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2.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06" r:id="rId3"/>
  </p:sldMasterIdLst>
  <p:sldIdLst>
    <p:sldId id="278" r:id="rId4"/>
    <p:sldId id="258" r:id="rId5"/>
    <p:sldId id="284" r:id="rId6"/>
    <p:sldId id="285" r:id="rId7"/>
    <p:sldId id="286" r:id="rId8"/>
    <p:sldId id="287" r:id="rId9"/>
    <p:sldId id="274" r:id="rId10"/>
    <p:sldId id="288" r:id="rId11"/>
    <p:sldId id="277" r:id="rId12"/>
    <p:sldId id="263" r:id="rId13"/>
    <p:sldId id="265" r:id="rId14"/>
    <p:sldId id="260" r:id="rId15"/>
    <p:sldId id="267" r:id="rId16"/>
    <p:sldId id="268" r:id="rId17"/>
    <p:sldId id="282" r:id="rId18"/>
    <p:sldId id="270" r:id="rId19"/>
    <p:sldId id="275" r:id="rId20"/>
    <p:sldId id="272" r:id="rId2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76EB"/>
    <a:srgbClr val="18A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7" d="100"/>
          <a:sy n="57" d="100"/>
        </p:scale>
        <p:origin x="654"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AD79227F-891A-4BB3-A836-4CEC89A439B3}" type="datetimeFigureOut">
              <a:rPr lang="id-ID" smtClean="0"/>
              <a:t>28/11/2019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2053428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D79227F-891A-4BB3-A836-4CEC89A439B3}" type="datetimeFigureOut">
              <a:rPr lang="id-ID" smtClean="0"/>
              <a:t>28/11/2019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2556646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D79227F-891A-4BB3-A836-4CEC89A439B3}" type="datetimeFigureOut">
              <a:rPr lang="id-ID" smtClean="0"/>
              <a:t>28/11/2019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2028940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ig Image &amp; Text">
    <p:spTree>
      <p:nvGrpSpPr>
        <p:cNvPr id="1" name=""/>
        <p:cNvGrpSpPr/>
        <p:nvPr/>
      </p:nvGrpSpPr>
      <p:grpSpPr>
        <a:xfrm>
          <a:off x="0" y="0"/>
          <a:ext cx="0" cy="0"/>
          <a:chOff x="0" y="0"/>
          <a:chExt cx="0" cy="0"/>
        </a:xfrm>
      </p:grpSpPr>
      <p:sp>
        <p:nvSpPr>
          <p:cNvPr id="41" name="正方形/長方形 40"/>
          <p:cNvSpPr/>
          <p:nvPr userDrawn="1"/>
        </p:nvSpPr>
        <p:spPr>
          <a:xfrm>
            <a:off x="0" y="1"/>
            <a:ext cx="6095472" cy="6857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 name="フッター プレースホルダー 2"/>
          <p:cNvSpPr>
            <a:spLocks noGrp="1"/>
          </p:cNvSpPr>
          <p:nvPr>
            <p:ph type="ftr" sz="quarter" idx="10"/>
          </p:nvPr>
        </p:nvSpPr>
        <p:spPr>
          <a:xfrm>
            <a:off x="7006968" y="6309600"/>
            <a:ext cx="3860800" cy="365125"/>
          </a:xfrm>
          <a:prstGeom prst="rect">
            <a:avLst/>
          </a:prstGeom>
        </p:spPr>
        <p:txBody>
          <a:bodyPr/>
          <a:lstStyle/>
          <a:p>
            <a:r>
              <a:rPr lang="en-US" altLang="ja-JP"/>
              <a:t>The Power of PowerPoint | thepopp.com</a:t>
            </a:r>
            <a:endParaRPr lang="ja-JP" altLang="en-US" dirty="0"/>
          </a:p>
        </p:txBody>
      </p:sp>
      <p:sp>
        <p:nvSpPr>
          <p:cNvPr id="5" name="図プレースホルダー 3"/>
          <p:cNvSpPr>
            <a:spLocks noGrp="1"/>
          </p:cNvSpPr>
          <p:nvPr>
            <p:ph type="pic" sz="quarter" idx="12" hasCustomPrompt="1"/>
          </p:nvPr>
        </p:nvSpPr>
        <p:spPr>
          <a:xfrm>
            <a:off x="0" y="0"/>
            <a:ext cx="5999981" cy="6858000"/>
          </a:xfrm>
          <a:noFill/>
        </p:spPr>
        <p:txBody>
          <a:bodyPr/>
          <a:lstStyle>
            <a:lvl1pPr>
              <a:defRPr/>
            </a:lvl1pPr>
          </a:lstStyle>
          <a:p>
            <a:r>
              <a:rPr kumimoji="1" lang="en-US" altLang="ja-JP" dirty="0"/>
              <a:t>Add an image</a:t>
            </a:r>
            <a:endParaRPr kumimoji="1" lang="ja-JP" altLang="en-US" dirty="0"/>
          </a:p>
        </p:txBody>
      </p:sp>
      <p:sp>
        <p:nvSpPr>
          <p:cNvPr id="6" name="タイトル プレースホルダー 1"/>
          <p:cNvSpPr>
            <a:spLocks noGrp="1"/>
          </p:cNvSpPr>
          <p:nvPr>
            <p:ph type="title" hasCustomPrompt="1"/>
          </p:nvPr>
        </p:nvSpPr>
        <p:spPr>
          <a:xfrm>
            <a:off x="6384057" y="909562"/>
            <a:ext cx="5327768" cy="2064657"/>
          </a:xfrm>
          <a:prstGeom prst="rect">
            <a:avLst/>
          </a:prstGeom>
        </p:spPr>
        <p:txBody>
          <a:bodyPr vert="horz" lIns="163275" tIns="81638" rIns="163275" bIns="81638" rtlCol="0" anchor="b">
            <a:normAutofit/>
          </a:bodyPr>
          <a:lstStyle>
            <a:lvl1pPr>
              <a:defRPr baseline="0"/>
            </a:lvl1pPr>
          </a:lstStyle>
          <a:p>
            <a:r>
              <a:rPr kumimoji="1" lang="en-US" altLang="ja-JP" dirty="0"/>
              <a:t>Slide Title Goes Here</a:t>
            </a:r>
            <a:endParaRPr kumimoji="1" lang="ja-JP" altLang="en-US" dirty="0"/>
          </a:p>
        </p:txBody>
      </p:sp>
      <p:sp>
        <p:nvSpPr>
          <p:cNvPr id="8" name="正方形/長方形 7"/>
          <p:cNvSpPr/>
          <p:nvPr userDrawn="1"/>
        </p:nvSpPr>
        <p:spPr>
          <a:xfrm>
            <a:off x="6480076" y="2998260"/>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5" name="テキスト プレースホルダー 6"/>
          <p:cNvSpPr>
            <a:spLocks noGrp="1"/>
          </p:cNvSpPr>
          <p:nvPr>
            <p:ph type="body" sz="quarter" idx="24" hasCustomPrompt="1"/>
          </p:nvPr>
        </p:nvSpPr>
        <p:spPr>
          <a:xfrm>
            <a:off x="6396517" y="3135085"/>
            <a:ext cx="5331292" cy="2012647"/>
          </a:xfrm>
        </p:spPr>
        <p:txBody>
          <a:bodyPr anchor="t">
            <a:no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42" name="スライド番号プレースホルダー 5"/>
          <p:cNvSpPr>
            <a:spLocks noGrp="1"/>
          </p:cNvSpPr>
          <p:nvPr>
            <p:ph type="sldNum" sz="quarter" idx="4"/>
          </p:nvPr>
        </p:nvSpPr>
        <p:spPr>
          <a:xfrm>
            <a:off x="11425054" y="6288526"/>
            <a:ext cx="720142" cy="365125"/>
          </a:xfrm>
          <a:prstGeom prst="rect">
            <a:avLst/>
          </a:prstGeom>
        </p:spPr>
        <p:txBody>
          <a:bodyPr vert="horz" lIns="163275" tIns="81638" rIns="163275" bIns="81638" rtlCol="0" anchor="ctr"/>
          <a:lstStyle>
            <a:lvl1pPr algn="ctr">
              <a:defRPr sz="1867">
                <a:solidFill>
                  <a:schemeClr val="bg1"/>
                </a:solidFill>
              </a:defRPr>
            </a:lvl1pPr>
          </a:lstStyle>
          <a:p>
            <a:fld id="{E6459DFB-86F3-43FA-8567-2EA6E426AE90}" type="slidenum">
              <a:rPr lang="ja-JP" altLang="en-US" smtClean="0"/>
              <a:pPr/>
              <a:t>‹#›</a:t>
            </a:fld>
            <a:endParaRPr lang="ja-JP" altLang="en-US"/>
          </a:p>
        </p:txBody>
      </p:sp>
    </p:spTree>
    <p:extLst>
      <p:ext uri="{BB962C8B-B14F-4D97-AF65-F5344CB8AC3E}">
        <p14:creationId xmlns:p14="http://schemas.microsoft.com/office/powerpoint/2010/main" val="201711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randombar(horizontal)">
                                      <p:cBhvr>
                                        <p:cTn id="7" dur="500"/>
                                        <p:tgtEl>
                                          <p:spTgt spid="41"/>
                                        </p:tgtEl>
                                      </p:cBhvr>
                                    </p:animEffect>
                                  </p:childTnLst>
                                </p:cTn>
                              </p:par>
                              <p:par>
                                <p:cTn id="8" presetID="14" presetClass="entr" presetSubtype="10" fill="hold" grpId="0" nodeType="withEffect">
                                  <p:stCondLst>
                                    <p:cond delay="25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2" presetClass="entr" presetSubtype="3" decel="100000" fill="hold" grpId="0" nodeType="withEffect">
                                  <p:stCondLst>
                                    <p:cond delay="1250"/>
                                  </p:stCondLst>
                                  <p:iterate type="wd">
                                    <p:tmPct val="10000"/>
                                  </p:iterate>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par>
                          <p:cTn id="15" fill="hold">
                            <p:stCondLst>
                              <p:cond delay="1900"/>
                            </p:stCondLst>
                            <p:childTnLst>
                              <p:par>
                                <p:cTn id="16" presetID="2" presetClass="entr" presetSubtype="2" decel="10000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1+#ppt_w/2"/>
                                          </p:val>
                                        </p:tav>
                                        <p:tav tm="100000">
                                          <p:val>
                                            <p:strVal val="#ppt_x"/>
                                          </p:val>
                                        </p:tav>
                                      </p:tavLst>
                                    </p:anim>
                                    <p:anim calcmode="lin" valueType="num">
                                      <p:cBhvr additive="base">
                                        <p:cTn id="19" dur="500" fill="hold"/>
                                        <p:tgtEl>
                                          <p:spTgt spid="8"/>
                                        </p:tgtEl>
                                        <p:attrNameLst>
                                          <p:attrName>ppt_y</p:attrName>
                                        </p:attrNameLst>
                                      </p:cBhvr>
                                      <p:tavLst>
                                        <p:tav tm="0">
                                          <p:val>
                                            <p:strVal val="#ppt_y"/>
                                          </p:val>
                                        </p:tav>
                                        <p:tav tm="100000">
                                          <p:val>
                                            <p:strVal val="#ppt_y"/>
                                          </p:val>
                                        </p:tav>
                                      </p:tavLst>
                                    </p:anim>
                                  </p:childTnLst>
                                </p:cTn>
                              </p:par>
                              <p:par>
                                <p:cTn id="20" presetID="2" presetClass="entr" presetSubtype="4" decel="100000" fill="hold" grpId="0" nodeType="with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 calcmode="lin" valueType="num">
                                      <p:cBhvr additive="base">
                                        <p:cTn id="2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5" grpId="0"/>
      <p:bldP spid="6" grpId="0"/>
      <p:bldP spid="8" grpId="0" animBg="1"/>
      <p:bldP spid="15" grpId="0" build="p">
        <p:tmplLst>
          <p:tmpl lvl="1">
            <p:tnLst>
              <p:par>
                <p:cTn presetID="2" presetClass="entr" presetSubtype="4" decel="10000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ppt_x"/>
                          </p:val>
                        </p:tav>
                        <p:tav tm="100000">
                          <p:val>
                            <p:strVal val="#ppt_x"/>
                          </p:val>
                        </p:tav>
                      </p:tavLst>
                    </p:anim>
                    <p:anim calcmode="lin" valueType="num">
                      <p:cBhvr additive="base">
                        <p:cTn dur="500" fill="hold"/>
                        <p:tgtEl>
                          <p:spTgt spid="15"/>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5" name="テキスト プレースホルダー 6"/>
          <p:cNvSpPr>
            <a:spLocks noGrp="1"/>
          </p:cNvSpPr>
          <p:nvPr>
            <p:ph type="body" sz="quarter" idx="14" hasCustomPrompt="1"/>
          </p:nvPr>
        </p:nvSpPr>
        <p:spPr>
          <a:xfrm>
            <a:off x="718936" y="2852936"/>
            <a:ext cx="10801146" cy="2208245"/>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6" name="正方形/長方形 5"/>
          <p:cNvSpPr/>
          <p:nvPr userDrawn="1"/>
        </p:nvSpPr>
        <p:spPr>
          <a:xfrm>
            <a:off x="814955" y="2756926"/>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3641240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8" decel="10000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0-#ppt_w/2"/>
                                          </p:val>
                                        </p:tav>
                                        <p:tav tm="100000">
                                          <p:val>
                                            <p:strVal val="#ppt_x"/>
                                          </p:val>
                                        </p:tav>
                                      </p:tavLst>
                                    </p:anim>
                                    <p:anim calcmode="lin" valueType="num">
                                      <p:cBhvr additive="base">
                                        <p:cTn id="16" dur="500" fill="hold"/>
                                        <p:tgtEl>
                                          <p:spTgt spid="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 presetClass="entr" presetSubtype="2" decel="100000" fill="hold" grpId="0" nodeType="after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 calcmode="lin" valueType="num">
                                      <p:cBhvr additive="base">
                                        <p:cTn id="20"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6" grpId="0"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 name="アーチ 4"/>
          <p:cNvSpPr/>
          <p:nvPr userDrawn="1"/>
        </p:nvSpPr>
        <p:spPr>
          <a:xfrm rot="3600000">
            <a:off x="777225" y="2340178"/>
            <a:ext cx="994797" cy="994883"/>
          </a:xfrm>
          <a:prstGeom prst="blockArc">
            <a:avLst>
              <a:gd name="adj1" fmla="val 18941412"/>
              <a:gd name="adj2" fmla="val 11732646"/>
              <a:gd name="adj3" fmla="val 4340"/>
            </a:avLst>
          </a:prstGeom>
          <a:solidFill>
            <a:schemeClr val="accent3">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3" name="アーチ 12"/>
          <p:cNvSpPr/>
          <p:nvPr userDrawn="1"/>
        </p:nvSpPr>
        <p:spPr>
          <a:xfrm rot="6618510">
            <a:off x="854950" y="2417910"/>
            <a:ext cx="839345" cy="839418"/>
          </a:xfrm>
          <a:prstGeom prst="blockArc">
            <a:avLst>
              <a:gd name="adj1" fmla="val 19452122"/>
              <a:gd name="adj2" fmla="val 11742259"/>
              <a:gd name="adj3" fmla="val 4894"/>
            </a:avLst>
          </a:prstGeom>
          <a:solidFill>
            <a:schemeClr val="accent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5" name="テキスト プレースホルダー 6"/>
          <p:cNvSpPr>
            <a:spLocks noGrp="1"/>
          </p:cNvSpPr>
          <p:nvPr>
            <p:ph type="body" sz="quarter" idx="15" hasCustomPrompt="1"/>
          </p:nvPr>
        </p:nvSpPr>
        <p:spPr>
          <a:xfrm>
            <a:off x="1348817" y="2497201"/>
            <a:ext cx="4951672" cy="526901"/>
          </a:xfrm>
        </p:spPr>
        <p:txBody>
          <a:bodyPr anchor="b">
            <a:noAutofit/>
          </a:bodyPr>
          <a:lstStyle>
            <a:lvl1pPr algn="l">
              <a:defRPr sz="240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17" name="テキスト プレースホルダー 6"/>
          <p:cNvSpPr>
            <a:spLocks noGrp="1"/>
          </p:cNvSpPr>
          <p:nvPr>
            <p:ph type="body" sz="quarter" idx="14" hasCustomPrompt="1"/>
          </p:nvPr>
        </p:nvSpPr>
        <p:spPr>
          <a:xfrm>
            <a:off x="1806200" y="2967985"/>
            <a:ext cx="9292823" cy="2151884"/>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10057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4" decel="10000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750" fill="hold"/>
                                        <p:tgtEl>
                                          <p:spTgt spid="13"/>
                                        </p:tgtEl>
                                        <p:attrNameLst>
                                          <p:attrName>ppt_x</p:attrName>
                                        </p:attrNameLst>
                                      </p:cBhvr>
                                      <p:tavLst>
                                        <p:tav tm="0">
                                          <p:val>
                                            <p:strVal val="#ppt_x"/>
                                          </p:val>
                                        </p:tav>
                                        <p:tav tm="100000">
                                          <p:val>
                                            <p:strVal val="#ppt_x"/>
                                          </p:val>
                                        </p:tav>
                                      </p:tavLst>
                                    </p:anim>
                                    <p:anim calcmode="lin" valueType="num">
                                      <p:cBhvr additive="base">
                                        <p:cTn id="16" dur="75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8" decel="10000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750" fill="hold"/>
                                        <p:tgtEl>
                                          <p:spTgt spid="5"/>
                                        </p:tgtEl>
                                        <p:attrNameLst>
                                          <p:attrName>ppt_x</p:attrName>
                                        </p:attrNameLst>
                                      </p:cBhvr>
                                      <p:tavLst>
                                        <p:tav tm="0">
                                          <p:val>
                                            <p:strVal val="0-#ppt_w/2"/>
                                          </p:val>
                                        </p:tav>
                                        <p:tav tm="100000">
                                          <p:val>
                                            <p:strVal val="#ppt_x"/>
                                          </p:val>
                                        </p:tav>
                                      </p:tavLst>
                                    </p:anim>
                                    <p:anim calcmode="lin" valueType="num">
                                      <p:cBhvr additive="base">
                                        <p:cTn id="20" dur="750" fill="hold"/>
                                        <p:tgtEl>
                                          <p:spTgt spid="5"/>
                                        </p:tgtEl>
                                        <p:attrNameLst>
                                          <p:attrName>ppt_y</p:attrName>
                                        </p:attrNameLst>
                                      </p:cBhvr>
                                      <p:tavLst>
                                        <p:tav tm="0">
                                          <p:val>
                                            <p:strVal val="#ppt_y"/>
                                          </p:val>
                                        </p:tav>
                                        <p:tav tm="100000">
                                          <p:val>
                                            <p:strVal val="#ppt_y"/>
                                          </p:val>
                                        </p:tav>
                                      </p:tavLst>
                                    </p:anim>
                                  </p:childTnLst>
                                </p:cTn>
                              </p:par>
                              <p:par>
                                <p:cTn id="21" presetID="45" presetClass="entr" presetSubtype="0" fill="hold" grpId="1"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50"/>
                                        <p:tgtEl>
                                          <p:spTgt spid="13"/>
                                        </p:tgtEl>
                                      </p:cBhvr>
                                    </p:animEffect>
                                    <p:anim calcmode="lin" valueType="num">
                                      <p:cBhvr>
                                        <p:cTn id="24" dur="750" fill="hold"/>
                                        <p:tgtEl>
                                          <p:spTgt spid="13"/>
                                        </p:tgtEl>
                                        <p:attrNameLst>
                                          <p:attrName>ppt_w</p:attrName>
                                        </p:attrNameLst>
                                      </p:cBhvr>
                                      <p:tavLst>
                                        <p:tav tm="0" fmla="#ppt_w*sin(2.5*pi*$)">
                                          <p:val>
                                            <p:fltVal val="0"/>
                                          </p:val>
                                        </p:tav>
                                        <p:tav tm="100000">
                                          <p:val>
                                            <p:fltVal val="1"/>
                                          </p:val>
                                        </p:tav>
                                      </p:tavLst>
                                    </p:anim>
                                    <p:anim calcmode="lin" valueType="num">
                                      <p:cBhvr>
                                        <p:cTn id="25" dur="750" fill="hold"/>
                                        <p:tgtEl>
                                          <p:spTgt spid="13"/>
                                        </p:tgtEl>
                                        <p:attrNameLst>
                                          <p:attrName>ppt_h</p:attrName>
                                        </p:attrNameLst>
                                      </p:cBhvr>
                                      <p:tavLst>
                                        <p:tav tm="0">
                                          <p:val>
                                            <p:strVal val="#ppt_h"/>
                                          </p:val>
                                        </p:tav>
                                        <p:tav tm="100000">
                                          <p:val>
                                            <p:strVal val="#ppt_h"/>
                                          </p:val>
                                        </p:tav>
                                      </p:tavLst>
                                    </p:anim>
                                  </p:childTnLst>
                                </p:cTn>
                              </p:par>
                              <p:par>
                                <p:cTn id="26" presetID="45" presetClass="entr" presetSubtype="0" fill="hold" grpId="1"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750"/>
                                        <p:tgtEl>
                                          <p:spTgt spid="5"/>
                                        </p:tgtEl>
                                      </p:cBhvr>
                                    </p:animEffect>
                                    <p:anim calcmode="lin" valueType="num">
                                      <p:cBhvr>
                                        <p:cTn id="29" dur="750" fill="hold"/>
                                        <p:tgtEl>
                                          <p:spTgt spid="5"/>
                                        </p:tgtEl>
                                        <p:attrNameLst>
                                          <p:attrName>ppt_w</p:attrName>
                                        </p:attrNameLst>
                                      </p:cBhvr>
                                      <p:tavLst>
                                        <p:tav tm="0" fmla="#ppt_w*sin(2.5*pi*$)">
                                          <p:val>
                                            <p:fltVal val="0"/>
                                          </p:val>
                                        </p:tav>
                                        <p:tav tm="100000">
                                          <p:val>
                                            <p:fltVal val="1"/>
                                          </p:val>
                                        </p:tav>
                                      </p:tavLst>
                                    </p:anim>
                                    <p:anim calcmode="lin" valueType="num">
                                      <p:cBhvr>
                                        <p:cTn id="30" dur="750" fill="hold"/>
                                        <p:tgtEl>
                                          <p:spTgt spid="5"/>
                                        </p:tgtEl>
                                        <p:attrNameLst>
                                          <p:attrName>ppt_h</p:attrName>
                                        </p:attrNameLst>
                                      </p:cBhvr>
                                      <p:tavLst>
                                        <p:tav tm="0">
                                          <p:val>
                                            <p:strVal val="#ppt_h"/>
                                          </p:val>
                                        </p:tav>
                                        <p:tav tm="100000">
                                          <p:val>
                                            <p:strVal val="#ppt_h"/>
                                          </p:val>
                                        </p:tav>
                                      </p:tavLst>
                                    </p:anim>
                                  </p:childTnLst>
                                </p:cTn>
                              </p:par>
                              <p:par>
                                <p:cTn id="31" presetID="2" presetClass="entr" presetSubtype="9" decel="100000" fill="hold" grpId="0" nodeType="withEffect">
                                  <p:stCondLst>
                                    <p:cond delay="500"/>
                                  </p:stCondLst>
                                  <p:iterate type="wd">
                                    <p:tmPct val="10000"/>
                                  </p:iterate>
                                  <p:childTnLst>
                                    <p:set>
                                      <p:cBhvr>
                                        <p:cTn id="32" dur="1" fill="hold">
                                          <p:stCondLst>
                                            <p:cond delay="0"/>
                                          </p:stCondLst>
                                        </p:cTn>
                                        <p:tgtEl>
                                          <p:spTgt spid="15">
                                            <p:txEl>
                                              <p:pRg st="0" end="0"/>
                                            </p:txEl>
                                          </p:spTgt>
                                        </p:tgtEl>
                                        <p:attrNameLst>
                                          <p:attrName>style.visibility</p:attrName>
                                        </p:attrNameLst>
                                      </p:cBhvr>
                                      <p:to>
                                        <p:strVal val="visible"/>
                                      </p:to>
                                    </p:set>
                                    <p:anim calcmode="lin" valueType="num">
                                      <p:cBhvr additive="base">
                                        <p:cTn id="33" dur="500" fill="hold"/>
                                        <p:tgtEl>
                                          <p:spTgt spid="15">
                                            <p:txEl>
                                              <p:pRg st="0" end="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5">
                                            <p:txEl>
                                              <p:pRg st="0" end="0"/>
                                            </p:txEl>
                                          </p:spTgt>
                                        </p:tgtEl>
                                        <p:attrNameLst>
                                          <p:attrName>ppt_y</p:attrName>
                                        </p:attrNameLst>
                                      </p:cBhvr>
                                      <p:tavLst>
                                        <p:tav tm="0">
                                          <p:val>
                                            <p:strVal val="0-#ppt_h/2"/>
                                          </p:val>
                                        </p:tav>
                                        <p:tav tm="100000">
                                          <p:val>
                                            <p:strVal val="#ppt_y"/>
                                          </p:val>
                                        </p:tav>
                                      </p:tavLst>
                                    </p:anim>
                                  </p:childTnLst>
                                </p:cTn>
                              </p:par>
                            </p:childTnLst>
                          </p:cTn>
                        </p:par>
                        <p:par>
                          <p:cTn id="35" fill="hold">
                            <p:stCondLst>
                              <p:cond delay="1600"/>
                            </p:stCondLst>
                            <p:childTnLst>
                              <p:par>
                                <p:cTn id="36" presetID="2" presetClass="entr" presetSubtype="2" decel="100000" fill="hold" grpId="0" nodeType="afterEffect">
                                  <p:stCondLst>
                                    <p:cond delay="250"/>
                                  </p:stCondLst>
                                  <p:childTnLst>
                                    <p:set>
                                      <p:cBhvr>
                                        <p:cTn id="37" dur="1" fill="hold">
                                          <p:stCondLst>
                                            <p:cond delay="0"/>
                                          </p:stCondLst>
                                        </p:cTn>
                                        <p:tgtEl>
                                          <p:spTgt spid="17">
                                            <p:txEl>
                                              <p:pRg st="0" end="0"/>
                                            </p:txEl>
                                          </p:spTgt>
                                        </p:tgtEl>
                                        <p:attrNameLst>
                                          <p:attrName>style.visibility</p:attrName>
                                        </p:attrNameLst>
                                      </p:cBhvr>
                                      <p:to>
                                        <p:strVal val="visible"/>
                                      </p:to>
                                    </p:set>
                                    <p:anim calcmode="lin" valueType="num">
                                      <p:cBhvr additive="base">
                                        <p:cTn id="38" dur="500" fill="hold"/>
                                        <p:tgtEl>
                                          <p:spTgt spid="17">
                                            <p:txEl>
                                              <p:pRg st="0" end="0"/>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5" grpId="0" animBg="1"/>
      <p:bldP spid="5" grpId="1" animBg="1"/>
      <p:bldP spid="13" grpId="0" animBg="1"/>
      <p:bldP spid="13" grpId="1" animBg="1"/>
      <p:bldP spid="15"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0-#ppt_w/2"/>
                          </p:val>
                        </p:tav>
                        <p:tav tm="100000">
                          <p:val>
                            <p:strVal val="#ppt_x"/>
                          </p:val>
                        </p:tav>
                      </p:tavLst>
                    </p:anim>
                    <p:anim calcmode="lin" valueType="num">
                      <p:cBhvr additive="base">
                        <p:cTn dur="500" fill="hold"/>
                        <p:tgtEl>
                          <p:spTgt spid="15"/>
                        </p:tgtEl>
                        <p:attrNameLst>
                          <p:attrName>ppt_y</p:attrName>
                        </p:attrNameLst>
                      </p:cBhvr>
                      <p:tavLst>
                        <p:tav tm="0">
                          <p:val>
                            <p:strVal val="0-#ppt_h/2"/>
                          </p:val>
                        </p:tav>
                        <p:tav tm="100000">
                          <p:val>
                            <p:strVal val="#ppt_y"/>
                          </p:val>
                        </p:tav>
                      </p:tavLst>
                    </p:anim>
                  </p:childTnLst>
                </p:cTn>
              </p:par>
            </p:tnLst>
          </p:tmpl>
        </p:tmplLst>
      </p:bldP>
      <p:bldP spid="17"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1+#ppt_w/2"/>
                          </p:val>
                        </p:tav>
                        <p:tav tm="100000">
                          <p:val>
                            <p:strVal val="#ppt_x"/>
                          </p:val>
                        </p:tav>
                      </p:tavLst>
                    </p:anim>
                    <p:anim calcmode="lin" valueType="num">
                      <p:cBhvr additive="base">
                        <p:cTn dur="500" fill="hold"/>
                        <p:tgtEl>
                          <p:spTgt spid="17"/>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アーチ 19"/>
          <p:cNvSpPr/>
          <p:nvPr userDrawn="1"/>
        </p:nvSpPr>
        <p:spPr>
          <a:xfrm rot="3600000">
            <a:off x="777225" y="1962047"/>
            <a:ext cx="994797" cy="994883"/>
          </a:xfrm>
          <a:prstGeom prst="blockArc">
            <a:avLst>
              <a:gd name="adj1" fmla="val 18941412"/>
              <a:gd name="adj2" fmla="val 11732646"/>
              <a:gd name="adj3" fmla="val 4340"/>
            </a:avLst>
          </a:prstGeom>
          <a:solidFill>
            <a:schemeClr val="accent3">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1" name="アーチ 20"/>
          <p:cNvSpPr/>
          <p:nvPr userDrawn="1"/>
        </p:nvSpPr>
        <p:spPr>
          <a:xfrm rot="6618510">
            <a:off x="854950" y="2039779"/>
            <a:ext cx="839345" cy="839418"/>
          </a:xfrm>
          <a:prstGeom prst="blockArc">
            <a:avLst>
              <a:gd name="adj1" fmla="val 19452122"/>
              <a:gd name="adj2" fmla="val 11742259"/>
              <a:gd name="adj3" fmla="val 4894"/>
            </a:avLst>
          </a:prstGeom>
          <a:solidFill>
            <a:schemeClr val="accent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2" name="テキスト プレースホルダー 6"/>
          <p:cNvSpPr>
            <a:spLocks noGrp="1"/>
          </p:cNvSpPr>
          <p:nvPr>
            <p:ph type="body" sz="quarter" idx="15" hasCustomPrompt="1"/>
          </p:nvPr>
        </p:nvSpPr>
        <p:spPr>
          <a:xfrm>
            <a:off x="1348818" y="2119070"/>
            <a:ext cx="4556106" cy="526901"/>
          </a:xfrm>
        </p:spPr>
        <p:txBody>
          <a:bodyPr anchor="b">
            <a:noAutofit/>
          </a:bodyPr>
          <a:lstStyle>
            <a:lvl1pPr algn="l">
              <a:defRPr sz="240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23" name="テキスト プレースホルダー 6"/>
          <p:cNvSpPr>
            <a:spLocks noGrp="1"/>
          </p:cNvSpPr>
          <p:nvPr>
            <p:ph type="body" sz="quarter" idx="14" hasCustomPrompt="1"/>
          </p:nvPr>
        </p:nvSpPr>
        <p:spPr>
          <a:xfrm>
            <a:off x="1806201" y="2589855"/>
            <a:ext cx="4098724" cy="3151161"/>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27" name="アーチ 26"/>
          <p:cNvSpPr/>
          <p:nvPr userDrawn="1"/>
        </p:nvSpPr>
        <p:spPr>
          <a:xfrm rot="3600000">
            <a:off x="6277591" y="1959983"/>
            <a:ext cx="994797" cy="994883"/>
          </a:xfrm>
          <a:prstGeom prst="blockArc">
            <a:avLst>
              <a:gd name="adj1" fmla="val 18941412"/>
              <a:gd name="adj2" fmla="val 11732646"/>
              <a:gd name="adj3" fmla="val 4340"/>
            </a:avLst>
          </a:prstGeom>
          <a:solidFill>
            <a:schemeClr val="accent2">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8" name="アーチ 27"/>
          <p:cNvSpPr/>
          <p:nvPr userDrawn="1"/>
        </p:nvSpPr>
        <p:spPr>
          <a:xfrm rot="6618510">
            <a:off x="6355316" y="2037714"/>
            <a:ext cx="839345" cy="839418"/>
          </a:xfrm>
          <a:prstGeom prst="blockArc">
            <a:avLst>
              <a:gd name="adj1" fmla="val 19452122"/>
              <a:gd name="adj2" fmla="val 11742259"/>
              <a:gd name="adj3" fmla="val 4894"/>
            </a:avLst>
          </a:prstGeom>
          <a:solidFill>
            <a:schemeClr val="accent2"/>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9" name="テキスト プレースホルダー 6"/>
          <p:cNvSpPr>
            <a:spLocks noGrp="1"/>
          </p:cNvSpPr>
          <p:nvPr>
            <p:ph type="body" sz="quarter" idx="16" hasCustomPrompt="1"/>
          </p:nvPr>
        </p:nvSpPr>
        <p:spPr>
          <a:xfrm>
            <a:off x="6849184" y="2117006"/>
            <a:ext cx="4556106" cy="526901"/>
          </a:xfrm>
        </p:spPr>
        <p:txBody>
          <a:bodyPr anchor="b">
            <a:noAutofit/>
          </a:bodyPr>
          <a:lstStyle>
            <a:lvl1pPr algn="l">
              <a:defRPr sz="240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30" name="テキスト プレースホルダー 6"/>
          <p:cNvSpPr>
            <a:spLocks noGrp="1"/>
          </p:cNvSpPr>
          <p:nvPr>
            <p:ph type="body" sz="quarter" idx="17" hasCustomPrompt="1"/>
          </p:nvPr>
        </p:nvSpPr>
        <p:spPr>
          <a:xfrm>
            <a:off x="7306567" y="2587790"/>
            <a:ext cx="4098724" cy="3151161"/>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309838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4" decel="100000"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750" fill="hold"/>
                                        <p:tgtEl>
                                          <p:spTgt spid="21"/>
                                        </p:tgtEl>
                                        <p:attrNameLst>
                                          <p:attrName>ppt_x</p:attrName>
                                        </p:attrNameLst>
                                      </p:cBhvr>
                                      <p:tavLst>
                                        <p:tav tm="0">
                                          <p:val>
                                            <p:strVal val="#ppt_x"/>
                                          </p:val>
                                        </p:tav>
                                        <p:tav tm="100000">
                                          <p:val>
                                            <p:strVal val="#ppt_x"/>
                                          </p:val>
                                        </p:tav>
                                      </p:tavLst>
                                    </p:anim>
                                    <p:anim calcmode="lin" valueType="num">
                                      <p:cBhvr additive="base">
                                        <p:cTn id="16" dur="750" fill="hold"/>
                                        <p:tgtEl>
                                          <p:spTgt spid="21"/>
                                        </p:tgtEl>
                                        <p:attrNameLst>
                                          <p:attrName>ppt_y</p:attrName>
                                        </p:attrNameLst>
                                      </p:cBhvr>
                                      <p:tavLst>
                                        <p:tav tm="0">
                                          <p:val>
                                            <p:strVal val="1+#ppt_h/2"/>
                                          </p:val>
                                        </p:tav>
                                        <p:tav tm="100000">
                                          <p:val>
                                            <p:strVal val="#ppt_y"/>
                                          </p:val>
                                        </p:tav>
                                      </p:tavLst>
                                    </p:anim>
                                  </p:childTnLst>
                                </p:cTn>
                              </p:par>
                              <p:par>
                                <p:cTn id="17" presetID="2" presetClass="entr" presetSubtype="8" decel="10000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750" fill="hold"/>
                                        <p:tgtEl>
                                          <p:spTgt spid="20"/>
                                        </p:tgtEl>
                                        <p:attrNameLst>
                                          <p:attrName>ppt_x</p:attrName>
                                        </p:attrNameLst>
                                      </p:cBhvr>
                                      <p:tavLst>
                                        <p:tav tm="0">
                                          <p:val>
                                            <p:strVal val="0-#ppt_w/2"/>
                                          </p:val>
                                        </p:tav>
                                        <p:tav tm="100000">
                                          <p:val>
                                            <p:strVal val="#ppt_x"/>
                                          </p:val>
                                        </p:tav>
                                      </p:tavLst>
                                    </p:anim>
                                    <p:anim calcmode="lin" valueType="num">
                                      <p:cBhvr additive="base">
                                        <p:cTn id="20" dur="750" fill="hold"/>
                                        <p:tgtEl>
                                          <p:spTgt spid="20"/>
                                        </p:tgtEl>
                                        <p:attrNameLst>
                                          <p:attrName>ppt_y</p:attrName>
                                        </p:attrNameLst>
                                      </p:cBhvr>
                                      <p:tavLst>
                                        <p:tav tm="0">
                                          <p:val>
                                            <p:strVal val="#ppt_y"/>
                                          </p:val>
                                        </p:tav>
                                        <p:tav tm="100000">
                                          <p:val>
                                            <p:strVal val="#ppt_y"/>
                                          </p:val>
                                        </p:tav>
                                      </p:tavLst>
                                    </p:anim>
                                  </p:childTnLst>
                                </p:cTn>
                              </p:par>
                              <p:par>
                                <p:cTn id="21" presetID="45" presetClass="entr" presetSubtype="0" fill="hold" grpId="1"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750"/>
                                        <p:tgtEl>
                                          <p:spTgt spid="21"/>
                                        </p:tgtEl>
                                      </p:cBhvr>
                                    </p:animEffect>
                                    <p:anim calcmode="lin" valueType="num">
                                      <p:cBhvr>
                                        <p:cTn id="24" dur="750" fill="hold"/>
                                        <p:tgtEl>
                                          <p:spTgt spid="21"/>
                                        </p:tgtEl>
                                        <p:attrNameLst>
                                          <p:attrName>ppt_w</p:attrName>
                                        </p:attrNameLst>
                                      </p:cBhvr>
                                      <p:tavLst>
                                        <p:tav tm="0" fmla="#ppt_w*sin(2.5*pi*$)">
                                          <p:val>
                                            <p:fltVal val="0"/>
                                          </p:val>
                                        </p:tav>
                                        <p:tav tm="100000">
                                          <p:val>
                                            <p:fltVal val="1"/>
                                          </p:val>
                                        </p:tav>
                                      </p:tavLst>
                                    </p:anim>
                                    <p:anim calcmode="lin" valueType="num">
                                      <p:cBhvr>
                                        <p:cTn id="25" dur="750" fill="hold"/>
                                        <p:tgtEl>
                                          <p:spTgt spid="21"/>
                                        </p:tgtEl>
                                        <p:attrNameLst>
                                          <p:attrName>ppt_h</p:attrName>
                                        </p:attrNameLst>
                                      </p:cBhvr>
                                      <p:tavLst>
                                        <p:tav tm="0">
                                          <p:val>
                                            <p:strVal val="#ppt_h"/>
                                          </p:val>
                                        </p:tav>
                                        <p:tav tm="100000">
                                          <p:val>
                                            <p:strVal val="#ppt_h"/>
                                          </p:val>
                                        </p:tav>
                                      </p:tavLst>
                                    </p:anim>
                                  </p:childTnLst>
                                </p:cTn>
                              </p:par>
                              <p:par>
                                <p:cTn id="26" presetID="45" presetClass="entr" presetSubtype="0" fill="hold" grpId="1"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750"/>
                                        <p:tgtEl>
                                          <p:spTgt spid="20"/>
                                        </p:tgtEl>
                                      </p:cBhvr>
                                    </p:animEffect>
                                    <p:anim calcmode="lin" valueType="num">
                                      <p:cBhvr>
                                        <p:cTn id="29" dur="750" fill="hold"/>
                                        <p:tgtEl>
                                          <p:spTgt spid="20"/>
                                        </p:tgtEl>
                                        <p:attrNameLst>
                                          <p:attrName>ppt_w</p:attrName>
                                        </p:attrNameLst>
                                      </p:cBhvr>
                                      <p:tavLst>
                                        <p:tav tm="0" fmla="#ppt_w*sin(2.5*pi*$)">
                                          <p:val>
                                            <p:fltVal val="0"/>
                                          </p:val>
                                        </p:tav>
                                        <p:tav tm="100000">
                                          <p:val>
                                            <p:fltVal val="1"/>
                                          </p:val>
                                        </p:tav>
                                      </p:tavLst>
                                    </p:anim>
                                    <p:anim calcmode="lin" valueType="num">
                                      <p:cBhvr>
                                        <p:cTn id="30" dur="750" fill="hold"/>
                                        <p:tgtEl>
                                          <p:spTgt spid="20"/>
                                        </p:tgtEl>
                                        <p:attrNameLst>
                                          <p:attrName>ppt_h</p:attrName>
                                        </p:attrNameLst>
                                      </p:cBhvr>
                                      <p:tavLst>
                                        <p:tav tm="0">
                                          <p:val>
                                            <p:strVal val="#ppt_h"/>
                                          </p:val>
                                        </p:tav>
                                        <p:tav tm="100000">
                                          <p:val>
                                            <p:strVal val="#ppt_h"/>
                                          </p:val>
                                        </p:tav>
                                      </p:tavLst>
                                    </p:anim>
                                  </p:childTnLst>
                                </p:cTn>
                              </p:par>
                              <p:par>
                                <p:cTn id="31" presetID="2" presetClass="entr" presetSubtype="9" decel="100000" fill="hold" grpId="0" nodeType="withEffect">
                                  <p:stCondLst>
                                    <p:cond delay="500"/>
                                  </p:stCondLst>
                                  <p:iterate type="wd">
                                    <p:tmPct val="10000"/>
                                  </p:iterate>
                                  <p:childTnLst>
                                    <p:set>
                                      <p:cBhvr>
                                        <p:cTn id="32" dur="1" fill="hold">
                                          <p:stCondLst>
                                            <p:cond delay="0"/>
                                          </p:stCondLst>
                                        </p:cTn>
                                        <p:tgtEl>
                                          <p:spTgt spid="22">
                                            <p:txEl>
                                              <p:pRg st="0" end="0"/>
                                            </p:txEl>
                                          </p:spTgt>
                                        </p:tgtEl>
                                        <p:attrNameLst>
                                          <p:attrName>style.visibility</p:attrName>
                                        </p:attrNameLst>
                                      </p:cBhvr>
                                      <p:to>
                                        <p:strVal val="visible"/>
                                      </p:to>
                                    </p:set>
                                    <p:anim calcmode="lin" valueType="num">
                                      <p:cBhvr additive="base">
                                        <p:cTn id="33" dur="500" fill="hold"/>
                                        <p:tgtEl>
                                          <p:spTgt spid="22">
                                            <p:txEl>
                                              <p:pRg st="0" end="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2">
                                            <p:txEl>
                                              <p:pRg st="0" end="0"/>
                                            </p:txEl>
                                          </p:spTgt>
                                        </p:tgtEl>
                                        <p:attrNameLst>
                                          <p:attrName>ppt_y</p:attrName>
                                        </p:attrNameLst>
                                      </p:cBhvr>
                                      <p:tavLst>
                                        <p:tav tm="0">
                                          <p:val>
                                            <p:strVal val="0-#ppt_h/2"/>
                                          </p:val>
                                        </p:tav>
                                        <p:tav tm="100000">
                                          <p:val>
                                            <p:strVal val="#ppt_y"/>
                                          </p:val>
                                        </p:tav>
                                      </p:tavLst>
                                    </p:anim>
                                  </p:childTnLst>
                                </p:cTn>
                              </p:par>
                            </p:childTnLst>
                          </p:cTn>
                        </p:par>
                        <p:par>
                          <p:cTn id="35" fill="hold">
                            <p:stCondLst>
                              <p:cond delay="1600"/>
                            </p:stCondLst>
                            <p:childTnLst>
                              <p:par>
                                <p:cTn id="36" presetID="2" presetClass="entr" presetSubtype="2" decel="100000" fill="hold" grpId="0" nodeType="afterEffect">
                                  <p:stCondLst>
                                    <p:cond delay="250"/>
                                  </p:stCondLst>
                                  <p:childTnLst>
                                    <p:set>
                                      <p:cBhvr>
                                        <p:cTn id="37" dur="1" fill="hold">
                                          <p:stCondLst>
                                            <p:cond delay="0"/>
                                          </p:stCondLst>
                                        </p:cTn>
                                        <p:tgtEl>
                                          <p:spTgt spid="23">
                                            <p:txEl>
                                              <p:pRg st="0" end="0"/>
                                            </p:txEl>
                                          </p:spTgt>
                                        </p:tgtEl>
                                        <p:attrNameLst>
                                          <p:attrName>style.visibility</p:attrName>
                                        </p:attrNameLst>
                                      </p:cBhvr>
                                      <p:to>
                                        <p:strVal val="visible"/>
                                      </p:to>
                                    </p:set>
                                    <p:anim calcmode="lin" valueType="num">
                                      <p:cBhvr additive="base">
                                        <p:cTn id="38"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23">
                                            <p:txEl>
                                              <p:pRg st="0" end="0"/>
                                            </p:txEl>
                                          </p:spTgt>
                                        </p:tgtEl>
                                        <p:attrNameLst>
                                          <p:attrName>ppt_y</p:attrName>
                                        </p:attrNameLst>
                                      </p:cBhvr>
                                      <p:tavLst>
                                        <p:tav tm="0">
                                          <p:val>
                                            <p:strVal val="#ppt_y"/>
                                          </p:val>
                                        </p:tav>
                                        <p:tav tm="100000">
                                          <p:val>
                                            <p:strVal val="#ppt_y"/>
                                          </p:val>
                                        </p:tav>
                                      </p:tavLst>
                                    </p:anim>
                                  </p:childTnLst>
                                </p:cTn>
                              </p:par>
                            </p:childTnLst>
                          </p:cTn>
                        </p:par>
                        <p:par>
                          <p:cTn id="40" fill="hold">
                            <p:stCondLst>
                              <p:cond delay="2350"/>
                            </p:stCondLst>
                            <p:childTnLst>
                              <p:par>
                                <p:cTn id="41" presetID="2" presetClass="entr" presetSubtype="4" decel="100000" fill="hold" grpId="0" nodeType="after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750" fill="hold"/>
                                        <p:tgtEl>
                                          <p:spTgt spid="28"/>
                                        </p:tgtEl>
                                        <p:attrNameLst>
                                          <p:attrName>ppt_x</p:attrName>
                                        </p:attrNameLst>
                                      </p:cBhvr>
                                      <p:tavLst>
                                        <p:tav tm="0">
                                          <p:val>
                                            <p:strVal val="#ppt_x"/>
                                          </p:val>
                                        </p:tav>
                                        <p:tav tm="100000">
                                          <p:val>
                                            <p:strVal val="#ppt_x"/>
                                          </p:val>
                                        </p:tav>
                                      </p:tavLst>
                                    </p:anim>
                                    <p:anim calcmode="lin" valueType="num">
                                      <p:cBhvr additive="base">
                                        <p:cTn id="44" dur="750" fill="hold"/>
                                        <p:tgtEl>
                                          <p:spTgt spid="28"/>
                                        </p:tgtEl>
                                        <p:attrNameLst>
                                          <p:attrName>ppt_y</p:attrName>
                                        </p:attrNameLst>
                                      </p:cBhvr>
                                      <p:tavLst>
                                        <p:tav tm="0">
                                          <p:val>
                                            <p:strVal val="1+#ppt_h/2"/>
                                          </p:val>
                                        </p:tav>
                                        <p:tav tm="100000">
                                          <p:val>
                                            <p:strVal val="#ppt_y"/>
                                          </p:val>
                                        </p:tav>
                                      </p:tavLst>
                                    </p:anim>
                                  </p:childTnLst>
                                </p:cTn>
                              </p:par>
                              <p:par>
                                <p:cTn id="45" presetID="2" presetClass="entr" presetSubtype="8" decel="10000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additive="base">
                                        <p:cTn id="47" dur="750" fill="hold"/>
                                        <p:tgtEl>
                                          <p:spTgt spid="27"/>
                                        </p:tgtEl>
                                        <p:attrNameLst>
                                          <p:attrName>ppt_x</p:attrName>
                                        </p:attrNameLst>
                                      </p:cBhvr>
                                      <p:tavLst>
                                        <p:tav tm="0">
                                          <p:val>
                                            <p:strVal val="0-#ppt_w/2"/>
                                          </p:val>
                                        </p:tav>
                                        <p:tav tm="100000">
                                          <p:val>
                                            <p:strVal val="#ppt_x"/>
                                          </p:val>
                                        </p:tav>
                                      </p:tavLst>
                                    </p:anim>
                                    <p:anim calcmode="lin" valueType="num">
                                      <p:cBhvr additive="base">
                                        <p:cTn id="48" dur="750" fill="hold"/>
                                        <p:tgtEl>
                                          <p:spTgt spid="27"/>
                                        </p:tgtEl>
                                        <p:attrNameLst>
                                          <p:attrName>ppt_y</p:attrName>
                                        </p:attrNameLst>
                                      </p:cBhvr>
                                      <p:tavLst>
                                        <p:tav tm="0">
                                          <p:val>
                                            <p:strVal val="#ppt_y"/>
                                          </p:val>
                                        </p:tav>
                                        <p:tav tm="100000">
                                          <p:val>
                                            <p:strVal val="#ppt_y"/>
                                          </p:val>
                                        </p:tav>
                                      </p:tavLst>
                                    </p:anim>
                                  </p:childTnLst>
                                </p:cTn>
                              </p:par>
                              <p:par>
                                <p:cTn id="49" presetID="45" presetClass="entr" presetSubtype="0" fill="hold" grpId="1" nodeType="with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fade">
                                      <p:cBhvr>
                                        <p:cTn id="51" dur="750"/>
                                        <p:tgtEl>
                                          <p:spTgt spid="28"/>
                                        </p:tgtEl>
                                      </p:cBhvr>
                                    </p:animEffect>
                                    <p:anim calcmode="lin" valueType="num">
                                      <p:cBhvr>
                                        <p:cTn id="52" dur="750" fill="hold"/>
                                        <p:tgtEl>
                                          <p:spTgt spid="28"/>
                                        </p:tgtEl>
                                        <p:attrNameLst>
                                          <p:attrName>ppt_w</p:attrName>
                                        </p:attrNameLst>
                                      </p:cBhvr>
                                      <p:tavLst>
                                        <p:tav tm="0" fmla="#ppt_w*sin(2.5*pi*$)">
                                          <p:val>
                                            <p:fltVal val="0"/>
                                          </p:val>
                                        </p:tav>
                                        <p:tav tm="100000">
                                          <p:val>
                                            <p:fltVal val="1"/>
                                          </p:val>
                                        </p:tav>
                                      </p:tavLst>
                                    </p:anim>
                                    <p:anim calcmode="lin" valueType="num">
                                      <p:cBhvr>
                                        <p:cTn id="53" dur="750" fill="hold"/>
                                        <p:tgtEl>
                                          <p:spTgt spid="28"/>
                                        </p:tgtEl>
                                        <p:attrNameLst>
                                          <p:attrName>ppt_h</p:attrName>
                                        </p:attrNameLst>
                                      </p:cBhvr>
                                      <p:tavLst>
                                        <p:tav tm="0">
                                          <p:val>
                                            <p:strVal val="#ppt_h"/>
                                          </p:val>
                                        </p:tav>
                                        <p:tav tm="100000">
                                          <p:val>
                                            <p:strVal val="#ppt_h"/>
                                          </p:val>
                                        </p:tav>
                                      </p:tavLst>
                                    </p:anim>
                                  </p:childTnLst>
                                </p:cTn>
                              </p:par>
                              <p:par>
                                <p:cTn id="54" presetID="45" presetClass="entr" presetSubtype="0" fill="hold" grpId="1" nodeType="with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fade">
                                      <p:cBhvr>
                                        <p:cTn id="56" dur="750"/>
                                        <p:tgtEl>
                                          <p:spTgt spid="27"/>
                                        </p:tgtEl>
                                      </p:cBhvr>
                                    </p:animEffect>
                                    <p:anim calcmode="lin" valueType="num">
                                      <p:cBhvr>
                                        <p:cTn id="57" dur="750" fill="hold"/>
                                        <p:tgtEl>
                                          <p:spTgt spid="27"/>
                                        </p:tgtEl>
                                        <p:attrNameLst>
                                          <p:attrName>ppt_w</p:attrName>
                                        </p:attrNameLst>
                                      </p:cBhvr>
                                      <p:tavLst>
                                        <p:tav tm="0" fmla="#ppt_w*sin(2.5*pi*$)">
                                          <p:val>
                                            <p:fltVal val="0"/>
                                          </p:val>
                                        </p:tav>
                                        <p:tav tm="100000">
                                          <p:val>
                                            <p:fltVal val="1"/>
                                          </p:val>
                                        </p:tav>
                                      </p:tavLst>
                                    </p:anim>
                                    <p:anim calcmode="lin" valueType="num">
                                      <p:cBhvr>
                                        <p:cTn id="58" dur="750" fill="hold"/>
                                        <p:tgtEl>
                                          <p:spTgt spid="27"/>
                                        </p:tgtEl>
                                        <p:attrNameLst>
                                          <p:attrName>ppt_h</p:attrName>
                                        </p:attrNameLst>
                                      </p:cBhvr>
                                      <p:tavLst>
                                        <p:tav tm="0">
                                          <p:val>
                                            <p:strVal val="#ppt_h"/>
                                          </p:val>
                                        </p:tav>
                                        <p:tav tm="100000">
                                          <p:val>
                                            <p:strVal val="#ppt_h"/>
                                          </p:val>
                                        </p:tav>
                                      </p:tavLst>
                                    </p:anim>
                                  </p:childTnLst>
                                </p:cTn>
                              </p:par>
                              <p:par>
                                <p:cTn id="59" presetID="2" presetClass="entr" presetSubtype="3" decel="100000" fill="hold" grpId="0" nodeType="withEffect">
                                  <p:stCondLst>
                                    <p:cond delay="500"/>
                                  </p:stCondLst>
                                  <p:iterate type="wd">
                                    <p:tmPct val="10000"/>
                                  </p:iterate>
                                  <p:childTnLst>
                                    <p:set>
                                      <p:cBhvr>
                                        <p:cTn id="60" dur="1" fill="hold">
                                          <p:stCondLst>
                                            <p:cond delay="0"/>
                                          </p:stCondLst>
                                        </p:cTn>
                                        <p:tgtEl>
                                          <p:spTgt spid="29">
                                            <p:txEl>
                                              <p:pRg st="0" end="0"/>
                                            </p:txEl>
                                          </p:spTgt>
                                        </p:tgtEl>
                                        <p:attrNameLst>
                                          <p:attrName>style.visibility</p:attrName>
                                        </p:attrNameLst>
                                      </p:cBhvr>
                                      <p:to>
                                        <p:strVal val="visible"/>
                                      </p:to>
                                    </p:set>
                                    <p:anim calcmode="lin" valueType="num">
                                      <p:cBhvr additive="base">
                                        <p:cTn id="61" dur="500" fill="hold"/>
                                        <p:tgtEl>
                                          <p:spTgt spid="29">
                                            <p:txEl>
                                              <p:pRg st="0" end="0"/>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29">
                                            <p:txEl>
                                              <p:pRg st="0" end="0"/>
                                            </p:txEl>
                                          </p:spTgt>
                                        </p:tgtEl>
                                        <p:attrNameLst>
                                          <p:attrName>ppt_y</p:attrName>
                                        </p:attrNameLst>
                                      </p:cBhvr>
                                      <p:tavLst>
                                        <p:tav tm="0">
                                          <p:val>
                                            <p:strVal val="0-#ppt_h/2"/>
                                          </p:val>
                                        </p:tav>
                                        <p:tav tm="100000">
                                          <p:val>
                                            <p:strVal val="#ppt_y"/>
                                          </p:val>
                                        </p:tav>
                                      </p:tavLst>
                                    </p:anim>
                                  </p:childTnLst>
                                </p:cTn>
                              </p:par>
                            </p:childTnLst>
                          </p:cTn>
                        </p:par>
                        <p:par>
                          <p:cTn id="63" fill="hold">
                            <p:stCondLst>
                              <p:cond delay="3450"/>
                            </p:stCondLst>
                            <p:childTnLst>
                              <p:par>
                                <p:cTn id="64" presetID="2" presetClass="entr" presetSubtype="2" decel="100000" fill="hold" grpId="0" nodeType="afterEffect">
                                  <p:stCondLst>
                                    <p:cond delay="250"/>
                                  </p:stCondLst>
                                  <p:childTnLst>
                                    <p:set>
                                      <p:cBhvr>
                                        <p:cTn id="65" dur="1" fill="hold">
                                          <p:stCondLst>
                                            <p:cond delay="0"/>
                                          </p:stCondLst>
                                        </p:cTn>
                                        <p:tgtEl>
                                          <p:spTgt spid="30">
                                            <p:txEl>
                                              <p:pRg st="0" end="0"/>
                                            </p:txEl>
                                          </p:spTgt>
                                        </p:tgtEl>
                                        <p:attrNameLst>
                                          <p:attrName>style.visibility</p:attrName>
                                        </p:attrNameLst>
                                      </p:cBhvr>
                                      <p:to>
                                        <p:strVal val="visible"/>
                                      </p:to>
                                    </p:set>
                                    <p:anim calcmode="lin" valueType="num">
                                      <p:cBhvr additive="base">
                                        <p:cTn id="66" dur="500" fill="hold"/>
                                        <p:tgtEl>
                                          <p:spTgt spid="30">
                                            <p:txEl>
                                              <p:pRg st="0" end="0"/>
                                            </p:txEl>
                                          </p:spTgt>
                                        </p:tgtEl>
                                        <p:attrNameLst>
                                          <p:attrName>ppt_x</p:attrName>
                                        </p:attrNameLst>
                                      </p:cBhvr>
                                      <p:tavLst>
                                        <p:tav tm="0">
                                          <p:val>
                                            <p:strVal val="1+#ppt_w/2"/>
                                          </p:val>
                                        </p:tav>
                                        <p:tav tm="100000">
                                          <p:val>
                                            <p:strVal val="#ppt_x"/>
                                          </p:val>
                                        </p:tav>
                                      </p:tavLst>
                                    </p:anim>
                                    <p:anim calcmode="lin" valueType="num">
                                      <p:cBhvr additive="base">
                                        <p:cTn id="67" dur="500" fill="hold"/>
                                        <p:tgtEl>
                                          <p:spTgt spid="3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20" grpId="0" animBg="1"/>
      <p:bldP spid="20" grpId="1" animBg="1"/>
      <p:bldP spid="21" grpId="0" animBg="1"/>
      <p:bldP spid="21" grpId="1" animBg="1"/>
      <p:bldP spid="22"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0-#ppt_w/2"/>
                          </p:val>
                        </p:tav>
                        <p:tav tm="100000">
                          <p:val>
                            <p:strVal val="#ppt_x"/>
                          </p:val>
                        </p:tav>
                      </p:tavLst>
                    </p:anim>
                    <p:anim calcmode="lin" valueType="num">
                      <p:cBhvr additive="base">
                        <p:cTn dur="500" fill="hold"/>
                        <p:tgtEl>
                          <p:spTgt spid="22"/>
                        </p:tgtEl>
                        <p:attrNameLst>
                          <p:attrName>ppt_y</p:attrName>
                        </p:attrNameLst>
                      </p:cBhvr>
                      <p:tavLst>
                        <p:tav tm="0">
                          <p:val>
                            <p:strVal val="0-#ppt_h/2"/>
                          </p:val>
                        </p:tav>
                        <p:tav tm="100000">
                          <p:val>
                            <p:strVal val="#ppt_y"/>
                          </p:val>
                        </p:tav>
                      </p:tavLst>
                    </p:anim>
                  </p:childTnLst>
                </p:cTn>
              </p:par>
            </p:tnLst>
          </p:tmpl>
        </p:tmplLst>
      </p:bldP>
      <p:bldP spid="23"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27" grpId="0" animBg="1"/>
      <p:bldP spid="27" grpId="1" animBg="1"/>
      <p:bldP spid="28" grpId="0" animBg="1"/>
      <p:bldP spid="28" grpId="1" animBg="1"/>
      <p:bldP spid="29" grpId="0" build="p">
        <p:tmplLst>
          <p:tmpl lvl="1">
            <p:tnLst>
              <p:par>
                <p:cTn presetID="2" presetClass="entr" presetSubtype="3" decel="100000" fill="hold" nodeType="withEffect">
                  <p:stCondLst>
                    <p:cond delay="500"/>
                  </p:stCondLst>
                  <p:iterate type="wd">
                    <p:tmPct val="10000"/>
                  </p:iterate>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1+#ppt_w/2"/>
                          </p:val>
                        </p:tav>
                        <p:tav tm="100000">
                          <p:val>
                            <p:strVal val="#ppt_x"/>
                          </p:val>
                        </p:tav>
                      </p:tavLst>
                    </p:anim>
                    <p:anim calcmode="lin" valueType="num">
                      <p:cBhvr additive="base">
                        <p:cTn dur="500" fill="hold"/>
                        <p:tgtEl>
                          <p:spTgt spid="29"/>
                        </p:tgtEl>
                        <p:attrNameLst>
                          <p:attrName>ppt_y</p:attrName>
                        </p:attrNameLst>
                      </p:cBhvr>
                      <p:tavLst>
                        <p:tav tm="0">
                          <p:val>
                            <p:strVal val="0-#ppt_h/2"/>
                          </p:val>
                        </p:tav>
                        <p:tav tm="100000">
                          <p:val>
                            <p:strVal val="#ppt_y"/>
                          </p:val>
                        </p:tav>
                      </p:tavLst>
                    </p:anim>
                  </p:childTnLst>
                </p:cTn>
              </p:par>
            </p:tnLst>
          </p:tmpl>
        </p:tmplLst>
      </p:bldP>
      <p:bldP spid="30"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1+#ppt_w/2"/>
                          </p:val>
                        </p:tav>
                        <p:tav tm="100000">
                          <p:val>
                            <p:strVal val="#ppt_x"/>
                          </p:val>
                        </p:tav>
                      </p:tavLst>
                    </p:anim>
                    <p:anim calcmode="lin" valueType="num">
                      <p:cBhvr additive="base">
                        <p:cTn dur="500" fill="hold"/>
                        <p:tgtEl>
                          <p:spTgt spid="30"/>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s 2">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nvGrpSpPr>
          <p:cNvPr id="9" name="グループ化 8"/>
          <p:cNvGrpSpPr/>
          <p:nvPr userDrawn="1"/>
        </p:nvGrpSpPr>
        <p:grpSpPr>
          <a:xfrm>
            <a:off x="0" y="1876403"/>
            <a:ext cx="6443876" cy="2208245"/>
            <a:chOff x="0" y="2839244"/>
            <a:chExt cx="9664975" cy="3312368"/>
          </a:xfrm>
          <a:solidFill>
            <a:schemeClr val="accent3"/>
          </a:solidFill>
        </p:grpSpPr>
        <p:sp>
          <p:nvSpPr>
            <p:cNvPr id="5" name="正方形/長方形 4"/>
            <p:cNvSpPr/>
            <p:nvPr userDrawn="1"/>
          </p:nvSpPr>
          <p:spPr>
            <a:xfrm>
              <a:off x="0" y="2839244"/>
              <a:ext cx="8441633" cy="3312368"/>
            </a:xfrm>
            <a:prstGeom prst="rect">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6" name="直角三角形 5"/>
            <p:cNvSpPr/>
            <p:nvPr userDrawn="1"/>
          </p:nvSpPr>
          <p:spPr>
            <a:xfrm>
              <a:off x="8441633" y="2839244"/>
              <a:ext cx="1223342" cy="3312368"/>
            </a:xfrm>
            <a:prstGeom prst="rtTriangle">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grpSp>
      <p:grpSp>
        <p:nvGrpSpPr>
          <p:cNvPr id="34" name="グループ化 33"/>
          <p:cNvGrpSpPr/>
          <p:nvPr userDrawn="1"/>
        </p:nvGrpSpPr>
        <p:grpSpPr>
          <a:xfrm rot="10800000">
            <a:off x="5748124" y="2202047"/>
            <a:ext cx="6443876" cy="2208245"/>
            <a:chOff x="0" y="2839244"/>
            <a:chExt cx="9664975" cy="3312368"/>
          </a:xfrm>
          <a:solidFill>
            <a:schemeClr val="accent2"/>
          </a:solidFill>
        </p:grpSpPr>
        <p:sp>
          <p:nvSpPr>
            <p:cNvPr id="35" name="正方形/長方形 34"/>
            <p:cNvSpPr/>
            <p:nvPr userDrawn="1"/>
          </p:nvSpPr>
          <p:spPr>
            <a:xfrm>
              <a:off x="0" y="2839244"/>
              <a:ext cx="8441633" cy="3312368"/>
            </a:xfrm>
            <a:prstGeom prst="rect">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6" name="直角三角形 35"/>
            <p:cNvSpPr/>
            <p:nvPr userDrawn="1"/>
          </p:nvSpPr>
          <p:spPr>
            <a:xfrm>
              <a:off x="8441633" y="2839244"/>
              <a:ext cx="1223342" cy="3312368"/>
            </a:xfrm>
            <a:prstGeom prst="rtTriangle">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grpSp>
      <p:sp>
        <p:nvSpPr>
          <p:cNvPr id="37" name="テキスト プレースホルダー 6"/>
          <p:cNvSpPr>
            <a:spLocks noGrp="1"/>
          </p:cNvSpPr>
          <p:nvPr>
            <p:ph type="body" sz="quarter" idx="27" hasCustomPrompt="1"/>
          </p:nvPr>
        </p:nvSpPr>
        <p:spPr>
          <a:xfrm>
            <a:off x="556641" y="2069094"/>
            <a:ext cx="4934654" cy="1882601"/>
          </a:xfrm>
        </p:spPr>
        <p:txBody>
          <a:bodyPr anchor="b">
            <a:noAutofit/>
          </a:bodyPr>
          <a:lstStyle>
            <a:lvl1pPr algn="l">
              <a:lnSpc>
                <a:spcPct val="100000"/>
              </a:lnSpc>
              <a:spcBef>
                <a:spcPts val="0"/>
              </a:spcBef>
              <a:defRPr sz="4400" i="0" baseline="0">
                <a:solidFill>
                  <a:schemeClr val="bg1"/>
                </a:solidFill>
                <a:latin typeface="+mj-lt"/>
              </a:defRPr>
            </a:lvl1pPr>
          </a:lstStyle>
          <a:p>
            <a:pPr lvl="0"/>
            <a:r>
              <a:rPr kumimoji="1" lang="en-US" altLang="ja-JP" dirty="0"/>
              <a:t>Text goes here</a:t>
            </a:r>
            <a:endParaRPr kumimoji="1" lang="ja-JP" altLang="en-US" dirty="0"/>
          </a:p>
        </p:txBody>
      </p:sp>
      <p:sp>
        <p:nvSpPr>
          <p:cNvPr id="38" name="テキスト プレースホルダー 6"/>
          <p:cNvSpPr>
            <a:spLocks noGrp="1"/>
          </p:cNvSpPr>
          <p:nvPr>
            <p:ph type="body" sz="quarter" idx="28" hasCustomPrompt="1"/>
          </p:nvPr>
        </p:nvSpPr>
        <p:spPr>
          <a:xfrm>
            <a:off x="6710601" y="2403572"/>
            <a:ext cx="4934654" cy="1882601"/>
          </a:xfrm>
        </p:spPr>
        <p:txBody>
          <a:bodyPr anchor="b">
            <a:noAutofit/>
          </a:bodyPr>
          <a:lstStyle>
            <a:lvl1pPr algn="l">
              <a:lnSpc>
                <a:spcPct val="100000"/>
              </a:lnSpc>
              <a:spcBef>
                <a:spcPts val="0"/>
              </a:spcBef>
              <a:defRPr sz="4400" i="0" baseline="0">
                <a:solidFill>
                  <a:schemeClr val="bg1"/>
                </a:solidFill>
                <a:latin typeface="+mj-lt"/>
              </a:defRPr>
            </a:lvl1pPr>
          </a:lstStyle>
          <a:p>
            <a:pPr lvl="0"/>
            <a:r>
              <a:rPr kumimoji="1" lang="en-US" altLang="ja-JP" dirty="0"/>
              <a:t>Text goes here</a:t>
            </a:r>
            <a:endParaRPr kumimoji="1" lang="ja-JP" altLang="en-US" dirty="0"/>
          </a:p>
        </p:txBody>
      </p:sp>
      <p:grpSp>
        <p:nvGrpSpPr>
          <p:cNvPr id="11" name="グループ化 10"/>
          <p:cNvGrpSpPr/>
          <p:nvPr userDrawn="1"/>
        </p:nvGrpSpPr>
        <p:grpSpPr>
          <a:xfrm>
            <a:off x="0" y="4074294"/>
            <a:ext cx="6468055" cy="79353"/>
            <a:chOff x="0" y="6111441"/>
            <a:chExt cx="9701241" cy="119030"/>
          </a:xfrm>
          <a:solidFill>
            <a:schemeClr val="accent3">
              <a:lumMod val="60000"/>
              <a:lumOff val="40000"/>
            </a:schemeClr>
          </a:solidFill>
        </p:grpSpPr>
        <p:sp>
          <p:nvSpPr>
            <p:cNvPr id="40" name="正方形/長方形 39"/>
            <p:cNvSpPr/>
            <p:nvPr userDrawn="1"/>
          </p:nvSpPr>
          <p:spPr>
            <a:xfrm>
              <a:off x="0" y="6126973"/>
              <a:ext cx="9657281" cy="103498"/>
            </a:xfrm>
            <a:prstGeom prst="rect">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FD497C">
                    <a:lumMod val="20000"/>
                    <a:lumOff val="80000"/>
                  </a:srgbClr>
                </a:solidFill>
                <a:effectLst/>
                <a:uLnTx/>
                <a:uFillTx/>
                <a:latin typeface="Open Sans"/>
                <a:cs typeface="+mn-cs"/>
              </a:endParaRPr>
            </a:p>
          </p:txBody>
        </p:sp>
        <p:sp>
          <p:nvSpPr>
            <p:cNvPr id="41" name="直角三角形 40"/>
            <p:cNvSpPr/>
            <p:nvPr userDrawn="1"/>
          </p:nvSpPr>
          <p:spPr>
            <a:xfrm>
              <a:off x="9657281" y="6111441"/>
              <a:ext cx="43960" cy="119029"/>
            </a:xfrm>
            <a:prstGeom prst="rtTriangle">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FD497C">
                    <a:lumMod val="20000"/>
                    <a:lumOff val="80000"/>
                  </a:srgbClr>
                </a:solidFill>
                <a:effectLst/>
                <a:uLnTx/>
                <a:uFillTx/>
                <a:latin typeface="Open Sans"/>
                <a:cs typeface="+mn-cs"/>
              </a:endParaRPr>
            </a:p>
          </p:txBody>
        </p:sp>
      </p:grpSp>
      <p:grpSp>
        <p:nvGrpSpPr>
          <p:cNvPr id="42" name="グループ化 41"/>
          <p:cNvGrpSpPr/>
          <p:nvPr userDrawn="1"/>
        </p:nvGrpSpPr>
        <p:grpSpPr>
          <a:xfrm rot="10800000">
            <a:off x="5721828" y="2133277"/>
            <a:ext cx="6470171" cy="79353"/>
            <a:chOff x="-3174" y="6111441"/>
            <a:chExt cx="9704415" cy="119030"/>
          </a:xfrm>
          <a:solidFill>
            <a:schemeClr val="accent2">
              <a:lumMod val="60000"/>
              <a:lumOff val="40000"/>
            </a:schemeClr>
          </a:solidFill>
        </p:grpSpPr>
        <p:sp>
          <p:nvSpPr>
            <p:cNvPr id="43" name="正方形/長方形 42"/>
            <p:cNvSpPr/>
            <p:nvPr userDrawn="1"/>
          </p:nvSpPr>
          <p:spPr>
            <a:xfrm>
              <a:off x="-3174" y="6111441"/>
              <a:ext cx="9660456" cy="119030"/>
            </a:xfrm>
            <a:prstGeom prst="rect">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44" name="直角三角形 43"/>
            <p:cNvSpPr/>
            <p:nvPr userDrawn="1"/>
          </p:nvSpPr>
          <p:spPr>
            <a:xfrm>
              <a:off x="9657281" y="6111441"/>
              <a:ext cx="43960" cy="119029"/>
            </a:xfrm>
            <a:prstGeom prst="rtTriangle">
              <a:avLst/>
            </a:prstGeom>
            <a:grp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grpSp>
      <p:sp>
        <p:nvSpPr>
          <p:cNvPr id="45" name="テキスト プレースホルダー 6"/>
          <p:cNvSpPr>
            <a:spLocks noGrp="1"/>
          </p:cNvSpPr>
          <p:nvPr>
            <p:ph type="body" sz="quarter" idx="14" hasCustomPrompt="1"/>
          </p:nvPr>
        </p:nvSpPr>
        <p:spPr>
          <a:xfrm>
            <a:off x="553025" y="4232388"/>
            <a:ext cx="4942318" cy="1262479"/>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46" name="テキスト プレースホルダー 6"/>
          <p:cNvSpPr>
            <a:spLocks noGrp="1"/>
          </p:cNvSpPr>
          <p:nvPr>
            <p:ph type="body" sz="quarter" idx="29" hasCustomPrompt="1"/>
          </p:nvPr>
        </p:nvSpPr>
        <p:spPr>
          <a:xfrm>
            <a:off x="6703501" y="4486492"/>
            <a:ext cx="4942318" cy="1262479"/>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479291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1" decel="10000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1000" fill="hold"/>
                                        <p:tgtEl>
                                          <p:spTgt spid="9"/>
                                        </p:tgtEl>
                                        <p:attrNameLst>
                                          <p:attrName>ppt_x</p:attrName>
                                        </p:attrNameLst>
                                      </p:cBhvr>
                                      <p:tavLst>
                                        <p:tav tm="0">
                                          <p:val>
                                            <p:strVal val="#ppt_x"/>
                                          </p:val>
                                        </p:tav>
                                        <p:tav tm="100000">
                                          <p:val>
                                            <p:strVal val="#ppt_x"/>
                                          </p:val>
                                        </p:tav>
                                      </p:tavLst>
                                    </p:anim>
                                    <p:anim calcmode="lin" valueType="num">
                                      <p:cBhvr additive="base">
                                        <p:cTn id="16" dur="1000" fill="hold"/>
                                        <p:tgtEl>
                                          <p:spTgt spid="9"/>
                                        </p:tgtEl>
                                        <p:attrNameLst>
                                          <p:attrName>ppt_y</p:attrName>
                                        </p:attrNameLst>
                                      </p:cBhvr>
                                      <p:tavLst>
                                        <p:tav tm="0">
                                          <p:val>
                                            <p:strVal val="0-#ppt_h/2"/>
                                          </p:val>
                                        </p:tav>
                                        <p:tav tm="100000">
                                          <p:val>
                                            <p:strVal val="#ppt_y"/>
                                          </p:val>
                                        </p:tav>
                                      </p:tavLst>
                                    </p:anim>
                                  </p:childTnLst>
                                </p:cTn>
                              </p:par>
                              <p:par>
                                <p:cTn id="17" presetID="2" presetClass="entr" presetSubtype="1" decel="10000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1000" fill="hold"/>
                                        <p:tgtEl>
                                          <p:spTgt spid="11"/>
                                        </p:tgtEl>
                                        <p:attrNameLst>
                                          <p:attrName>ppt_x</p:attrName>
                                        </p:attrNameLst>
                                      </p:cBhvr>
                                      <p:tavLst>
                                        <p:tav tm="0">
                                          <p:val>
                                            <p:strVal val="#ppt_x"/>
                                          </p:val>
                                        </p:tav>
                                        <p:tav tm="100000">
                                          <p:val>
                                            <p:strVal val="#ppt_x"/>
                                          </p:val>
                                        </p:tav>
                                      </p:tavLst>
                                    </p:anim>
                                    <p:anim calcmode="lin" valueType="num">
                                      <p:cBhvr additive="base">
                                        <p:cTn id="20" dur="1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decel="10000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1000" fill="hold"/>
                                        <p:tgtEl>
                                          <p:spTgt spid="34"/>
                                        </p:tgtEl>
                                        <p:attrNameLst>
                                          <p:attrName>ppt_x</p:attrName>
                                        </p:attrNameLst>
                                      </p:cBhvr>
                                      <p:tavLst>
                                        <p:tav tm="0">
                                          <p:val>
                                            <p:strVal val="#ppt_x"/>
                                          </p:val>
                                        </p:tav>
                                        <p:tav tm="100000">
                                          <p:val>
                                            <p:strVal val="#ppt_x"/>
                                          </p:val>
                                        </p:tav>
                                      </p:tavLst>
                                    </p:anim>
                                    <p:anim calcmode="lin" valueType="num">
                                      <p:cBhvr additive="base">
                                        <p:cTn id="24" dur="1000" fill="hold"/>
                                        <p:tgtEl>
                                          <p:spTgt spid="34"/>
                                        </p:tgtEl>
                                        <p:attrNameLst>
                                          <p:attrName>ppt_y</p:attrName>
                                        </p:attrNameLst>
                                      </p:cBhvr>
                                      <p:tavLst>
                                        <p:tav tm="0">
                                          <p:val>
                                            <p:strVal val="1+#ppt_h/2"/>
                                          </p:val>
                                        </p:tav>
                                        <p:tav tm="100000">
                                          <p:val>
                                            <p:strVal val="#ppt_y"/>
                                          </p:val>
                                        </p:tav>
                                      </p:tavLst>
                                    </p:anim>
                                  </p:childTnLst>
                                </p:cTn>
                              </p:par>
                              <p:par>
                                <p:cTn id="25" presetID="2" presetClass="entr" presetSubtype="4" decel="100000" fill="hold"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additive="base">
                                        <p:cTn id="27" dur="1000" fill="hold"/>
                                        <p:tgtEl>
                                          <p:spTgt spid="42"/>
                                        </p:tgtEl>
                                        <p:attrNameLst>
                                          <p:attrName>ppt_x</p:attrName>
                                        </p:attrNameLst>
                                      </p:cBhvr>
                                      <p:tavLst>
                                        <p:tav tm="0">
                                          <p:val>
                                            <p:strVal val="#ppt_x"/>
                                          </p:val>
                                        </p:tav>
                                        <p:tav tm="100000">
                                          <p:val>
                                            <p:strVal val="#ppt_x"/>
                                          </p:val>
                                        </p:tav>
                                      </p:tavLst>
                                    </p:anim>
                                    <p:anim calcmode="lin" valueType="num">
                                      <p:cBhvr additive="base">
                                        <p:cTn id="28" dur="1000" fill="hold"/>
                                        <p:tgtEl>
                                          <p:spTgt spid="42"/>
                                        </p:tgtEl>
                                        <p:attrNameLst>
                                          <p:attrName>ppt_y</p:attrName>
                                        </p:attrNameLst>
                                      </p:cBhvr>
                                      <p:tavLst>
                                        <p:tav tm="0">
                                          <p:val>
                                            <p:strVal val="1+#ppt_h/2"/>
                                          </p:val>
                                        </p:tav>
                                        <p:tav tm="100000">
                                          <p:val>
                                            <p:strVal val="#ppt_y"/>
                                          </p:val>
                                        </p:tav>
                                      </p:tavLst>
                                    </p:anim>
                                  </p:childTnLst>
                                </p:cTn>
                              </p:par>
                              <p:par>
                                <p:cTn id="29" presetID="2" presetClass="entr" presetSubtype="9" decel="100000" fill="hold" grpId="0" nodeType="withEffect">
                                  <p:stCondLst>
                                    <p:cond delay="0"/>
                                  </p:stCondLst>
                                  <p:iterate type="wd">
                                    <p:tmPct val="10000"/>
                                  </p:iterate>
                                  <p:childTnLst>
                                    <p:set>
                                      <p:cBhvr>
                                        <p:cTn id="30" dur="1" fill="hold">
                                          <p:stCondLst>
                                            <p:cond delay="0"/>
                                          </p:stCondLst>
                                        </p:cTn>
                                        <p:tgtEl>
                                          <p:spTgt spid="37">
                                            <p:txEl>
                                              <p:pRg st="0" end="0"/>
                                            </p:txEl>
                                          </p:spTgt>
                                        </p:tgtEl>
                                        <p:attrNameLst>
                                          <p:attrName>style.visibility</p:attrName>
                                        </p:attrNameLst>
                                      </p:cBhvr>
                                      <p:to>
                                        <p:strVal val="visible"/>
                                      </p:to>
                                    </p:set>
                                    <p:anim calcmode="lin" valueType="num">
                                      <p:cBhvr additive="base">
                                        <p:cTn id="31" dur="1000" fill="hold"/>
                                        <p:tgtEl>
                                          <p:spTgt spid="37">
                                            <p:txEl>
                                              <p:pRg st="0" end="0"/>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7">
                                            <p:txEl>
                                              <p:pRg st="0" end="0"/>
                                            </p:txEl>
                                          </p:spTgt>
                                        </p:tgtEl>
                                        <p:attrNameLst>
                                          <p:attrName>ppt_y</p:attrName>
                                        </p:attrNameLst>
                                      </p:cBhvr>
                                      <p:tavLst>
                                        <p:tav tm="0">
                                          <p:val>
                                            <p:strVal val="0-#ppt_h/2"/>
                                          </p:val>
                                        </p:tav>
                                        <p:tav tm="100000">
                                          <p:val>
                                            <p:strVal val="#ppt_y"/>
                                          </p:val>
                                        </p:tav>
                                      </p:tavLst>
                                    </p:anim>
                                  </p:childTnLst>
                                </p:cTn>
                              </p:par>
                              <p:par>
                                <p:cTn id="33" presetID="2" presetClass="entr" presetSubtype="8" decel="100000" fill="hold" grpId="0" nodeType="withEffect">
                                  <p:stCondLst>
                                    <p:cond delay="250"/>
                                  </p:stCondLst>
                                  <p:childTnLst>
                                    <p:set>
                                      <p:cBhvr>
                                        <p:cTn id="34" dur="1" fill="hold">
                                          <p:stCondLst>
                                            <p:cond delay="0"/>
                                          </p:stCondLst>
                                        </p:cTn>
                                        <p:tgtEl>
                                          <p:spTgt spid="45">
                                            <p:txEl>
                                              <p:pRg st="0" end="0"/>
                                            </p:txEl>
                                          </p:spTgt>
                                        </p:tgtEl>
                                        <p:attrNameLst>
                                          <p:attrName>style.visibility</p:attrName>
                                        </p:attrNameLst>
                                      </p:cBhvr>
                                      <p:to>
                                        <p:strVal val="visible"/>
                                      </p:to>
                                    </p:set>
                                    <p:anim calcmode="lin" valueType="num">
                                      <p:cBhvr additive="base">
                                        <p:cTn id="35" dur="1000" fill="hold"/>
                                        <p:tgtEl>
                                          <p:spTgt spid="45">
                                            <p:txEl>
                                              <p:pRg st="0" end="0"/>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45">
                                            <p:txEl>
                                              <p:pRg st="0" end="0"/>
                                            </p:txEl>
                                          </p:spTgt>
                                        </p:tgtEl>
                                        <p:attrNameLst>
                                          <p:attrName>ppt_y</p:attrName>
                                        </p:attrNameLst>
                                      </p:cBhvr>
                                      <p:tavLst>
                                        <p:tav tm="0">
                                          <p:val>
                                            <p:strVal val="#ppt_y"/>
                                          </p:val>
                                        </p:tav>
                                        <p:tav tm="100000">
                                          <p:val>
                                            <p:strVal val="#ppt_y"/>
                                          </p:val>
                                        </p:tav>
                                      </p:tavLst>
                                    </p:anim>
                                  </p:childTnLst>
                                </p:cTn>
                              </p:par>
                              <p:par>
                                <p:cTn id="37" presetID="10" presetClass="entr" presetSubtype="0" fill="hold" grpId="1" nodeType="withEffect">
                                  <p:stCondLst>
                                    <p:cond delay="250"/>
                                  </p:stCondLst>
                                  <p:childTnLst>
                                    <p:set>
                                      <p:cBhvr>
                                        <p:cTn id="38" dur="1" fill="hold">
                                          <p:stCondLst>
                                            <p:cond delay="0"/>
                                          </p:stCondLst>
                                        </p:cTn>
                                        <p:tgtEl>
                                          <p:spTgt spid="45">
                                            <p:txEl>
                                              <p:pRg st="0" end="0"/>
                                            </p:txEl>
                                          </p:spTgt>
                                        </p:tgtEl>
                                        <p:attrNameLst>
                                          <p:attrName>style.visibility</p:attrName>
                                        </p:attrNameLst>
                                      </p:cBhvr>
                                      <p:to>
                                        <p:strVal val="visible"/>
                                      </p:to>
                                    </p:set>
                                    <p:animEffect transition="in" filter="fade">
                                      <p:cBhvr>
                                        <p:cTn id="39" dur="1000"/>
                                        <p:tgtEl>
                                          <p:spTgt spid="45">
                                            <p:txEl>
                                              <p:pRg st="0" end="0"/>
                                            </p:txEl>
                                          </p:spTgt>
                                        </p:tgtEl>
                                      </p:cBhvr>
                                    </p:animEffect>
                                  </p:childTnLst>
                                </p:cTn>
                              </p:par>
                              <p:par>
                                <p:cTn id="40" presetID="2" presetClass="entr" presetSubtype="3" decel="100000" fill="hold" grpId="0" nodeType="withEffect">
                                  <p:stCondLst>
                                    <p:cond delay="0"/>
                                  </p:stCondLst>
                                  <p:iterate type="wd">
                                    <p:tmPct val="10000"/>
                                  </p:iterate>
                                  <p:childTnLst>
                                    <p:set>
                                      <p:cBhvr>
                                        <p:cTn id="41" dur="1" fill="hold">
                                          <p:stCondLst>
                                            <p:cond delay="0"/>
                                          </p:stCondLst>
                                        </p:cTn>
                                        <p:tgtEl>
                                          <p:spTgt spid="38">
                                            <p:txEl>
                                              <p:pRg st="0" end="0"/>
                                            </p:txEl>
                                          </p:spTgt>
                                        </p:tgtEl>
                                        <p:attrNameLst>
                                          <p:attrName>style.visibility</p:attrName>
                                        </p:attrNameLst>
                                      </p:cBhvr>
                                      <p:to>
                                        <p:strVal val="visible"/>
                                      </p:to>
                                    </p:set>
                                    <p:anim calcmode="lin" valueType="num">
                                      <p:cBhvr additive="base">
                                        <p:cTn id="42" dur="1000" fill="hold"/>
                                        <p:tgtEl>
                                          <p:spTgt spid="38">
                                            <p:txEl>
                                              <p:pRg st="0" end="0"/>
                                            </p:txEl>
                                          </p:spTgt>
                                        </p:tgtEl>
                                        <p:attrNameLst>
                                          <p:attrName>ppt_x</p:attrName>
                                        </p:attrNameLst>
                                      </p:cBhvr>
                                      <p:tavLst>
                                        <p:tav tm="0">
                                          <p:val>
                                            <p:strVal val="1+#ppt_w/2"/>
                                          </p:val>
                                        </p:tav>
                                        <p:tav tm="100000">
                                          <p:val>
                                            <p:strVal val="#ppt_x"/>
                                          </p:val>
                                        </p:tav>
                                      </p:tavLst>
                                    </p:anim>
                                    <p:anim calcmode="lin" valueType="num">
                                      <p:cBhvr additive="base">
                                        <p:cTn id="43" dur="1000" fill="hold"/>
                                        <p:tgtEl>
                                          <p:spTgt spid="38">
                                            <p:txEl>
                                              <p:pRg st="0" end="0"/>
                                            </p:txEl>
                                          </p:spTgt>
                                        </p:tgtEl>
                                        <p:attrNameLst>
                                          <p:attrName>ppt_y</p:attrName>
                                        </p:attrNameLst>
                                      </p:cBhvr>
                                      <p:tavLst>
                                        <p:tav tm="0">
                                          <p:val>
                                            <p:strVal val="0-#ppt_h/2"/>
                                          </p:val>
                                        </p:tav>
                                        <p:tav tm="100000">
                                          <p:val>
                                            <p:strVal val="#ppt_y"/>
                                          </p:val>
                                        </p:tav>
                                      </p:tavLst>
                                    </p:anim>
                                  </p:childTnLst>
                                </p:cTn>
                              </p:par>
                              <p:par>
                                <p:cTn id="44" presetID="10" presetClass="entr" presetSubtype="0" fill="hold" grpId="1" nodeType="withEffect">
                                  <p:stCondLst>
                                    <p:cond delay="500"/>
                                  </p:stCondLst>
                                  <p:childTnLst>
                                    <p:set>
                                      <p:cBhvr>
                                        <p:cTn id="45" dur="1" fill="hold">
                                          <p:stCondLst>
                                            <p:cond delay="0"/>
                                          </p:stCondLst>
                                        </p:cTn>
                                        <p:tgtEl>
                                          <p:spTgt spid="46">
                                            <p:txEl>
                                              <p:pRg st="0" end="0"/>
                                            </p:txEl>
                                          </p:spTgt>
                                        </p:tgtEl>
                                        <p:attrNameLst>
                                          <p:attrName>style.visibility</p:attrName>
                                        </p:attrNameLst>
                                      </p:cBhvr>
                                      <p:to>
                                        <p:strVal val="visible"/>
                                      </p:to>
                                    </p:set>
                                    <p:animEffect transition="in" filter="fade">
                                      <p:cBhvr>
                                        <p:cTn id="46" dur="1000"/>
                                        <p:tgtEl>
                                          <p:spTgt spid="46">
                                            <p:txEl>
                                              <p:pRg st="0" end="0"/>
                                            </p:txEl>
                                          </p:spTgt>
                                        </p:tgtEl>
                                      </p:cBhvr>
                                    </p:animEffect>
                                  </p:childTnLst>
                                </p:cTn>
                              </p:par>
                              <p:par>
                                <p:cTn id="47" presetID="2" presetClass="entr" presetSubtype="2" decel="100000" fill="hold" grpId="0" nodeType="withEffect">
                                  <p:stCondLst>
                                    <p:cond delay="500"/>
                                  </p:stCondLst>
                                  <p:childTnLst>
                                    <p:set>
                                      <p:cBhvr>
                                        <p:cTn id="48" dur="1" fill="hold">
                                          <p:stCondLst>
                                            <p:cond delay="0"/>
                                          </p:stCondLst>
                                        </p:cTn>
                                        <p:tgtEl>
                                          <p:spTgt spid="46">
                                            <p:txEl>
                                              <p:pRg st="0" end="0"/>
                                            </p:txEl>
                                          </p:spTgt>
                                        </p:tgtEl>
                                        <p:attrNameLst>
                                          <p:attrName>style.visibility</p:attrName>
                                        </p:attrNameLst>
                                      </p:cBhvr>
                                      <p:to>
                                        <p:strVal val="visible"/>
                                      </p:to>
                                    </p:set>
                                    <p:anim calcmode="lin" valueType="num">
                                      <p:cBhvr additive="base">
                                        <p:cTn id="49" dur="1000" fill="hold"/>
                                        <p:tgtEl>
                                          <p:spTgt spid="46">
                                            <p:txEl>
                                              <p:pRg st="0" end="0"/>
                                            </p:txEl>
                                          </p:spTgt>
                                        </p:tgtEl>
                                        <p:attrNameLst>
                                          <p:attrName>ppt_x</p:attrName>
                                        </p:attrNameLst>
                                      </p:cBhvr>
                                      <p:tavLst>
                                        <p:tav tm="0">
                                          <p:val>
                                            <p:strVal val="1+#ppt_w/2"/>
                                          </p:val>
                                        </p:tav>
                                        <p:tav tm="100000">
                                          <p:val>
                                            <p:strVal val="#ppt_x"/>
                                          </p:val>
                                        </p:tav>
                                      </p:tavLst>
                                    </p:anim>
                                    <p:anim calcmode="lin" valueType="num">
                                      <p:cBhvr additive="base">
                                        <p:cTn id="50" dur="1000" fill="hold"/>
                                        <p:tgtEl>
                                          <p:spTgt spid="4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37" grpId="0" build="p">
        <p:tmplLst>
          <p:tmpl lvl="1">
            <p:tnLst>
              <p:par>
                <p:cTn presetID="2" presetClass="entr" presetSubtype="9" decel="100000" fill="hold" nodeType="withEffect">
                  <p:stCondLst>
                    <p:cond delay="0"/>
                  </p:stCondLst>
                  <p:iterate type="wd">
                    <p:tmPct val="10000"/>
                  </p:iterate>
                  <p:childTnLst>
                    <p:set>
                      <p:cBhvr>
                        <p:cTn dur="1" fill="hold">
                          <p:stCondLst>
                            <p:cond delay="0"/>
                          </p:stCondLst>
                        </p:cTn>
                        <p:tgtEl>
                          <p:spTgt spid="37"/>
                        </p:tgtEl>
                        <p:attrNameLst>
                          <p:attrName>style.visibility</p:attrName>
                        </p:attrNameLst>
                      </p:cBhvr>
                      <p:to>
                        <p:strVal val="visible"/>
                      </p:to>
                    </p:set>
                    <p:anim calcmode="lin" valueType="num">
                      <p:cBhvr additive="base">
                        <p:cTn dur="1000" fill="hold"/>
                        <p:tgtEl>
                          <p:spTgt spid="37"/>
                        </p:tgtEl>
                        <p:attrNameLst>
                          <p:attrName>ppt_x</p:attrName>
                        </p:attrNameLst>
                      </p:cBhvr>
                      <p:tavLst>
                        <p:tav tm="0">
                          <p:val>
                            <p:strVal val="0-#ppt_w/2"/>
                          </p:val>
                        </p:tav>
                        <p:tav tm="100000">
                          <p:val>
                            <p:strVal val="#ppt_x"/>
                          </p:val>
                        </p:tav>
                      </p:tavLst>
                    </p:anim>
                    <p:anim calcmode="lin" valueType="num">
                      <p:cBhvr additive="base">
                        <p:cTn dur="1000" fill="hold"/>
                        <p:tgtEl>
                          <p:spTgt spid="37"/>
                        </p:tgtEl>
                        <p:attrNameLst>
                          <p:attrName>ppt_y</p:attrName>
                        </p:attrNameLst>
                      </p:cBhvr>
                      <p:tavLst>
                        <p:tav tm="0">
                          <p:val>
                            <p:strVal val="0-#ppt_h/2"/>
                          </p:val>
                        </p:tav>
                        <p:tav tm="100000">
                          <p:val>
                            <p:strVal val="#ppt_y"/>
                          </p:val>
                        </p:tav>
                      </p:tavLst>
                    </p:anim>
                  </p:childTnLst>
                </p:cTn>
              </p:par>
            </p:tnLst>
          </p:tmpl>
        </p:tmplLst>
      </p:bldP>
      <p:bldP spid="38" grpId="0" build="p">
        <p:tmplLst>
          <p:tmpl lvl="1">
            <p:tnLst>
              <p:par>
                <p:cTn presetID="2" presetClass="entr" presetSubtype="3" decel="100000" fill="hold" nodeType="withEffect">
                  <p:stCondLst>
                    <p:cond delay="0"/>
                  </p:stCondLst>
                  <p:iterate type="wd">
                    <p:tmPct val="10000"/>
                  </p:iterate>
                  <p:childTnLst>
                    <p:set>
                      <p:cBhvr>
                        <p:cTn dur="1" fill="hold">
                          <p:stCondLst>
                            <p:cond delay="0"/>
                          </p:stCondLst>
                        </p:cTn>
                        <p:tgtEl>
                          <p:spTgt spid="38"/>
                        </p:tgtEl>
                        <p:attrNameLst>
                          <p:attrName>style.visibility</p:attrName>
                        </p:attrNameLst>
                      </p:cBhvr>
                      <p:to>
                        <p:strVal val="visible"/>
                      </p:to>
                    </p:set>
                    <p:anim calcmode="lin" valueType="num">
                      <p:cBhvr additive="base">
                        <p:cTn dur="1000" fill="hold"/>
                        <p:tgtEl>
                          <p:spTgt spid="38"/>
                        </p:tgtEl>
                        <p:attrNameLst>
                          <p:attrName>ppt_x</p:attrName>
                        </p:attrNameLst>
                      </p:cBhvr>
                      <p:tavLst>
                        <p:tav tm="0">
                          <p:val>
                            <p:strVal val="1+#ppt_w/2"/>
                          </p:val>
                        </p:tav>
                        <p:tav tm="100000">
                          <p:val>
                            <p:strVal val="#ppt_x"/>
                          </p:val>
                        </p:tav>
                      </p:tavLst>
                    </p:anim>
                    <p:anim calcmode="lin" valueType="num">
                      <p:cBhvr additive="base">
                        <p:cTn dur="1000" fill="hold"/>
                        <p:tgtEl>
                          <p:spTgt spid="38"/>
                        </p:tgtEl>
                        <p:attrNameLst>
                          <p:attrName>ppt_y</p:attrName>
                        </p:attrNameLst>
                      </p:cBhvr>
                      <p:tavLst>
                        <p:tav tm="0">
                          <p:val>
                            <p:strVal val="0-#ppt_h/2"/>
                          </p:val>
                        </p:tav>
                        <p:tav tm="100000">
                          <p:val>
                            <p:strVal val="#ppt_y"/>
                          </p:val>
                        </p:tav>
                      </p:tavLst>
                    </p:anim>
                  </p:childTnLst>
                </p:cTn>
              </p:par>
            </p:tnLst>
          </p:tmpl>
        </p:tmplLst>
      </p:bldP>
      <p:bldP spid="45" grpId="0" build="p">
        <p:tmplLst>
          <p:tmpl lvl="1">
            <p:tnLst>
              <p:par>
                <p:cTn presetID="2" presetClass="entr" presetSubtype="8" decel="100000" fill="hold" nodeType="withEffect">
                  <p:stCondLst>
                    <p:cond delay="25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1000" fill="hold"/>
                        <p:tgtEl>
                          <p:spTgt spid="45"/>
                        </p:tgtEl>
                        <p:attrNameLst>
                          <p:attrName>ppt_x</p:attrName>
                        </p:attrNameLst>
                      </p:cBhvr>
                      <p:tavLst>
                        <p:tav tm="0">
                          <p:val>
                            <p:strVal val="0-#ppt_w/2"/>
                          </p:val>
                        </p:tav>
                        <p:tav tm="100000">
                          <p:val>
                            <p:strVal val="#ppt_x"/>
                          </p:val>
                        </p:tav>
                      </p:tavLst>
                    </p:anim>
                    <p:anim calcmode="lin" valueType="num">
                      <p:cBhvr additive="base">
                        <p:cTn dur="1000" fill="hold"/>
                        <p:tgtEl>
                          <p:spTgt spid="45"/>
                        </p:tgtEl>
                        <p:attrNameLst>
                          <p:attrName>ppt_y</p:attrName>
                        </p:attrNameLst>
                      </p:cBhvr>
                      <p:tavLst>
                        <p:tav tm="0">
                          <p:val>
                            <p:strVal val="#ppt_y"/>
                          </p:val>
                        </p:tav>
                        <p:tav tm="100000">
                          <p:val>
                            <p:strVal val="#ppt_y"/>
                          </p:val>
                        </p:tav>
                      </p:tavLst>
                    </p:anim>
                  </p:childTnLst>
                </p:cTn>
              </p:par>
            </p:tnLst>
          </p:tmpl>
        </p:tmplLst>
      </p:bldP>
      <p:bldP spid="45" grpId="1" build="p">
        <p:tmplLst>
          <p:tmpl lvl="1">
            <p:tnLst>
              <p:par>
                <p:cTn presetID="10" presetClass="entr" presetSubtype="0" fill="hold" nodeType="withEffect">
                  <p:stCondLst>
                    <p:cond delay="250"/>
                  </p:stCondLst>
                  <p:childTnLst>
                    <p:set>
                      <p:cBhvr>
                        <p:cTn dur="1" fill="hold">
                          <p:stCondLst>
                            <p:cond delay="0"/>
                          </p:stCondLst>
                        </p:cTn>
                        <p:tgtEl>
                          <p:spTgt spid="45"/>
                        </p:tgtEl>
                        <p:attrNameLst>
                          <p:attrName>style.visibility</p:attrName>
                        </p:attrNameLst>
                      </p:cBhvr>
                      <p:to>
                        <p:strVal val="visible"/>
                      </p:to>
                    </p:set>
                    <p:animEffect transition="in" filter="fade">
                      <p:cBhvr>
                        <p:cTn dur="1000"/>
                        <p:tgtEl>
                          <p:spTgt spid="45"/>
                        </p:tgtEl>
                      </p:cBhvr>
                    </p:animEffect>
                  </p:childTnLst>
                </p:cTn>
              </p:par>
            </p:tnLst>
          </p:tmpl>
        </p:tmplLst>
      </p:bldP>
      <p:bldP spid="46" grpId="0" build="p">
        <p:tmplLst>
          <p:tmpl lvl="1">
            <p:tnLst>
              <p:par>
                <p:cTn presetID="2" presetClass="entr" presetSubtype="2" decel="100000" fill="hold" nodeType="withEffect">
                  <p:stCondLst>
                    <p:cond delay="50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1000" fill="hold"/>
                        <p:tgtEl>
                          <p:spTgt spid="46"/>
                        </p:tgtEl>
                        <p:attrNameLst>
                          <p:attrName>ppt_x</p:attrName>
                        </p:attrNameLst>
                      </p:cBhvr>
                      <p:tavLst>
                        <p:tav tm="0">
                          <p:val>
                            <p:strVal val="1+#ppt_w/2"/>
                          </p:val>
                        </p:tav>
                        <p:tav tm="100000">
                          <p:val>
                            <p:strVal val="#ppt_x"/>
                          </p:val>
                        </p:tav>
                      </p:tavLst>
                    </p:anim>
                    <p:anim calcmode="lin" valueType="num">
                      <p:cBhvr additive="base">
                        <p:cTn dur="1000" fill="hold"/>
                        <p:tgtEl>
                          <p:spTgt spid="46"/>
                        </p:tgtEl>
                        <p:attrNameLst>
                          <p:attrName>ppt_y</p:attrName>
                        </p:attrNameLst>
                      </p:cBhvr>
                      <p:tavLst>
                        <p:tav tm="0">
                          <p:val>
                            <p:strVal val="#ppt_y"/>
                          </p:val>
                        </p:tav>
                        <p:tav tm="100000">
                          <p:val>
                            <p:strVal val="#ppt_y"/>
                          </p:val>
                        </p:tav>
                      </p:tavLst>
                    </p:anim>
                  </p:childTnLst>
                </p:cTn>
              </p:par>
            </p:tnLst>
          </p:tmpl>
        </p:tmplLst>
      </p:bldP>
      <p:bldP spid="46" grpId="1" build="p">
        <p:tmplLst>
          <p:tmpl lvl="1">
            <p:tnLst>
              <p:par>
                <p:cTn presetID="10" presetClass="entr" presetSubtype="0" fill="hold" nodeType="withEffect">
                  <p:stCondLst>
                    <p:cond delay="500"/>
                  </p:stCondLst>
                  <p:childTnLst>
                    <p:set>
                      <p:cBhvr>
                        <p:cTn dur="1" fill="hold">
                          <p:stCondLst>
                            <p:cond delay="0"/>
                          </p:stCondLst>
                        </p:cTn>
                        <p:tgtEl>
                          <p:spTgt spid="46"/>
                        </p:tgtEl>
                        <p:attrNameLst>
                          <p:attrName>style.visibility</p:attrName>
                        </p:attrNameLst>
                      </p:cBhvr>
                      <p:to>
                        <p:strVal val="visible"/>
                      </p:to>
                    </p:set>
                    <p:animEffect transition="in" filter="fade">
                      <p:cBhvr>
                        <p:cTn dur="1000"/>
                        <p:tgtEl>
                          <p:spTgt spid="46"/>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4" name="アーチ 33"/>
          <p:cNvSpPr/>
          <p:nvPr userDrawn="1"/>
        </p:nvSpPr>
        <p:spPr>
          <a:xfrm rot="3600000">
            <a:off x="777225" y="1613571"/>
            <a:ext cx="994797" cy="994883"/>
          </a:xfrm>
          <a:prstGeom prst="blockArc">
            <a:avLst>
              <a:gd name="adj1" fmla="val 18941412"/>
              <a:gd name="adj2" fmla="val 11732646"/>
              <a:gd name="adj3" fmla="val 4340"/>
            </a:avLst>
          </a:prstGeom>
          <a:solidFill>
            <a:schemeClr val="accent1">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5" name="アーチ 34"/>
          <p:cNvSpPr/>
          <p:nvPr userDrawn="1"/>
        </p:nvSpPr>
        <p:spPr>
          <a:xfrm rot="6618510">
            <a:off x="854950" y="1691303"/>
            <a:ext cx="839345" cy="839418"/>
          </a:xfrm>
          <a:prstGeom prst="blockArc">
            <a:avLst>
              <a:gd name="adj1" fmla="val 19452122"/>
              <a:gd name="adj2" fmla="val 11742259"/>
              <a:gd name="adj3" fmla="val 4894"/>
            </a:avLst>
          </a:prstGeom>
          <a:solidFill>
            <a:schemeClr val="accent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6" name="テキスト プレースホルダー 6"/>
          <p:cNvSpPr>
            <a:spLocks noGrp="1"/>
          </p:cNvSpPr>
          <p:nvPr>
            <p:ph type="body" sz="quarter" idx="15" hasCustomPrompt="1"/>
          </p:nvPr>
        </p:nvSpPr>
        <p:spPr>
          <a:xfrm>
            <a:off x="1348817" y="1770594"/>
            <a:ext cx="4951672" cy="526901"/>
          </a:xfrm>
        </p:spPr>
        <p:txBody>
          <a:bodyPr anchor="b">
            <a:noAutofit/>
          </a:bodyPr>
          <a:lstStyle>
            <a:lvl1pPr algn="l">
              <a:defRPr sz="240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37" name="テキスト プレースホルダー 6"/>
          <p:cNvSpPr>
            <a:spLocks noGrp="1"/>
          </p:cNvSpPr>
          <p:nvPr>
            <p:ph type="body" sz="quarter" idx="14" hasCustomPrompt="1"/>
          </p:nvPr>
        </p:nvSpPr>
        <p:spPr>
          <a:xfrm>
            <a:off x="1806200" y="2241379"/>
            <a:ext cx="9292823" cy="850163"/>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38" name="アーチ 37"/>
          <p:cNvSpPr/>
          <p:nvPr userDrawn="1"/>
        </p:nvSpPr>
        <p:spPr>
          <a:xfrm rot="3600000">
            <a:off x="777225" y="3087141"/>
            <a:ext cx="994797" cy="994883"/>
          </a:xfrm>
          <a:prstGeom prst="blockArc">
            <a:avLst>
              <a:gd name="adj1" fmla="val 18941412"/>
              <a:gd name="adj2" fmla="val 11732646"/>
              <a:gd name="adj3" fmla="val 4340"/>
            </a:avLst>
          </a:prstGeom>
          <a:solidFill>
            <a:schemeClr val="accent3">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9" name="アーチ 38"/>
          <p:cNvSpPr/>
          <p:nvPr userDrawn="1"/>
        </p:nvSpPr>
        <p:spPr>
          <a:xfrm rot="6618510">
            <a:off x="854950" y="3164872"/>
            <a:ext cx="839345" cy="839418"/>
          </a:xfrm>
          <a:prstGeom prst="blockArc">
            <a:avLst>
              <a:gd name="adj1" fmla="val 19452122"/>
              <a:gd name="adj2" fmla="val 11742259"/>
              <a:gd name="adj3" fmla="val 4894"/>
            </a:avLst>
          </a:prstGeom>
          <a:solidFill>
            <a:schemeClr val="accent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40" name="テキスト プレースホルダー 6"/>
          <p:cNvSpPr>
            <a:spLocks noGrp="1"/>
          </p:cNvSpPr>
          <p:nvPr>
            <p:ph type="body" sz="quarter" idx="16" hasCustomPrompt="1"/>
          </p:nvPr>
        </p:nvSpPr>
        <p:spPr>
          <a:xfrm>
            <a:off x="1348817" y="3244164"/>
            <a:ext cx="4951672" cy="526901"/>
          </a:xfrm>
        </p:spPr>
        <p:txBody>
          <a:bodyPr anchor="b">
            <a:noAutofit/>
          </a:bodyPr>
          <a:lstStyle>
            <a:lvl1pPr algn="l">
              <a:defRPr sz="240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41" name="テキスト プレースホルダー 6"/>
          <p:cNvSpPr>
            <a:spLocks noGrp="1"/>
          </p:cNvSpPr>
          <p:nvPr>
            <p:ph type="body" sz="quarter" idx="17" hasCustomPrompt="1"/>
          </p:nvPr>
        </p:nvSpPr>
        <p:spPr>
          <a:xfrm>
            <a:off x="1806200" y="3714948"/>
            <a:ext cx="9292823" cy="850163"/>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42" name="アーチ 41"/>
          <p:cNvSpPr/>
          <p:nvPr userDrawn="1"/>
        </p:nvSpPr>
        <p:spPr>
          <a:xfrm rot="3600000">
            <a:off x="777225" y="4560709"/>
            <a:ext cx="994797" cy="994883"/>
          </a:xfrm>
          <a:prstGeom prst="blockArc">
            <a:avLst>
              <a:gd name="adj1" fmla="val 18941412"/>
              <a:gd name="adj2" fmla="val 11732646"/>
              <a:gd name="adj3" fmla="val 4340"/>
            </a:avLst>
          </a:prstGeom>
          <a:solidFill>
            <a:schemeClr val="accent2">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43" name="アーチ 42"/>
          <p:cNvSpPr/>
          <p:nvPr userDrawn="1"/>
        </p:nvSpPr>
        <p:spPr>
          <a:xfrm rot="6618510">
            <a:off x="854950" y="4638441"/>
            <a:ext cx="839345" cy="839418"/>
          </a:xfrm>
          <a:prstGeom prst="blockArc">
            <a:avLst>
              <a:gd name="adj1" fmla="val 19452122"/>
              <a:gd name="adj2" fmla="val 11742259"/>
              <a:gd name="adj3" fmla="val 4894"/>
            </a:avLst>
          </a:prstGeom>
          <a:solidFill>
            <a:schemeClr val="accent2"/>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44" name="テキスト プレースホルダー 6"/>
          <p:cNvSpPr>
            <a:spLocks noGrp="1"/>
          </p:cNvSpPr>
          <p:nvPr>
            <p:ph type="body" sz="quarter" idx="16" hasCustomPrompt="1"/>
          </p:nvPr>
        </p:nvSpPr>
        <p:spPr>
          <a:xfrm>
            <a:off x="1348817" y="4717732"/>
            <a:ext cx="4951672" cy="526901"/>
          </a:xfrm>
        </p:spPr>
        <p:txBody>
          <a:bodyPr anchor="b">
            <a:noAutofit/>
          </a:bodyPr>
          <a:lstStyle>
            <a:lvl1pPr algn="l">
              <a:defRPr sz="240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45" name="テキスト プレースホルダー 6"/>
          <p:cNvSpPr>
            <a:spLocks noGrp="1"/>
          </p:cNvSpPr>
          <p:nvPr>
            <p:ph type="body" sz="quarter" idx="17" hasCustomPrompt="1"/>
          </p:nvPr>
        </p:nvSpPr>
        <p:spPr>
          <a:xfrm>
            <a:off x="1806200" y="5188517"/>
            <a:ext cx="9292823" cy="850163"/>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062568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4" decel="10000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750" fill="hold"/>
                                        <p:tgtEl>
                                          <p:spTgt spid="35"/>
                                        </p:tgtEl>
                                        <p:attrNameLst>
                                          <p:attrName>ppt_x</p:attrName>
                                        </p:attrNameLst>
                                      </p:cBhvr>
                                      <p:tavLst>
                                        <p:tav tm="0">
                                          <p:val>
                                            <p:strVal val="#ppt_x"/>
                                          </p:val>
                                        </p:tav>
                                        <p:tav tm="100000">
                                          <p:val>
                                            <p:strVal val="#ppt_x"/>
                                          </p:val>
                                        </p:tav>
                                      </p:tavLst>
                                    </p:anim>
                                    <p:anim calcmode="lin" valueType="num">
                                      <p:cBhvr additive="base">
                                        <p:cTn id="16" dur="750" fill="hold"/>
                                        <p:tgtEl>
                                          <p:spTgt spid="35"/>
                                        </p:tgtEl>
                                        <p:attrNameLst>
                                          <p:attrName>ppt_y</p:attrName>
                                        </p:attrNameLst>
                                      </p:cBhvr>
                                      <p:tavLst>
                                        <p:tav tm="0">
                                          <p:val>
                                            <p:strVal val="1+#ppt_h/2"/>
                                          </p:val>
                                        </p:tav>
                                        <p:tav tm="100000">
                                          <p:val>
                                            <p:strVal val="#ppt_y"/>
                                          </p:val>
                                        </p:tav>
                                      </p:tavLst>
                                    </p:anim>
                                  </p:childTnLst>
                                </p:cTn>
                              </p:par>
                              <p:par>
                                <p:cTn id="17" presetID="2" presetClass="entr" presetSubtype="8" decel="10000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additive="base">
                                        <p:cTn id="19" dur="750" fill="hold"/>
                                        <p:tgtEl>
                                          <p:spTgt spid="34"/>
                                        </p:tgtEl>
                                        <p:attrNameLst>
                                          <p:attrName>ppt_x</p:attrName>
                                        </p:attrNameLst>
                                      </p:cBhvr>
                                      <p:tavLst>
                                        <p:tav tm="0">
                                          <p:val>
                                            <p:strVal val="0-#ppt_w/2"/>
                                          </p:val>
                                        </p:tav>
                                        <p:tav tm="100000">
                                          <p:val>
                                            <p:strVal val="#ppt_x"/>
                                          </p:val>
                                        </p:tav>
                                      </p:tavLst>
                                    </p:anim>
                                    <p:anim calcmode="lin" valueType="num">
                                      <p:cBhvr additive="base">
                                        <p:cTn id="20" dur="750" fill="hold"/>
                                        <p:tgtEl>
                                          <p:spTgt spid="34"/>
                                        </p:tgtEl>
                                        <p:attrNameLst>
                                          <p:attrName>ppt_y</p:attrName>
                                        </p:attrNameLst>
                                      </p:cBhvr>
                                      <p:tavLst>
                                        <p:tav tm="0">
                                          <p:val>
                                            <p:strVal val="#ppt_y"/>
                                          </p:val>
                                        </p:tav>
                                        <p:tav tm="100000">
                                          <p:val>
                                            <p:strVal val="#ppt_y"/>
                                          </p:val>
                                        </p:tav>
                                      </p:tavLst>
                                    </p:anim>
                                  </p:childTnLst>
                                </p:cTn>
                              </p:par>
                              <p:par>
                                <p:cTn id="21" presetID="45" presetClass="entr" presetSubtype="0" fill="hold" grpId="1"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750"/>
                                        <p:tgtEl>
                                          <p:spTgt spid="35"/>
                                        </p:tgtEl>
                                      </p:cBhvr>
                                    </p:animEffect>
                                    <p:anim calcmode="lin" valueType="num">
                                      <p:cBhvr>
                                        <p:cTn id="24" dur="750" fill="hold"/>
                                        <p:tgtEl>
                                          <p:spTgt spid="35"/>
                                        </p:tgtEl>
                                        <p:attrNameLst>
                                          <p:attrName>ppt_w</p:attrName>
                                        </p:attrNameLst>
                                      </p:cBhvr>
                                      <p:tavLst>
                                        <p:tav tm="0" fmla="#ppt_w*sin(2.5*pi*$)">
                                          <p:val>
                                            <p:fltVal val="0"/>
                                          </p:val>
                                        </p:tav>
                                        <p:tav tm="100000">
                                          <p:val>
                                            <p:fltVal val="1"/>
                                          </p:val>
                                        </p:tav>
                                      </p:tavLst>
                                    </p:anim>
                                    <p:anim calcmode="lin" valueType="num">
                                      <p:cBhvr>
                                        <p:cTn id="25" dur="750" fill="hold"/>
                                        <p:tgtEl>
                                          <p:spTgt spid="35"/>
                                        </p:tgtEl>
                                        <p:attrNameLst>
                                          <p:attrName>ppt_h</p:attrName>
                                        </p:attrNameLst>
                                      </p:cBhvr>
                                      <p:tavLst>
                                        <p:tav tm="0">
                                          <p:val>
                                            <p:strVal val="#ppt_h"/>
                                          </p:val>
                                        </p:tav>
                                        <p:tav tm="100000">
                                          <p:val>
                                            <p:strVal val="#ppt_h"/>
                                          </p:val>
                                        </p:tav>
                                      </p:tavLst>
                                    </p:anim>
                                  </p:childTnLst>
                                </p:cTn>
                              </p:par>
                              <p:par>
                                <p:cTn id="26" presetID="45" presetClass="entr" presetSubtype="0" fill="hold" grpId="1"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750"/>
                                        <p:tgtEl>
                                          <p:spTgt spid="34"/>
                                        </p:tgtEl>
                                      </p:cBhvr>
                                    </p:animEffect>
                                    <p:anim calcmode="lin" valueType="num">
                                      <p:cBhvr>
                                        <p:cTn id="29" dur="750" fill="hold"/>
                                        <p:tgtEl>
                                          <p:spTgt spid="34"/>
                                        </p:tgtEl>
                                        <p:attrNameLst>
                                          <p:attrName>ppt_w</p:attrName>
                                        </p:attrNameLst>
                                      </p:cBhvr>
                                      <p:tavLst>
                                        <p:tav tm="0" fmla="#ppt_w*sin(2.5*pi*$)">
                                          <p:val>
                                            <p:fltVal val="0"/>
                                          </p:val>
                                        </p:tav>
                                        <p:tav tm="100000">
                                          <p:val>
                                            <p:fltVal val="1"/>
                                          </p:val>
                                        </p:tav>
                                      </p:tavLst>
                                    </p:anim>
                                    <p:anim calcmode="lin" valueType="num">
                                      <p:cBhvr>
                                        <p:cTn id="30" dur="750" fill="hold"/>
                                        <p:tgtEl>
                                          <p:spTgt spid="34"/>
                                        </p:tgtEl>
                                        <p:attrNameLst>
                                          <p:attrName>ppt_h</p:attrName>
                                        </p:attrNameLst>
                                      </p:cBhvr>
                                      <p:tavLst>
                                        <p:tav tm="0">
                                          <p:val>
                                            <p:strVal val="#ppt_h"/>
                                          </p:val>
                                        </p:tav>
                                        <p:tav tm="100000">
                                          <p:val>
                                            <p:strVal val="#ppt_h"/>
                                          </p:val>
                                        </p:tav>
                                      </p:tavLst>
                                    </p:anim>
                                  </p:childTnLst>
                                </p:cTn>
                              </p:par>
                              <p:par>
                                <p:cTn id="31" presetID="2" presetClass="entr" presetSubtype="9" decel="100000" fill="hold" grpId="0" nodeType="withEffect">
                                  <p:stCondLst>
                                    <p:cond delay="500"/>
                                  </p:stCondLst>
                                  <p:iterate type="wd">
                                    <p:tmPct val="10000"/>
                                  </p:iterate>
                                  <p:childTnLst>
                                    <p:set>
                                      <p:cBhvr>
                                        <p:cTn id="32" dur="1" fill="hold">
                                          <p:stCondLst>
                                            <p:cond delay="0"/>
                                          </p:stCondLst>
                                        </p:cTn>
                                        <p:tgtEl>
                                          <p:spTgt spid="36">
                                            <p:txEl>
                                              <p:pRg st="0" end="0"/>
                                            </p:txEl>
                                          </p:spTgt>
                                        </p:tgtEl>
                                        <p:attrNameLst>
                                          <p:attrName>style.visibility</p:attrName>
                                        </p:attrNameLst>
                                      </p:cBhvr>
                                      <p:to>
                                        <p:strVal val="visible"/>
                                      </p:to>
                                    </p:set>
                                    <p:anim calcmode="lin" valueType="num">
                                      <p:cBhvr additive="base">
                                        <p:cTn id="33" dur="500" fill="hold"/>
                                        <p:tgtEl>
                                          <p:spTgt spid="36">
                                            <p:txEl>
                                              <p:pRg st="0" end="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6">
                                            <p:txEl>
                                              <p:pRg st="0" end="0"/>
                                            </p:txEl>
                                          </p:spTgt>
                                        </p:tgtEl>
                                        <p:attrNameLst>
                                          <p:attrName>ppt_y</p:attrName>
                                        </p:attrNameLst>
                                      </p:cBhvr>
                                      <p:tavLst>
                                        <p:tav tm="0">
                                          <p:val>
                                            <p:strVal val="0-#ppt_h/2"/>
                                          </p:val>
                                        </p:tav>
                                        <p:tav tm="100000">
                                          <p:val>
                                            <p:strVal val="#ppt_y"/>
                                          </p:val>
                                        </p:tav>
                                      </p:tavLst>
                                    </p:anim>
                                  </p:childTnLst>
                                </p:cTn>
                              </p:par>
                            </p:childTnLst>
                          </p:cTn>
                        </p:par>
                        <p:par>
                          <p:cTn id="35" fill="hold">
                            <p:stCondLst>
                              <p:cond delay="1600"/>
                            </p:stCondLst>
                            <p:childTnLst>
                              <p:par>
                                <p:cTn id="36" presetID="2" presetClass="entr" presetSubtype="2" decel="100000" fill="hold" grpId="0" nodeType="afterEffect">
                                  <p:stCondLst>
                                    <p:cond delay="250"/>
                                  </p:stCondLst>
                                  <p:childTnLst>
                                    <p:set>
                                      <p:cBhvr>
                                        <p:cTn id="37" dur="1" fill="hold">
                                          <p:stCondLst>
                                            <p:cond delay="0"/>
                                          </p:stCondLst>
                                        </p:cTn>
                                        <p:tgtEl>
                                          <p:spTgt spid="37">
                                            <p:txEl>
                                              <p:pRg st="0" end="0"/>
                                            </p:txEl>
                                          </p:spTgt>
                                        </p:tgtEl>
                                        <p:attrNameLst>
                                          <p:attrName>style.visibility</p:attrName>
                                        </p:attrNameLst>
                                      </p:cBhvr>
                                      <p:to>
                                        <p:strVal val="visible"/>
                                      </p:to>
                                    </p:set>
                                    <p:anim calcmode="lin" valueType="num">
                                      <p:cBhvr additive="base">
                                        <p:cTn id="38" dur="500" fill="hold"/>
                                        <p:tgtEl>
                                          <p:spTgt spid="37">
                                            <p:txEl>
                                              <p:pRg st="0" end="0"/>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37">
                                            <p:txEl>
                                              <p:pRg st="0" end="0"/>
                                            </p:txEl>
                                          </p:spTgt>
                                        </p:tgtEl>
                                        <p:attrNameLst>
                                          <p:attrName>ppt_y</p:attrName>
                                        </p:attrNameLst>
                                      </p:cBhvr>
                                      <p:tavLst>
                                        <p:tav tm="0">
                                          <p:val>
                                            <p:strVal val="#ppt_y"/>
                                          </p:val>
                                        </p:tav>
                                        <p:tav tm="100000">
                                          <p:val>
                                            <p:strVal val="#ppt_y"/>
                                          </p:val>
                                        </p:tav>
                                      </p:tavLst>
                                    </p:anim>
                                  </p:childTnLst>
                                </p:cTn>
                              </p:par>
                            </p:childTnLst>
                          </p:cTn>
                        </p:par>
                        <p:par>
                          <p:cTn id="40" fill="hold">
                            <p:stCondLst>
                              <p:cond delay="2350"/>
                            </p:stCondLst>
                            <p:childTnLst>
                              <p:par>
                                <p:cTn id="41" presetID="2" presetClass="entr" presetSubtype="4" decel="100000" fill="hold" grpId="0" nodeType="after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additive="base">
                                        <p:cTn id="43" dur="750" fill="hold"/>
                                        <p:tgtEl>
                                          <p:spTgt spid="39"/>
                                        </p:tgtEl>
                                        <p:attrNameLst>
                                          <p:attrName>ppt_x</p:attrName>
                                        </p:attrNameLst>
                                      </p:cBhvr>
                                      <p:tavLst>
                                        <p:tav tm="0">
                                          <p:val>
                                            <p:strVal val="#ppt_x"/>
                                          </p:val>
                                        </p:tav>
                                        <p:tav tm="100000">
                                          <p:val>
                                            <p:strVal val="#ppt_x"/>
                                          </p:val>
                                        </p:tav>
                                      </p:tavLst>
                                    </p:anim>
                                    <p:anim calcmode="lin" valueType="num">
                                      <p:cBhvr additive="base">
                                        <p:cTn id="44" dur="750" fill="hold"/>
                                        <p:tgtEl>
                                          <p:spTgt spid="39"/>
                                        </p:tgtEl>
                                        <p:attrNameLst>
                                          <p:attrName>ppt_y</p:attrName>
                                        </p:attrNameLst>
                                      </p:cBhvr>
                                      <p:tavLst>
                                        <p:tav tm="0">
                                          <p:val>
                                            <p:strVal val="1+#ppt_h/2"/>
                                          </p:val>
                                        </p:tav>
                                        <p:tav tm="100000">
                                          <p:val>
                                            <p:strVal val="#ppt_y"/>
                                          </p:val>
                                        </p:tav>
                                      </p:tavLst>
                                    </p:anim>
                                  </p:childTnLst>
                                </p:cTn>
                              </p:par>
                              <p:par>
                                <p:cTn id="45" presetID="2" presetClass="entr" presetSubtype="8" decel="10000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additive="base">
                                        <p:cTn id="47" dur="750" fill="hold"/>
                                        <p:tgtEl>
                                          <p:spTgt spid="38"/>
                                        </p:tgtEl>
                                        <p:attrNameLst>
                                          <p:attrName>ppt_x</p:attrName>
                                        </p:attrNameLst>
                                      </p:cBhvr>
                                      <p:tavLst>
                                        <p:tav tm="0">
                                          <p:val>
                                            <p:strVal val="0-#ppt_w/2"/>
                                          </p:val>
                                        </p:tav>
                                        <p:tav tm="100000">
                                          <p:val>
                                            <p:strVal val="#ppt_x"/>
                                          </p:val>
                                        </p:tav>
                                      </p:tavLst>
                                    </p:anim>
                                    <p:anim calcmode="lin" valueType="num">
                                      <p:cBhvr additive="base">
                                        <p:cTn id="48" dur="750" fill="hold"/>
                                        <p:tgtEl>
                                          <p:spTgt spid="38"/>
                                        </p:tgtEl>
                                        <p:attrNameLst>
                                          <p:attrName>ppt_y</p:attrName>
                                        </p:attrNameLst>
                                      </p:cBhvr>
                                      <p:tavLst>
                                        <p:tav tm="0">
                                          <p:val>
                                            <p:strVal val="#ppt_y"/>
                                          </p:val>
                                        </p:tav>
                                        <p:tav tm="100000">
                                          <p:val>
                                            <p:strVal val="#ppt_y"/>
                                          </p:val>
                                        </p:tav>
                                      </p:tavLst>
                                    </p:anim>
                                  </p:childTnLst>
                                </p:cTn>
                              </p:par>
                              <p:par>
                                <p:cTn id="49" presetID="45" presetClass="entr" presetSubtype="0" fill="hold" grpId="1"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750"/>
                                        <p:tgtEl>
                                          <p:spTgt spid="39"/>
                                        </p:tgtEl>
                                      </p:cBhvr>
                                    </p:animEffect>
                                    <p:anim calcmode="lin" valueType="num">
                                      <p:cBhvr>
                                        <p:cTn id="52" dur="750" fill="hold"/>
                                        <p:tgtEl>
                                          <p:spTgt spid="39"/>
                                        </p:tgtEl>
                                        <p:attrNameLst>
                                          <p:attrName>ppt_w</p:attrName>
                                        </p:attrNameLst>
                                      </p:cBhvr>
                                      <p:tavLst>
                                        <p:tav tm="0" fmla="#ppt_w*sin(2.5*pi*$)">
                                          <p:val>
                                            <p:fltVal val="0"/>
                                          </p:val>
                                        </p:tav>
                                        <p:tav tm="100000">
                                          <p:val>
                                            <p:fltVal val="1"/>
                                          </p:val>
                                        </p:tav>
                                      </p:tavLst>
                                    </p:anim>
                                    <p:anim calcmode="lin" valueType="num">
                                      <p:cBhvr>
                                        <p:cTn id="53" dur="750" fill="hold"/>
                                        <p:tgtEl>
                                          <p:spTgt spid="39"/>
                                        </p:tgtEl>
                                        <p:attrNameLst>
                                          <p:attrName>ppt_h</p:attrName>
                                        </p:attrNameLst>
                                      </p:cBhvr>
                                      <p:tavLst>
                                        <p:tav tm="0">
                                          <p:val>
                                            <p:strVal val="#ppt_h"/>
                                          </p:val>
                                        </p:tav>
                                        <p:tav tm="100000">
                                          <p:val>
                                            <p:strVal val="#ppt_h"/>
                                          </p:val>
                                        </p:tav>
                                      </p:tavLst>
                                    </p:anim>
                                  </p:childTnLst>
                                </p:cTn>
                              </p:par>
                              <p:par>
                                <p:cTn id="54" presetID="45" presetClass="entr" presetSubtype="0" fill="hold" grpId="1" nodeType="withEffect">
                                  <p:stCondLst>
                                    <p:cond delay="0"/>
                                  </p:stCondLst>
                                  <p:childTnLst>
                                    <p:set>
                                      <p:cBhvr>
                                        <p:cTn id="55" dur="1" fill="hold">
                                          <p:stCondLst>
                                            <p:cond delay="0"/>
                                          </p:stCondLst>
                                        </p:cTn>
                                        <p:tgtEl>
                                          <p:spTgt spid="38"/>
                                        </p:tgtEl>
                                        <p:attrNameLst>
                                          <p:attrName>style.visibility</p:attrName>
                                        </p:attrNameLst>
                                      </p:cBhvr>
                                      <p:to>
                                        <p:strVal val="visible"/>
                                      </p:to>
                                    </p:set>
                                    <p:animEffect transition="in" filter="fade">
                                      <p:cBhvr>
                                        <p:cTn id="56" dur="750"/>
                                        <p:tgtEl>
                                          <p:spTgt spid="38"/>
                                        </p:tgtEl>
                                      </p:cBhvr>
                                    </p:animEffect>
                                    <p:anim calcmode="lin" valueType="num">
                                      <p:cBhvr>
                                        <p:cTn id="57" dur="750" fill="hold"/>
                                        <p:tgtEl>
                                          <p:spTgt spid="38"/>
                                        </p:tgtEl>
                                        <p:attrNameLst>
                                          <p:attrName>ppt_w</p:attrName>
                                        </p:attrNameLst>
                                      </p:cBhvr>
                                      <p:tavLst>
                                        <p:tav tm="0" fmla="#ppt_w*sin(2.5*pi*$)">
                                          <p:val>
                                            <p:fltVal val="0"/>
                                          </p:val>
                                        </p:tav>
                                        <p:tav tm="100000">
                                          <p:val>
                                            <p:fltVal val="1"/>
                                          </p:val>
                                        </p:tav>
                                      </p:tavLst>
                                    </p:anim>
                                    <p:anim calcmode="lin" valueType="num">
                                      <p:cBhvr>
                                        <p:cTn id="58" dur="750" fill="hold"/>
                                        <p:tgtEl>
                                          <p:spTgt spid="38"/>
                                        </p:tgtEl>
                                        <p:attrNameLst>
                                          <p:attrName>ppt_h</p:attrName>
                                        </p:attrNameLst>
                                      </p:cBhvr>
                                      <p:tavLst>
                                        <p:tav tm="0">
                                          <p:val>
                                            <p:strVal val="#ppt_h"/>
                                          </p:val>
                                        </p:tav>
                                        <p:tav tm="100000">
                                          <p:val>
                                            <p:strVal val="#ppt_h"/>
                                          </p:val>
                                        </p:tav>
                                      </p:tavLst>
                                    </p:anim>
                                  </p:childTnLst>
                                </p:cTn>
                              </p:par>
                              <p:par>
                                <p:cTn id="59" presetID="2" presetClass="entr" presetSubtype="9" decel="100000" fill="hold" grpId="0" nodeType="withEffect">
                                  <p:stCondLst>
                                    <p:cond delay="500"/>
                                  </p:stCondLst>
                                  <p:iterate type="wd">
                                    <p:tmPct val="10000"/>
                                  </p:iterate>
                                  <p:childTnLst>
                                    <p:set>
                                      <p:cBhvr>
                                        <p:cTn id="60" dur="1" fill="hold">
                                          <p:stCondLst>
                                            <p:cond delay="0"/>
                                          </p:stCondLst>
                                        </p:cTn>
                                        <p:tgtEl>
                                          <p:spTgt spid="40">
                                            <p:txEl>
                                              <p:pRg st="0" end="0"/>
                                            </p:txEl>
                                          </p:spTgt>
                                        </p:tgtEl>
                                        <p:attrNameLst>
                                          <p:attrName>style.visibility</p:attrName>
                                        </p:attrNameLst>
                                      </p:cBhvr>
                                      <p:to>
                                        <p:strVal val="visible"/>
                                      </p:to>
                                    </p:set>
                                    <p:anim calcmode="lin" valueType="num">
                                      <p:cBhvr additive="base">
                                        <p:cTn id="61" dur="500" fill="hold"/>
                                        <p:tgtEl>
                                          <p:spTgt spid="40">
                                            <p:txEl>
                                              <p:pRg st="0" end="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0">
                                            <p:txEl>
                                              <p:pRg st="0" end="0"/>
                                            </p:txEl>
                                          </p:spTgt>
                                        </p:tgtEl>
                                        <p:attrNameLst>
                                          <p:attrName>ppt_y</p:attrName>
                                        </p:attrNameLst>
                                      </p:cBhvr>
                                      <p:tavLst>
                                        <p:tav tm="0">
                                          <p:val>
                                            <p:strVal val="0-#ppt_h/2"/>
                                          </p:val>
                                        </p:tav>
                                        <p:tav tm="100000">
                                          <p:val>
                                            <p:strVal val="#ppt_y"/>
                                          </p:val>
                                        </p:tav>
                                      </p:tavLst>
                                    </p:anim>
                                  </p:childTnLst>
                                </p:cTn>
                              </p:par>
                            </p:childTnLst>
                          </p:cTn>
                        </p:par>
                        <p:par>
                          <p:cTn id="63" fill="hold">
                            <p:stCondLst>
                              <p:cond delay="3450"/>
                            </p:stCondLst>
                            <p:childTnLst>
                              <p:par>
                                <p:cTn id="64" presetID="2" presetClass="entr" presetSubtype="2" decel="100000" fill="hold" grpId="0" nodeType="afterEffect">
                                  <p:stCondLst>
                                    <p:cond delay="250"/>
                                  </p:stCondLst>
                                  <p:childTnLst>
                                    <p:set>
                                      <p:cBhvr>
                                        <p:cTn id="65" dur="1" fill="hold">
                                          <p:stCondLst>
                                            <p:cond delay="0"/>
                                          </p:stCondLst>
                                        </p:cTn>
                                        <p:tgtEl>
                                          <p:spTgt spid="41">
                                            <p:txEl>
                                              <p:pRg st="0" end="0"/>
                                            </p:txEl>
                                          </p:spTgt>
                                        </p:tgtEl>
                                        <p:attrNameLst>
                                          <p:attrName>style.visibility</p:attrName>
                                        </p:attrNameLst>
                                      </p:cBhvr>
                                      <p:to>
                                        <p:strVal val="visible"/>
                                      </p:to>
                                    </p:set>
                                    <p:anim calcmode="lin" valueType="num">
                                      <p:cBhvr additive="base">
                                        <p:cTn id="66" dur="500" fill="hold"/>
                                        <p:tgtEl>
                                          <p:spTgt spid="41">
                                            <p:txEl>
                                              <p:pRg st="0" end="0"/>
                                            </p:txEl>
                                          </p:spTgt>
                                        </p:tgtEl>
                                        <p:attrNameLst>
                                          <p:attrName>ppt_x</p:attrName>
                                        </p:attrNameLst>
                                      </p:cBhvr>
                                      <p:tavLst>
                                        <p:tav tm="0">
                                          <p:val>
                                            <p:strVal val="1+#ppt_w/2"/>
                                          </p:val>
                                        </p:tav>
                                        <p:tav tm="100000">
                                          <p:val>
                                            <p:strVal val="#ppt_x"/>
                                          </p:val>
                                        </p:tav>
                                      </p:tavLst>
                                    </p:anim>
                                    <p:anim calcmode="lin" valueType="num">
                                      <p:cBhvr additive="base">
                                        <p:cTn id="67" dur="500" fill="hold"/>
                                        <p:tgtEl>
                                          <p:spTgt spid="41">
                                            <p:txEl>
                                              <p:pRg st="0" end="0"/>
                                            </p:txEl>
                                          </p:spTgt>
                                        </p:tgtEl>
                                        <p:attrNameLst>
                                          <p:attrName>ppt_y</p:attrName>
                                        </p:attrNameLst>
                                      </p:cBhvr>
                                      <p:tavLst>
                                        <p:tav tm="0">
                                          <p:val>
                                            <p:strVal val="#ppt_y"/>
                                          </p:val>
                                        </p:tav>
                                        <p:tav tm="100000">
                                          <p:val>
                                            <p:strVal val="#ppt_y"/>
                                          </p:val>
                                        </p:tav>
                                      </p:tavLst>
                                    </p:anim>
                                  </p:childTnLst>
                                </p:cTn>
                              </p:par>
                            </p:childTnLst>
                          </p:cTn>
                        </p:par>
                        <p:par>
                          <p:cTn id="68" fill="hold">
                            <p:stCondLst>
                              <p:cond delay="4200"/>
                            </p:stCondLst>
                            <p:childTnLst>
                              <p:par>
                                <p:cTn id="69" presetID="2" presetClass="entr" presetSubtype="4" decel="100000" fill="hold" grpId="0" nodeType="afterEffect">
                                  <p:stCondLst>
                                    <p:cond delay="0"/>
                                  </p:stCondLst>
                                  <p:childTnLst>
                                    <p:set>
                                      <p:cBhvr>
                                        <p:cTn id="70" dur="1" fill="hold">
                                          <p:stCondLst>
                                            <p:cond delay="0"/>
                                          </p:stCondLst>
                                        </p:cTn>
                                        <p:tgtEl>
                                          <p:spTgt spid="43"/>
                                        </p:tgtEl>
                                        <p:attrNameLst>
                                          <p:attrName>style.visibility</p:attrName>
                                        </p:attrNameLst>
                                      </p:cBhvr>
                                      <p:to>
                                        <p:strVal val="visible"/>
                                      </p:to>
                                    </p:set>
                                    <p:anim calcmode="lin" valueType="num">
                                      <p:cBhvr additive="base">
                                        <p:cTn id="71" dur="750" fill="hold"/>
                                        <p:tgtEl>
                                          <p:spTgt spid="43"/>
                                        </p:tgtEl>
                                        <p:attrNameLst>
                                          <p:attrName>ppt_x</p:attrName>
                                        </p:attrNameLst>
                                      </p:cBhvr>
                                      <p:tavLst>
                                        <p:tav tm="0">
                                          <p:val>
                                            <p:strVal val="#ppt_x"/>
                                          </p:val>
                                        </p:tav>
                                        <p:tav tm="100000">
                                          <p:val>
                                            <p:strVal val="#ppt_x"/>
                                          </p:val>
                                        </p:tav>
                                      </p:tavLst>
                                    </p:anim>
                                    <p:anim calcmode="lin" valueType="num">
                                      <p:cBhvr additive="base">
                                        <p:cTn id="72" dur="750" fill="hold"/>
                                        <p:tgtEl>
                                          <p:spTgt spid="43"/>
                                        </p:tgtEl>
                                        <p:attrNameLst>
                                          <p:attrName>ppt_y</p:attrName>
                                        </p:attrNameLst>
                                      </p:cBhvr>
                                      <p:tavLst>
                                        <p:tav tm="0">
                                          <p:val>
                                            <p:strVal val="1+#ppt_h/2"/>
                                          </p:val>
                                        </p:tav>
                                        <p:tav tm="100000">
                                          <p:val>
                                            <p:strVal val="#ppt_y"/>
                                          </p:val>
                                        </p:tav>
                                      </p:tavLst>
                                    </p:anim>
                                  </p:childTnLst>
                                </p:cTn>
                              </p:par>
                              <p:par>
                                <p:cTn id="73" presetID="2" presetClass="entr" presetSubtype="8" decel="100000" fill="hold" grpId="0" nodeType="withEffect">
                                  <p:stCondLst>
                                    <p:cond delay="0"/>
                                  </p:stCondLst>
                                  <p:childTnLst>
                                    <p:set>
                                      <p:cBhvr>
                                        <p:cTn id="74" dur="1" fill="hold">
                                          <p:stCondLst>
                                            <p:cond delay="0"/>
                                          </p:stCondLst>
                                        </p:cTn>
                                        <p:tgtEl>
                                          <p:spTgt spid="42"/>
                                        </p:tgtEl>
                                        <p:attrNameLst>
                                          <p:attrName>style.visibility</p:attrName>
                                        </p:attrNameLst>
                                      </p:cBhvr>
                                      <p:to>
                                        <p:strVal val="visible"/>
                                      </p:to>
                                    </p:set>
                                    <p:anim calcmode="lin" valueType="num">
                                      <p:cBhvr additive="base">
                                        <p:cTn id="75" dur="750" fill="hold"/>
                                        <p:tgtEl>
                                          <p:spTgt spid="42"/>
                                        </p:tgtEl>
                                        <p:attrNameLst>
                                          <p:attrName>ppt_x</p:attrName>
                                        </p:attrNameLst>
                                      </p:cBhvr>
                                      <p:tavLst>
                                        <p:tav tm="0">
                                          <p:val>
                                            <p:strVal val="0-#ppt_w/2"/>
                                          </p:val>
                                        </p:tav>
                                        <p:tav tm="100000">
                                          <p:val>
                                            <p:strVal val="#ppt_x"/>
                                          </p:val>
                                        </p:tav>
                                      </p:tavLst>
                                    </p:anim>
                                    <p:anim calcmode="lin" valueType="num">
                                      <p:cBhvr additive="base">
                                        <p:cTn id="76" dur="750" fill="hold"/>
                                        <p:tgtEl>
                                          <p:spTgt spid="42"/>
                                        </p:tgtEl>
                                        <p:attrNameLst>
                                          <p:attrName>ppt_y</p:attrName>
                                        </p:attrNameLst>
                                      </p:cBhvr>
                                      <p:tavLst>
                                        <p:tav tm="0">
                                          <p:val>
                                            <p:strVal val="#ppt_y"/>
                                          </p:val>
                                        </p:tav>
                                        <p:tav tm="100000">
                                          <p:val>
                                            <p:strVal val="#ppt_y"/>
                                          </p:val>
                                        </p:tav>
                                      </p:tavLst>
                                    </p:anim>
                                  </p:childTnLst>
                                </p:cTn>
                              </p:par>
                              <p:par>
                                <p:cTn id="77" presetID="45" presetClass="entr" presetSubtype="0" fill="hold" grpId="1" nodeType="with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750"/>
                                        <p:tgtEl>
                                          <p:spTgt spid="43"/>
                                        </p:tgtEl>
                                      </p:cBhvr>
                                    </p:animEffect>
                                    <p:anim calcmode="lin" valueType="num">
                                      <p:cBhvr>
                                        <p:cTn id="80" dur="750" fill="hold"/>
                                        <p:tgtEl>
                                          <p:spTgt spid="43"/>
                                        </p:tgtEl>
                                        <p:attrNameLst>
                                          <p:attrName>ppt_w</p:attrName>
                                        </p:attrNameLst>
                                      </p:cBhvr>
                                      <p:tavLst>
                                        <p:tav tm="0" fmla="#ppt_w*sin(2.5*pi*$)">
                                          <p:val>
                                            <p:fltVal val="0"/>
                                          </p:val>
                                        </p:tav>
                                        <p:tav tm="100000">
                                          <p:val>
                                            <p:fltVal val="1"/>
                                          </p:val>
                                        </p:tav>
                                      </p:tavLst>
                                    </p:anim>
                                    <p:anim calcmode="lin" valueType="num">
                                      <p:cBhvr>
                                        <p:cTn id="81" dur="750" fill="hold"/>
                                        <p:tgtEl>
                                          <p:spTgt spid="43"/>
                                        </p:tgtEl>
                                        <p:attrNameLst>
                                          <p:attrName>ppt_h</p:attrName>
                                        </p:attrNameLst>
                                      </p:cBhvr>
                                      <p:tavLst>
                                        <p:tav tm="0">
                                          <p:val>
                                            <p:strVal val="#ppt_h"/>
                                          </p:val>
                                        </p:tav>
                                        <p:tav tm="100000">
                                          <p:val>
                                            <p:strVal val="#ppt_h"/>
                                          </p:val>
                                        </p:tav>
                                      </p:tavLst>
                                    </p:anim>
                                  </p:childTnLst>
                                </p:cTn>
                              </p:par>
                              <p:par>
                                <p:cTn id="82" presetID="45" presetClass="entr" presetSubtype="0" fill="hold" grpId="1" nodeType="with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750"/>
                                        <p:tgtEl>
                                          <p:spTgt spid="42"/>
                                        </p:tgtEl>
                                      </p:cBhvr>
                                    </p:animEffect>
                                    <p:anim calcmode="lin" valueType="num">
                                      <p:cBhvr>
                                        <p:cTn id="85" dur="750" fill="hold"/>
                                        <p:tgtEl>
                                          <p:spTgt spid="42"/>
                                        </p:tgtEl>
                                        <p:attrNameLst>
                                          <p:attrName>ppt_w</p:attrName>
                                        </p:attrNameLst>
                                      </p:cBhvr>
                                      <p:tavLst>
                                        <p:tav tm="0" fmla="#ppt_w*sin(2.5*pi*$)">
                                          <p:val>
                                            <p:fltVal val="0"/>
                                          </p:val>
                                        </p:tav>
                                        <p:tav tm="100000">
                                          <p:val>
                                            <p:fltVal val="1"/>
                                          </p:val>
                                        </p:tav>
                                      </p:tavLst>
                                    </p:anim>
                                    <p:anim calcmode="lin" valueType="num">
                                      <p:cBhvr>
                                        <p:cTn id="86" dur="750" fill="hold"/>
                                        <p:tgtEl>
                                          <p:spTgt spid="42"/>
                                        </p:tgtEl>
                                        <p:attrNameLst>
                                          <p:attrName>ppt_h</p:attrName>
                                        </p:attrNameLst>
                                      </p:cBhvr>
                                      <p:tavLst>
                                        <p:tav tm="0">
                                          <p:val>
                                            <p:strVal val="#ppt_h"/>
                                          </p:val>
                                        </p:tav>
                                        <p:tav tm="100000">
                                          <p:val>
                                            <p:strVal val="#ppt_h"/>
                                          </p:val>
                                        </p:tav>
                                      </p:tavLst>
                                    </p:anim>
                                  </p:childTnLst>
                                </p:cTn>
                              </p:par>
                              <p:par>
                                <p:cTn id="87" presetID="2" presetClass="entr" presetSubtype="9" decel="100000" fill="hold" grpId="0" nodeType="withEffect">
                                  <p:stCondLst>
                                    <p:cond delay="500"/>
                                  </p:stCondLst>
                                  <p:iterate type="wd">
                                    <p:tmPct val="10000"/>
                                  </p:iterate>
                                  <p:childTnLst>
                                    <p:set>
                                      <p:cBhvr>
                                        <p:cTn id="88" dur="1" fill="hold">
                                          <p:stCondLst>
                                            <p:cond delay="0"/>
                                          </p:stCondLst>
                                        </p:cTn>
                                        <p:tgtEl>
                                          <p:spTgt spid="44">
                                            <p:txEl>
                                              <p:pRg st="0" end="0"/>
                                            </p:txEl>
                                          </p:spTgt>
                                        </p:tgtEl>
                                        <p:attrNameLst>
                                          <p:attrName>style.visibility</p:attrName>
                                        </p:attrNameLst>
                                      </p:cBhvr>
                                      <p:to>
                                        <p:strVal val="visible"/>
                                      </p:to>
                                    </p:set>
                                    <p:anim calcmode="lin" valueType="num">
                                      <p:cBhvr additive="base">
                                        <p:cTn id="89" dur="500" fill="hold"/>
                                        <p:tgtEl>
                                          <p:spTgt spid="44">
                                            <p:txEl>
                                              <p:pRg st="0" end="0"/>
                                            </p:txEl>
                                          </p:spTgt>
                                        </p:tgtEl>
                                        <p:attrNameLst>
                                          <p:attrName>ppt_x</p:attrName>
                                        </p:attrNameLst>
                                      </p:cBhvr>
                                      <p:tavLst>
                                        <p:tav tm="0">
                                          <p:val>
                                            <p:strVal val="0-#ppt_w/2"/>
                                          </p:val>
                                        </p:tav>
                                        <p:tav tm="100000">
                                          <p:val>
                                            <p:strVal val="#ppt_x"/>
                                          </p:val>
                                        </p:tav>
                                      </p:tavLst>
                                    </p:anim>
                                    <p:anim calcmode="lin" valueType="num">
                                      <p:cBhvr additive="base">
                                        <p:cTn id="90" dur="500" fill="hold"/>
                                        <p:tgtEl>
                                          <p:spTgt spid="44">
                                            <p:txEl>
                                              <p:pRg st="0" end="0"/>
                                            </p:txEl>
                                          </p:spTgt>
                                        </p:tgtEl>
                                        <p:attrNameLst>
                                          <p:attrName>ppt_y</p:attrName>
                                        </p:attrNameLst>
                                      </p:cBhvr>
                                      <p:tavLst>
                                        <p:tav tm="0">
                                          <p:val>
                                            <p:strVal val="0-#ppt_h/2"/>
                                          </p:val>
                                        </p:tav>
                                        <p:tav tm="100000">
                                          <p:val>
                                            <p:strVal val="#ppt_y"/>
                                          </p:val>
                                        </p:tav>
                                      </p:tavLst>
                                    </p:anim>
                                  </p:childTnLst>
                                </p:cTn>
                              </p:par>
                            </p:childTnLst>
                          </p:cTn>
                        </p:par>
                        <p:par>
                          <p:cTn id="91" fill="hold">
                            <p:stCondLst>
                              <p:cond delay="5300"/>
                            </p:stCondLst>
                            <p:childTnLst>
                              <p:par>
                                <p:cTn id="92" presetID="2" presetClass="entr" presetSubtype="2" decel="100000" fill="hold" grpId="0" nodeType="afterEffect">
                                  <p:stCondLst>
                                    <p:cond delay="250"/>
                                  </p:stCondLst>
                                  <p:childTnLst>
                                    <p:set>
                                      <p:cBhvr>
                                        <p:cTn id="93" dur="1" fill="hold">
                                          <p:stCondLst>
                                            <p:cond delay="0"/>
                                          </p:stCondLst>
                                        </p:cTn>
                                        <p:tgtEl>
                                          <p:spTgt spid="45">
                                            <p:txEl>
                                              <p:pRg st="0" end="0"/>
                                            </p:txEl>
                                          </p:spTgt>
                                        </p:tgtEl>
                                        <p:attrNameLst>
                                          <p:attrName>style.visibility</p:attrName>
                                        </p:attrNameLst>
                                      </p:cBhvr>
                                      <p:to>
                                        <p:strVal val="visible"/>
                                      </p:to>
                                    </p:set>
                                    <p:anim calcmode="lin" valueType="num">
                                      <p:cBhvr additive="base">
                                        <p:cTn id="94" dur="500" fill="hold"/>
                                        <p:tgtEl>
                                          <p:spTgt spid="45">
                                            <p:txEl>
                                              <p:pRg st="0" end="0"/>
                                            </p:txEl>
                                          </p:spTgt>
                                        </p:tgtEl>
                                        <p:attrNameLst>
                                          <p:attrName>ppt_x</p:attrName>
                                        </p:attrNameLst>
                                      </p:cBhvr>
                                      <p:tavLst>
                                        <p:tav tm="0">
                                          <p:val>
                                            <p:strVal val="1+#ppt_w/2"/>
                                          </p:val>
                                        </p:tav>
                                        <p:tav tm="100000">
                                          <p:val>
                                            <p:strVal val="#ppt_x"/>
                                          </p:val>
                                        </p:tav>
                                      </p:tavLst>
                                    </p:anim>
                                    <p:anim calcmode="lin" valueType="num">
                                      <p:cBhvr additive="base">
                                        <p:cTn id="95" dur="500" fill="hold"/>
                                        <p:tgtEl>
                                          <p:spTgt spid="4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34" grpId="0" animBg="1"/>
      <p:bldP spid="34" grpId="1" animBg="1"/>
      <p:bldP spid="35" grpId="0" animBg="1"/>
      <p:bldP spid="35" grpId="1" animBg="1"/>
      <p:bldP spid="36"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0-#ppt_w/2"/>
                          </p:val>
                        </p:tav>
                        <p:tav tm="100000">
                          <p:val>
                            <p:strVal val="#ppt_x"/>
                          </p:val>
                        </p:tav>
                      </p:tavLst>
                    </p:anim>
                    <p:anim calcmode="lin" valueType="num">
                      <p:cBhvr additive="base">
                        <p:cTn dur="500" fill="hold"/>
                        <p:tgtEl>
                          <p:spTgt spid="36"/>
                        </p:tgtEl>
                        <p:attrNameLst>
                          <p:attrName>ppt_y</p:attrName>
                        </p:attrNameLst>
                      </p:cBhvr>
                      <p:tavLst>
                        <p:tav tm="0">
                          <p:val>
                            <p:strVal val="0-#ppt_h/2"/>
                          </p:val>
                        </p:tav>
                        <p:tav tm="100000">
                          <p:val>
                            <p:strVal val="#ppt_y"/>
                          </p:val>
                        </p:tav>
                      </p:tavLst>
                    </p:anim>
                  </p:childTnLst>
                </p:cTn>
              </p:par>
            </p:tnLst>
          </p:tmpl>
        </p:tmplLst>
      </p:bldP>
      <p:bldP spid="37"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500" fill="hold"/>
                        <p:tgtEl>
                          <p:spTgt spid="37"/>
                        </p:tgtEl>
                        <p:attrNameLst>
                          <p:attrName>ppt_x</p:attrName>
                        </p:attrNameLst>
                      </p:cBhvr>
                      <p:tavLst>
                        <p:tav tm="0">
                          <p:val>
                            <p:strVal val="1+#ppt_w/2"/>
                          </p:val>
                        </p:tav>
                        <p:tav tm="100000">
                          <p:val>
                            <p:strVal val="#ppt_x"/>
                          </p:val>
                        </p:tav>
                      </p:tavLst>
                    </p:anim>
                    <p:anim calcmode="lin" valueType="num">
                      <p:cBhvr additive="base">
                        <p:cTn dur="500" fill="hold"/>
                        <p:tgtEl>
                          <p:spTgt spid="37"/>
                        </p:tgtEl>
                        <p:attrNameLst>
                          <p:attrName>ppt_y</p:attrName>
                        </p:attrNameLst>
                      </p:cBhvr>
                      <p:tavLst>
                        <p:tav tm="0">
                          <p:val>
                            <p:strVal val="#ppt_y"/>
                          </p:val>
                        </p:tav>
                        <p:tav tm="100000">
                          <p:val>
                            <p:strVal val="#ppt_y"/>
                          </p:val>
                        </p:tav>
                      </p:tavLst>
                    </p:anim>
                  </p:childTnLst>
                </p:cTn>
              </p:par>
            </p:tnLst>
          </p:tmpl>
        </p:tmplLst>
      </p:bldP>
      <p:bldP spid="38" grpId="0" animBg="1"/>
      <p:bldP spid="38" grpId="1" animBg="1"/>
      <p:bldP spid="39" grpId="0" animBg="1"/>
      <p:bldP spid="39" grpId="1" animBg="1"/>
      <p:bldP spid="40"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0-#ppt_w/2"/>
                          </p:val>
                        </p:tav>
                        <p:tav tm="100000">
                          <p:val>
                            <p:strVal val="#ppt_x"/>
                          </p:val>
                        </p:tav>
                      </p:tavLst>
                    </p:anim>
                    <p:anim calcmode="lin" valueType="num">
                      <p:cBhvr additive="base">
                        <p:cTn dur="500" fill="hold"/>
                        <p:tgtEl>
                          <p:spTgt spid="40"/>
                        </p:tgtEl>
                        <p:attrNameLst>
                          <p:attrName>ppt_y</p:attrName>
                        </p:attrNameLst>
                      </p:cBhvr>
                      <p:tavLst>
                        <p:tav tm="0">
                          <p:val>
                            <p:strVal val="0-#ppt_h/2"/>
                          </p:val>
                        </p:tav>
                        <p:tav tm="100000">
                          <p:val>
                            <p:strVal val="#ppt_y"/>
                          </p:val>
                        </p:tav>
                      </p:tavLst>
                    </p:anim>
                  </p:childTnLst>
                </p:cTn>
              </p:par>
            </p:tnLst>
          </p:tmpl>
        </p:tmplLst>
      </p:bldP>
      <p:bldP spid="41"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1+#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P spid="42" grpId="0" animBg="1"/>
      <p:bldP spid="42" grpId="1" animBg="1"/>
      <p:bldP spid="43" grpId="0" animBg="1"/>
      <p:bldP spid="43" grpId="1" animBg="1"/>
      <p:bldP spid="44"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0-#ppt_w/2"/>
                          </p:val>
                        </p:tav>
                        <p:tav tm="100000">
                          <p:val>
                            <p:strVal val="#ppt_x"/>
                          </p:val>
                        </p:tav>
                      </p:tavLst>
                    </p:anim>
                    <p:anim calcmode="lin" valueType="num">
                      <p:cBhvr additive="base">
                        <p:cTn dur="500" fill="hold"/>
                        <p:tgtEl>
                          <p:spTgt spid="44"/>
                        </p:tgtEl>
                        <p:attrNameLst>
                          <p:attrName>ppt_y</p:attrName>
                        </p:attrNameLst>
                      </p:cBhvr>
                      <p:tavLst>
                        <p:tav tm="0">
                          <p:val>
                            <p:strVal val="0-#ppt_h/2"/>
                          </p:val>
                        </p:tav>
                        <p:tav tm="100000">
                          <p:val>
                            <p:strVal val="#ppt_y"/>
                          </p:val>
                        </p:tav>
                      </p:tavLst>
                    </p:anim>
                  </p:childTnLst>
                </p:cTn>
              </p:par>
            </p:tnLst>
          </p:tmpl>
        </p:tmplLst>
      </p:bldP>
      <p:bldP spid="45"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1+#ppt_w/2"/>
                          </p:val>
                        </p:tav>
                        <p:tav tm="100000">
                          <p:val>
                            <p:strVal val="#ppt_x"/>
                          </p:val>
                        </p:tav>
                      </p:tavLst>
                    </p:anim>
                    <p:anim calcmode="lin" valueType="num">
                      <p:cBhvr additive="base">
                        <p:cTn dur="500" fill="hold"/>
                        <p:tgtEl>
                          <p:spTgt spid="4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2">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4" name="アーチ 33"/>
          <p:cNvSpPr/>
          <p:nvPr userDrawn="1"/>
        </p:nvSpPr>
        <p:spPr>
          <a:xfrm rot="3600000">
            <a:off x="777225" y="1613571"/>
            <a:ext cx="994797" cy="994883"/>
          </a:xfrm>
          <a:prstGeom prst="blockArc">
            <a:avLst>
              <a:gd name="adj1" fmla="val 18941412"/>
              <a:gd name="adj2" fmla="val 11732646"/>
              <a:gd name="adj3" fmla="val 4340"/>
            </a:avLst>
          </a:prstGeom>
          <a:solidFill>
            <a:schemeClr val="accent1">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5" name="アーチ 34"/>
          <p:cNvSpPr/>
          <p:nvPr userDrawn="1"/>
        </p:nvSpPr>
        <p:spPr>
          <a:xfrm rot="6618510">
            <a:off x="854950" y="1691303"/>
            <a:ext cx="839345" cy="839418"/>
          </a:xfrm>
          <a:prstGeom prst="blockArc">
            <a:avLst>
              <a:gd name="adj1" fmla="val 19452122"/>
              <a:gd name="adj2" fmla="val 11742259"/>
              <a:gd name="adj3" fmla="val 4894"/>
            </a:avLst>
          </a:prstGeom>
          <a:solidFill>
            <a:schemeClr val="accent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6" name="テキスト プレースホルダー 6"/>
          <p:cNvSpPr>
            <a:spLocks noGrp="1"/>
          </p:cNvSpPr>
          <p:nvPr>
            <p:ph type="body" sz="quarter" idx="15" hasCustomPrompt="1"/>
          </p:nvPr>
        </p:nvSpPr>
        <p:spPr>
          <a:xfrm>
            <a:off x="1348817" y="1770594"/>
            <a:ext cx="4951672" cy="526901"/>
          </a:xfrm>
        </p:spPr>
        <p:txBody>
          <a:bodyPr anchor="b">
            <a:noAutofit/>
          </a:bodyPr>
          <a:lstStyle>
            <a:lvl1pPr algn="l">
              <a:defRPr sz="240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37" name="テキスト プレースホルダー 6"/>
          <p:cNvSpPr>
            <a:spLocks noGrp="1"/>
          </p:cNvSpPr>
          <p:nvPr>
            <p:ph type="body" sz="quarter" idx="14" hasCustomPrompt="1"/>
          </p:nvPr>
        </p:nvSpPr>
        <p:spPr>
          <a:xfrm>
            <a:off x="1806200" y="2241379"/>
            <a:ext cx="9292823" cy="850163"/>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38" name="アーチ 37"/>
          <p:cNvSpPr/>
          <p:nvPr userDrawn="1"/>
        </p:nvSpPr>
        <p:spPr>
          <a:xfrm rot="3600000">
            <a:off x="777225" y="3087141"/>
            <a:ext cx="994797" cy="994883"/>
          </a:xfrm>
          <a:prstGeom prst="blockArc">
            <a:avLst>
              <a:gd name="adj1" fmla="val 18941412"/>
              <a:gd name="adj2" fmla="val 11732646"/>
              <a:gd name="adj3" fmla="val 4340"/>
            </a:avLst>
          </a:prstGeom>
          <a:solidFill>
            <a:schemeClr val="accent3">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dirty="0">
              <a:ln>
                <a:noFill/>
              </a:ln>
              <a:solidFill>
                <a:srgbClr val="5BB8D1"/>
              </a:solidFill>
              <a:effectLst/>
              <a:uLnTx/>
              <a:uFillTx/>
              <a:latin typeface="Open Sans"/>
              <a:cs typeface="+mn-cs"/>
            </a:endParaRPr>
          </a:p>
        </p:txBody>
      </p:sp>
      <p:sp>
        <p:nvSpPr>
          <p:cNvPr id="39" name="アーチ 38"/>
          <p:cNvSpPr/>
          <p:nvPr userDrawn="1"/>
        </p:nvSpPr>
        <p:spPr>
          <a:xfrm rot="6618510">
            <a:off x="854950" y="3164872"/>
            <a:ext cx="839345" cy="839418"/>
          </a:xfrm>
          <a:prstGeom prst="blockArc">
            <a:avLst>
              <a:gd name="adj1" fmla="val 19452122"/>
              <a:gd name="adj2" fmla="val 11742259"/>
              <a:gd name="adj3" fmla="val 4894"/>
            </a:avLst>
          </a:prstGeom>
          <a:solidFill>
            <a:schemeClr val="accent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40" name="テキスト プレースホルダー 6"/>
          <p:cNvSpPr>
            <a:spLocks noGrp="1"/>
          </p:cNvSpPr>
          <p:nvPr>
            <p:ph type="body" sz="quarter" idx="16" hasCustomPrompt="1"/>
          </p:nvPr>
        </p:nvSpPr>
        <p:spPr>
          <a:xfrm>
            <a:off x="1348817" y="3244164"/>
            <a:ext cx="4951672" cy="526901"/>
          </a:xfrm>
        </p:spPr>
        <p:txBody>
          <a:bodyPr anchor="b">
            <a:noAutofit/>
          </a:bodyPr>
          <a:lstStyle>
            <a:lvl1pPr algn="l">
              <a:defRPr sz="240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41" name="テキスト プレースホルダー 6"/>
          <p:cNvSpPr>
            <a:spLocks noGrp="1"/>
          </p:cNvSpPr>
          <p:nvPr>
            <p:ph type="body" sz="quarter" idx="17" hasCustomPrompt="1"/>
          </p:nvPr>
        </p:nvSpPr>
        <p:spPr>
          <a:xfrm>
            <a:off x="1806200" y="3714948"/>
            <a:ext cx="9292823" cy="850163"/>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19" name="アーチ 18"/>
          <p:cNvSpPr/>
          <p:nvPr userDrawn="1"/>
        </p:nvSpPr>
        <p:spPr>
          <a:xfrm rot="3600000">
            <a:off x="776469" y="4564592"/>
            <a:ext cx="994797" cy="994883"/>
          </a:xfrm>
          <a:prstGeom prst="blockArc">
            <a:avLst>
              <a:gd name="adj1" fmla="val 18941412"/>
              <a:gd name="adj2" fmla="val 11732646"/>
              <a:gd name="adj3" fmla="val 4340"/>
            </a:avLst>
          </a:prstGeom>
          <a:solidFill>
            <a:schemeClr val="accent2">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dirty="0">
              <a:ln>
                <a:noFill/>
              </a:ln>
              <a:solidFill>
                <a:srgbClr val="5BB8D1"/>
              </a:solidFill>
              <a:effectLst/>
              <a:uLnTx/>
              <a:uFillTx/>
              <a:latin typeface="Open Sans"/>
              <a:cs typeface="+mn-cs"/>
            </a:endParaRPr>
          </a:p>
        </p:txBody>
      </p:sp>
      <p:sp>
        <p:nvSpPr>
          <p:cNvPr id="20" name="アーチ 19"/>
          <p:cNvSpPr/>
          <p:nvPr userDrawn="1"/>
        </p:nvSpPr>
        <p:spPr>
          <a:xfrm rot="6618510">
            <a:off x="854195" y="4642324"/>
            <a:ext cx="839345" cy="839418"/>
          </a:xfrm>
          <a:prstGeom prst="blockArc">
            <a:avLst>
              <a:gd name="adj1" fmla="val 19452122"/>
              <a:gd name="adj2" fmla="val 11742259"/>
              <a:gd name="adj3" fmla="val 4894"/>
            </a:avLst>
          </a:prstGeom>
          <a:solidFill>
            <a:schemeClr val="accent2"/>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1" name="テキスト プレースホルダー 6"/>
          <p:cNvSpPr>
            <a:spLocks noGrp="1"/>
          </p:cNvSpPr>
          <p:nvPr>
            <p:ph type="body" sz="quarter" idx="18" hasCustomPrompt="1"/>
          </p:nvPr>
        </p:nvSpPr>
        <p:spPr>
          <a:xfrm>
            <a:off x="1348062" y="4721615"/>
            <a:ext cx="4951672" cy="526901"/>
          </a:xfrm>
        </p:spPr>
        <p:txBody>
          <a:bodyPr anchor="b">
            <a:noAutofit/>
          </a:bodyPr>
          <a:lstStyle>
            <a:lvl1pPr algn="l">
              <a:defRPr sz="240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22" name="テキスト プレースホルダー 6"/>
          <p:cNvSpPr>
            <a:spLocks noGrp="1"/>
          </p:cNvSpPr>
          <p:nvPr>
            <p:ph type="body" sz="quarter" idx="19" hasCustomPrompt="1"/>
          </p:nvPr>
        </p:nvSpPr>
        <p:spPr>
          <a:xfrm>
            <a:off x="1805445" y="5192399"/>
            <a:ext cx="9292823" cy="850163"/>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60453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4" decel="10000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750" fill="hold"/>
                                        <p:tgtEl>
                                          <p:spTgt spid="35"/>
                                        </p:tgtEl>
                                        <p:attrNameLst>
                                          <p:attrName>ppt_x</p:attrName>
                                        </p:attrNameLst>
                                      </p:cBhvr>
                                      <p:tavLst>
                                        <p:tav tm="0">
                                          <p:val>
                                            <p:strVal val="#ppt_x"/>
                                          </p:val>
                                        </p:tav>
                                        <p:tav tm="100000">
                                          <p:val>
                                            <p:strVal val="#ppt_x"/>
                                          </p:val>
                                        </p:tav>
                                      </p:tavLst>
                                    </p:anim>
                                    <p:anim calcmode="lin" valueType="num">
                                      <p:cBhvr additive="base">
                                        <p:cTn id="16" dur="750" fill="hold"/>
                                        <p:tgtEl>
                                          <p:spTgt spid="35"/>
                                        </p:tgtEl>
                                        <p:attrNameLst>
                                          <p:attrName>ppt_y</p:attrName>
                                        </p:attrNameLst>
                                      </p:cBhvr>
                                      <p:tavLst>
                                        <p:tav tm="0">
                                          <p:val>
                                            <p:strVal val="1+#ppt_h/2"/>
                                          </p:val>
                                        </p:tav>
                                        <p:tav tm="100000">
                                          <p:val>
                                            <p:strVal val="#ppt_y"/>
                                          </p:val>
                                        </p:tav>
                                      </p:tavLst>
                                    </p:anim>
                                  </p:childTnLst>
                                </p:cTn>
                              </p:par>
                              <p:par>
                                <p:cTn id="17" presetID="2" presetClass="entr" presetSubtype="8" decel="10000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additive="base">
                                        <p:cTn id="19" dur="750" fill="hold"/>
                                        <p:tgtEl>
                                          <p:spTgt spid="34"/>
                                        </p:tgtEl>
                                        <p:attrNameLst>
                                          <p:attrName>ppt_x</p:attrName>
                                        </p:attrNameLst>
                                      </p:cBhvr>
                                      <p:tavLst>
                                        <p:tav tm="0">
                                          <p:val>
                                            <p:strVal val="0-#ppt_w/2"/>
                                          </p:val>
                                        </p:tav>
                                        <p:tav tm="100000">
                                          <p:val>
                                            <p:strVal val="#ppt_x"/>
                                          </p:val>
                                        </p:tav>
                                      </p:tavLst>
                                    </p:anim>
                                    <p:anim calcmode="lin" valueType="num">
                                      <p:cBhvr additive="base">
                                        <p:cTn id="20" dur="750" fill="hold"/>
                                        <p:tgtEl>
                                          <p:spTgt spid="34"/>
                                        </p:tgtEl>
                                        <p:attrNameLst>
                                          <p:attrName>ppt_y</p:attrName>
                                        </p:attrNameLst>
                                      </p:cBhvr>
                                      <p:tavLst>
                                        <p:tav tm="0">
                                          <p:val>
                                            <p:strVal val="#ppt_y"/>
                                          </p:val>
                                        </p:tav>
                                        <p:tav tm="100000">
                                          <p:val>
                                            <p:strVal val="#ppt_y"/>
                                          </p:val>
                                        </p:tav>
                                      </p:tavLst>
                                    </p:anim>
                                  </p:childTnLst>
                                </p:cTn>
                              </p:par>
                              <p:par>
                                <p:cTn id="21" presetID="45" presetClass="entr" presetSubtype="0" fill="hold" grpId="1"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750"/>
                                        <p:tgtEl>
                                          <p:spTgt spid="35"/>
                                        </p:tgtEl>
                                      </p:cBhvr>
                                    </p:animEffect>
                                    <p:anim calcmode="lin" valueType="num">
                                      <p:cBhvr>
                                        <p:cTn id="24" dur="750" fill="hold"/>
                                        <p:tgtEl>
                                          <p:spTgt spid="35"/>
                                        </p:tgtEl>
                                        <p:attrNameLst>
                                          <p:attrName>ppt_w</p:attrName>
                                        </p:attrNameLst>
                                      </p:cBhvr>
                                      <p:tavLst>
                                        <p:tav tm="0" fmla="#ppt_w*sin(2.5*pi*$)">
                                          <p:val>
                                            <p:fltVal val="0"/>
                                          </p:val>
                                        </p:tav>
                                        <p:tav tm="100000">
                                          <p:val>
                                            <p:fltVal val="1"/>
                                          </p:val>
                                        </p:tav>
                                      </p:tavLst>
                                    </p:anim>
                                    <p:anim calcmode="lin" valueType="num">
                                      <p:cBhvr>
                                        <p:cTn id="25" dur="750" fill="hold"/>
                                        <p:tgtEl>
                                          <p:spTgt spid="35"/>
                                        </p:tgtEl>
                                        <p:attrNameLst>
                                          <p:attrName>ppt_h</p:attrName>
                                        </p:attrNameLst>
                                      </p:cBhvr>
                                      <p:tavLst>
                                        <p:tav tm="0">
                                          <p:val>
                                            <p:strVal val="#ppt_h"/>
                                          </p:val>
                                        </p:tav>
                                        <p:tav tm="100000">
                                          <p:val>
                                            <p:strVal val="#ppt_h"/>
                                          </p:val>
                                        </p:tav>
                                      </p:tavLst>
                                    </p:anim>
                                  </p:childTnLst>
                                </p:cTn>
                              </p:par>
                              <p:par>
                                <p:cTn id="26" presetID="45" presetClass="entr" presetSubtype="0" fill="hold" grpId="1"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750"/>
                                        <p:tgtEl>
                                          <p:spTgt spid="34"/>
                                        </p:tgtEl>
                                      </p:cBhvr>
                                    </p:animEffect>
                                    <p:anim calcmode="lin" valueType="num">
                                      <p:cBhvr>
                                        <p:cTn id="29" dur="750" fill="hold"/>
                                        <p:tgtEl>
                                          <p:spTgt spid="34"/>
                                        </p:tgtEl>
                                        <p:attrNameLst>
                                          <p:attrName>ppt_w</p:attrName>
                                        </p:attrNameLst>
                                      </p:cBhvr>
                                      <p:tavLst>
                                        <p:tav tm="0" fmla="#ppt_w*sin(2.5*pi*$)">
                                          <p:val>
                                            <p:fltVal val="0"/>
                                          </p:val>
                                        </p:tav>
                                        <p:tav tm="100000">
                                          <p:val>
                                            <p:fltVal val="1"/>
                                          </p:val>
                                        </p:tav>
                                      </p:tavLst>
                                    </p:anim>
                                    <p:anim calcmode="lin" valueType="num">
                                      <p:cBhvr>
                                        <p:cTn id="30" dur="750" fill="hold"/>
                                        <p:tgtEl>
                                          <p:spTgt spid="34"/>
                                        </p:tgtEl>
                                        <p:attrNameLst>
                                          <p:attrName>ppt_h</p:attrName>
                                        </p:attrNameLst>
                                      </p:cBhvr>
                                      <p:tavLst>
                                        <p:tav tm="0">
                                          <p:val>
                                            <p:strVal val="#ppt_h"/>
                                          </p:val>
                                        </p:tav>
                                        <p:tav tm="100000">
                                          <p:val>
                                            <p:strVal val="#ppt_h"/>
                                          </p:val>
                                        </p:tav>
                                      </p:tavLst>
                                    </p:anim>
                                  </p:childTnLst>
                                </p:cTn>
                              </p:par>
                              <p:par>
                                <p:cTn id="31" presetID="2" presetClass="entr" presetSubtype="9" decel="100000" fill="hold" grpId="0" nodeType="withEffect">
                                  <p:stCondLst>
                                    <p:cond delay="500"/>
                                  </p:stCondLst>
                                  <p:iterate type="wd">
                                    <p:tmPct val="10000"/>
                                  </p:iterate>
                                  <p:childTnLst>
                                    <p:set>
                                      <p:cBhvr>
                                        <p:cTn id="32" dur="1" fill="hold">
                                          <p:stCondLst>
                                            <p:cond delay="0"/>
                                          </p:stCondLst>
                                        </p:cTn>
                                        <p:tgtEl>
                                          <p:spTgt spid="36">
                                            <p:txEl>
                                              <p:pRg st="0" end="0"/>
                                            </p:txEl>
                                          </p:spTgt>
                                        </p:tgtEl>
                                        <p:attrNameLst>
                                          <p:attrName>style.visibility</p:attrName>
                                        </p:attrNameLst>
                                      </p:cBhvr>
                                      <p:to>
                                        <p:strVal val="visible"/>
                                      </p:to>
                                    </p:set>
                                    <p:anim calcmode="lin" valueType="num">
                                      <p:cBhvr additive="base">
                                        <p:cTn id="33" dur="500" fill="hold"/>
                                        <p:tgtEl>
                                          <p:spTgt spid="36">
                                            <p:txEl>
                                              <p:pRg st="0" end="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6">
                                            <p:txEl>
                                              <p:pRg st="0" end="0"/>
                                            </p:txEl>
                                          </p:spTgt>
                                        </p:tgtEl>
                                        <p:attrNameLst>
                                          <p:attrName>ppt_y</p:attrName>
                                        </p:attrNameLst>
                                      </p:cBhvr>
                                      <p:tavLst>
                                        <p:tav tm="0">
                                          <p:val>
                                            <p:strVal val="0-#ppt_h/2"/>
                                          </p:val>
                                        </p:tav>
                                        <p:tav tm="100000">
                                          <p:val>
                                            <p:strVal val="#ppt_y"/>
                                          </p:val>
                                        </p:tav>
                                      </p:tavLst>
                                    </p:anim>
                                  </p:childTnLst>
                                </p:cTn>
                              </p:par>
                            </p:childTnLst>
                          </p:cTn>
                        </p:par>
                        <p:par>
                          <p:cTn id="35" fill="hold">
                            <p:stCondLst>
                              <p:cond delay="1600"/>
                            </p:stCondLst>
                            <p:childTnLst>
                              <p:par>
                                <p:cTn id="36" presetID="2" presetClass="entr" presetSubtype="2" decel="100000" fill="hold" grpId="0" nodeType="afterEffect">
                                  <p:stCondLst>
                                    <p:cond delay="250"/>
                                  </p:stCondLst>
                                  <p:childTnLst>
                                    <p:set>
                                      <p:cBhvr>
                                        <p:cTn id="37" dur="1" fill="hold">
                                          <p:stCondLst>
                                            <p:cond delay="0"/>
                                          </p:stCondLst>
                                        </p:cTn>
                                        <p:tgtEl>
                                          <p:spTgt spid="37">
                                            <p:txEl>
                                              <p:pRg st="0" end="0"/>
                                            </p:txEl>
                                          </p:spTgt>
                                        </p:tgtEl>
                                        <p:attrNameLst>
                                          <p:attrName>style.visibility</p:attrName>
                                        </p:attrNameLst>
                                      </p:cBhvr>
                                      <p:to>
                                        <p:strVal val="visible"/>
                                      </p:to>
                                    </p:set>
                                    <p:anim calcmode="lin" valueType="num">
                                      <p:cBhvr additive="base">
                                        <p:cTn id="38" dur="500" fill="hold"/>
                                        <p:tgtEl>
                                          <p:spTgt spid="37">
                                            <p:txEl>
                                              <p:pRg st="0" end="0"/>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37">
                                            <p:txEl>
                                              <p:pRg st="0" end="0"/>
                                            </p:txEl>
                                          </p:spTgt>
                                        </p:tgtEl>
                                        <p:attrNameLst>
                                          <p:attrName>ppt_y</p:attrName>
                                        </p:attrNameLst>
                                      </p:cBhvr>
                                      <p:tavLst>
                                        <p:tav tm="0">
                                          <p:val>
                                            <p:strVal val="#ppt_y"/>
                                          </p:val>
                                        </p:tav>
                                        <p:tav tm="100000">
                                          <p:val>
                                            <p:strVal val="#ppt_y"/>
                                          </p:val>
                                        </p:tav>
                                      </p:tavLst>
                                    </p:anim>
                                  </p:childTnLst>
                                </p:cTn>
                              </p:par>
                            </p:childTnLst>
                          </p:cTn>
                        </p:par>
                        <p:par>
                          <p:cTn id="40" fill="hold">
                            <p:stCondLst>
                              <p:cond delay="2350"/>
                            </p:stCondLst>
                            <p:childTnLst>
                              <p:par>
                                <p:cTn id="41" presetID="2" presetClass="entr" presetSubtype="4" decel="100000" fill="hold" grpId="0" nodeType="after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additive="base">
                                        <p:cTn id="43" dur="750" fill="hold"/>
                                        <p:tgtEl>
                                          <p:spTgt spid="39"/>
                                        </p:tgtEl>
                                        <p:attrNameLst>
                                          <p:attrName>ppt_x</p:attrName>
                                        </p:attrNameLst>
                                      </p:cBhvr>
                                      <p:tavLst>
                                        <p:tav tm="0">
                                          <p:val>
                                            <p:strVal val="#ppt_x"/>
                                          </p:val>
                                        </p:tav>
                                        <p:tav tm="100000">
                                          <p:val>
                                            <p:strVal val="#ppt_x"/>
                                          </p:val>
                                        </p:tav>
                                      </p:tavLst>
                                    </p:anim>
                                    <p:anim calcmode="lin" valueType="num">
                                      <p:cBhvr additive="base">
                                        <p:cTn id="44" dur="750" fill="hold"/>
                                        <p:tgtEl>
                                          <p:spTgt spid="39"/>
                                        </p:tgtEl>
                                        <p:attrNameLst>
                                          <p:attrName>ppt_y</p:attrName>
                                        </p:attrNameLst>
                                      </p:cBhvr>
                                      <p:tavLst>
                                        <p:tav tm="0">
                                          <p:val>
                                            <p:strVal val="1+#ppt_h/2"/>
                                          </p:val>
                                        </p:tav>
                                        <p:tav tm="100000">
                                          <p:val>
                                            <p:strVal val="#ppt_y"/>
                                          </p:val>
                                        </p:tav>
                                      </p:tavLst>
                                    </p:anim>
                                  </p:childTnLst>
                                </p:cTn>
                              </p:par>
                              <p:par>
                                <p:cTn id="45" presetID="2" presetClass="entr" presetSubtype="8" decel="10000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additive="base">
                                        <p:cTn id="47" dur="750" fill="hold"/>
                                        <p:tgtEl>
                                          <p:spTgt spid="38"/>
                                        </p:tgtEl>
                                        <p:attrNameLst>
                                          <p:attrName>ppt_x</p:attrName>
                                        </p:attrNameLst>
                                      </p:cBhvr>
                                      <p:tavLst>
                                        <p:tav tm="0">
                                          <p:val>
                                            <p:strVal val="0-#ppt_w/2"/>
                                          </p:val>
                                        </p:tav>
                                        <p:tav tm="100000">
                                          <p:val>
                                            <p:strVal val="#ppt_x"/>
                                          </p:val>
                                        </p:tav>
                                      </p:tavLst>
                                    </p:anim>
                                    <p:anim calcmode="lin" valueType="num">
                                      <p:cBhvr additive="base">
                                        <p:cTn id="48" dur="750" fill="hold"/>
                                        <p:tgtEl>
                                          <p:spTgt spid="38"/>
                                        </p:tgtEl>
                                        <p:attrNameLst>
                                          <p:attrName>ppt_y</p:attrName>
                                        </p:attrNameLst>
                                      </p:cBhvr>
                                      <p:tavLst>
                                        <p:tav tm="0">
                                          <p:val>
                                            <p:strVal val="#ppt_y"/>
                                          </p:val>
                                        </p:tav>
                                        <p:tav tm="100000">
                                          <p:val>
                                            <p:strVal val="#ppt_y"/>
                                          </p:val>
                                        </p:tav>
                                      </p:tavLst>
                                    </p:anim>
                                  </p:childTnLst>
                                </p:cTn>
                              </p:par>
                              <p:par>
                                <p:cTn id="49" presetID="45" presetClass="entr" presetSubtype="0" fill="hold" grpId="1"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750"/>
                                        <p:tgtEl>
                                          <p:spTgt spid="39"/>
                                        </p:tgtEl>
                                      </p:cBhvr>
                                    </p:animEffect>
                                    <p:anim calcmode="lin" valueType="num">
                                      <p:cBhvr>
                                        <p:cTn id="52" dur="750" fill="hold"/>
                                        <p:tgtEl>
                                          <p:spTgt spid="39"/>
                                        </p:tgtEl>
                                        <p:attrNameLst>
                                          <p:attrName>ppt_w</p:attrName>
                                        </p:attrNameLst>
                                      </p:cBhvr>
                                      <p:tavLst>
                                        <p:tav tm="0" fmla="#ppt_w*sin(2.5*pi*$)">
                                          <p:val>
                                            <p:fltVal val="0"/>
                                          </p:val>
                                        </p:tav>
                                        <p:tav tm="100000">
                                          <p:val>
                                            <p:fltVal val="1"/>
                                          </p:val>
                                        </p:tav>
                                      </p:tavLst>
                                    </p:anim>
                                    <p:anim calcmode="lin" valueType="num">
                                      <p:cBhvr>
                                        <p:cTn id="53" dur="750" fill="hold"/>
                                        <p:tgtEl>
                                          <p:spTgt spid="39"/>
                                        </p:tgtEl>
                                        <p:attrNameLst>
                                          <p:attrName>ppt_h</p:attrName>
                                        </p:attrNameLst>
                                      </p:cBhvr>
                                      <p:tavLst>
                                        <p:tav tm="0">
                                          <p:val>
                                            <p:strVal val="#ppt_h"/>
                                          </p:val>
                                        </p:tav>
                                        <p:tav tm="100000">
                                          <p:val>
                                            <p:strVal val="#ppt_h"/>
                                          </p:val>
                                        </p:tav>
                                      </p:tavLst>
                                    </p:anim>
                                  </p:childTnLst>
                                </p:cTn>
                              </p:par>
                              <p:par>
                                <p:cTn id="54" presetID="45" presetClass="entr" presetSubtype="0" fill="hold" grpId="1" nodeType="withEffect">
                                  <p:stCondLst>
                                    <p:cond delay="0"/>
                                  </p:stCondLst>
                                  <p:childTnLst>
                                    <p:set>
                                      <p:cBhvr>
                                        <p:cTn id="55" dur="1" fill="hold">
                                          <p:stCondLst>
                                            <p:cond delay="0"/>
                                          </p:stCondLst>
                                        </p:cTn>
                                        <p:tgtEl>
                                          <p:spTgt spid="38"/>
                                        </p:tgtEl>
                                        <p:attrNameLst>
                                          <p:attrName>style.visibility</p:attrName>
                                        </p:attrNameLst>
                                      </p:cBhvr>
                                      <p:to>
                                        <p:strVal val="visible"/>
                                      </p:to>
                                    </p:set>
                                    <p:animEffect transition="in" filter="fade">
                                      <p:cBhvr>
                                        <p:cTn id="56" dur="750"/>
                                        <p:tgtEl>
                                          <p:spTgt spid="38"/>
                                        </p:tgtEl>
                                      </p:cBhvr>
                                    </p:animEffect>
                                    <p:anim calcmode="lin" valueType="num">
                                      <p:cBhvr>
                                        <p:cTn id="57" dur="750" fill="hold"/>
                                        <p:tgtEl>
                                          <p:spTgt spid="38"/>
                                        </p:tgtEl>
                                        <p:attrNameLst>
                                          <p:attrName>ppt_w</p:attrName>
                                        </p:attrNameLst>
                                      </p:cBhvr>
                                      <p:tavLst>
                                        <p:tav tm="0" fmla="#ppt_w*sin(2.5*pi*$)">
                                          <p:val>
                                            <p:fltVal val="0"/>
                                          </p:val>
                                        </p:tav>
                                        <p:tav tm="100000">
                                          <p:val>
                                            <p:fltVal val="1"/>
                                          </p:val>
                                        </p:tav>
                                      </p:tavLst>
                                    </p:anim>
                                    <p:anim calcmode="lin" valueType="num">
                                      <p:cBhvr>
                                        <p:cTn id="58" dur="750" fill="hold"/>
                                        <p:tgtEl>
                                          <p:spTgt spid="38"/>
                                        </p:tgtEl>
                                        <p:attrNameLst>
                                          <p:attrName>ppt_h</p:attrName>
                                        </p:attrNameLst>
                                      </p:cBhvr>
                                      <p:tavLst>
                                        <p:tav tm="0">
                                          <p:val>
                                            <p:strVal val="#ppt_h"/>
                                          </p:val>
                                        </p:tav>
                                        <p:tav tm="100000">
                                          <p:val>
                                            <p:strVal val="#ppt_h"/>
                                          </p:val>
                                        </p:tav>
                                      </p:tavLst>
                                    </p:anim>
                                  </p:childTnLst>
                                </p:cTn>
                              </p:par>
                              <p:par>
                                <p:cTn id="59" presetID="2" presetClass="entr" presetSubtype="9" decel="100000" fill="hold" grpId="0" nodeType="withEffect">
                                  <p:stCondLst>
                                    <p:cond delay="500"/>
                                  </p:stCondLst>
                                  <p:iterate type="wd">
                                    <p:tmPct val="10000"/>
                                  </p:iterate>
                                  <p:childTnLst>
                                    <p:set>
                                      <p:cBhvr>
                                        <p:cTn id="60" dur="1" fill="hold">
                                          <p:stCondLst>
                                            <p:cond delay="0"/>
                                          </p:stCondLst>
                                        </p:cTn>
                                        <p:tgtEl>
                                          <p:spTgt spid="40">
                                            <p:txEl>
                                              <p:pRg st="0" end="0"/>
                                            </p:txEl>
                                          </p:spTgt>
                                        </p:tgtEl>
                                        <p:attrNameLst>
                                          <p:attrName>style.visibility</p:attrName>
                                        </p:attrNameLst>
                                      </p:cBhvr>
                                      <p:to>
                                        <p:strVal val="visible"/>
                                      </p:to>
                                    </p:set>
                                    <p:anim calcmode="lin" valueType="num">
                                      <p:cBhvr additive="base">
                                        <p:cTn id="61" dur="500" fill="hold"/>
                                        <p:tgtEl>
                                          <p:spTgt spid="40">
                                            <p:txEl>
                                              <p:pRg st="0" end="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0">
                                            <p:txEl>
                                              <p:pRg st="0" end="0"/>
                                            </p:txEl>
                                          </p:spTgt>
                                        </p:tgtEl>
                                        <p:attrNameLst>
                                          <p:attrName>ppt_y</p:attrName>
                                        </p:attrNameLst>
                                      </p:cBhvr>
                                      <p:tavLst>
                                        <p:tav tm="0">
                                          <p:val>
                                            <p:strVal val="0-#ppt_h/2"/>
                                          </p:val>
                                        </p:tav>
                                        <p:tav tm="100000">
                                          <p:val>
                                            <p:strVal val="#ppt_y"/>
                                          </p:val>
                                        </p:tav>
                                      </p:tavLst>
                                    </p:anim>
                                  </p:childTnLst>
                                </p:cTn>
                              </p:par>
                            </p:childTnLst>
                          </p:cTn>
                        </p:par>
                        <p:par>
                          <p:cTn id="63" fill="hold">
                            <p:stCondLst>
                              <p:cond delay="3450"/>
                            </p:stCondLst>
                            <p:childTnLst>
                              <p:par>
                                <p:cTn id="64" presetID="2" presetClass="entr" presetSubtype="2" decel="100000" fill="hold" grpId="0" nodeType="afterEffect">
                                  <p:stCondLst>
                                    <p:cond delay="250"/>
                                  </p:stCondLst>
                                  <p:childTnLst>
                                    <p:set>
                                      <p:cBhvr>
                                        <p:cTn id="65" dur="1" fill="hold">
                                          <p:stCondLst>
                                            <p:cond delay="0"/>
                                          </p:stCondLst>
                                        </p:cTn>
                                        <p:tgtEl>
                                          <p:spTgt spid="41">
                                            <p:txEl>
                                              <p:pRg st="0" end="0"/>
                                            </p:txEl>
                                          </p:spTgt>
                                        </p:tgtEl>
                                        <p:attrNameLst>
                                          <p:attrName>style.visibility</p:attrName>
                                        </p:attrNameLst>
                                      </p:cBhvr>
                                      <p:to>
                                        <p:strVal val="visible"/>
                                      </p:to>
                                    </p:set>
                                    <p:anim calcmode="lin" valueType="num">
                                      <p:cBhvr additive="base">
                                        <p:cTn id="66" dur="500" fill="hold"/>
                                        <p:tgtEl>
                                          <p:spTgt spid="41">
                                            <p:txEl>
                                              <p:pRg st="0" end="0"/>
                                            </p:txEl>
                                          </p:spTgt>
                                        </p:tgtEl>
                                        <p:attrNameLst>
                                          <p:attrName>ppt_x</p:attrName>
                                        </p:attrNameLst>
                                      </p:cBhvr>
                                      <p:tavLst>
                                        <p:tav tm="0">
                                          <p:val>
                                            <p:strVal val="1+#ppt_w/2"/>
                                          </p:val>
                                        </p:tav>
                                        <p:tav tm="100000">
                                          <p:val>
                                            <p:strVal val="#ppt_x"/>
                                          </p:val>
                                        </p:tav>
                                      </p:tavLst>
                                    </p:anim>
                                    <p:anim calcmode="lin" valueType="num">
                                      <p:cBhvr additive="base">
                                        <p:cTn id="67" dur="500" fill="hold"/>
                                        <p:tgtEl>
                                          <p:spTgt spid="41">
                                            <p:txEl>
                                              <p:pRg st="0" end="0"/>
                                            </p:txEl>
                                          </p:spTgt>
                                        </p:tgtEl>
                                        <p:attrNameLst>
                                          <p:attrName>ppt_y</p:attrName>
                                        </p:attrNameLst>
                                      </p:cBhvr>
                                      <p:tavLst>
                                        <p:tav tm="0">
                                          <p:val>
                                            <p:strVal val="#ppt_y"/>
                                          </p:val>
                                        </p:tav>
                                        <p:tav tm="100000">
                                          <p:val>
                                            <p:strVal val="#ppt_y"/>
                                          </p:val>
                                        </p:tav>
                                      </p:tavLst>
                                    </p:anim>
                                  </p:childTnLst>
                                </p:cTn>
                              </p:par>
                            </p:childTnLst>
                          </p:cTn>
                        </p:par>
                        <p:par>
                          <p:cTn id="68" fill="hold">
                            <p:stCondLst>
                              <p:cond delay="4200"/>
                            </p:stCondLst>
                            <p:childTnLst>
                              <p:par>
                                <p:cTn id="69" presetID="2" presetClass="entr" presetSubtype="4" decel="100000"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 calcmode="lin" valueType="num">
                                      <p:cBhvr additive="base">
                                        <p:cTn id="71" dur="750" fill="hold"/>
                                        <p:tgtEl>
                                          <p:spTgt spid="20"/>
                                        </p:tgtEl>
                                        <p:attrNameLst>
                                          <p:attrName>ppt_x</p:attrName>
                                        </p:attrNameLst>
                                      </p:cBhvr>
                                      <p:tavLst>
                                        <p:tav tm="0">
                                          <p:val>
                                            <p:strVal val="#ppt_x"/>
                                          </p:val>
                                        </p:tav>
                                        <p:tav tm="100000">
                                          <p:val>
                                            <p:strVal val="#ppt_x"/>
                                          </p:val>
                                        </p:tav>
                                      </p:tavLst>
                                    </p:anim>
                                    <p:anim calcmode="lin" valueType="num">
                                      <p:cBhvr additive="base">
                                        <p:cTn id="72" dur="750" fill="hold"/>
                                        <p:tgtEl>
                                          <p:spTgt spid="20"/>
                                        </p:tgtEl>
                                        <p:attrNameLst>
                                          <p:attrName>ppt_y</p:attrName>
                                        </p:attrNameLst>
                                      </p:cBhvr>
                                      <p:tavLst>
                                        <p:tav tm="0">
                                          <p:val>
                                            <p:strVal val="1+#ppt_h/2"/>
                                          </p:val>
                                        </p:tav>
                                        <p:tav tm="100000">
                                          <p:val>
                                            <p:strVal val="#ppt_y"/>
                                          </p:val>
                                        </p:tav>
                                      </p:tavLst>
                                    </p:anim>
                                  </p:childTnLst>
                                </p:cTn>
                              </p:par>
                              <p:par>
                                <p:cTn id="73" presetID="2" presetClass="entr" presetSubtype="8" decel="100000" fill="hold" grpId="0" nodeType="with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additive="base">
                                        <p:cTn id="75" dur="750" fill="hold"/>
                                        <p:tgtEl>
                                          <p:spTgt spid="19"/>
                                        </p:tgtEl>
                                        <p:attrNameLst>
                                          <p:attrName>ppt_x</p:attrName>
                                        </p:attrNameLst>
                                      </p:cBhvr>
                                      <p:tavLst>
                                        <p:tav tm="0">
                                          <p:val>
                                            <p:strVal val="0-#ppt_w/2"/>
                                          </p:val>
                                        </p:tav>
                                        <p:tav tm="100000">
                                          <p:val>
                                            <p:strVal val="#ppt_x"/>
                                          </p:val>
                                        </p:tav>
                                      </p:tavLst>
                                    </p:anim>
                                    <p:anim calcmode="lin" valueType="num">
                                      <p:cBhvr additive="base">
                                        <p:cTn id="76" dur="750" fill="hold"/>
                                        <p:tgtEl>
                                          <p:spTgt spid="19"/>
                                        </p:tgtEl>
                                        <p:attrNameLst>
                                          <p:attrName>ppt_y</p:attrName>
                                        </p:attrNameLst>
                                      </p:cBhvr>
                                      <p:tavLst>
                                        <p:tav tm="0">
                                          <p:val>
                                            <p:strVal val="#ppt_y"/>
                                          </p:val>
                                        </p:tav>
                                        <p:tav tm="100000">
                                          <p:val>
                                            <p:strVal val="#ppt_y"/>
                                          </p:val>
                                        </p:tav>
                                      </p:tavLst>
                                    </p:anim>
                                  </p:childTnLst>
                                </p:cTn>
                              </p:par>
                              <p:par>
                                <p:cTn id="77" presetID="45" presetClass="entr" presetSubtype="0" fill="hold" grpId="1" nodeType="with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750"/>
                                        <p:tgtEl>
                                          <p:spTgt spid="20"/>
                                        </p:tgtEl>
                                      </p:cBhvr>
                                    </p:animEffect>
                                    <p:anim calcmode="lin" valueType="num">
                                      <p:cBhvr>
                                        <p:cTn id="80" dur="750" fill="hold"/>
                                        <p:tgtEl>
                                          <p:spTgt spid="20"/>
                                        </p:tgtEl>
                                        <p:attrNameLst>
                                          <p:attrName>ppt_w</p:attrName>
                                        </p:attrNameLst>
                                      </p:cBhvr>
                                      <p:tavLst>
                                        <p:tav tm="0" fmla="#ppt_w*sin(2.5*pi*$)">
                                          <p:val>
                                            <p:fltVal val="0"/>
                                          </p:val>
                                        </p:tav>
                                        <p:tav tm="100000">
                                          <p:val>
                                            <p:fltVal val="1"/>
                                          </p:val>
                                        </p:tav>
                                      </p:tavLst>
                                    </p:anim>
                                    <p:anim calcmode="lin" valueType="num">
                                      <p:cBhvr>
                                        <p:cTn id="81" dur="750" fill="hold"/>
                                        <p:tgtEl>
                                          <p:spTgt spid="20"/>
                                        </p:tgtEl>
                                        <p:attrNameLst>
                                          <p:attrName>ppt_h</p:attrName>
                                        </p:attrNameLst>
                                      </p:cBhvr>
                                      <p:tavLst>
                                        <p:tav tm="0">
                                          <p:val>
                                            <p:strVal val="#ppt_h"/>
                                          </p:val>
                                        </p:tav>
                                        <p:tav tm="100000">
                                          <p:val>
                                            <p:strVal val="#ppt_h"/>
                                          </p:val>
                                        </p:tav>
                                      </p:tavLst>
                                    </p:anim>
                                  </p:childTnLst>
                                </p:cTn>
                              </p:par>
                              <p:par>
                                <p:cTn id="82" presetID="45" presetClass="entr" presetSubtype="0" fill="hold" grpId="1"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fade">
                                      <p:cBhvr>
                                        <p:cTn id="84" dur="750"/>
                                        <p:tgtEl>
                                          <p:spTgt spid="19"/>
                                        </p:tgtEl>
                                      </p:cBhvr>
                                    </p:animEffect>
                                    <p:anim calcmode="lin" valueType="num">
                                      <p:cBhvr>
                                        <p:cTn id="85" dur="750" fill="hold"/>
                                        <p:tgtEl>
                                          <p:spTgt spid="19"/>
                                        </p:tgtEl>
                                        <p:attrNameLst>
                                          <p:attrName>ppt_w</p:attrName>
                                        </p:attrNameLst>
                                      </p:cBhvr>
                                      <p:tavLst>
                                        <p:tav tm="0" fmla="#ppt_w*sin(2.5*pi*$)">
                                          <p:val>
                                            <p:fltVal val="0"/>
                                          </p:val>
                                        </p:tav>
                                        <p:tav tm="100000">
                                          <p:val>
                                            <p:fltVal val="1"/>
                                          </p:val>
                                        </p:tav>
                                      </p:tavLst>
                                    </p:anim>
                                    <p:anim calcmode="lin" valueType="num">
                                      <p:cBhvr>
                                        <p:cTn id="86" dur="750" fill="hold"/>
                                        <p:tgtEl>
                                          <p:spTgt spid="19"/>
                                        </p:tgtEl>
                                        <p:attrNameLst>
                                          <p:attrName>ppt_h</p:attrName>
                                        </p:attrNameLst>
                                      </p:cBhvr>
                                      <p:tavLst>
                                        <p:tav tm="0">
                                          <p:val>
                                            <p:strVal val="#ppt_h"/>
                                          </p:val>
                                        </p:tav>
                                        <p:tav tm="100000">
                                          <p:val>
                                            <p:strVal val="#ppt_h"/>
                                          </p:val>
                                        </p:tav>
                                      </p:tavLst>
                                    </p:anim>
                                  </p:childTnLst>
                                </p:cTn>
                              </p:par>
                              <p:par>
                                <p:cTn id="87" presetID="2" presetClass="entr" presetSubtype="9" decel="100000" fill="hold" grpId="0" nodeType="withEffect">
                                  <p:stCondLst>
                                    <p:cond delay="500"/>
                                  </p:stCondLst>
                                  <p:iterate type="wd">
                                    <p:tmPct val="10000"/>
                                  </p:iterate>
                                  <p:childTnLst>
                                    <p:set>
                                      <p:cBhvr>
                                        <p:cTn id="88" dur="1" fill="hold">
                                          <p:stCondLst>
                                            <p:cond delay="0"/>
                                          </p:stCondLst>
                                        </p:cTn>
                                        <p:tgtEl>
                                          <p:spTgt spid="21">
                                            <p:txEl>
                                              <p:pRg st="0" end="0"/>
                                            </p:txEl>
                                          </p:spTgt>
                                        </p:tgtEl>
                                        <p:attrNameLst>
                                          <p:attrName>style.visibility</p:attrName>
                                        </p:attrNameLst>
                                      </p:cBhvr>
                                      <p:to>
                                        <p:strVal val="visible"/>
                                      </p:to>
                                    </p:set>
                                    <p:anim calcmode="lin" valueType="num">
                                      <p:cBhvr additive="base">
                                        <p:cTn id="89" dur="500" fill="hold"/>
                                        <p:tgtEl>
                                          <p:spTgt spid="21">
                                            <p:txEl>
                                              <p:pRg st="0" end="0"/>
                                            </p:txEl>
                                          </p:spTgt>
                                        </p:tgtEl>
                                        <p:attrNameLst>
                                          <p:attrName>ppt_x</p:attrName>
                                        </p:attrNameLst>
                                      </p:cBhvr>
                                      <p:tavLst>
                                        <p:tav tm="0">
                                          <p:val>
                                            <p:strVal val="0-#ppt_w/2"/>
                                          </p:val>
                                        </p:tav>
                                        <p:tav tm="100000">
                                          <p:val>
                                            <p:strVal val="#ppt_x"/>
                                          </p:val>
                                        </p:tav>
                                      </p:tavLst>
                                    </p:anim>
                                    <p:anim calcmode="lin" valueType="num">
                                      <p:cBhvr additive="base">
                                        <p:cTn id="90" dur="500" fill="hold"/>
                                        <p:tgtEl>
                                          <p:spTgt spid="21">
                                            <p:txEl>
                                              <p:pRg st="0" end="0"/>
                                            </p:txEl>
                                          </p:spTgt>
                                        </p:tgtEl>
                                        <p:attrNameLst>
                                          <p:attrName>ppt_y</p:attrName>
                                        </p:attrNameLst>
                                      </p:cBhvr>
                                      <p:tavLst>
                                        <p:tav tm="0">
                                          <p:val>
                                            <p:strVal val="0-#ppt_h/2"/>
                                          </p:val>
                                        </p:tav>
                                        <p:tav tm="100000">
                                          <p:val>
                                            <p:strVal val="#ppt_y"/>
                                          </p:val>
                                        </p:tav>
                                      </p:tavLst>
                                    </p:anim>
                                  </p:childTnLst>
                                </p:cTn>
                              </p:par>
                            </p:childTnLst>
                          </p:cTn>
                        </p:par>
                        <p:par>
                          <p:cTn id="91" fill="hold">
                            <p:stCondLst>
                              <p:cond delay="5300"/>
                            </p:stCondLst>
                            <p:childTnLst>
                              <p:par>
                                <p:cTn id="92" presetID="2" presetClass="entr" presetSubtype="2" decel="100000" fill="hold" grpId="0" nodeType="afterEffect">
                                  <p:stCondLst>
                                    <p:cond delay="250"/>
                                  </p:stCondLst>
                                  <p:childTnLst>
                                    <p:set>
                                      <p:cBhvr>
                                        <p:cTn id="93" dur="1" fill="hold">
                                          <p:stCondLst>
                                            <p:cond delay="0"/>
                                          </p:stCondLst>
                                        </p:cTn>
                                        <p:tgtEl>
                                          <p:spTgt spid="22">
                                            <p:txEl>
                                              <p:pRg st="0" end="0"/>
                                            </p:txEl>
                                          </p:spTgt>
                                        </p:tgtEl>
                                        <p:attrNameLst>
                                          <p:attrName>style.visibility</p:attrName>
                                        </p:attrNameLst>
                                      </p:cBhvr>
                                      <p:to>
                                        <p:strVal val="visible"/>
                                      </p:to>
                                    </p:set>
                                    <p:anim calcmode="lin" valueType="num">
                                      <p:cBhvr additive="base">
                                        <p:cTn id="94" dur="500" fill="hold"/>
                                        <p:tgtEl>
                                          <p:spTgt spid="22">
                                            <p:txEl>
                                              <p:pRg st="0" end="0"/>
                                            </p:txEl>
                                          </p:spTgt>
                                        </p:tgtEl>
                                        <p:attrNameLst>
                                          <p:attrName>ppt_x</p:attrName>
                                        </p:attrNameLst>
                                      </p:cBhvr>
                                      <p:tavLst>
                                        <p:tav tm="0">
                                          <p:val>
                                            <p:strVal val="1+#ppt_w/2"/>
                                          </p:val>
                                        </p:tav>
                                        <p:tav tm="100000">
                                          <p:val>
                                            <p:strVal val="#ppt_x"/>
                                          </p:val>
                                        </p:tav>
                                      </p:tavLst>
                                    </p:anim>
                                    <p:anim calcmode="lin" valueType="num">
                                      <p:cBhvr additive="base">
                                        <p:cTn id="95" dur="500" fill="hold"/>
                                        <p:tgtEl>
                                          <p:spTgt spid="2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34" grpId="0" animBg="1"/>
      <p:bldP spid="34" grpId="1" animBg="1"/>
      <p:bldP spid="35" grpId="0" animBg="1"/>
      <p:bldP spid="35" grpId="1" animBg="1"/>
      <p:bldP spid="36"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0-#ppt_w/2"/>
                          </p:val>
                        </p:tav>
                        <p:tav tm="100000">
                          <p:val>
                            <p:strVal val="#ppt_x"/>
                          </p:val>
                        </p:tav>
                      </p:tavLst>
                    </p:anim>
                    <p:anim calcmode="lin" valueType="num">
                      <p:cBhvr additive="base">
                        <p:cTn dur="500" fill="hold"/>
                        <p:tgtEl>
                          <p:spTgt spid="36"/>
                        </p:tgtEl>
                        <p:attrNameLst>
                          <p:attrName>ppt_y</p:attrName>
                        </p:attrNameLst>
                      </p:cBhvr>
                      <p:tavLst>
                        <p:tav tm="0">
                          <p:val>
                            <p:strVal val="0-#ppt_h/2"/>
                          </p:val>
                        </p:tav>
                        <p:tav tm="100000">
                          <p:val>
                            <p:strVal val="#ppt_y"/>
                          </p:val>
                        </p:tav>
                      </p:tavLst>
                    </p:anim>
                  </p:childTnLst>
                </p:cTn>
              </p:par>
            </p:tnLst>
          </p:tmpl>
        </p:tmplLst>
      </p:bldP>
      <p:bldP spid="37"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500" fill="hold"/>
                        <p:tgtEl>
                          <p:spTgt spid="37"/>
                        </p:tgtEl>
                        <p:attrNameLst>
                          <p:attrName>ppt_x</p:attrName>
                        </p:attrNameLst>
                      </p:cBhvr>
                      <p:tavLst>
                        <p:tav tm="0">
                          <p:val>
                            <p:strVal val="1+#ppt_w/2"/>
                          </p:val>
                        </p:tav>
                        <p:tav tm="100000">
                          <p:val>
                            <p:strVal val="#ppt_x"/>
                          </p:val>
                        </p:tav>
                      </p:tavLst>
                    </p:anim>
                    <p:anim calcmode="lin" valueType="num">
                      <p:cBhvr additive="base">
                        <p:cTn dur="500" fill="hold"/>
                        <p:tgtEl>
                          <p:spTgt spid="37"/>
                        </p:tgtEl>
                        <p:attrNameLst>
                          <p:attrName>ppt_y</p:attrName>
                        </p:attrNameLst>
                      </p:cBhvr>
                      <p:tavLst>
                        <p:tav tm="0">
                          <p:val>
                            <p:strVal val="#ppt_y"/>
                          </p:val>
                        </p:tav>
                        <p:tav tm="100000">
                          <p:val>
                            <p:strVal val="#ppt_y"/>
                          </p:val>
                        </p:tav>
                      </p:tavLst>
                    </p:anim>
                  </p:childTnLst>
                </p:cTn>
              </p:par>
            </p:tnLst>
          </p:tmpl>
        </p:tmplLst>
      </p:bldP>
      <p:bldP spid="38" grpId="0" animBg="1"/>
      <p:bldP spid="38" grpId="1" animBg="1"/>
      <p:bldP spid="39" grpId="0" animBg="1"/>
      <p:bldP spid="39" grpId="1" animBg="1"/>
      <p:bldP spid="40"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0-#ppt_w/2"/>
                          </p:val>
                        </p:tav>
                        <p:tav tm="100000">
                          <p:val>
                            <p:strVal val="#ppt_x"/>
                          </p:val>
                        </p:tav>
                      </p:tavLst>
                    </p:anim>
                    <p:anim calcmode="lin" valueType="num">
                      <p:cBhvr additive="base">
                        <p:cTn dur="500" fill="hold"/>
                        <p:tgtEl>
                          <p:spTgt spid="40"/>
                        </p:tgtEl>
                        <p:attrNameLst>
                          <p:attrName>ppt_y</p:attrName>
                        </p:attrNameLst>
                      </p:cBhvr>
                      <p:tavLst>
                        <p:tav tm="0">
                          <p:val>
                            <p:strVal val="0-#ppt_h/2"/>
                          </p:val>
                        </p:tav>
                        <p:tav tm="100000">
                          <p:val>
                            <p:strVal val="#ppt_y"/>
                          </p:val>
                        </p:tav>
                      </p:tavLst>
                    </p:anim>
                  </p:childTnLst>
                </p:cTn>
              </p:par>
            </p:tnLst>
          </p:tmpl>
        </p:tmplLst>
      </p:bldP>
      <p:bldP spid="41"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1+#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P spid="19" grpId="0" animBg="1"/>
      <p:bldP spid="19" grpId="1" animBg="1"/>
      <p:bldP spid="20" grpId="0" animBg="1"/>
      <p:bldP spid="20" grpId="1" animBg="1"/>
      <p:bldP spid="21"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0-#ppt_w/2"/>
                          </p:val>
                        </p:tav>
                        <p:tav tm="100000">
                          <p:val>
                            <p:strVal val="#ppt_x"/>
                          </p:val>
                        </p:tav>
                      </p:tavLst>
                    </p:anim>
                    <p:anim calcmode="lin" valueType="num">
                      <p:cBhvr additive="base">
                        <p:cTn dur="500" fill="hold"/>
                        <p:tgtEl>
                          <p:spTgt spid="21"/>
                        </p:tgtEl>
                        <p:attrNameLst>
                          <p:attrName>ppt_y</p:attrName>
                        </p:attrNameLst>
                      </p:cBhvr>
                      <p:tavLst>
                        <p:tav tm="0">
                          <p:val>
                            <p:strVal val="0-#ppt_h/2"/>
                          </p:val>
                        </p:tav>
                        <p:tav tm="100000">
                          <p:val>
                            <p:strVal val="#ppt_y"/>
                          </p:val>
                        </p:tav>
                      </p:tavLst>
                    </p:anim>
                  </p:childTnLst>
                </p:cTn>
              </p:par>
            </p:tnLst>
          </p:tmpl>
        </p:tmplLst>
      </p:bldP>
      <p:bldP spid="22"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1+#ppt_w/2"/>
                          </p:val>
                        </p:tav>
                        <p:tav tm="100000">
                          <p:val>
                            <p:strVal val="#ppt_x"/>
                          </p:val>
                        </p:tav>
                      </p:tavLst>
                    </p:anim>
                    <p:anim calcmode="lin" valueType="num">
                      <p:cBhvr additive="base">
                        <p:cTn dur="500" fill="hold"/>
                        <p:tgtEl>
                          <p:spTgt spid="22"/>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olum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4" name="アーチ 33"/>
          <p:cNvSpPr/>
          <p:nvPr userDrawn="1"/>
        </p:nvSpPr>
        <p:spPr>
          <a:xfrm rot="3600000">
            <a:off x="777225" y="1613571"/>
            <a:ext cx="994797" cy="994883"/>
          </a:xfrm>
          <a:prstGeom prst="blockArc">
            <a:avLst>
              <a:gd name="adj1" fmla="val 18941412"/>
              <a:gd name="adj2" fmla="val 11732646"/>
              <a:gd name="adj3" fmla="val 4340"/>
            </a:avLst>
          </a:prstGeom>
          <a:solidFill>
            <a:schemeClr val="accent1">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5" name="アーチ 34"/>
          <p:cNvSpPr/>
          <p:nvPr userDrawn="1"/>
        </p:nvSpPr>
        <p:spPr>
          <a:xfrm rot="6618510">
            <a:off x="854950" y="1691303"/>
            <a:ext cx="839345" cy="839418"/>
          </a:xfrm>
          <a:prstGeom prst="blockArc">
            <a:avLst>
              <a:gd name="adj1" fmla="val 19452122"/>
              <a:gd name="adj2" fmla="val 11742259"/>
              <a:gd name="adj3" fmla="val 4894"/>
            </a:avLst>
          </a:prstGeom>
          <a:solidFill>
            <a:schemeClr val="accent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6" name="テキスト プレースホルダー 6"/>
          <p:cNvSpPr>
            <a:spLocks noGrp="1"/>
          </p:cNvSpPr>
          <p:nvPr>
            <p:ph type="body" sz="quarter" idx="15" hasCustomPrompt="1"/>
          </p:nvPr>
        </p:nvSpPr>
        <p:spPr>
          <a:xfrm>
            <a:off x="1348817" y="1770594"/>
            <a:ext cx="4746654" cy="526901"/>
          </a:xfrm>
        </p:spPr>
        <p:txBody>
          <a:bodyPr anchor="b">
            <a:noAutofit/>
          </a:bodyPr>
          <a:lstStyle>
            <a:lvl1pPr algn="l">
              <a:defRPr sz="240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37" name="テキスト プレースホルダー 6"/>
          <p:cNvSpPr>
            <a:spLocks noGrp="1"/>
          </p:cNvSpPr>
          <p:nvPr>
            <p:ph type="body" sz="quarter" idx="14" hasCustomPrompt="1"/>
          </p:nvPr>
        </p:nvSpPr>
        <p:spPr>
          <a:xfrm>
            <a:off x="1806201" y="2241379"/>
            <a:ext cx="4289271" cy="1481167"/>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38" name="アーチ 37"/>
          <p:cNvSpPr/>
          <p:nvPr userDrawn="1"/>
        </p:nvSpPr>
        <p:spPr>
          <a:xfrm rot="3600000">
            <a:off x="777225" y="3890264"/>
            <a:ext cx="994797" cy="994883"/>
          </a:xfrm>
          <a:prstGeom prst="blockArc">
            <a:avLst>
              <a:gd name="adj1" fmla="val 18941412"/>
              <a:gd name="adj2" fmla="val 11732646"/>
              <a:gd name="adj3" fmla="val 4340"/>
            </a:avLst>
          </a:prstGeom>
          <a:solidFill>
            <a:schemeClr val="accent3">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9" name="アーチ 38"/>
          <p:cNvSpPr/>
          <p:nvPr userDrawn="1"/>
        </p:nvSpPr>
        <p:spPr>
          <a:xfrm rot="6618510">
            <a:off x="854950" y="3967996"/>
            <a:ext cx="839345" cy="839418"/>
          </a:xfrm>
          <a:prstGeom prst="blockArc">
            <a:avLst>
              <a:gd name="adj1" fmla="val 19452122"/>
              <a:gd name="adj2" fmla="val 11742259"/>
              <a:gd name="adj3" fmla="val 4894"/>
            </a:avLst>
          </a:prstGeom>
          <a:solidFill>
            <a:schemeClr val="accent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40" name="テキスト プレースホルダー 6"/>
          <p:cNvSpPr>
            <a:spLocks noGrp="1"/>
          </p:cNvSpPr>
          <p:nvPr>
            <p:ph type="body" sz="quarter" idx="16" hasCustomPrompt="1"/>
          </p:nvPr>
        </p:nvSpPr>
        <p:spPr>
          <a:xfrm>
            <a:off x="1348817" y="4047287"/>
            <a:ext cx="4746654" cy="526901"/>
          </a:xfrm>
        </p:spPr>
        <p:txBody>
          <a:bodyPr anchor="b">
            <a:noAutofit/>
          </a:bodyPr>
          <a:lstStyle>
            <a:lvl1pPr algn="l">
              <a:defRPr sz="240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41" name="テキスト プレースホルダー 6"/>
          <p:cNvSpPr>
            <a:spLocks noGrp="1"/>
          </p:cNvSpPr>
          <p:nvPr>
            <p:ph type="body" sz="quarter" idx="17" hasCustomPrompt="1"/>
          </p:nvPr>
        </p:nvSpPr>
        <p:spPr>
          <a:xfrm>
            <a:off x="1806201" y="4518071"/>
            <a:ext cx="4289271" cy="1481167"/>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19" name="アーチ 18"/>
          <p:cNvSpPr/>
          <p:nvPr userDrawn="1"/>
        </p:nvSpPr>
        <p:spPr>
          <a:xfrm rot="3600000">
            <a:off x="6248557" y="1615605"/>
            <a:ext cx="994797" cy="994883"/>
          </a:xfrm>
          <a:prstGeom prst="blockArc">
            <a:avLst>
              <a:gd name="adj1" fmla="val 18941412"/>
              <a:gd name="adj2" fmla="val 11732646"/>
              <a:gd name="adj3" fmla="val 4340"/>
            </a:avLst>
          </a:prstGeom>
          <a:solidFill>
            <a:schemeClr val="accent2">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0" name="アーチ 19"/>
          <p:cNvSpPr/>
          <p:nvPr userDrawn="1"/>
        </p:nvSpPr>
        <p:spPr>
          <a:xfrm rot="6618510">
            <a:off x="6326282" y="1693336"/>
            <a:ext cx="839345" cy="839418"/>
          </a:xfrm>
          <a:prstGeom prst="blockArc">
            <a:avLst>
              <a:gd name="adj1" fmla="val 19452122"/>
              <a:gd name="adj2" fmla="val 11742259"/>
              <a:gd name="adj3" fmla="val 4894"/>
            </a:avLst>
          </a:prstGeom>
          <a:solidFill>
            <a:schemeClr val="accent2"/>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1" name="テキスト プレースホルダー 6"/>
          <p:cNvSpPr>
            <a:spLocks noGrp="1"/>
          </p:cNvSpPr>
          <p:nvPr>
            <p:ph type="body" sz="quarter" idx="18" hasCustomPrompt="1"/>
          </p:nvPr>
        </p:nvSpPr>
        <p:spPr>
          <a:xfrm>
            <a:off x="6820149" y="1772628"/>
            <a:ext cx="4746654" cy="526901"/>
          </a:xfrm>
        </p:spPr>
        <p:txBody>
          <a:bodyPr anchor="b">
            <a:noAutofit/>
          </a:bodyPr>
          <a:lstStyle>
            <a:lvl1pPr algn="l">
              <a:defRPr sz="240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22" name="テキスト プレースホルダー 6"/>
          <p:cNvSpPr>
            <a:spLocks noGrp="1"/>
          </p:cNvSpPr>
          <p:nvPr>
            <p:ph type="body" sz="quarter" idx="19" hasCustomPrompt="1"/>
          </p:nvPr>
        </p:nvSpPr>
        <p:spPr>
          <a:xfrm>
            <a:off x="7277533" y="2243412"/>
            <a:ext cx="4289271" cy="1481167"/>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23" name="アーチ 22"/>
          <p:cNvSpPr/>
          <p:nvPr userDrawn="1"/>
        </p:nvSpPr>
        <p:spPr>
          <a:xfrm rot="3600000">
            <a:off x="6248557" y="3892297"/>
            <a:ext cx="994797" cy="994883"/>
          </a:xfrm>
          <a:prstGeom prst="blockArc">
            <a:avLst>
              <a:gd name="adj1" fmla="val 18941412"/>
              <a:gd name="adj2" fmla="val 11732646"/>
              <a:gd name="adj3" fmla="val 4340"/>
            </a:avLst>
          </a:prstGeom>
          <a:solidFill>
            <a:schemeClr val="accent4">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4" name="アーチ 23"/>
          <p:cNvSpPr/>
          <p:nvPr userDrawn="1"/>
        </p:nvSpPr>
        <p:spPr>
          <a:xfrm rot="6618510">
            <a:off x="6326282" y="3970029"/>
            <a:ext cx="839345" cy="839418"/>
          </a:xfrm>
          <a:prstGeom prst="blockArc">
            <a:avLst>
              <a:gd name="adj1" fmla="val 19452122"/>
              <a:gd name="adj2" fmla="val 11742259"/>
              <a:gd name="adj3" fmla="val 4894"/>
            </a:avLst>
          </a:prstGeom>
          <a:solidFill>
            <a:schemeClr val="accent4"/>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5" name="テキスト プレースホルダー 6"/>
          <p:cNvSpPr>
            <a:spLocks noGrp="1"/>
          </p:cNvSpPr>
          <p:nvPr>
            <p:ph type="body" sz="quarter" idx="20" hasCustomPrompt="1"/>
          </p:nvPr>
        </p:nvSpPr>
        <p:spPr>
          <a:xfrm>
            <a:off x="6820149" y="4049320"/>
            <a:ext cx="4746654" cy="526901"/>
          </a:xfrm>
        </p:spPr>
        <p:txBody>
          <a:bodyPr anchor="b">
            <a:noAutofit/>
          </a:bodyPr>
          <a:lstStyle>
            <a:lvl1pPr algn="l">
              <a:defRPr sz="240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26" name="テキスト プレースホルダー 6"/>
          <p:cNvSpPr>
            <a:spLocks noGrp="1"/>
          </p:cNvSpPr>
          <p:nvPr>
            <p:ph type="body" sz="quarter" idx="21" hasCustomPrompt="1"/>
          </p:nvPr>
        </p:nvSpPr>
        <p:spPr>
          <a:xfrm>
            <a:off x="7277533" y="4520105"/>
            <a:ext cx="4289271" cy="1481167"/>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90071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4" decel="10000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750" fill="hold"/>
                                        <p:tgtEl>
                                          <p:spTgt spid="35"/>
                                        </p:tgtEl>
                                        <p:attrNameLst>
                                          <p:attrName>ppt_x</p:attrName>
                                        </p:attrNameLst>
                                      </p:cBhvr>
                                      <p:tavLst>
                                        <p:tav tm="0">
                                          <p:val>
                                            <p:strVal val="#ppt_x"/>
                                          </p:val>
                                        </p:tav>
                                        <p:tav tm="100000">
                                          <p:val>
                                            <p:strVal val="#ppt_x"/>
                                          </p:val>
                                        </p:tav>
                                      </p:tavLst>
                                    </p:anim>
                                    <p:anim calcmode="lin" valueType="num">
                                      <p:cBhvr additive="base">
                                        <p:cTn id="16" dur="750" fill="hold"/>
                                        <p:tgtEl>
                                          <p:spTgt spid="35"/>
                                        </p:tgtEl>
                                        <p:attrNameLst>
                                          <p:attrName>ppt_y</p:attrName>
                                        </p:attrNameLst>
                                      </p:cBhvr>
                                      <p:tavLst>
                                        <p:tav tm="0">
                                          <p:val>
                                            <p:strVal val="1+#ppt_h/2"/>
                                          </p:val>
                                        </p:tav>
                                        <p:tav tm="100000">
                                          <p:val>
                                            <p:strVal val="#ppt_y"/>
                                          </p:val>
                                        </p:tav>
                                      </p:tavLst>
                                    </p:anim>
                                  </p:childTnLst>
                                </p:cTn>
                              </p:par>
                              <p:par>
                                <p:cTn id="17" presetID="2" presetClass="entr" presetSubtype="8" decel="10000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additive="base">
                                        <p:cTn id="19" dur="750" fill="hold"/>
                                        <p:tgtEl>
                                          <p:spTgt spid="34"/>
                                        </p:tgtEl>
                                        <p:attrNameLst>
                                          <p:attrName>ppt_x</p:attrName>
                                        </p:attrNameLst>
                                      </p:cBhvr>
                                      <p:tavLst>
                                        <p:tav tm="0">
                                          <p:val>
                                            <p:strVal val="0-#ppt_w/2"/>
                                          </p:val>
                                        </p:tav>
                                        <p:tav tm="100000">
                                          <p:val>
                                            <p:strVal val="#ppt_x"/>
                                          </p:val>
                                        </p:tav>
                                      </p:tavLst>
                                    </p:anim>
                                    <p:anim calcmode="lin" valueType="num">
                                      <p:cBhvr additive="base">
                                        <p:cTn id="20" dur="750" fill="hold"/>
                                        <p:tgtEl>
                                          <p:spTgt spid="34"/>
                                        </p:tgtEl>
                                        <p:attrNameLst>
                                          <p:attrName>ppt_y</p:attrName>
                                        </p:attrNameLst>
                                      </p:cBhvr>
                                      <p:tavLst>
                                        <p:tav tm="0">
                                          <p:val>
                                            <p:strVal val="#ppt_y"/>
                                          </p:val>
                                        </p:tav>
                                        <p:tav tm="100000">
                                          <p:val>
                                            <p:strVal val="#ppt_y"/>
                                          </p:val>
                                        </p:tav>
                                      </p:tavLst>
                                    </p:anim>
                                  </p:childTnLst>
                                </p:cTn>
                              </p:par>
                              <p:par>
                                <p:cTn id="21" presetID="45" presetClass="entr" presetSubtype="0" fill="hold" grpId="1"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750"/>
                                        <p:tgtEl>
                                          <p:spTgt spid="35"/>
                                        </p:tgtEl>
                                      </p:cBhvr>
                                    </p:animEffect>
                                    <p:anim calcmode="lin" valueType="num">
                                      <p:cBhvr>
                                        <p:cTn id="24" dur="750" fill="hold"/>
                                        <p:tgtEl>
                                          <p:spTgt spid="35"/>
                                        </p:tgtEl>
                                        <p:attrNameLst>
                                          <p:attrName>ppt_w</p:attrName>
                                        </p:attrNameLst>
                                      </p:cBhvr>
                                      <p:tavLst>
                                        <p:tav tm="0" fmla="#ppt_w*sin(2.5*pi*$)">
                                          <p:val>
                                            <p:fltVal val="0"/>
                                          </p:val>
                                        </p:tav>
                                        <p:tav tm="100000">
                                          <p:val>
                                            <p:fltVal val="1"/>
                                          </p:val>
                                        </p:tav>
                                      </p:tavLst>
                                    </p:anim>
                                    <p:anim calcmode="lin" valueType="num">
                                      <p:cBhvr>
                                        <p:cTn id="25" dur="750" fill="hold"/>
                                        <p:tgtEl>
                                          <p:spTgt spid="35"/>
                                        </p:tgtEl>
                                        <p:attrNameLst>
                                          <p:attrName>ppt_h</p:attrName>
                                        </p:attrNameLst>
                                      </p:cBhvr>
                                      <p:tavLst>
                                        <p:tav tm="0">
                                          <p:val>
                                            <p:strVal val="#ppt_h"/>
                                          </p:val>
                                        </p:tav>
                                        <p:tav tm="100000">
                                          <p:val>
                                            <p:strVal val="#ppt_h"/>
                                          </p:val>
                                        </p:tav>
                                      </p:tavLst>
                                    </p:anim>
                                  </p:childTnLst>
                                </p:cTn>
                              </p:par>
                              <p:par>
                                <p:cTn id="26" presetID="45" presetClass="entr" presetSubtype="0" fill="hold" grpId="1"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750"/>
                                        <p:tgtEl>
                                          <p:spTgt spid="34"/>
                                        </p:tgtEl>
                                      </p:cBhvr>
                                    </p:animEffect>
                                    <p:anim calcmode="lin" valueType="num">
                                      <p:cBhvr>
                                        <p:cTn id="29" dur="750" fill="hold"/>
                                        <p:tgtEl>
                                          <p:spTgt spid="34"/>
                                        </p:tgtEl>
                                        <p:attrNameLst>
                                          <p:attrName>ppt_w</p:attrName>
                                        </p:attrNameLst>
                                      </p:cBhvr>
                                      <p:tavLst>
                                        <p:tav tm="0" fmla="#ppt_w*sin(2.5*pi*$)">
                                          <p:val>
                                            <p:fltVal val="0"/>
                                          </p:val>
                                        </p:tav>
                                        <p:tav tm="100000">
                                          <p:val>
                                            <p:fltVal val="1"/>
                                          </p:val>
                                        </p:tav>
                                      </p:tavLst>
                                    </p:anim>
                                    <p:anim calcmode="lin" valueType="num">
                                      <p:cBhvr>
                                        <p:cTn id="30" dur="750" fill="hold"/>
                                        <p:tgtEl>
                                          <p:spTgt spid="34"/>
                                        </p:tgtEl>
                                        <p:attrNameLst>
                                          <p:attrName>ppt_h</p:attrName>
                                        </p:attrNameLst>
                                      </p:cBhvr>
                                      <p:tavLst>
                                        <p:tav tm="0">
                                          <p:val>
                                            <p:strVal val="#ppt_h"/>
                                          </p:val>
                                        </p:tav>
                                        <p:tav tm="100000">
                                          <p:val>
                                            <p:strVal val="#ppt_h"/>
                                          </p:val>
                                        </p:tav>
                                      </p:tavLst>
                                    </p:anim>
                                  </p:childTnLst>
                                </p:cTn>
                              </p:par>
                              <p:par>
                                <p:cTn id="31" presetID="2" presetClass="entr" presetSubtype="9" decel="100000" fill="hold" grpId="0" nodeType="withEffect">
                                  <p:stCondLst>
                                    <p:cond delay="500"/>
                                  </p:stCondLst>
                                  <p:iterate type="wd">
                                    <p:tmPct val="10000"/>
                                  </p:iterate>
                                  <p:childTnLst>
                                    <p:set>
                                      <p:cBhvr>
                                        <p:cTn id="32" dur="1" fill="hold">
                                          <p:stCondLst>
                                            <p:cond delay="0"/>
                                          </p:stCondLst>
                                        </p:cTn>
                                        <p:tgtEl>
                                          <p:spTgt spid="36">
                                            <p:txEl>
                                              <p:pRg st="0" end="0"/>
                                            </p:txEl>
                                          </p:spTgt>
                                        </p:tgtEl>
                                        <p:attrNameLst>
                                          <p:attrName>style.visibility</p:attrName>
                                        </p:attrNameLst>
                                      </p:cBhvr>
                                      <p:to>
                                        <p:strVal val="visible"/>
                                      </p:to>
                                    </p:set>
                                    <p:anim calcmode="lin" valueType="num">
                                      <p:cBhvr additive="base">
                                        <p:cTn id="33" dur="500" fill="hold"/>
                                        <p:tgtEl>
                                          <p:spTgt spid="36">
                                            <p:txEl>
                                              <p:pRg st="0" end="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6">
                                            <p:txEl>
                                              <p:pRg st="0" end="0"/>
                                            </p:txEl>
                                          </p:spTgt>
                                        </p:tgtEl>
                                        <p:attrNameLst>
                                          <p:attrName>ppt_y</p:attrName>
                                        </p:attrNameLst>
                                      </p:cBhvr>
                                      <p:tavLst>
                                        <p:tav tm="0">
                                          <p:val>
                                            <p:strVal val="0-#ppt_h/2"/>
                                          </p:val>
                                        </p:tav>
                                        <p:tav tm="100000">
                                          <p:val>
                                            <p:strVal val="#ppt_y"/>
                                          </p:val>
                                        </p:tav>
                                      </p:tavLst>
                                    </p:anim>
                                  </p:childTnLst>
                                </p:cTn>
                              </p:par>
                            </p:childTnLst>
                          </p:cTn>
                        </p:par>
                        <p:par>
                          <p:cTn id="35" fill="hold">
                            <p:stCondLst>
                              <p:cond delay="1600"/>
                            </p:stCondLst>
                            <p:childTnLst>
                              <p:par>
                                <p:cTn id="36" presetID="2" presetClass="entr" presetSubtype="2" decel="100000" fill="hold" grpId="0" nodeType="afterEffect">
                                  <p:stCondLst>
                                    <p:cond delay="250"/>
                                  </p:stCondLst>
                                  <p:childTnLst>
                                    <p:set>
                                      <p:cBhvr>
                                        <p:cTn id="37" dur="1" fill="hold">
                                          <p:stCondLst>
                                            <p:cond delay="0"/>
                                          </p:stCondLst>
                                        </p:cTn>
                                        <p:tgtEl>
                                          <p:spTgt spid="37">
                                            <p:txEl>
                                              <p:pRg st="0" end="0"/>
                                            </p:txEl>
                                          </p:spTgt>
                                        </p:tgtEl>
                                        <p:attrNameLst>
                                          <p:attrName>style.visibility</p:attrName>
                                        </p:attrNameLst>
                                      </p:cBhvr>
                                      <p:to>
                                        <p:strVal val="visible"/>
                                      </p:to>
                                    </p:set>
                                    <p:anim calcmode="lin" valueType="num">
                                      <p:cBhvr additive="base">
                                        <p:cTn id="38" dur="500" fill="hold"/>
                                        <p:tgtEl>
                                          <p:spTgt spid="37">
                                            <p:txEl>
                                              <p:pRg st="0" end="0"/>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37">
                                            <p:txEl>
                                              <p:pRg st="0" end="0"/>
                                            </p:txEl>
                                          </p:spTgt>
                                        </p:tgtEl>
                                        <p:attrNameLst>
                                          <p:attrName>ppt_y</p:attrName>
                                        </p:attrNameLst>
                                      </p:cBhvr>
                                      <p:tavLst>
                                        <p:tav tm="0">
                                          <p:val>
                                            <p:strVal val="#ppt_y"/>
                                          </p:val>
                                        </p:tav>
                                        <p:tav tm="100000">
                                          <p:val>
                                            <p:strVal val="#ppt_y"/>
                                          </p:val>
                                        </p:tav>
                                      </p:tavLst>
                                    </p:anim>
                                  </p:childTnLst>
                                </p:cTn>
                              </p:par>
                            </p:childTnLst>
                          </p:cTn>
                        </p:par>
                        <p:par>
                          <p:cTn id="40" fill="hold">
                            <p:stCondLst>
                              <p:cond delay="2350"/>
                            </p:stCondLst>
                            <p:childTnLst>
                              <p:par>
                                <p:cTn id="41" presetID="2" presetClass="entr" presetSubtype="4" decel="100000" fill="hold" grpId="0" nodeType="after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additive="base">
                                        <p:cTn id="43" dur="750" fill="hold"/>
                                        <p:tgtEl>
                                          <p:spTgt spid="39"/>
                                        </p:tgtEl>
                                        <p:attrNameLst>
                                          <p:attrName>ppt_x</p:attrName>
                                        </p:attrNameLst>
                                      </p:cBhvr>
                                      <p:tavLst>
                                        <p:tav tm="0">
                                          <p:val>
                                            <p:strVal val="#ppt_x"/>
                                          </p:val>
                                        </p:tav>
                                        <p:tav tm="100000">
                                          <p:val>
                                            <p:strVal val="#ppt_x"/>
                                          </p:val>
                                        </p:tav>
                                      </p:tavLst>
                                    </p:anim>
                                    <p:anim calcmode="lin" valueType="num">
                                      <p:cBhvr additive="base">
                                        <p:cTn id="44" dur="750" fill="hold"/>
                                        <p:tgtEl>
                                          <p:spTgt spid="39"/>
                                        </p:tgtEl>
                                        <p:attrNameLst>
                                          <p:attrName>ppt_y</p:attrName>
                                        </p:attrNameLst>
                                      </p:cBhvr>
                                      <p:tavLst>
                                        <p:tav tm="0">
                                          <p:val>
                                            <p:strVal val="1+#ppt_h/2"/>
                                          </p:val>
                                        </p:tav>
                                        <p:tav tm="100000">
                                          <p:val>
                                            <p:strVal val="#ppt_y"/>
                                          </p:val>
                                        </p:tav>
                                      </p:tavLst>
                                    </p:anim>
                                  </p:childTnLst>
                                </p:cTn>
                              </p:par>
                              <p:par>
                                <p:cTn id="45" presetID="2" presetClass="entr" presetSubtype="8" decel="10000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additive="base">
                                        <p:cTn id="47" dur="750" fill="hold"/>
                                        <p:tgtEl>
                                          <p:spTgt spid="38"/>
                                        </p:tgtEl>
                                        <p:attrNameLst>
                                          <p:attrName>ppt_x</p:attrName>
                                        </p:attrNameLst>
                                      </p:cBhvr>
                                      <p:tavLst>
                                        <p:tav tm="0">
                                          <p:val>
                                            <p:strVal val="0-#ppt_w/2"/>
                                          </p:val>
                                        </p:tav>
                                        <p:tav tm="100000">
                                          <p:val>
                                            <p:strVal val="#ppt_x"/>
                                          </p:val>
                                        </p:tav>
                                      </p:tavLst>
                                    </p:anim>
                                    <p:anim calcmode="lin" valueType="num">
                                      <p:cBhvr additive="base">
                                        <p:cTn id="48" dur="750" fill="hold"/>
                                        <p:tgtEl>
                                          <p:spTgt spid="38"/>
                                        </p:tgtEl>
                                        <p:attrNameLst>
                                          <p:attrName>ppt_y</p:attrName>
                                        </p:attrNameLst>
                                      </p:cBhvr>
                                      <p:tavLst>
                                        <p:tav tm="0">
                                          <p:val>
                                            <p:strVal val="#ppt_y"/>
                                          </p:val>
                                        </p:tav>
                                        <p:tav tm="100000">
                                          <p:val>
                                            <p:strVal val="#ppt_y"/>
                                          </p:val>
                                        </p:tav>
                                      </p:tavLst>
                                    </p:anim>
                                  </p:childTnLst>
                                </p:cTn>
                              </p:par>
                              <p:par>
                                <p:cTn id="49" presetID="45" presetClass="entr" presetSubtype="0" fill="hold" grpId="1"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750"/>
                                        <p:tgtEl>
                                          <p:spTgt spid="39"/>
                                        </p:tgtEl>
                                      </p:cBhvr>
                                    </p:animEffect>
                                    <p:anim calcmode="lin" valueType="num">
                                      <p:cBhvr>
                                        <p:cTn id="52" dur="750" fill="hold"/>
                                        <p:tgtEl>
                                          <p:spTgt spid="39"/>
                                        </p:tgtEl>
                                        <p:attrNameLst>
                                          <p:attrName>ppt_w</p:attrName>
                                        </p:attrNameLst>
                                      </p:cBhvr>
                                      <p:tavLst>
                                        <p:tav tm="0" fmla="#ppt_w*sin(2.5*pi*$)">
                                          <p:val>
                                            <p:fltVal val="0"/>
                                          </p:val>
                                        </p:tav>
                                        <p:tav tm="100000">
                                          <p:val>
                                            <p:fltVal val="1"/>
                                          </p:val>
                                        </p:tav>
                                      </p:tavLst>
                                    </p:anim>
                                    <p:anim calcmode="lin" valueType="num">
                                      <p:cBhvr>
                                        <p:cTn id="53" dur="750" fill="hold"/>
                                        <p:tgtEl>
                                          <p:spTgt spid="39"/>
                                        </p:tgtEl>
                                        <p:attrNameLst>
                                          <p:attrName>ppt_h</p:attrName>
                                        </p:attrNameLst>
                                      </p:cBhvr>
                                      <p:tavLst>
                                        <p:tav tm="0">
                                          <p:val>
                                            <p:strVal val="#ppt_h"/>
                                          </p:val>
                                        </p:tav>
                                        <p:tav tm="100000">
                                          <p:val>
                                            <p:strVal val="#ppt_h"/>
                                          </p:val>
                                        </p:tav>
                                      </p:tavLst>
                                    </p:anim>
                                  </p:childTnLst>
                                </p:cTn>
                              </p:par>
                              <p:par>
                                <p:cTn id="54" presetID="45" presetClass="entr" presetSubtype="0" fill="hold" grpId="1" nodeType="withEffect">
                                  <p:stCondLst>
                                    <p:cond delay="0"/>
                                  </p:stCondLst>
                                  <p:childTnLst>
                                    <p:set>
                                      <p:cBhvr>
                                        <p:cTn id="55" dur="1" fill="hold">
                                          <p:stCondLst>
                                            <p:cond delay="0"/>
                                          </p:stCondLst>
                                        </p:cTn>
                                        <p:tgtEl>
                                          <p:spTgt spid="38"/>
                                        </p:tgtEl>
                                        <p:attrNameLst>
                                          <p:attrName>style.visibility</p:attrName>
                                        </p:attrNameLst>
                                      </p:cBhvr>
                                      <p:to>
                                        <p:strVal val="visible"/>
                                      </p:to>
                                    </p:set>
                                    <p:animEffect transition="in" filter="fade">
                                      <p:cBhvr>
                                        <p:cTn id="56" dur="750"/>
                                        <p:tgtEl>
                                          <p:spTgt spid="38"/>
                                        </p:tgtEl>
                                      </p:cBhvr>
                                    </p:animEffect>
                                    <p:anim calcmode="lin" valueType="num">
                                      <p:cBhvr>
                                        <p:cTn id="57" dur="750" fill="hold"/>
                                        <p:tgtEl>
                                          <p:spTgt spid="38"/>
                                        </p:tgtEl>
                                        <p:attrNameLst>
                                          <p:attrName>ppt_w</p:attrName>
                                        </p:attrNameLst>
                                      </p:cBhvr>
                                      <p:tavLst>
                                        <p:tav tm="0" fmla="#ppt_w*sin(2.5*pi*$)">
                                          <p:val>
                                            <p:fltVal val="0"/>
                                          </p:val>
                                        </p:tav>
                                        <p:tav tm="100000">
                                          <p:val>
                                            <p:fltVal val="1"/>
                                          </p:val>
                                        </p:tav>
                                      </p:tavLst>
                                    </p:anim>
                                    <p:anim calcmode="lin" valueType="num">
                                      <p:cBhvr>
                                        <p:cTn id="58" dur="750" fill="hold"/>
                                        <p:tgtEl>
                                          <p:spTgt spid="38"/>
                                        </p:tgtEl>
                                        <p:attrNameLst>
                                          <p:attrName>ppt_h</p:attrName>
                                        </p:attrNameLst>
                                      </p:cBhvr>
                                      <p:tavLst>
                                        <p:tav tm="0">
                                          <p:val>
                                            <p:strVal val="#ppt_h"/>
                                          </p:val>
                                        </p:tav>
                                        <p:tav tm="100000">
                                          <p:val>
                                            <p:strVal val="#ppt_h"/>
                                          </p:val>
                                        </p:tav>
                                      </p:tavLst>
                                    </p:anim>
                                  </p:childTnLst>
                                </p:cTn>
                              </p:par>
                              <p:par>
                                <p:cTn id="59" presetID="2" presetClass="entr" presetSubtype="9" decel="100000" fill="hold" grpId="0" nodeType="withEffect">
                                  <p:stCondLst>
                                    <p:cond delay="500"/>
                                  </p:stCondLst>
                                  <p:iterate type="wd">
                                    <p:tmPct val="10000"/>
                                  </p:iterate>
                                  <p:childTnLst>
                                    <p:set>
                                      <p:cBhvr>
                                        <p:cTn id="60" dur="1" fill="hold">
                                          <p:stCondLst>
                                            <p:cond delay="0"/>
                                          </p:stCondLst>
                                        </p:cTn>
                                        <p:tgtEl>
                                          <p:spTgt spid="40">
                                            <p:txEl>
                                              <p:pRg st="0" end="0"/>
                                            </p:txEl>
                                          </p:spTgt>
                                        </p:tgtEl>
                                        <p:attrNameLst>
                                          <p:attrName>style.visibility</p:attrName>
                                        </p:attrNameLst>
                                      </p:cBhvr>
                                      <p:to>
                                        <p:strVal val="visible"/>
                                      </p:to>
                                    </p:set>
                                    <p:anim calcmode="lin" valueType="num">
                                      <p:cBhvr additive="base">
                                        <p:cTn id="61" dur="500" fill="hold"/>
                                        <p:tgtEl>
                                          <p:spTgt spid="40">
                                            <p:txEl>
                                              <p:pRg st="0" end="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0">
                                            <p:txEl>
                                              <p:pRg st="0" end="0"/>
                                            </p:txEl>
                                          </p:spTgt>
                                        </p:tgtEl>
                                        <p:attrNameLst>
                                          <p:attrName>ppt_y</p:attrName>
                                        </p:attrNameLst>
                                      </p:cBhvr>
                                      <p:tavLst>
                                        <p:tav tm="0">
                                          <p:val>
                                            <p:strVal val="0-#ppt_h/2"/>
                                          </p:val>
                                        </p:tav>
                                        <p:tav tm="100000">
                                          <p:val>
                                            <p:strVal val="#ppt_y"/>
                                          </p:val>
                                        </p:tav>
                                      </p:tavLst>
                                    </p:anim>
                                  </p:childTnLst>
                                </p:cTn>
                              </p:par>
                            </p:childTnLst>
                          </p:cTn>
                        </p:par>
                        <p:par>
                          <p:cTn id="63" fill="hold">
                            <p:stCondLst>
                              <p:cond delay="3450"/>
                            </p:stCondLst>
                            <p:childTnLst>
                              <p:par>
                                <p:cTn id="64" presetID="2" presetClass="entr" presetSubtype="2" decel="100000" fill="hold" grpId="0" nodeType="afterEffect">
                                  <p:stCondLst>
                                    <p:cond delay="250"/>
                                  </p:stCondLst>
                                  <p:childTnLst>
                                    <p:set>
                                      <p:cBhvr>
                                        <p:cTn id="65" dur="1" fill="hold">
                                          <p:stCondLst>
                                            <p:cond delay="0"/>
                                          </p:stCondLst>
                                        </p:cTn>
                                        <p:tgtEl>
                                          <p:spTgt spid="41">
                                            <p:txEl>
                                              <p:pRg st="0" end="0"/>
                                            </p:txEl>
                                          </p:spTgt>
                                        </p:tgtEl>
                                        <p:attrNameLst>
                                          <p:attrName>style.visibility</p:attrName>
                                        </p:attrNameLst>
                                      </p:cBhvr>
                                      <p:to>
                                        <p:strVal val="visible"/>
                                      </p:to>
                                    </p:set>
                                    <p:anim calcmode="lin" valueType="num">
                                      <p:cBhvr additive="base">
                                        <p:cTn id="66" dur="500" fill="hold"/>
                                        <p:tgtEl>
                                          <p:spTgt spid="41">
                                            <p:txEl>
                                              <p:pRg st="0" end="0"/>
                                            </p:txEl>
                                          </p:spTgt>
                                        </p:tgtEl>
                                        <p:attrNameLst>
                                          <p:attrName>ppt_x</p:attrName>
                                        </p:attrNameLst>
                                      </p:cBhvr>
                                      <p:tavLst>
                                        <p:tav tm="0">
                                          <p:val>
                                            <p:strVal val="1+#ppt_w/2"/>
                                          </p:val>
                                        </p:tav>
                                        <p:tav tm="100000">
                                          <p:val>
                                            <p:strVal val="#ppt_x"/>
                                          </p:val>
                                        </p:tav>
                                      </p:tavLst>
                                    </p:anim>
                                    <p:anim calcmode="lin" valueType="num">
                                      <p:cBhvr additive="base">
                                        <p:cTn id="67" dur="500" fill="hold"/>
                                        <p:tgtEl>
                                          <p:spTgt spid="41">
                                            <p:txEl>
                                              <p:pRg st="0" end="0"/>
                                            </p:txEl>
                                          </p:spTgt>
                                        </p:tgtEl>
                                        <p:attrNameLst>
                                          <p:attrName>ppt_y</p:attrName>
                                        </p:attrNameLst>
                                      </p:cBhvr>
                                      <p:tavLst>
                                        <p:tav tm="0">
                                          <p:val>
                                            <p:strVal val="#ppt_y"/>
                                          </p:val>
                                        </p:tav>
                                        <p:tav tm="100000">
                                          <p:val>
                                            <p:strVal val="#ppt_y"/>
                                          </p:val>
                                        </p:tav>
                                      </p:tavLst>
                                    </p:anim>
                                  </p:childTnLst>
                                </p:cTn>
                              </p:par>
                            </p:childTnLst>
                          </p:cTn>
                        </p:par>
                        <p:par>
                          <p:cTn id="68" fill="hold">
                            <p:stCondLst>
                              <p:cond delay="4200"/>
                            </p:stCondLst>
                            <p:childTnLst>
                              <p:par>
                                <p:cTn id="69" presetID="2" presetClass="entr" presetSubtype="4" decel="100000"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 calcmode="lin" valueType="num">
                                      <p:cBhvr additive="base">
                                        <p:cTn id="71" dur="750" fill="hold"/>
                                        <p:tgtEl>
                                          <p:spTgt spid="20"/>
                                        </p:tgtEl>
                                        <p:attrNameLst>
                                          <p:attrName>ppt_x</p:attrName>
                                        </p:attrNameLst>
                                      </p:cBhvr>
                                      <p:tavLst>
                                        <p:tav tm="0">
                                          <p:val>
                                            <p:strVal val="#ppt_x"/>
                                          </p:val>
                                        </p:tav>
                                        <p:tav tm="100000">
                                          <p:val>
                                            <p:strVal val="#ppt_x"/>
                                          </p:val>
                                        </p:tav>
                                      </p:tavLst>
                                    </p:anim>
                                    <p:anim calcmode="lin" valueType="num">
                                      <p:cBhvr additive="base">
                                        <p:cTn id="72" dur="750" fill="hold"/>
                                        <p:tgtEl>
                                          <p:spTgt spid="20"/>
                                        </p:tgtEl>
                                        <p:attrNameLst>
                                          <p:attrName>ppt_y</p:attrName>
                                        </p:attrNameLst>
                                      </p:cBhvr>
                                      <p:tavLst>
                                        <p:tav tm="0">
                                          <p:val>
                                            <p:strVal val="1+#ppt_h/2"/>
                                          </p:val>
                                        </p:tav>
                                        <p:tav tm="100000">
                                          <p:val>
                                            <p:strVal val="#ppt_y"/>
                                          </p:val>
                                        </p:tav>
                                      </p:tavLst>
                                    </p:anim>
                                  </p:childTnLst>
                                </p:cTn>
                              </p:par>
                              <p:par>
                                <p:cTn id="73" presetID="2" presetClass="entr" presetSubtype="8" decel="100000" fill="hold" grpId="0" nodeType="with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additive="base">
                                        <p:cTn id="75" dur="750" fill="hold"/>
                                        <p:tgtEl>
                                          <p:spTgt spid="19"/>
                                        </p:tgtEl>
                                        <p:attrNameLst>
                                          <p:attrName>ppt_x</p:attrName>
                                        </p:attrNameLst>
                                      </p:cBhvr>
                                      <p:tavLst>
                                        <p:tav tm="0">
                                          <p:val>
                                            <p:strVal val="0-#ppt_w/2"/>
                                          </p:val>
                                        </p:tav>
                                        <p:tav tm="100000">
                                          <p:val>
                                            <p:strVal val="#ppt_x"/>
                                          </p:val>
                                        </p:tav>
                                      </p:tavLst>
                                    </p:anim>
                                    <p:anim calcmode="lin" valueType="num">
                                      <p:cBhvr additive="base">
                                        <p:cTn id="76" dur="750" fill="hold"/>
                                        <p:tgtEl>
                                          <p:spTgt spid="19"/>
                                        </p:tgtEl>
                                        <p:attrNameLst>
                                          <p:attrName>ppt_y</p:attrName>
                                        </p:attrNameLst>
                                      </p:cBhvr>
                                      <p:tavLst>
                                        <p:tav tm="0">
                                          <p:val>
                                            <p:strVal val="#ppt_y"/>
                                          </p:val>
                                        </p:tav>
                                        <p:tav tm="100000">
                                          <p:val>
                                            <p:strVal val="#ppt_y"/>
                                          </p:val>
                                        </p:tav>
                                      </p:tavLst>
                                    </p:anim>
                                  </p:childTnLst>
                                </p:cTn>
                              </p:par>
                              <p:par>
                                <p:cTn id="77" presetID="45" presetClass="entr" presetSubtype="0" fill="hold" grpId="1" nodeType="with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750"/>
                                        <p:tgtEl>
                                          <p:spTgt spid="20"/>
                                        </p:tgtEl>
                                      </p:cBhvr>
                                    </p:animEffect>
                                    <p:anim calcmode="lin" valueType="num">
                                      <p:cBhvr>
                                        <p:cTn id="80" dur="750" fill="hold"/>
                                        <p:tgtEl>
                                          <p:spTgt spid="20"/>
                                        </p:tgtEl>
                                        <p:attrNameLst>
                                          <p:attrName>ppt_w</p:attrName>
                                        </p:attrNameLst>
                                      </p:cBhvr>
                                      <p:tavLst>
                                        <p:tav tm="0" fmla="#ppt_w*sin(2.5*pi*$)">
                                          <p:val>
                                            <p:fltVal val="0"/>
                                          </p:val>
                                        </p:tav>
                                        <p:tav tm="100000">
                                          <p:val>
                                            <p:fltVal val="1"/>
                                          </p:val>
                                        </p:tav>
                                      </p:tavLst>
                                    </p:anim>
                                    <p:anim calcmode="lin" valueType="num">
                                      <p:cBhvr>
                                        <p:cTn id="81" dur="750" fill="hold"/>
                                        <p:tgtEl>
                                          <p:spTgt spid="20"/>
                                        </p:tgtEl>
                                        <p:attrNameLst>
                                          <p:attrName>ppt_h</p:attrName>
                                        </p:attrNameLst>
                                      </p:cBhvr>
                                      <p:tavLst>
                                        <p:tav tm="0">
                                          <p:val>
                                            <p:strVal val="#ppt_h"/>
                                          </p:val>
                                        </p:tav>
                                        <p:tav tm="100000">
                                          <p:val>
                                            <p:strVal val="#ppt_h"/>
                                          </p:val>
                                        </p:tav>
                                      </p:tavLst>
                                    </p:anim>
                                  </p:childTnLst>
                                </p:cTn>
                              </p:par>
                              <p:par>
                                <p:cTn id="82" presetID="45" presetClass="entr" presetSubtype="0" fill="hold" grpId="1"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fade">
                                      <p:cBhvr>
                                        <p:cTn id="84" dur="750"/>
                                        <p:tgtEl>
                                          <p:spTgt spid="19"/>
                                        </p:tgtEl>
                                      </p:cBhvr>
                                    </p:animEffect>
                                    <p:anim calcmode="lin" valueType="num">
                                      <p:cBhvr>
                                        <p:cTn id="85" dur="750" fill="hold"/>
                                        <p:tgtEl>
                                          <p:spTgt spid="19"/>
                                        </p:tgtEl>
                                        <p:attrNameLst>
                                          <p:attrName>ppt_w</p:attrName>
                                        </p:attrNameLst>
                                      </p:cBhvr>
                                      <p:tavLst>
                                        <p:tav tm="0" fmla="#ppt_w*sin(2.5*pi*$)">
                                          <p:val>
                                            <p:fltVal val="0"/>
                                          </p:val>
                                        </p:tav>
                                        <p:tav tm="100000">
                                          <p:val>
                                            <p:fltVal val="1"/>
                                          </p:val>
                                        </p:tav>
                                      </p:tavLst>
                                    </p:anim>
                                    <p:anim calcmode="lin" valueType="num">
                                      <p:cBhvr>
                                        <p:cTn id="86" dur="750" fill="hold"/>
                                        <p:tgtEl>
                                          <p:spTgt spid="19"/>
                                        </p:tgtEl>
                                        <p:attrNameLst>
                                          <p:attrName>ppt_h</p:attrName>
                                        </p:attrNameLst>
                                      </p:cBhvr>
                                      <p:tavLst>
                                        <p:tav tm="0">
                                          <p:val>
                                            <p:strVal val="#ppt_h"/>
                                          </p:val>
                                        </p:tav>
                                        <p:tav tm="100000">
                                          <p:val>
                                            <p:strVal val="#ppt_h"/>
                                          </p:val>
                                        </p:tav>
                                      </p:tavLst>
                                    </p:anim>
                                  </p:childTnLst>
                                </p:cTn>
                              </p:par>
                              <p:par>
                                <p:cTn id="87" presetID="2" presetClass="entr" presetSubtype="9" decel="100000" fill="hold" grpId="0" nodeType="withEffect">
                                  <p:stCondLst>
                                    <p:cond delay="500"/>
                                  </p:stCondLst>
                                  <p:iterate type="wd">
                                    <p:tmPct val="10000"/>
                                  </p:iterate>
                                  <p:childTnLst>
                                    <p:set>
                                      <p:cBhvr>
                                        <p:cTn id="88" dur="1" fill="hold">
                                          <p:stCondLst>
                                            <p:cond delay="0"/>
                                          </p:stCondLst>
                                        </p:cTn>
                                        <p:tgtEl>
                                          <p:spTgt spid="21">
                                            <p:txEl>
                                              <p:pRg st="0" end="0"/>
                                            </p:txEl>
                                          </p:spTgt>
                                        </p:tgtEl>
                                        <p:attrNameLst>
                                          <p:attrName>style.visibility</p:attrName>
                                        </p:attrNameLst>
                                      </p:cBhvr>
                                      <p:to>
                                        <p:strVal val="visible"/>
                                      </p:to>
                                    </p:set>
                                    <p:anim calcmode="lin" valueType="num">
                                      <p:cBhvr additive="base">
                                        <p:cTn id="89" dur="500" fill="hold"/>
                                        <p:tgtEl>
                                          <p:spTgt spid="21">
                                            <p:txEl>
                                              <p:pRg st="0" end="0"/>
                                            </p:txEl>
                                          </p:spTgt>
                                        </p:tgtEl>
                                        <p:attrNameLst>
                                          <p:attrName>ppt_x</p:attrName>
                                        </p:attrNameLst>
                                      </p:cBhvr>
                                      <p:tavLst>
                                        <p:tav tm="0">
                                          <p:val>
                                            <p:strVal val="0-#ppt_w/2"/>
                                          </p:val>
                                        </p:tav>
                                        <p:tav tm="100000">
                                          <p:val>
                                            <p:strVal val="#ppt_x"/>
                                          </p:val>
                                        </p:tav>
                                      </p:tavLst>
                                    </p:anim>
                                    <p:anim calcmode="lin" valueType="num">
                                      <p:cBhvr additive="base">
                                        <p:cTn id="90" dur="500" fill="hold"/>
                                        <p:tgtEl>
                                          <p:spTgt spid="21">
                                            <p:txEl>
                                              <p:pRg st="0" end="0"/>
                                            </p:txEl>
                                          </p:spTgt>
                                        </p:tgtEl>
                                        <p:attrNameLst>
                                          <p:attrName>ppt_y</p:attrName>
                                        </p:attrNameLst>
                                      </p:cBhvr>
                                      <p:tavLst>
                                        <p:tav tm="0">
                                          <p:val>
                                            <p:strVal val="0-#ppt_h/2"/>
                                          </p:val>
                                        </p:tav>
                                        <p:tav tm="100000">
                                          <p:val>
                                            <p:strVal val="#ppt_y"/>
                                          </p:val>
                                        </p:tav>
                                      </p:tavLst>
                                    </p:anim>
                                  </p:childTnLst>
                                </p:cTn>
                              </p:par>
                            </p:childTnLst>
                          </p:cTn>
                        </p:par>
                        <p:par>
                          <p:cTn id="91" fill="hold">
                            <p:stCondLst>
                              <p:cond delay="5300"/>
                            </p:stCondLst>
                            <p:childTnLst>
                              <p:par>
                                <p:cTn id="92" presetID="2" presetClass="entr" presetSubtype="2" decel="100000" fill="hold" grpId="0" nodeType="afterEffect">
                                  <p:stCondLst>
                                    <p:cond delay="250"/>
                                  </p:stCondLst>
                                  <p:childTnLst>
                                    <p:set>
                                      <p:cBhvr>
                                        <p:cTn id="93" dur="1" fill="hold">
                                          <p:stCondLst>
                                            <p:cond delay="0"/>
                                          </p:stCondLst>
                                        </p:cTn>
                                        <p:tgtEl>
                                          <p:spTgt spid="22">
                                            <p:txEl>
                                              <p:pRg st="0" end="0"/>
                                            </p:txEl>
                                          </p:spTgt>
                                        </p:tgtEl>
                                        <p:attrNameLst>
                                          <p:attrName>style.visibility</p:attrName>
                                        </p:attrNameLst>
                                      </p:cBhvr>
                                      <p:to>
                                        <p:strVal val="visible"/>
                                      </p:to>
                                    </p:set>
                                    <p:anim calcmode="lin" valueType="num">
                                      <p:cBhvr additive="base">
                                        <p:cTn id="94" dur="500" fill="hold"/>
                                        <p:tgtEl>
                                          <p:spTgt spid="22">
                                            <p:txEl>
                                              <p:pRg st="0" end="0"/>
                                            </p:txEl>
                                          </p:spTgt>
                                        </p:tgtEl>
                                        <p:attrNameLst>
                                          <p:attrName>ppt_x</p:attrName>
                                        </p:attrNameLst>
                                      </p:cBhvr>
                                      <p:tavLst>
                                        <p:tav tm="0">
                                          <p:val>
                                            <p:strVal val="1+#ppt_w/2"/>
                                          </p:val>
                                        </p:tav>
                                        <p:tav tm="100000">
                                          <p:val>
                                            <p:strVal val="#ppt_x"/>
                                          </p:val>
                                        </p:tav>
                                      </p:tavLst>
                                    </p:anim>
                                    <p:anim calcmode="lin" valueType="num">
                                      <p:cBhvr additive="base">
                                        <p:cTn id="95" dur="500" fill="hold"/>
                                        <p:tgtEl>
                                          <p:spTgt spid="22">
                                            <p:txEl>
                                              <p:pRg st="0" end="0"/>
                                            </p:txEl>
                                          </p:spTgt>
                                        </p:tgtEl>
                                        <p:attrNameLst>
                                          <p:attrName>ppt_y</p:attrName>
                                        </p:attrNameLst>
                                      </p:cBhvr>
                                      <p:tavLst>
                                        <p:tav tm="0">
                                          <p:val>
                                            <p:strVal val="#ppt_y"/>
                                          </p:val>
                                        </p:tav>
                                        <p:tav tm="100000">
                                          <p:val>
                                            <p:strVal val="#ppt_y"/>
                                          </p:val>
                                        </p:tav>
                                      </p:tavLst>
                                    </p:anim>
                                  </p:childTnLst>
                                </p:cTn>
                              </p:par>
                            </p:childTnLst>
                          </p:cTn>
                        </p:par>
                        <p:par>
                          <p:cTn id="96" fill="hold">
                            <p:stCondLst>
                              <p:cond delay="6050"/>
                            </p:stCondLst>
                            <p:childTnLst>
                              <p:par>
                                <p:cTn id="97" presetID="2" presetClass="entr" presetSubtype="4" decel="100000"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 calcmode="lin" valueType="num">
                                      <p:cBhvr additive="base">
                                        <p:cTn id="99" dur="750" fill="hold"/>
                                        <p:tgtEl>
                                          <p:spTgt spid="24"/>
                                        </p:tgtEl>
                                        <p:attrNameLst>
                                          <p:attrName>ppt_x</p:attrName>
                                        </p:attrNameLst>
                                      </p:cBhvr>
                                      <p:tavLst>
                                        <p:tav tm="0">
                                          <p:val>
                                            <p:strVal val="#ppt_x"/>
                                          </p:val>
                                        </p:tav>
                                        <p:tav tm="100000">
                                          <p:val>
                                            <p:strVal val="#ppt_x"/>
                                          </p:val>
                                        </p:tav>
                                      </p:tavLst>
                                    </p:anim>
                                    <p:anim calcmode="lin" valueType="num">
                                      <p:cBhvr additive="base">
                                        <p:cTn id="100" dur="750" fill="hold"/>
                                        <p:tgtEl>
                                          <p:spTgt spid="24"/>
                                        </p:tgtEl>
                                        <p:attrNameLst>
                                          <p:attrName>ppt_y</p:attrName>
                                        </p:attrNameLst>
                                      </p:cBhvr>
                                      <p:tavLst>
                                        <p:tav tm="0">
                                          <p:val>
                                            <p:strVal val="1+#ppt_h/2"/>
                                          </p:val>
                                        </p:tav>
                                        <p:tav tm="100000">
                                          <p:val>
                                            <p:strVal val="#ppt_y"/>
                                          </p:val>
                                        </p:tav>
                                      </p:tavLst>
                                    </p:anim>
                                  </p:childTnLst>
                                </p:cTn>
                              </p:par>
                              <p:par>
                                <p:cTn id="101" presetID="2" presetClass="entr" presetSubtype="8" decel="100000" fill="hold" grpId="0" nodeType="with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750" fill="hold"/>
                                        <p:tgtEl>
                                          <p:spTgt spid="23"/>
                                        </p:tgtEl>
                                        <p:attrNameLst>
                                          <p:attrName>ppt_x</p:attrName>
                                        </p:attrNameLst>
                                      </p:cBhvr>
                                      <p:tavLst>
                                        <p:tav tm="0">
                                          <p:val>
                                            <p:strVal val="0-#ppt_w/2"/>
                                          </p:val>
                                        </p:tav>
                                        <p:tav tm="100000">
                                          <p:val>
                                            <p:strVal val="#ppt_x"/>
                                          </p:val>
                                        </p:tav>
                                      </p:tavLst>
                                    </p:anim>
                                    <p:anim calcmode="lin" valueType="num">
                                      <p:cBhvr additive="base">
                                        <p:cTn id="104" dur="750" fill="hold"/>
                                        <p:tgtEl>
                                          <p:spTgt spid="23"/>
                                        </p:tgtEl>
                                        <p:attrNameLst>
                                          <p:attrName>ppt_y</p:attrName>
                                        </p:attrNameLst>
                                      </p:cBhvr>
                                      <p:tavLst>
                                        <p:tav tm="0">
                                          <p:val>
                                            <p:strVal val="#ppt_y"/>
                                          </p:val>
                                        </p:tav>
                                        <p:tav tm="100000">
                                          <p:val>
                                            <p:strVal val="#ppt_y"/>
                                          </p:val>
                                        </p:tav>
                                      </p:tavLst>
                                    </p:anim>
                                  </p:childTnLst>
                                </p:cTn>
                              </p:par>
                              <p:par>
                                <p:cTn id="105" presetID="45" presetClass="entr" presetSubtype="0" fill="hold" grpId="1" nodeType="with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750"/>
                                        <p:tgtEl>
                                          <p:spTgt spid="24"/>
                                        </p:tgtEl>
                                      </p:cBhvr>
                                    </p:animEffect>
                                    <p:anim calcmode="lin" valueType="num">
                                      <p:cBhvr>
                                        <p:cTn id="108" dur="750" fill="hold"/>
                                        <p:tgtEl>
                                          <p:spTgt spid="24"/>
                                        </p:tgtEl>
                                        <p:attrNameLst>
                                          <p:attrName>ppt_w</p:attrName>
                                        </p:attrNameLst>
                                      </p:cBhvr>
                                      <p:tavLst>
                                        <p:tav tm="0" fmla="#ppt_w*sin(2.5*pi*$)">
                                          <p:val>
                                            <p:fltVal val="0"/>
                                          </p:val>
                                        </p:tav>
                                        <p:tav tm="100000">
                                          <p:val>
                                            <p:fltVal val="1"/>
                                          </p:val>
                                        </p:tav>
                                      </p:tavLst>
                                    </p:anim>
                                    <p:anim calcmode="lin" valueType="num">
                                      <p:cBhvr>
                                        <p:cTn id="109" dur="750" fill="hold"/>
                                        <p:tgtEl>
                                          <p:spTgt spid="24"/>
                                        </p:tgtEl>
                                        <p:attrNameLst>
                                          <p:attrName>ppt_h</p:attrName>
                                        </p:attrNameLst>
                                      </p:cBhvr>
                                      <p:tavLst>
                                        <p:tav tm="0">
                                          <p:val>
                                            <p:strVal val="#ppt_h"/>
                                          </p:val>
                                        </p:tav>
                                        <p:tav tm="100000">
                                          <p:val>
                                            <p:strVal val="#ppt_h"/>
                                          </p:val>
                                        </p:tav>
                                      </p:tavLst>
                                    </p:anim>
                                  </p:childTnLst>
                                </p:cTn>
                              </p:par>
                              <p:par>
                                <p:cTn id="110" presetID="45" presetClass="entr" presetSubtype="0" fill="hold" grpId="1" nodeType="withEffect">
                                  <p:stCondLst>
                                    <p:cond delay="0"/>
                                  </p:stCondLst>
                                  <p:childTnLst>
                                    <p:set>
                                      <p:cBhvr>
                                        <p:cTn id="111" dur="1" fill="hold">
                                          <p:stCondLst>
                                            <p:cond delay="0"/>
                                          </p:stCondLst>
                                        </p:cTn>
                                        <p:tgtEl>
                                          <p:spTgt spid="23"/>
                                        </p:tgtEl>
                                        <p:attrNameLst>
                                          <p:attrName>style.visibility</p:attrName>
                                        </p:attrNameLst>
                                      </p:cBhvr>
                                      <p:to>
                                        <p:strVal val="visible"/>
                                      </p:to>
                                    </p:set>
                                    <p:animEffect transition="in" filter="fade">
                                      <p:cBhvr>
                                        <p:cTn id="112" dur="750"/>
                                        <p:tgtEl>
                                          <p:spTgt spid="23"/>
                                        </p:tgtEl>
                                      </p:cBhvr>
                                    </p:animEffect>
                                    <p:anim calcmode="lin" valueType="num">
                                      <p:cBhvr>
                                        <p:cTn id="113" dur="750" fill="hold"/>
                                        <p:tgtEl>
                                          <p:spTgt spid="23"/>
                                        </p:tgtEl>
                                        <p:attrNameLst>
                                          <p:attrName>ppt_w</p:attrName>
                                        </p:attrNameLst>
                                      </p:cBhvr>
                                      <p:tavLst>
                                        <p:tav tm="0" fmla="#ppt_w*sin(2.5*pi*$)">
                                          <p:val>
                                            <p:fltVal val="0"/>
                                          </p:val>
                                        </p:tav>
                                        <p:tav tm="100000">
                                          <p:val>
                                            <p:fltVal val="1"/>
                                          </p:val>
                                        </p:tav>
                                      </p:tavLst>
                                    </p:anim>
                                    <p:anim calcmode="lin" valueType="num">
                                      <p:cBhvr>
                                        <p:cTn id="114" dur="750" fill="hold"/>
                                        <p:tgtEl>
                                          <p:spTgt spid="23"/>
                                        </p:tgtEl>
                                        <p:attrNameLst>
                                          <p:attrName>ppt_h</p:attrName>
                                        </p:attrNameLst>
                                      </p:cBhvr>
                                      <p:tavLst>
                                        <p:tav tm="0">
                                          <p:val>
                                            <p:strVal val="#ppt_h"/>
                                          </p:val>
                                        </p:tav>
                                        <p:tav tm="100000">
                                          <p:val>
                                            <p:strVal val="#ppt_h"/>
                                          </p:val>
                                        </p:tav>
                                      </p:tavLst>
                                    </p:anim>
                                  </p:childTnLst>
                                </p:cTn>
                              </p:par>
                              <p:par>
                                <p:cTn id="115" presetID="2" presetClass="entr" presetSubtype="9" decel="100000" fill="hold" grpId="0" nodeType="withEffect">
                                  <p:stCondLst>
                                    <p:cond delay="500"/>
                                  </p:stCondLst>
                                  <p:iterate type="wd">
                                    <p:tmPct val="10000"/>
                                  </p:iterate>
                                  <p:childTnLst>
                                    <p:set>
                                      <p:cBhvr>
                                        <p:cTn id="116" dur="1" fill="hold">
                                          <p:stCondLst>
                                            <p:cond delay="0"/>
                                          </p:stCondLst>
                                        </p:cTn>
                                        <p:tgtEl>
                                          <p:spTgt spid="25">
                                            <p:txEl>
                                              <p:pRg st="0" end="0"/>
                                            </p:txEl>
                                          </p:spTgt>
                                        </p:tgtEl>
                                        <p:attrNameLst>
                                          <p:attrName>style.visibility</p:attrName>
                                        </p:attrNameLst>
                                      </p:cBhvr>
                                      <p:to>
                                        <p:strVal val="visible"/>
                                      </p:to>
                                    </p:set>
                                    <p:anim calcmode="lin" valueType="num">
                                      <p:cBhvr additive="base">
                                        <p:cTn id="117" dur="500" fill="hold"/>
                                        <p:tgtEl>
                                          <p:spTgt spid="25">
                                            <p:txEl>
                                              <p:pRg st="0" end="0"/>
                                            </p:txEl>
                                          </p:spTgt>
                                        </p:tgtEl>
                                        <p:attrNameLst>
                                          <p:attrName>ppt_x</p:attrName>
                                        </p:attrNameLst>
                                      </p:cBhvr>
                                      <p:tavLst>
                                        <p:tav tm="0">
                                          <p:val>
                                            <p:strVal val="0-#ppt_w/2"/>
                                          </p:val>
                                        </p:tav>
                                        <p:tav tm="100000">
                                          <p:val>
                                            <p:strVal val="#ppt_x"/>
                                          </p:val>
                                        </p:tav>
                                      </p:tavLst>
                                    </p:anim>
                                    <p:anim calcmode="lin" valueType="num">
                                      <p:cBhvr additive="base">
                                        <p:cTn id="118" dur="500" fill="hold"/>
                                        <p:tgtEl>
                                          <p:spTgt spid="25">
                                            <p:txEl>
                                              <p:pRg st="0" end="0"/>
                                            </p:txEl>
                                          </p:spTgt>
                                        </p:tgtEl>
                                        <p:attrNameLst>
                                          <p:attrName>ppt_y</p:attrName>
                                        </p:attrNameLst>
                                      </p:cBhvr>
                                      <p:tavLst>
                                        <p:tav tm="0">
                                          <p:val>
                                            <p:strVal val="0-#ppt_h/2"/>
                                          </p:val>
                                        </p:tav>
                                        <p:tav tm="100000">
                                          <p:val>
                                            <p:strVal val="#ppt_y"/>
                                          </p:val>
                                        </p:tav>
                                      </p:tavLst>
                                    </p:anim>
                                  </p:childTnLst>
                                </p:cTn>
                              </p:par>
                            </p:childTnLst>
                          </p:cTn>
                        </p:par>
                        <p:par>
                          <p:cTn id="119" fill="hold">
                            <p:stCondLst>
                              <p:cond delay="7150"/>
                            </p:stCondLst>
                            <p:childTnLst>
                              <p:par>
                                <p:cTn id="120" presetID="2" presetClass="entr" presetSubtype="2" decel="100000" fill="hold" grpId="0" nodeType="afterEffect">
                                  <p:stCondLst>
                                    <p:cond delay="250"/>
                                  </p:stCondLst>
                                  <p:childTnLst>
                                    <p:set>
                                      <p:cBhvr>
                                        <p:cTn id="121" dur="1" fill="hold">
                                          <p:stCondLst>
                                            <p:cond delay="0"/>
                                          </p:stCondLst>
                                        </p:cTn>
                                        <p:tgtEl>
                                          <p:spTgt spid="26">
                                            <p:txEl>
                                              <p:pRg st="0" end="0"/>
                                            </p:txEl>
                                          </p:spTgt>
                                        </p:tgtEl>
                                        <p:attrNameLst>
                                          <p:attrName>style.visibility</p:attrName>
                                        </p:attrNameLst>
                                      </p:cBhvr>
                                      <p:to>
                                        <p:strVal val="visible"/>
                                      </p:to>
                                    </p:set>
                                    <p:anim calcmode="lin" valueType="num">
                                      <p:cBhvr additive="base">
                                        <p:cTn id="122" dur="500" fill="hold"/>
                                        <p:tgtEl>
                                          <p:spTgt spid="26">
                                            <p:txEl>
                                              <p:pRg st="0" end="0"/>
                                            </p:txEl>
                                          </p:spTgt>
                                        </p:tgtEl>
                                        <p:attrNameLst>
                                          <p:attrName>ppt_x</p:attrName>
                                        </p:attrNameLst>
                                      </p:cBhvr>
                                      <p:tavLst>
                                        <p:tav tm="0">
                                          <p:val>
                                            <p:strVal val="1+#ppt_w/2"/>
                                          </p:val>
                                        </p:tav>
                                        <p:tav tm="100000">
                                          <p:val>
                                            <p:strVal val="#ppt_x"/>
                                          </p:val>
                                        </p:tav>
                                      </p:tavLst>
                                    </p:anim>
                                    <p:anim calcmode="lin" valueType="num">
                                      <p:cBhvr additive="base">
                                        <p:cTn id="123" dur="500" fill="hold"/>
                                        <p:tgtEl>
                                          <p:spTgt spid="2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34" grpId="0" animBg="1"/>
      <p:bldP spid="34" grpId="1" animBg="1"/>
      <p:bldP spid="35" grpId="0" animBg="1"/>
      <p:bldP spid="35" grpId="1" animBg="1"/>
      <p:bldP spid="36"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0-#ppt_w/2"/>
                          </p:val>
                        </p:tav>
                        <p:tav tm="100000">
                          <p:val>
                            <p:strVal val="#ppt_x"/>
                          </p:val>
                        </p:tav>
                      </p:tavLst>
                    </p:anim>
                    <p:anim calcmode="lin" valueType="num">
                      <p:cBhvr additive="base">
                        <p:cTn dur="500" fill="hold"/>
                        <p:tgtEl>
                          <p:spTgt spid="36"/>
                        </p:tgtEl>
                        <p:attrNameLst>
                          <p:attrName>ppt_y</p:attrName>
                        </p:attrNameLst>
                      </p:cBhvr>
                      <p:tavLst>
                        <p:tav tm="0">
                          <p:val>
                            <p:strVal val="0-#ppt_h/2"/>
                          </p:val>
                        </p:tav>
                        <p:tav tm="100000">
                          <p:val>
                            <p:strVal val="#ppt_y"/>
                          </p:val>
                        </p:tav>
                      </p:tavLst>
                    </p:anim>
                  </p:childTnLst>
                </p:cTn>
              </p:par>
            </p:tnLst>
          </p:tmpl>
        </p:tmplLst>
      </p:bldP>
      <p:bldP spid="37"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500" fill="hold"/>
                        <p:tgtEl>
                          <p:spTgt spid="37"/>
                        </p:tgtEl>
                        <p:attrNameLst>
                          <p:attrName>ppt_x</p:attrName>
                        </p:attrNameLst>
                      </p:cBhvr>
                      <p:tavLst>
                        <p:tav tm="0">
                          <p:val>
                            <p:strVal val="1+#ppt_w/2"/>
                          </p:val>
                        </p:tav>
                        <p:tav tm="100000">
                          <p:val>
                            <p:strVal val="#ppt_x"/>
                          </p:val>
                        </p:tav>
                      </p:tavLst>
                    </p:anim>
                    <p:anim calcmode="lin" valueType="num">
                      <p:cBhvr additive="base">
                        <p:cTn dur="500" fill="hold"/>
                        <p:tgtEl>
                          <p:spTgt spid="37"/>
                        </p:tgtEl>
                        <p:attrNameLst>
                          <p:attrName>ppt_y</p:attrName>
                        </p:attrNameLst>
                      </p:cBhvr>
                      <p:tavLst>
                        <p:tav tm="0">
                          <p:val>
                            <p:strVal val="#ppt_y"/>
                          </p:val>
                        </p:tav>
                        <p:tav tm="100000">
                          <p:val>
                            <p:strVal val="#ppt_y"/>
                          </p:val>
                        </p:tav>
                      </p:tavLst>
                    </p:anim>
                  </p:childTnLst>
                </p:cTn>
              </p:par>
            </p:tnLst>
          </p:tmpl>
        </p:tmplLst>
      </p:bldP>
      <p:bldP spid="38" grpId="0" animBg="1"/>
      <p:bldP spid="38" grpId="1" animBg="1"/>
      <p:bldP spid="39" grpId="0" animBg="1"/>
      <p:bldP spid="39" grpId="1" animBg="1"/>
      <p:bldP spid="40"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0-#ppt_w/2"/>
                          </p:val>
                        </p:tav>
                        <p:tav tm="100000">
                          <p:val>
                            <p:strVal val="#ppt_x"/>
                          </p:val>
                        </p:tav>
                      </p:tavLst>
                    </p:anim>
                    <p:anim calcmode="lin" valueType="num">
                      <p:cBhvr additive="base">
                        <p:cTn dur="500" fill="hold"/>
                        <p:tgtEl>
                          <p:spTgt spid="40"/>
                        </p:tgtEl>
                        <p:attrNameLst>
                          <p:attrName>ppt_y</p:attrName>
                        </p:attrNameLst>
                      </p:cBhvr>
                      <p:tavLst>
                        <p:tav tm="0">
                          <p:val>
                            <p:strVal val="0-#ppt_h/2"/>
                          </p:val>
                        </p:tav>
                        <p:tav tm="100000">
                          <p:val>
                            <p:strVal val="#ppt_y"/>
                          </p:val>
                        </p:tav>
                      </p:tavLst>
                    </p:anim>
                  </p:childTnLst>
                </p:cTn>
              </p:par>
            </p:tnLst>
          </p:tmpl>
        </p:tmplLst>
      </p:bldP>
      <p:bldP spid="41"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1+#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P spid="19" grpId="0" animBg="1"/>
      <p:bldP spid="19" grpId="1" animBg="1"/>
      <p:bldP spid="20" grpId="0" animBg="1"/>
      <p:bldP spid="20" grpId="1" animBg="1"/>
      <p:bldP spid="21"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0-#ppt_w/2"/>
                          </p:val>
                        </p:tav>
                        <p:tav tm="100000">
                          <p:val>
                            <p:strVal val="#ppt_x"/>
                          </p:val>
                        </p:tav>
                      </p:tavLst>
                    </p:anim>
                    <p:anim calcmode="lin" valueType="num">
                      <p:cBhvr additive="base">
                        <p:cTn dur="500" fill="hold"/>
                        <p:tgtEl>
                          <p:spTgt spid="21"/>
                        </p:tgtEl>
                        <p:attrNameLst>
                          <p:attrName>ppt_y</p:attrName>
                        </p:attrNameLst>
                      </p:cBhvr>
                      <p:tavLst>
                        <p:tav tm="0">
                          <p:val>
                            <p:strVal val="0-#ppt_h/2"/>
                          </p:val>
                        </p:tav>
                        <p:tav tm="100000">
                          <p:val>
                            <p:strVal val="#ppt_y"/>
                          </p:val>
                        </p:tav>
                      </p:tavLst>
                    </p:anim>
                  </p:childTnLst>
                </p:cTn>
              </p:par>
            </p:tnLst>
          </p:tmpl>
        </p:tmplLst>
      </p:bldP>
      <p:bldP spid="22"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1+#ppt_w/2"/>
                          </p:val>
                        </p:tav>
                        <p:tav tm="100000">
                          <p:val>
                            <p:strVal val="#ppt_x"/>
                          </p:val>
                        </p:tav>
                      </p:tavLst>
                    </p:anim>
                    <p:anim calcmode="lin" valueType="num">
                      <p:cBhvr additive="base">
                        <p:cTn dur="500" fill="hold"/>
                        <p:tgtEl>
                          <p:spTgt spid="22"/>
                        </p:tgtEl>
                        <p:attrNameLst>
                          <p:attrName>ppt_y</p:attrName>
                        </p:attrNameLst>
                      </p:cBhvr>
                      <p:tavLst>
                        <p:tav tm="0">
                          <p:val>
                            <p:strVal val="#ppt_y"/>
                          </p:val>
                        </p:tav>
                        <p:tav tm="100000">
                          <p:val>
                            <p:strVal val="#ppt_y"/>
                          </p:val>
                        </p:tav>
                      </p:tavLst>
                    </p:anim>
                  </p:childTnLst>
                </p:cTn>
              </p:par>
            </p:tnLst>
          </p:tmpl>
        </p:tmplLst>
      </p:bldP>
      <p:bldP spid="23" grpId="0" animBg="1"/>
      <p:bldP spid="23" grpId="1" animBg="1"/>
      <p:bldP spid="24" grpId="0" animBg="1"/>
      <p:bldP spid="24" grpId="1" animBg="1"/>
      <p:bldP spid="25" grpId="0" build="p">
        <p:tmplLst>
          <p:tmpl lvl="1">
            <p:tnLst>
              <p:par>
                <p:cTn presetID="2" presetClass="entr" presetSubtype="9" decel="100000" fill="hold" nodeType="withEffect">
                  <p:stCondLst>
                    <p:cond delay="500"/>
                  </p:stCondLst>
                  <p:iterate type="wd">
                    <p:tmPct val="10000"/>
                  </p:iterate>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0-#ppt_w/2"/>
                          </p:val>
                        </p:tav>
                        <p:tav tm="100000">
                          <p:val>
                            <p:strVal val="#ppt_x"/>
                          </p:val>
                        </p:tav>
                      </p:tavLst>
                    </p:anim>
                    <p:anim calcmode="lin" valueType="num">
                      <p:cBhvr additive="base">
                        <p:cTn dur="500" fill="hold"/>
                        <p:tgtEl>
                          <p:spTgt spid="25"/>
                        </p:tgtEl>
                        <p:attrNameLst>
                          <p:attrName>ppt_y</p:attrName>
                        </p:attrNameLst>
                      </p:cBhvr>
                      <p:tavLst>
                        <p:tav tm="0">
                          <p:val>
                            <p:strVal val="0-#ppt_h/2"/>
                          </p:val>
                        </p:tav>
                        <p:tav tm="100000">
                          <p:val>
                            <p:strVal val="#ppt_y"/>
                          </p:val>
                        </p:tav>
                      </p:tavLst>
                    </p:anim>
                  </p:childTnLst>
                </p:cTn>
              </p:par>
            </p:tnLst>
          </p:tmpl>
        </p:tmplLst>
      </p:bldP>
      <p:bldP spid="26"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1+#ppt_w/2"/>
                          </p:val>
                        </p:tav>
                        <p:tav tm="100000">
                          <p:val>
                            <p:strVal val="#ppt_x"/>
                          </p:val>
                        </p:tav>
                      </p:tavLst>
                    </p:anim>
                    <p:anim calcmode="lin" valueType="num">
                      <p:cBhvr additive="base">
                        <p:cTn dur="500" fill="hold"/>
                        <p:tgtEl>
                          <p:spTgt spid="26"/>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D79227F-891A-4BB3-A836-4CEC89A439B3}" type="datetimeFigureOut">
              <a:rPr lang="id-ID" smtClean="0"/>
              <a:t>28/11/2019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2133740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ide Im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図プレースホルダー 9"/>
          <p:cNvSpPr>
            <a:spLocks noGrp="1"/>
          </p:cNvSpPr>
          <p:nvPr>
            <p:ph type="pic" sz="quarter" idx="16" hasCustomPrompt="1"/>
          </p:nvPr>
        </p:nvSpPr>
        <p:spPr>
          <a:xfrm>
            <a:off x="0" y="1604798"/>
            <a:ext cx="12191999" cy="3581641"/>
          </a:xfrm>
          <a:solidFill>
            <a:schemeClr val="bg1">
              <a:lumMod val="95000"/>
            </a:schemeClr>
          </a:solidFill>
        </p:spPr>
        <p:txBody>
          <a:bodyPr/>
          <a:lstStyle>
            <a:lvl1pPr>
              <a:defRPr/>
            </a:lvl1pPr>
          </a:lstStyle>
          <a:p>
            <a:r>
              <a:rPr kumimoji="1" lang="en-US" altLang="ja-JP" dirty="0"/>
              <a:t>Add an image</a:t>
            </a:r>
            <a:endParaRPr kumimoji="1" lang="ja-JP" altLang="en-US" dirty="0"/>
          </a:p>
        </p:txBody>
      </p:sp>
      <p:sp>
        <p:nvSpPr>
          <p:cNvPr id="12" name="テキスト プレースホルダー 6"/>
          <p:cNvSpPr>
            <a:spLocks noGrp="1"/>
          </p:cNvSpPr>
          <p:nvPr>
            <p:ph type="body" sz="quarter" idx="17" hasCustomPrompt="1"/>
          </p:nvPr>
        </p:nvSpPr>
        <p:spPr>
          <a:xfrm>
            <a:off x="718936" y="5438176"/>
            <a:ext cx="10801146" cy="793291"/>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13" name="正方形/長方形 12"/>
          <p:cNvSpPr/>
          <p:nvPr userDrawn="1"/>
        </p:nvSpPr>
        <p:spPr>
          <a:xfrm>
            <a:off x="814955" y="5342166"/>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テキスト プレースホルダー 13"/>
          <p:cNvSpPr>
            <a:spLocks noGrp="1"/>
          </p:cNvSpPr>
          <p:nvPr>
            <p:ph type="body" sz="quarter" idx="19" hasCustomPrompt="1"/>
          </p:nvPr>
        </p:nvSpPr>
        <p:spPr>
          <a:xfrm>
            <a:off x="0" y="4431696"/>
            <a:ext cx="12192000" cy="764419"/>
          </a:xfrm>
          <a:solidFill>
            <a:schemeClr val="accent1">
              <a:lumMod val="75000"/>
              <a:alpha val="80000"/>
            </a:schemeClr>
          </a:solidFill>
        </p:spPr>
        <p:txBody>
          <a:bodyPr anchor="ctr">
            <a:noAutofit/>
          </a:bodyPr>
          <a:lstStyle>
            <a:lvl1pPr algn="ctr">
              <a:defRPr sz="3200">
                <a:solidFill>
                  <a:schemeClr val="bg1"/>
                </a:solidFill>
                <a:latin typeface="Route 159 Light" pitchFamily="50" charset="0"/>
              </a:defRPr>
            </a:lvl1pPr>
          </a:lstStyle>
          <a:p>
            <a:pPr lvl="0"/>
            <a:r>
              <a:rPr kumimoji="1" lang="en-US" altLang="ja-JP" dirty="0"/>
              <a:t>TEXT</a:t>
            </a:r>
            <a:endParaRPr kumimoji="1" lang="ja-JP" altLang="en-US" dirty="0"/>
          </a:p>
        </p:txBody>
      </p:sp>
    </p:spTree>
    <p:extLst>
      <p:ext uri="{BB962C8B-B14F-4D97-AF65-F5344CB8AC3E}">
        <p14:creationId xmlns:p14="http://schemas.microsoft.com/office/powerpoint/2010/main" val="42639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2" presetClass="entr" presetSubtype="2" fill="hold" grpId="0" nodeType="afterEffect">
                                  <p:stCondLst>
                                    <p:cond delay="250"/>
                                  </p:stCondLst>
                                  <p:childTnLst>
                                    <p:set>
                                      <p:cBhvr>
                                        <p:cTn id="14" dur="1" fill="hold">
                                          <p:stCondLst>
                                            <p:cond delay="0"/>
                                          </p:stCondLst>
                                        </p:cTn>
                                        <p:tgtEl>
                                          <p:spTgt spid="11"/>
                                        </p:tgtEl>
                                        <p:attrNameLst>
                                          <p:attrName>style.visibility</p:attrName>
                                        </p:attrNameLst>
                                      </p:cBhvr>
                                      <p:to>
                                        <p:strVal val="visible"/>
                                      </p:to>
                                    </p:set>
                                    <p:animEffect transition="in" filter="wipe(right)">
                                      <p:cBhvr>
                                        <p:cTn id="15" dur="500"/>
                                        <p:tgtEl>
                                          <p:spTgt spid="11"/>
                                        </p:tgtEl>
                                      </p:cBhvr>
                                    </p:animEffect>
                                  </p:childTnLst>
                                </p:cTn>
                              </p:par>
                              <p:par>
                                <p:cTn id="16" presetID="22" presetClass="entr" presetSubtype="8" fill="hold" grpId="0" nodeType="withEffect">
                                  <p:stCondLst>
                                    <p:cond delay="250"/>
                                  </p:stCondLst>
                                  <p:childTnLst>
                                    <p:set>
                                      <p:cBhvr>
                                        <p:cTn id="17" dur="1" fill="hold">
                                          <p:stCondLst>
                                            <p:cond delay="0"/>
                                          </p:stCondLst>
                                        </p:cTn>
                                        <p:tgtEl>
                                          <p:spTgt spid="14"/>
                                        </p:tgtEl>
                                        <p:attrNameLst>
                                          <p:attrName>style.visibility</p:attrName>
                                        </p:attrNameLst>
                                      </p:cBhvr>
                                      <p:to>
                                        <p:strVal val="visible"/>
                                      </p:to>
                                    </p:set>
                                    <p:animEffect transition="in" filter="wipe(left)">
                                      <p:cBhvr>
                                        <p:cTn id="18" dur="500"/>
                                        <p:tgtEl>
                                          <p:spTgt spid="14"/>
                                        </p:tgtEl>
                                      </p:cBhvr>
                                    </p:animEffect>
                                  </p:childTnLst>
                                </p:cTn>
                              </p:par>
                            </p:childTnLst>
                          </p:cTn>
                        </p:par>
                        <p:par>
                          <p:cTn id="19" fill="hold">
                            <p:stCondLst>
                              <p:cond delay="1250"/>
                            </p:stCondLst>
                            <p:childTnLst>
                              <p:par>
                                <p:cTn id="20" presetID="2" presetClass="entr" presetSubtype="8" decel="100000" fill="hold" grpId="0" nodeType="afterEffect">
                                  <p:stCondLst>
                                    <p:cond delay="50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0-#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par>
                                <p:cTn id="24" presetID="2" presetClass="entr" presetSubtype="2" decel="100000" fill="hold" grpId="0" nodeType="withEffect">
                                  <p:stCondLst>
                                    <p:cond delay="500"/>
                                  </p:stCondLst>
                                  <p:childTnLst>
                                    <p:set>
                                      <p:cBhvr>
                                        <p:cTn id="25" dur="1" fill="hold">
                                          <p:stCondLst>
                                            <p:cond delay="0"/>
                                          </p:stCondLst>
                                        </p:cTn>
                                        <p:tgtEl>
                                          <p:spTgt spid="12">
                                            <p:txEl>
                                              <p:pRg st="0" end="0"/>
                                            </p:txEl>
                                          </p:spTgt>
                                        </p:tgtEl>
                                        <p:attrNameLst>
                                          <p:attrName>style.visibility</p:attrName>
                                        </p:attrNameLst>
                                      </p:cBhvr>
                                      <p:to>
                                        <p:strVal val="visible"/>
                                      </p:to>
                                    </p:set>
                                    <p:anim calcmode="lin" valueType="num">
                                      <p:cBhvr additive="base">
                                        <p:cTn id="26"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1" grpId="0" animBg="1"/>
      <p:bldP spid="12" grpId="0" build="allAtOnce">
        <p:tmplLst>
          <p:tmpl lvl="1">
            <p:tnLst>
              <p:par>
                <p:cTn presetID="2" presetClass="entr" presetSubtype="2" decel="100000" fill="hold" nodeType="withEffect">
                  <p:stCondLst>
                    <p:cond delay="50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500" fill="hold"/>
                        <p:tgtEl>
                          <p:spTgt spid="12"/>
                        </p:tgtEl>
                        <p:attrNameLst>
                          <p:attrName>ppt_x</p:attrName>
                        </p:attrNameLst>
                      </p:cBhvr>
                      <p:tavLst>
                        <p:tav tm="0">
                          <p:val>
                            <p:strVal val="1+#ppt_w/2"/>
                          </p:val>
                        </p:tav>
                        <p:tav tm="100000">
                          <p:val>
                            <p:strVal val="#ppt_x"/>
                          </p:val>
                        </p:tav>
                      </p:tavLst>
                    </p:anim>
                    <p:anim calcmode="lin" valueType="num">
                      <p:cBhvr additive="base">
                        <p:cTn dur="500" fill="hold"/>
                        <p:tgtEl>
                          <p:spTgt spid="12"/>
                        </p:tgtEl>
                        <p:attrNameLst>
                          <p:attrName>ppt_y</p:attrName>
                        </p:attrNameLst>
                      </p:cBhvr>
                      <p:tavLst>
                        <p:tav tm="0">
                          <p:val>
                            <p:strVal val="#ppt_y"/>
                          </p:val>
                        </p:tav>
                        <p:tav tm="100000">
                          <p:val>
                            <p:strVal val="#ppt_y"/>
                          </p:val>
                        </p:tav>
                      </p:tavLst>
                    </p:anim>
                  </p:childTnLst>
                </p:cTn>
              </p:par>
            </p:tnLst>
          </p:tmpl>
        </p:tmplLst>
      </p:bldP>
      <p:bldP spid="13" grpId="0" animBg="1"/>
      <p:bldP spid="14" grpId="0" animBg="1">
        <p:tmplLst>
          <p:tmpl>
            <p:tnLst>
              <p:par>
                <p:cTn presetID="22" presetClass="entr" presetSubtype="8" fill="hold" nodeType="withEffect">
                  <p:stCondLst>
                    <p:cond delay="250"/>
                  </p:stCondLst>
                  <p:childTnLst>
                    <p:set>
                      <p:cBhvr>
                        <p:cTn dur="1" fill="hold">
                          <p:stCondLst>
                            <p:cond delay="0"/>
                          </p:stCondLst>
                        </p:cTn>
                        <p:tgtEl>
                          <p:spTgt spid="14"/>
                        </p:tgtEl>
                        <p:attrNameLst>
                          <p:attrName>style.visibility</p:attrName>
                        </p:attrNameLst>
                      </p:cBhvr>
                      <p:to>
                        <p:strVal val="visible"/>
                      </p:to>
                    </p:set>
                    <p:animEffect transition="in" filter="wipe(left)">
                      <p:cBhvr>
                        <p:cTn dur="500"/>
                        <p:tgtEl>
                          <p:spTgt spid="14"/>
                        </p:tgtEl>
                      </p:cBhvr>
                    </p:animEffect>
                  </p:childTnLst>
                </p:cTn>
              </p:par>
            </p:tnLst>
          </p:tmpl>
        </p:tmplLst>
      </p:bldP>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Wide Image 1">
    <p:spTree>
      <p:nvGrpSpPr>
        <p:cNvPr id="1" name=""/>
        <p:cNvGrpSpPr/>
        <p:nvPr/>
      </p:nvGrpSpPr>
      <p:grpSpPr>
        <a:xfrm>
          <a:off x="0" y="0"/>
          <a:ext cx="0" cy="0"/>
          <a:chOff x="0" y="0"/>
          <a:chExt cx="0" cy="0"/>
        </a:xfrm>
      </p:grpSpPr>
      <p:sp>
        <p:nvSpPr>
          <p:cNvPr id="10" name="図プレースホルダー 9"/>
          <p:cNvSpPr>
            <a:spLocks noGrp="1"/>
          </p:cNvSpPr>
          <p:nvPr>
            <p:ph type="pic" sz="quarter" idx="14" hasCustomPrompt="1"/>
          </p:nvPr>
        </p:nvSpPr>
        <p:spPr>
          <a:xfrm>
            <a:off x="4655715" y="1604797"/>
            <a:ext cx="7536285" cy="3120347"/>
          </a:xfrm>
          <a:solidFill>
            <a:schemeClr val="bg1">
              <a:lumMod val="95000"/>
            </a:schemeClr>
          </a:solidFill>
        </p:spPr>
        <p:txBody>
          <a:bodyPr/>
          <a:lstStyle>
            <a:lvl1pPr>
              <a:defRPr/>
            </a:lvl1pPr>
          </a:lstStyle>
          <a:p>
            <a:r>
              <a:rPr kumimoji="1" lang="en-US" altLang="ja-JP" dirty="0"/>
              <a:t>Add an image</a:t>
            </a:r>
            <a:endParaRPr kumimoji="1" lang="ja-JP" altLang="en-US" dirty="0"/>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テキスト プレースホルダー 6"/>
          <p:cNvSpPr>
            <a:spLocks noGrp="1"/>
          </p:cNvSpPr>
          <p:nvPr>
            <p:ph type="body" sz="quarter" idx="15" hasCustomPrompt="1"/>
          </p:nvPr>
        </p:nvSpPr>
        <p:spPr>
          <a:xfrm>
            <a:off x="718936" y="5109186"/>
            <a:ext cx="10801146" cy="1020369"/>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12" name="正方形/長方形 11"/>
          <p:cNvSpPr/>
          <p:nvPr userDrawn="1"/>
        </p:nvSpPr>
        <p:spPr>
          <a:xfrm>
            <a:off x="814955" y="5013176"/>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正方形/長方形 13"/>
          <p:cNvSpPr/>
          <p:nvPr userDrawn="1"/>
        </p:nvSpPr>
        <p:spPr>
          <a:xfrm>
            <a:off x="0" y="1604797"/>
            <a:ext cx="4655715" cy="312034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5" name="テキスト プレースホルダー 6"/>
          <p:cNvSpPr>
            <a:spLocks noGrp="1"/>
          </p:cNvSpPr>
          <p:nvPr>
            <p:ph type="body" sz="quarter" idx="16" hasCustomPrompt="1"/>
          </p:nvPr>
        </p:nvSpPr>
        <p:spPr>
          <a:xfrm>
            <a:off x="718936" y="1844824"/>
            <a:ext cx="3600712" cy="2688299"/>
          </a:xfrm>
        </p:spPr>
        <p:txBody>
          <a:bodyPr anchor="b">
            <a:normAutofit/>
          </a:bodyPr>
          <a:lstStyle>
            <a:lvl1pPr algn="r">
              <a:defRPr sz="2400" baseline="0">
                <a:solidFill>
                  <a:schemeClr val="bg1"/>
                </a:solidFill>
                <a:latin typeface="Route 159 Light" pitchFamily="50" charset="0"/>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5931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par>
                          <p:cTn id="16" fill="hold">
                            <p:stCondLst>
                              <p:cond delay="1000"/>
                            </p:stCondLst>
                            <p:childTnLst>
                              <p:par>
                                <p:cTn id="17" presetID="22" presetClass="entr" presetSubtype="2"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right)">
                                      <p:cBhvr>
                                        <p:cTn id="19" dur="500"/>
                                        <p:tgtEl>
                                          <p:spTgt spid="10"/>
                                        </p:tgtEl>
                                      </p:cBhvr>
                                    </p:animEffect>
                                  </p:childTnLst>
                                </p:cTn>
                              </p:par>
                              <p:par>
                                <p:cTn id="20" presetID="22" presetClass="entr" presetSubtype="4" fill="hold" grpId="0" nodeType="withEffect">
                                  <p:stCondLst>
                                    <p:cond delay="0"/>
                                  </p:stCondLst>
                                  <p:iterate type="lt">
                                    <p:tmPct val="5000"/>
                                  </p:iterate>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wipe(down)">
                                      <p:cBhvr>
                                        <p:cTn id="22" dur="500"/>
                                        <p:tgtEl>
                                          <p:spTgt spid="15">
                                            <p:txEl>
                                              <p:pRg st="0" end="0"/>
                                            </p:txEl>
                                          </p:spTgt>
                                        </p:tgtEl>
                                      </p:cBhvr>
                                    </p:animEffect>
                                  </p:childTnLst>
                                </p:cTn>
                              </p:par>
                            </p:childTnLst>
                          </p:cTn>
                        </p:par>
                        <p:par>
                          <p:cTn id="23" fill="hold">
                            <p:stCondLst>
                              <p:cond delay="1775"/>
                            </p:stCondLst>
                            <p:childTnLst>
                              <p:par>
                                <p:cTn id="24" presetID="2" presetClass="entr" presetSubtype="8" decel="100000" fill="hold" grpId="0" nodeType="afterEffect">
                                  <p:stCondLst>
                                    <p:cond delay="50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0-#ppt_w/2"/>
                                          </p:val>
                                        </p:tav>
                                        <p:tav tm="100000">
                                          <p:val>
                                            <p:strVal val="#ppt_x"/>
                                          </p:val>
                                        </p:tav>
                                      </p:tavLst>
                                    </p:anim>
                                    <p:anim calcmode="lin" valueType="num">
                                      <p:cBhvr additive="base">
                                        <p:cTn id="27" dur="500" fill="hold"/>
                                        <p:tgtEl>
                                          <p:spTgt spid="12"/>
                                        </p:tgtEl>
                                        <p:attrNameLst>
                                          <p:attrName>ppt_y</p:attrName>
                                        </p:attrNameLst>
                                      </p:cBhvr>
                                      <p:tavLst>
                                        <p:tav tm="0">
                                          <p:val>
                                            <p:strVal val="#ppt_y"/>
                                          </p:val>
                                        </p:tav>
                                        <p:tav tm="100000">
                                          <p:val>
                                            <p:strVal val="#ppt_y"/>
                                          </p:val>
                                        </p:tav>
                                      </p:tavLst>
                                    </p:anim>
                                  </p:childTnLst>
                                </p:cTn>
                              </p:par>
                              <p:par>
                                <p:cTn id="28" presetID="2" presetClass="entr" presetSubtype="2" decel="100000" fill="hold" grpId="0" nodeType="withEffect">
                                  <p:stCondLst>
                                    <p:cond delay="500"/>
                                  </p:stCondLst>
                                  <p:childTnLst>
                                    <p:set>
                                      <p:cBhvr>
                                        <p:cTn id="29" dur="1" fill="hold">
                                          <p:stCondLst>
                                            <p:cond delay="0"/>
                                          </p:stCondLst>
                                        </p:cTn>
                                        <p:tgtEl>
                                          <p:spTgt spid="11">
                                            <p:txEl>
                                              <p:pRg st="0" end="0"/>
                                            </p:txEl>
                                          </p:spTgt>
                                        </p:tgtEl>
                                        <p:attrNameLst>
                                          <p:attrName>style.visibility</p:attrName>
                                        </p:attrNameLst>
                                      </p:cBhvr>
                                      <p:to>
                                        <p:strVal val="visible"/>
                                      </p:to>
                                    </p:set>
                                    <p:anim calcmode="lin" valueType="num">
                                      <p:cBhvr additive="base">
                                        <p:cTn id="30" dur="5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1" grpId="0" build="allAtOnce">
        <p:tmplLst>
          <p:tmpl lvl="1">
            <p:tnLst>
              <p:par>
                <p:cTn presetID="2" presetClass="entr" presetSubtype="2" decel="100000" fill="hold" nodeType="withEffect">
                  <p:stCondLst>
                    <p:cond delay="50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500" fill="hold"/>
                        <p:tgtEl>
                          <p:spTgt spid="11"/>
                        </p:tgtEl>
                        <p:attrNameLst>
                          <p:attrName>ppt_x</p:attrName>
                        </p:attrNameLst>
                      </p:cBhvr>
                      <p:tavLst>
                        <p:tav tm="0">
                          <p:val>
                            <p:strVal val="1+#ppt_w/2"/>
                          </p:val>
                        </p:tav>
                        <p:tav tm="100000">
                          <p:val>
                            <p:strVal val="#ppt_x"/>
                          </p:val>
                        </p:tav>
                      </p:tavLst>
                    </p:anim>
                    <p:anim calcmode="lin" valueType="num">
                      <p:cBhvr additive="base">
                        <p:cTn dur="500" fill="hold"/>
                        <p:tgtEl>
                          <p:spTgt spid="11"/>
                        </p:tgtEl>
                        <p:attrNameLst>
                          <p:attrName>ppt_y</p:attrName>
                        </p:attrNameLst>
                      </p:cBhvr>
                      <p:tavLst>
                        <p:tav tm="0">
                          <p:val>
                            <p:strVal val="#ppt_y"/>
                          </p:val>
                        </p:tav>
                        <p:tav tm="100000">
                          <p:val>
                            <p:strVal val="#ppt_y"/>
                          </p:val>
                        </p:tav>
                      </p:tavLst>
                    </p:anim>
                  </p:childTnLst>
                </p:cTn>
              </p:par>
            </p:tnLst>
          </p:tmpl>
        </p:tmplLst>
      </p:bldP>
      <p:bldP spid="12" grpId="0" animBg="1"/>
      <p:bldP spid="14" grpId="0" animBg="1"/>
      <p:bldP spid="15" grpId="0" build="allAtOnce">
        <p:tmplLst>
          <p:tmpl lvl="1">
            <p:tnLst>
              <p:par>
                <p:cTn presetID="22" presetClass="entr" presetSubtype="4" fill="hold" nodeType="withEffect">
                  <p:stCondLst>
                    <p:cond delay="0"/>
                  </p:stCondLst>
                  <p:iterate type="lt">
                    <p:tmPct val="5000"/>
                  </p:iterate>
                  <p:childTnLst>
                    <p:set>
                      <p:cBhvr>
                        <p:cTn dur="1" fill="hold">
                          <p:stCondLst>
                            <p:cond delay="0"/>
                          </p:stCondLst>
                        </p:cTn>
                        <p:tgtEl>
                          <p:spTgt spid="15"/>
                        </p:tgtEl>
                        <p:attrNameLst>
                          <p:attrName>style.visibility</p:attrName>
                        </p:attrNameLst>
                      </p:cBhvr>
                      <p:to>
                        <p:strVal val="visible"/>
                      </p:to>
                    </p:set>
                    <p:animEffect transition="in" filter="wipe(down)">
                      <p:cBhvr>
                        <p:cTn dur="500"/>
                        <p:tgtEl>
                          <p:spTgt spid="15"/>
                        </p:tgtEl>
                      </p:cBhvr>
                    </p:animEffect>
                  </p:childTnLst>
                </p:cTn>
              </p:par>
            </p:tnLst>
          </p:tmpl>
        </p:tmplLst>
      </p:bldP>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Horisontal Image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 name="図プレースホルダー 9"/>
          <p:cNvSpPr>
            <a:spLocks noGrp="1"/>
          </p:cNvSpPr>
          <p:nvPr>
            <p:ph type="pic" sz="quarter" idx="14" hasCustomPrompt="1"/>
          </p:nvPr>
        </p:nvSpPr>
        <p:spPr>
          <a:xfrm>
            <a:off x="0" y="1604797"/>
            <a:ext cx="2975383" cy="3120347"/>
          </a:xfrm>
          <a:solidFill>
            <a:schemeClr val="accent2">
              <a:lumMod val="20000"/>
              <a:lumOff val="80000"/>
            </a:schemeClr>
          </a:solidFill>
        </p:spPr>
        <p:txBody>
          <a:bodyPr/>
          <a:lstStyle>
            <a:lvl1pPr>
              <a:defRPr/>
            </a:lvl1pPr>
          </a:lstStyle>
          <a:p>
            <a:r>
              <a:rPr kumimoji="1" lang="en-US" altLang="ja-JP" dirty="0"/>
              <a:t>Add an image</a:t>
            </a:r>
            <a:endParaRPr kumimoji="1" lang="ja-JP" altLang="en-US" dirty="0"/>
          </a:p>
        </p:txBody>
      </p:sp>
      <p:sp>
        <p:nvSpPr>
          <p:cNvPr id="10" name="図プレースホルダー 9"/>
          <p:cNvSpPr>
            <a:spLocks noGrp="1"/>
          </p:cNvSpPr>
          <p:nvPr>
            <p:ph type="pic" sz="quarter" idx="15" hasCustomPrompt="1"/>
          </p:nvPr>
        </p:nvSpPr>
        <p:spPr>
          <a:xfrm>
            <a:off x="2975383" y="1604797"/>
            <a:ext cx="5713129" cy="3120347"/>
          </a:xfrm>
          <a:solidFill>
            <a:schemeClr val="accent3">
              <a:lumMod val="20000"/>
              <a:lumOff val="80000"/>
            </a:schemeClr>
          </a:solidFill>
        </p:spPr>
        <p:txBody>
          <a:bodyPr/>
          <a:lstStyle>
            <a:lvl1pPr>
              <a:defRPr/>
            </a:lvl1pPr>
          </a:lstStyle>
          <a:p>
            <a:r>
              <a:rPr kumimoji="1" lang="en-US" altLang="ja-JP" dirty="0"/>
              <a:t>Add an image</a:t>
            </a:r>
            <a:endParaRPr kumimoji="1" lang="ja-JP" altLang="en-US" dirty="0"/>
          </a:p>
        </p:txBody>
      </p:sp>
      <p:sp>
        <p:nvSpPr>
          <p:cNvPr id="11" name="図プレースホルダー 9"/>
          <p:cNvSpPr>
            <a:spLocks noGrp="1"/>
          </p:cNvSpPr>
          <p:nvPr>
            <p:ph type="pic" sz="quarter" idx="16" hasCustomPrompt="1"/>
          </p:nvPr>
        </p:nvSpPr>
        <p:spPr>
          <a:xfrm>
            <a:off x="8688512" y="1604797"/>
            <a:ext cx="3503487" cy="3120347"/>
          </a:xfrm>
          <a:solidFill>
            <a:schemeClr val="accent1">
              <a:lumMod val="20000"/>
              <a:lumOff val="80000"/>
            </a:schemeClr>
          </a:solidFill>
        </p:spPr>
        <p:txBody>
          <a:bodyPr/>
          <a:lstStyle>
            <a:lvl1pPr>
              <a:defRPr/>
            </a:lvl1pPr>
          </a:lstStyle>
          <a:p>
            <a:r>
              <a:rPr kumimoji="1" lang="en-US" altLang="ja-JP" dirty="0"/>
              <a:t>Add an image</a:t>
            </a:r>
            <a:endParaRPr kumimoji="1" lang="ja-JP" altLang="en-US" dirty="0"/>
          </a:p>
        </p:txBody>
      </p:sp>
      <p:sp>
        <p:nvSpPr>
          <p:cNvPr id="12" name="テキスト プレースホルダー 6"/>
          <p:cNvSpPr>
            <a:spLocks noGrp="1"/>
          </p:cNvSpPr>
          <p:nvPr>
            <p:ph type="body" sz="quarter" idx="17" hasCustomPrompt="1"/>
          </p:nvPr>
        </p:nvSpPr>
        <p:spPr>
          <a:xfrm>
            <a:off x="718936" y="5109186"/>
            <a:ext cx="10801146" cy="1020369"/>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13" name="正方形/長方形 12"/>
          <p:cNvSpPr/>
          <p:nvPr userDrawn="1"/>
        </p:nvSpPr>
        <p:spPr>
          <a:xfrm>
            <a:off x="814955" y="5013176"/>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正方形/長方形 13"/>
          <p:cNvSpPr/>
          <p:nvPr userDrawn="1"/>
        </p:nvSpPr>
        <p:spPr>
          <a:xfrm>
            <a:off x="-1" y="4725144"/>
            <a:ext cx="2975940" cy="960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5" name="正方形/長方形 14"/>
          <p:cNvSpPr/>
          <p:nvPr userDrawn="1"/>
        </p:nvSpPr>
        <p:spPr>
          <a:xfrm>
            <a:off x="2975940" y="4725144"/>
            <a:ext cx="5712500" cy="96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6" name="正方形/長方形 15"/>
          <p:cNvSpPr/>
          <p:nvPr userDrawn="1"/>
        </p:nvSpPr>
        <p:spPr>
          <a:xfrm>
            <a:off x="8688512" y="4725144"/>
            <a:ext cx="3503487" cy="960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263181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2" presetClass="entr" presetSubtype="2"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right)">
                                      <p:cBhvr>
                                        <p:cTn id="15" dur="500"/>
                                        <p:tgtEl>
                                          <p:spTgt spid="9"/>
                                        </p:tgtEl>
                                      </p:cBhvr>
                                    </p:animEffect>
                                  </p:childTnLst>
                                </p:cTn>
                              </p:par>
                              <p:par>
                                <p:cTn id="16" presetID="2" presetClass="entr" presetSubtype="4" decel="10000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additive="base">
                                        <p:cTn id="18" dur="500" fill="hold"/>
                                        <p:tgtEl>
                                          <p:spTgt spid="14"/>
                                        </p:tgtEl>
                                        <p:attrNameLst>
                                          <p:attrName>ppt_x</p:attrName>
                                        </p:attrNameLst>
                                      </p:cBhvr>
                                      <p:tavLst>
                                        <p:tav tm="0">
                                          <p:val>
                                            <p:strVal val="#ppt_x"/>
                                          </p:val>
                                        </p:tav>
                                        <p:tav tm="100000">
                                          <p:val>
                                            <p:strVal val="#ppt_x"/>
                                          </p:val>
                                        </p:tav>
                                      </p:tavLst>
                                    </p:anim>
                                    <p:anim calcmode="lin" valueType="num">
                                      <p:cBhvr additive="base">
                                        <p:cTn id="19" dur="500" fill="hold"/>
                                        <p:tgtEl>
                                          <p:spTgt spid="14"/>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2" presetClass="entr" presetSubtype="8" fill="hold" grpId="0" nodeType="afterEffect">
                                  <p:stCondLst>
                                    <p:cond delay="25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par>
                                <p:cTn id="24" presetID="2" presetClass="entr" presetSubtype="4" decel="100000" fill="hold" grpId="0" nodeType="withEffect">
                                  <p:stCondLst>
                                    <p:cond delay="25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ppt_x"/>
                                          </p:val>
                                        </p:tav>
                                        <p:tav tm="100000">
                                          <p:val>
                                            <p:strVal val="#ppt_x"/>
                                          </p:val>
                                        </p:tav>
                                      </p:tavLst>
                                    </p:anim>
                                    <p:anim calcmode="lin" valueType="num">
                                      <p:cBhvr additive="base">
                                        <p:cTn id="27" dur="500" fill="hold"/>
                                        <p:tgtEl>
                                          <p:spTgt spid="15"/>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2" presetClass="entr" presetSubtype="2" fill="hold" grpId="0" nodeType="afterEffect">
                                  <p:stCondLst>
                                    <p:cond delay="250"/>
                                  </p:stCondLst>
                                  <p:childTnLst>
                                    <p:set>
                                      <p:cBhvr>
                                        <p:cTn id="30" dur="1" fill="hold">
                                          <p:stCondLst>
                                            <p:cond delay="0"/>
                                          </p:stCondLst>
                                        </p:cTn>
                                        <p:tgtEl>
                                          <p:spTgt spid="11"/>
                                        </p:tgtEl>
                                        <p:attrNameLst>
                                          <p:attrName>style.visibility</p:attrName>
                                        </p:attrNameLst>
                                      </p:cBhvr>
                                      <p:to>
                                        <p:strVal val="visible"/>
                                      </p:to>
                                    </p:set>
                                    <p:animEffect transition="in" filter="wipe(right)">
                                      <p:cBhvr>
                                        <p:cTn id="31" dur="500"/>
                                        <p:tgtEl>
                                          <p:spTgt spid="11"/>
                                        </p:tgtEl>
                                      </p:cBhvr>
                                    </p:animEffect>
                                  </p:childTnLst>
                                </p:cTn>
                              </p:par>
                              <p:par>
                                <p:cTn id="32" presetID="2" presetClass="entr" presetSubtype="4" decel="100000" fill="hold" grpId="0" nodeType="withEffect">
                                  <p:stCondLst>
                                    <p:cond delay="25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cTn>
                              </p:par>
                            </p:childTnLst>
                          </p:cTn>
                        </p:par>
                        <p:par>
                          <p:cTn id="36" fill="hold">
                            <p:stCondLst>
                              <p:cond delay="2500"/>
                            </p:stCondLst>
                            <p:childTnLst>
                              <p:par>
                                <p:cTn id="37" presetID="2" presetClass="entr" presetSubtype="8" decel="100000" fill="hold" grpId="0" nodeType="afterEffect">
                                  <p:stCondLst>
                                    <p:cond delay="50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0-#ppt_w/2"/>
                                          </p:val>
                                        </p:tav>
                                        <p:tav tm="100000">
                                          <p:val>
                                            <p:strVal val="#ppt_x"/>
                                          </p:val>
                                        </p:tav>
                                      </p:tavLst>
                                    </p:anim>
                                    <p:anim calcmode="lin" valueType="num">
                                      <p:cBhvr additive="base">
                                        <p:cTn id="40" dur="500" fill="hold"/>
                                        <p:tgtEl>
                                          <p:spTgt spid="13"/>
                                        </p:tgtEl>
                                        <p:attrNameLst>
                                          <p:attrName>ppt_y</p:attrName>
                                        </p:attrNameLst>
                                      </p:cBhvr>
                                      <p:tavLst>
                                        <p:tav tm="0">
                                          <p:val>
                                            <p:strVal val="#ppt_y"/>
                                          </p:val>
                                        </p:tav>
                                        <p:tav tm="100000">
                                          <p:val>
                                            <p:strVal val="#ppt_y"/>
                                          </p:val>
                                        </p:tav>
                                      </p:tavLst>
                                    </p:anim>
                                  </p:childTnLst>
                                </p:cTn>
                              </p:par>
                              <p:par>
                                <p:cTn id="41" presetID="2" presetClass="entr" presetSubtype="2" decel="100000" fill="hold" grpId="0" nodeType="withEffect">
                                  <p:stCondLst>
                                    <p:cond delay="500"/>
                                  </p:stCondLst>
                                  <p:childTnLst>
                                    <p:set>
                                      <p:cBhvr>
                                        <p:cTn id="42" dur="1" fill="hold">
                                          <p:stCondLst>
                                            <p:cond delay="0"/>
                                          </p:stCondLst>
                                        </p:cTn>
                                        <p:tgtEl>
                                          <p:spTgt spid="12">
                                            <p:txEl>
                                              <p:pRg st="0" end="0"/>
                                            </p:txEl>
                                          </p:spTgt>
                                        </p:tgtEl>
                                        <p:attrNameLst>
                                          <p:attrName>style.visibility</p:attrName>
                                        </p:attrNameLst>
                                      </p:cBhvr>
                                      <p:to>
                                        <p:strVal val="visible"/>
                                      </p:to>
                                    </p:set>
                                    <p:anim calcmode="lin" valueType="num">
                                      <p:cBhvr additive="base">
                                        <p:cTn id="43"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9" grpId="0" animBg="1"/>
      <p:bldP spid="10" grpId="0" animBg="1"/>
      <p:bldP spid="11" grpId="0" animBg="1"/>
      <p:bldP spid="12" grpId="0" build="allAtOnce">
        <p:tmplLst>
          <p:tmpl lvl="1">
            <p:tnLst>
              <p:par>
                <p:cTn presetID="2" presetClass="entr" presetSubtype="2" decel="100000" fill="hold" nodeType="withEffect">
                  <p:stCondLst>
                    <p:cond delay="50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500" fill="hold"/>
                        <p:tgtEl>
                          <p:spTgt spid="12"/>
                        </p:tgtEl>
                        <p:attrNameLst>
                          <p:attrName>ppt_x</p:attrName>
                        </p:attrNameLst>
                      </p:cBhvr>
                      <p:tavLst>
                        <p:tav tm="0">
                          <p:val>
                            <p:strVal val="1+#ppt_w/2"/>
                          </p:val>
                        </p:tav>
                        <p:tav tm="100000">
                          <p:val>
                            <p:strVal val="#ppt_x"/>
                          </p:val>
                        </p:tav>
                      </p:tavLst>
                    </p:anim>
                    <p:anim calcmode="lin" valueType="num">
                      <p:cBhvr additive="base">
                        <p:cTn dur="500" fill="hold"/>
                        <p:tgtEl>
                          <p:spTgt spid="12"/>
                        </p:tgtEl>
                        <p:attrNameLst>
                          <p:attrName>ppt_y</p:attrName>
                        </p:attrNameLst>
                      </p:cBhvr>
                      <p:tavLst>
                        <p:tav tm="0">
                          <p:val>
                            <p:strVal val="#ppt_y"/>
                          </p:val>
                        </p:tav>
                        <p:tav tm="100000">
                          <p:val>
                            <p:strVal val="#ppt_y"/>
                          </p:val>
                        </p:tav>
                      </p:tavLst>
                    </p:anim>
                  </p:childTnLst>
                </p:cTn>
              </p:par>
            </p:tnLst>
          </p:tmpl>
        </p:tmplLst>
      </p:bldP>
      <p:bldP spid="13" grpId="0" animBg="1"/>
      <p:bldP spid="14" grpId="0" animBg="1"/>
      <p:bldP spid="15" grpId="0" animBg="1"/>
      <p:bldP spid="16" grpId="0" animBg="1"/>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 Icons and Items">
    <p:spTree>
      <p:nvGrpSpPr>
        <p:cNvPr id="1" name=""/>
        <p:cNvGrpSpPr/>
        <p:nvPr/>
      </p:nvGrpSpPr>
      <p:grpSpPr>
        <a:xfrm>
          <a:off x="0" y="0"/>
          <a:ext cx="0" cy="0"/>
          <a:chOff x="0" y="0"/>
          <a:chExt cx="0" cy="0"/>
        </a:xfrm>
      </p:grpSpPr>
      <p:sp>
        <p:nvSpPr>
          <p:cNvPr id="53" name="円/楕円 52"/>
          <p:cNvSpPr/>
          <p:nvPr userDrawn="1"/>
        </p:nvSpPr>
        <p:spPr>
          <a:xfrm>
            <a:off x="4051237" y="2022707"/>
            <a:ext cx="1578183" cy="1578046"/>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4" name="円/楕円 53"/>
          <p:cNvSpPr/>
          <p:nvPr userDrawn="1"/>
        </p:nvSpPr>
        <p:spPr>
          <a:xfrm>
            <a:off x="6671177" y="2022706"/>
            <a:ext cx="1578183" cy="157804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5" name="円/楕円 54"/>
          <p:cNvSpPr/>
          <p:nvPr userDrawn="1"/>
        </p:nvSpPr>
        <p:spPr>
          <a:xfrm>
            <a:off x="9291117" y="2022706"/>
            <a:ext cx="1578183" cy="157804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6" name="円/楕円 55"/>
          <p:cNvSpPr/>
          <p:nvPr userDrawn="1"/>
        </p:nvSpPr>
        <p:spPr>
          <a:xfrm>
            <a:off x="1429401" y="2022705"/>
            <a:ext cx="1578183" cy="1578046"/>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9" name="円/楕円 48"/>
          <p:cNvSpPr/>
          <p:nvPr userDrawn="1"/>
        </p:nvSpPr>
        <p:spPr>
          <a:xfrm>
            <a:off x="3949628" y="1954974"/>
            <a:ext cx="1578183" cy="1578046"/>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0" name="円/楕円 49"/>
          <p:cNvSpPr/>
          <p:nvPr userDrawn="1"/>
        </p:nvSpPr>
        <p:spPr>
          <a:xfrm>
            <a:off x="6569568" y="1954973"/>
            <a:ext cx="1578183" cy="1578046"/>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1" name="円/楕円 50"/>
          <p:cNvSpPr/>
          <p:nvPr userDrawn="1"/>
        </p:nvSpPr>
        <p:spPr>
          <a:xfrm>
            <a:off x="9189508" y="1954972"/>
            <a:ext cx="1578183" cy="1578046"/>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2" name="円/楕円 51"/>
          <p:cNvSpPr/>
          <p:nvPr userDrawn="1"/>
        </p:nvSpPr>
        <p:spPr>
          <a:xfrm>
            <a:off x="1327792" y="1954972"/>
            <a:ext cx="1578183" cy="1578046"/>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円/楕円 9"/>
          <p:cNvSpPr/>
          <p:nvPr userDrawn="1"/>
        </p:nvSpPr>
        <p:spPr>
          <a:xfrm>
            <a:off x="3996939" y="1988842"/>
            <a:ext cx="1578183" cy="157804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円/楕円 11"/>
          <p:cNvSpPr/>
          <p:nvPr userDrawn="1"/>
        </p:nvSpPr>
        <p:spPr>
          <a:xfrm>
            <a:off x="6616879" y="1988842"/>
            <a:ext cx="1578183" cy="157804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3" name="円/楕円 12"/>
          <p:cNvSpPr/>
          <p:nvPr userDrawn="1"/>
        </p:nvSpPr>
        <p:spPr>
          <a:xfrm>
            <a:off x="9236819" y="1988841"/>
            <a:ext cx="1578183" cy="157804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9" name="円/楕円 18"/>
          <p:cNvSpPr/>
          <p:nvPr userDrawn="1"/>
        </p:nvSpPr>
        <p:spPr>
          <a:xfrm>
            <a:off x="1375103" y="1988840"/>
            <a:ext cx="1578183" cy="157804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 name="タイトル 1"/>
          <p:cNvSpPr>
            <a:spLocks noGrp="1"/>
          </p:cNvSpPr>
          <p:nvPr userDrawn="1">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userDrawn="1">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userDrawn="1">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userDrawn="1">
            <p:ph type="body" sz="quarter" idx="13" hasCustomPrompt="1"/>
          </p:nvPr>
        </p:nvSpPr>
        <p:spPr>
          <a:xfrm>
            <a:off x="2111211" y="1028734"/>
            <a:ext cx="9553890" cy="336037"/>
          </a:xfrm>
        </p:spPr>
        <p:txBody>
          <a:bodyPr/>
          <a:lstStyle>
            <a:lvl1pPr>
              <a:defRPr kumimoji="1" lang="en-US" altLang="ja-JP" sz="1600" i="1" kern="1200" baseline="0" dirty="0" smtClean="0">
                <a:solidFill>
                  <a:schemeClr val="tx1">
                    <a:lumMod val="50000"/>
                    <a:lumOff val="50000"/>
                  </a:schemeClr>
                </a:solidFill>
                <a:latin typeface="+mn-lt"/>
                <a:ea typeface="+mn-ea"/>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図プレースホルダー 12"/>
          <p:cNvSpPr>
            <a:spLocks noGrp="1"/>
          </p:cNvSpPr>
          <p:nvPr userDrawn="1">
            <p:ph type="pic" sz="quarter" idx="17" hasCustomPrompt="1"/>
          </p:nvPr>
        </p:nvSpPr>
        <p:spPr>
          <a:xfrm>
            <a:off x="4503319" y="2495179"/>
            <a:ext cx="565421" cy="565372"/>
          </a:xfrm>
        </p:spPr>
        <p:txBody>
          <a:bodyPr>
            <a:normAutofit/>
          </a:bodyPr>
          <a:lstStyle>
            <a:lvl1pPr>
              <a:defRPr sz="1067"/>
            </a:lvl1pPr>
          </a:lstStyle>
          <a:p>
            <a:r>
              <a:rPr kumimoji="1" lang="en-US" altLang="ja-JP" dirty="0"/>
              <a:t>Icon</a:t>
            </a:r>
            <a:endParaRPr kumimoji="1" lang="ja-JP" altLang="en-US" dirty="0"/>
          </a:p>
        </p:txBody>
      </p:sp>
      <p:sp>
        <p:nvSpPr>
          <p:cNvPr id="14" name="図プレースホルダー 12"/>
          <p:cNvSpPr>
            <a:spLocks noGrp="1"/>
          </p:cNvSpPr>
          <p:nvPr userDrawn="1">
            <p:ph type="pic" sz="quarter" idx="18" hasCustomPrompt="1"/>
          </p:nvPr>
        </p:nvSpPr>
        <p:spPr>
          <a:xfrm>
            <a:off x="7123260" y="2495178"/>
            <a:ext cx="565421" cy="565372"/>
          </a:xfrm>
        </p:spPr>
        <p:txBody>
          <a:bodyPr>
            <a:normAutofit/>
          </a:bodyPr>
          <a:lstStyle>
            <a:lvl1pPr>
              <a:defRPr sz="1067"/>
            </a:lvl1pPr>
          </a:lstStyle>
          <a:p>
            <a:r>
              <a:rPr kumimoji="1" lang="en-US" altLang="ja-JP" dirty="0"/>
              <a:t>Icon</a:t>
            </a:r>
            <a:endParaRPr kumimoji="1" lang="ja-JP" altLang="en-US" dirty="0"/>
          </a:p>
        </p:txBody>
      </p:sp>
      <p:sp>
        <p:nvSpPr>
          <p:cNvPr id="15" name="図プレースホルダー 12"/>
          <p:cNvSpPr>
            <a:spLocks noGrp="1"/>
          </p:cNvSpPr>
          <p:nvPr userDrawn="1">
            <p:ph type="pic" sz="quarter" idx="19" hasCustomPrompt="1"/>
          </p:nvPr>
        </p:nvSpPr>
        <p:spPr>
          <a:xfrm>
            <a:off x="9743199" y="2495177"/>
            <a:ext cx="565421" cy="565372"/>
          </a:xfrm>
        </p:spPr>
        <p:txBody>
          <a:bodyPr>
            <a:normAutofit/>
          </a:bodyPr>
          <a:lstStyle>
            <a:lvl1pPr>
              <a:defRPr sz="1067"/>
            </a:lvl1pPr>
          </a:lstStyle>
          <a:p>
            <a:r>
              <a:rPr kumimoji="1" lang="en-US" altLang="ja-JP" dirty="0"/>
              <a:t>Icon</a:t>
            </a:r>
            <a:endParaRPr kumimoji="1" lang="ja-JP" altLang="en-US" dirty="0"/>
          </a:p>
        </p:txBody>
      </p:sp>
      <p:sp>
        <p:nvSpPr>
          <p:cNvPr id="20" name="図プレースホルダー 12"/>
          <p:cNvSpPr>
            <a:spLocks noGrp="1"/>
          </p:cNvSpPr>
          <p:nvPr userDrawn="1">
            <p:ph type="pic" sz="quarter" idx="20" hasCustomPrompt="1"/>
          </p:nvPr>
        </p:nvSpPr>
        <p:spPr>
          <a:xfrm>
            <a:off x="1881483" y="2495177"/>
            <a:ext cx="565421" cy="565372"/>
          </a:xfrm>
        </p:spPr>
        <p:txBody>
          <a:bodyPr>
            <a:normAutofit/>
          </a:bodyPr>
          <a:lstStyle>
            <a:lvl1pPr>
              <a:defRPr sz="1067"/>
            </a:lvl1pPr>
          </a:lstStyle>
          <a:p>
            <a:r>
              <a:rPr kumimoji="1" lang="en-US" altLang="ja-JP" dirty="0"/>
              <a:t>Icon</a:t>
            </a:r>
            <a:endParaRPr kumimoji="1" lang="ja-JP" altLang="en-US" dirty="0"/>
          </a:p>
        </p:txBody>
      </p:sp>
      <p:sp>
        <p:nvSpPr>
          <p:cNvPr id="23" name="テキスト プレースホルダー 6"/>
          <p:cNvSpPr>
            <a:spLocks noGrp="1"/>
          </p:cNvSpPr>
          <p:nvPr>
            <p:ph type="body" sz="quarter" idx="21" hasCustomPrompt="1"/>
          </p:nvPr>
        </p:nvSpPr>
        <p:spPr>
          <a:xfrm>
            <a:off x="936417" y="3667685"/>
            <a:ext cx="2455554" cy="480053"/>
          </a:xfrm>
        </p:spPr>
        <p:txBody>
          <a:bodyPr anchor="t">
            <a:noAutofit/>
          </a:bodyPr>
          <a:lstStyle>
            <a:lvl1pPr algn="ctr">
              <a:defRPr sz="2133"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26" name="テキスト プレースホルダー 6"/>
          <p:cNvSpPr>
            <a:spLocks noGrp="1"/>
          </p:cNvSpPr>
          <p:nvPr>
            <p:ph type="body" sz="quarter" idx="24" hasCustomPrompt="1"/>
          </p:nvPr>
        </p:nvSpPr>
        <p:spPr>
          <a:xfrm>
            <a:off x="925527" y="4253920"/>
            <a:ext cx="2477334" cy="142868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9" name="正方形/長方形 28"/>
          <p:cNvSpPr/>
          <p:nvPr userDrawn="1"/>
        </p:nvSpPr>
        <p:spPr>
          <a:xfrm>
            <a:off x="1083980" y="4195744"/>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2" name="テキスト プレースホルダー 6"/>
          <p:cNvSpPr>
            <a:spLocks noGrp="1"/>
          </p:cNvSpPr>
          <p:nvPr>
            <p:ph type="body" sz="quarter" idx="25" hasCustomPrompt="1"/>
          </p:nvPr>
        </p:nvSpPr>
        <p:spPr>
          <a:xfrm>
            <a:off x="3538839" y="3666122"/>
            <a:ext cx="2477334" cy="480053"/>
          </a:xfrm>
        </p:spPr>
        <p:txBody>
          <a:bodyPr anchor="t">
            <a:noAutofit/>
          </a:bodyPr>
          <a:lstStyle>
            <a:lvl1pPr algn="ctr">
              <a:defRPr sz="2133"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33" name="テキスト プレースホルダー 6"/>
          <p:cNvSpPr>
            <a:spLocks noGrp="1"/>
          </p:cNvSpPr>
          <p:nvPr>
            <p:ph type="body" sz="quarter" idx="26" hasCustomPrompt="1"/>
          </p:nvPr>
        </p:nvSpPr>
        <p:spPr>
          <a:xfrm>
            <a:off x="3546099" y="4252357"/>
            <a:ext cx="2477334" cy="142868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4" name="正方形/長方形 33"/>
          <p:cNvSpPr/>
          <p:nvPr userDrawn="1"/>
        </p:nvSpPr>
        <p:spPr>
          <a:xfrm>
            <a:off x="3704552" y="4194181"/>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5" name="テキスト プレースホルダー 6"/>
          <p:cNvSpPr>
            <a:spLocks noGrp="1"/>
          </p:cNvSpPr>
          <p:nvPr>
            <p:ph type="body" sz="quarter" idx="27" hasCustomPrompt="1"/>
          </p:nvPr>
        </p:nvSpPr>
        <p:spPr>
          <a:xfrm>
            <a:off x="6163041" y="3667685"/>
            <a:ext cx="2477334" cy="480053"/>
          </a:xfrm>
        </p:spPr>
        <p:txBody>
          <a:bodyPr anchor="t">
            <a:noAutofit/>
          </a:bodyPr>
          <a:lstStyle>
            <a:lvl1pPr algn="ctr">
              <a:defRPr sz="2133"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36" name="テキスト プレースホルダー 6"/>
          <p:cNvSpPr>
            <a:spLocks noGrp="1"/>
          </p:cNvSpPr>
          <p:nvPr>
            <p:ph type="body" sz="quarter" idx="28" hasCustomPrompt="1"/>
          </p:nvPr>
        </p:nvSpPr>
        <p:spPr>
          <a:xfrm>
            <a:off x="6166671" y="4253920"/>
            <a:ext cx="2477334" cy="142868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7" name="正方形/長方形 36"/>
          <p:cNvSpPr/>
          <p:nvPr userDrawn="1"/>
        </p:nvSpPr>
        <p:spPr>
          <a:xfrm>
            <a:off x="6325124" y="4195744"/>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8" name="テキスト プレースホルダー 6"/>
          <p:cNvSpPr>
            <a:spLocks noGrp="1"/>
          </p:cNvSpPr>
          <p:nvPr>
            <p:ph type="body" sz="quarter" idx="29" hasCustomPrompt="1"/>
          </p:nvPr>
        </p:nvSpPr>
        <p:spPr>
          <a:xfrm>
            <a:off x="8787242" y="3667685"/>
            <a:ext cx="2477334" cy="480053"/>
          </a:xfrm>
        </p:spPr>
        <p:txBody>
          <a:bodyPr anchor="t">
            <a:noAutofit/>
          </a:bodyPr>
          <a:lstStyle>
            <a:lvl1pPr algn="ctr">
              <a:defRPr sz="2133"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39" name="テキスト プレースホルダー 6"/>
          <p:cNvSpPr>
            <a:spLocks noGrp="1"/>
          </p:cNvSpPr>
          <p:nvPr>
            <p:ph type="body" sz="quarter" idx="30" hasCustomPrompt="1"/>
          </p:nvPr>
        </p:nvSpPr>
        <p:spPr>
          <a:xfrm>
            <a:off x="8787242" y="4253920"/>
            <a:ext cx="2477334" cy="142868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40" name="正方形/長方形 39"/>
          <p:cNvSpPr/>
          <p:nvPr userDrawn="1"/>
        </p:nvSpPr>
        <p:spPr>
          <a:xfrm>
            <a:off x="8945696" y="4195744"/>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190154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56"/>
                                        </p:tgtEl>
                                        <p:attrNameLst>
                                          <p:attrName>style.visibility</p:attrName>
                                        </p:attrNameLst>
                                      </p:cBhvr>
                                      <p:to>
                                        <p:strVal val="visible"/>
                                      </p:to>
                                    </p:set>
                                    <p:animEffect transition="in" filter="fade">
                                      <p:cBhvr>
                                        <p:cTn id="15" dur="750"/>
                                        <p:tgtEl>
                                          <p:spTgt spid="56"/>
                                        </p:tgtEl>
                                      </p:cBhvr>
                                    </p:animEffect>
                                  </p:childTnLst>
                                </p:cTn>
                              </p:par>
                              <p:par>
                                <p:cTn id="16" presetID="10" presetClass="entr" presetSubtype="0" fill="hold" grpId="0" nodeType="withEffect">
                                  <p:stCondLst>
                                    <p:cond delay="100"/>
                                  </p:stCondLst>
                                  <p:childTnLst>
                                    <p:set>
                                      <p:cBhvr>
                                        <p:cTn id="17" dur="1" fill="hold">
                                          <p:stCondLst>
                                            <p:cond delay="0"/>
                                          </p:stCondLst>
                                        </p:cTn>
                                        <p:tgtEl>
                                          <p:spTgt spid="52"/>
                                        </p:tgtEl>
                                        <p:attrNameLst>
                                          <p:attrName>style.visibility</p:attrName>
                                        </p:attrNameLst>
                                      </p:cBhvr>
                                      <p:to>
                                        <p:strVal val="visible"/>
                                      </p:to>
                                    </p:set>
                                    <p:animEffect transition="in" filter="fade">
                                      <p:cBhvr>
                                        <p:cTn id="18" dur="750"/>
                                        <p:tgtEl>
                                          <p:spTgt spid="52"/>
                                        </p:tgtEl>
                                      </p:cBhvr>
                                    </p:animEffect>
                                  </p:childTnLst>
                                </p:cTn>
                              </p:par>
                              <p:par>
                                <p:cTn id="19" presetID="10" presetClass="entr" presetSubtype="0" fill="hold" grpId="0" nodeType="withEffect">
                                  <p:stCondLst>
                                    <p:cond delay="20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750"/>
                                        <p:tgtEl>
                                          <p:spTgt spid="19"/>
                                        </p:tgtEl>
                                      </p:cBhvr>
                                    </p:animEffect>
                                  </p:childTnLst>
                                </p:cTn>
                              </p:par>
                              <p:par>
                                <p:cTn id="22" presetID="10" presetClass="entr" presetSubtype="0" fill="hold" grpId="0" nodeType="withEffect">
                                  <p:stCondLst>
                                    <p:cond delay="20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750"/>
                                        <p:tgtEl>
                                          <p:spTgt spid="20"/>
                                        </p:tgtEl>
                                      </p:cBhvr>
                                    </p:animEffect>
                                  </p:childTnLst>
                                </p:cTn>
                              </p:par>
                              <p:par>
                                <p:cTn id="25" presetID="2" presetClass="entr" presetSubtype="1" decel="100000" fill="hold" grpId="1" nodeType="withEffect">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cBhvr additive="base">
                                        <p:cTn id="27" dur="750" fill="hold"/>
                                        <p:tgtEl>
                                          <p:spTgt spid="56"/>
                                        </p:tgtEl>
                                        <p:attrNameLst>
                                          <p:attrName>ppt_x</p:attrName>
                                        </p:attrNameLst>
                                      </p:cBhvr>
                                      <p:tavLst>
                                        <p:tav tm="0">
                                          <p:val>
                                            <p:strVal val="#ppt_x"/>
                                          </p:val>
                                        </p:tav>
                                        <p:tav tm="100000">
                                          <p:val>
                                            <p:strVal val="#ppt_x"/>
                                          </p:val>
                                        </p:tav>
                                      </p:tavLst>
                                    </p:anim>
                                    <p:anim calcmode="lin" valueType="num">
                                      <p:cBhvr additive="base">
                                        <p:cTn id="28" dur="750" fill="hold"/>
                                        <p:tgtEl>
                                          <p:spTgt spid="56"/>
                                        </p:tgtEl>
                                        <p:attrNameLst>
                                          <p:attrName>ppt_y</p:attrName>
                                        </p:attrNameLst>
                                      </p:cBhvr>
                                      <p:tavLst>
                                        <p:tav tm="0">
                                          <p:val>
                                            <p:strVal val="0-#ppt_h/2"/>
                                          </p:val>
                                        </p:tav>
                                        <p:tav tm="100000">
                                          <p:val>
                                            <p:strVal val="#ppt_y"/>
                                          </p:val>
                                        </p:tav>
                                      </p:tavLst>
                                    </p:anim>
                                  </p:childTnLst>
                                </p:cTn>
                              </p:par>
                              <p:par>
                                <p:cTn id="29" presetID="2" presetClass="entr" presetSubtype="1" decel="100000" fill="hold" grpId="1" nodeType="withEffect">
                                  <p:stCondLst>
                                    <p:cond delay="10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750" fill="hold"/>
                                        <p:tgtEl>
                                          <p:spTgt spid="52"/>
                                        </p:tgtEl>
                                        <p:attrNameLst>
                                          <p:attrName>ppt_x</p:attrName>
                                        </p:attrNameLst>
                                      </p:cBhvr>
                                      <p:tavLst>
                                        <p:tav tm="0">
                                          <p:val>
                                            <p:strVal val="#ppt_x"/>
                                          </p:val>
                                        </p:tav>
                                        <p:tav tm="100000">
                                          <p:val>
                                            <p:strVal val="#ppt_x"/>
                                          </p:val>
                                        </p:tav>
                                      </p:tavLst>
                                    </p:anim>
                                    <p:anim calcmode="lin" valueType="num">
                                      <p:cBhvr additive="base">
                                        <p:cTn id="32" dur="750" fill="hold"/>
                                        <p:tgtEl>
                                          <p:spTgt spid="52"/>
                                        </p:tgtEl>
                                        <p:attrNameLst>
                                          <p:attrName>ppt_y</p:attrName>
                                        </p:attrNameLst>
                                      </p:cBhvr>
                                      <p:tavLst>
                                        <p:tav tm="0">
                                          <p:val>
                                            <p:strVal val="0-#ppt_h/2"/>
                                          </p:val>
                                        </p:tav>
                                        <p:tav tm="100000">
                                          <p:val>
                                            <p:strVal val="#ppt_y"/>
                                          </p:val>
                                        </p:tav>
                                      </p:tavLst>
                                    </p:anim>
                                  </p:childTnLst>
                                </p:cTn>
                              </p:par>
                              <p:par>
                                <p:cTn id="33" presetID="2" presetClass="entr" presetSubtype="1" decel="100000" fill="hold" grpId="1" nodeType="withEffect">
                                  <p:stCondLst>
                                    <p:cond delay="20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750" fill="hold"/>
                                        <p:tgtEl>
                                          <p:spTgt spid="19"/>
                                        </p:tgtEl>
                                        <p:attrNameLst>
                                          <p:attrName>ppt_x</p:attrName>
                                        </p:attrNameLst>
                                      </p:cBhvr>
                                      <p:tavLst>
                                        <p:tav tm="0">
                                          <p:val>
                                            <p:strVal val="#ppt_x"/>
                                          </p:val>
                                        </p:tav>
                                        <p:tav tm="100000">
                                          <p:val>
                                            <p:strVal val="#ppt_x"/>
                                          </p:val>
                                        </p:tav>
                                      </p:tavLst>
                                    </p:anim>
                                    <p:anim calcmode="lin" valueType="num">
                                      <p:cBhvr additive="base">
                                        <p:cTn id="36" dur="750" fill="hold"/>
                                        <p:tgtEl>
                                          <p:spTgt spid="19"/>
                                        </p:tgtEl>
                                        <p:attrNameLst>
                                          <p:attrName>ppt_y</p:attrName>
                                        </p:attrNameLst>
                                      </p:cBhvr>
                                      <p:tavLst>
                                        <p:tav tm="0">
                                          <p:val>
                                            <p:strVal val="0-#ppt_h/2"/>
                                          </p:val>
                                        </p:tav>
                                        <p:tav tm="100000">
                                          <p:val>
                                            <p:strVal val="#ppt_y"/>
                                          </p:val>
                                        </p:tav>
                                      </p:tavLst>
                                    </p:anim>
                                  </p:childTnLst>
                                </p:cTn>
                              </p:par>
                              <p:par>
                                <p:cTn id="37" presetID="2" presetClass="entr" presetSubtype="1" decel="100000" fill="hold" grpId="1" nodeType="withEffect">
                                  <p:stCondLst>
                                    <p:cond delay="20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750" fill="hold"/>
                                        <p:tgtEl>
                                          <p:spTgt spid="20"/>
                                        </p:tgtEl>
                                        <p:attrNameLst>
                                          <p:attrName>ppt_x</p:attrName>
                                        </p:attrNameLst>
                                      </p:cBhvr>
                                      <p:tavLst>
                                        <p:tav tm="0">
                                          <p:val>
                                            <p:strVal val="#ppt_x"/>
                                          </p:val>
                                        </p:tav>
                                        <p:tav tm="100000">
                                          <p:val>
                                            <p:strVal val="#ppt_x"/>
                                          </p:val>
                                        </p:tav>
                                      </p:tavLst>
                                    </p:anim>
                                    <p:anim calcmode="lin" valueType="num">
                                      <p:cBhvr additive="base">
                                        <p:cTn id="40" dur="750" fill="hold"/>
                                        <p:tgtEl>
                                          <p:spTgt spid="20"/>
                                        </p:tgtEl>
                                        <p:attrNameLst>
                                          <p:attrName>ppt_y</p:attrName>
                                        </p:attrNameLst>
                                      </p:cBhvr>
                                      <p:tavLst>
                                        <p:tav tm="0">
                                          <p:val>
                                            <p:strVal val="0-#ppt_h/2"/>
                                          </p:val>
                                        </p:tav>
                                        <p:tav tm="100000">
                                          <p:val>
                                            <p:strVal val="#ppt_y"/>
                                          </p:val>
                                        </p:tav>
                                      </p:tavLst>
                                    </p:anim>
                                  </p:childTnLst>
                                </p:cTn>
                              </p:par>
                            </p:childTnLst>
                          </p:cTn>
                        </p:par>
                        <p:par>
                          <p:cTn id="41" fill="hold">
                            <p:stCondLst>
                              <p:cond delay="1450"/>
                            </p:stCondLst>
                            <p:childTnLst>
                              <p:par>
                                <p:cTn id="42" presetID="2" presetClass="entr" presetSubtype="4" decel="100000" fill="hold" grpId="0" nodeType="afterEffect">
                                  <p:stCondLst>
                                    <p:cond delay="0"/>
                                  </p:stCondLst>
                                  <p:childTnLst>
                                    <p:set>
                                      <p:cBhvr>
                                        <p:cTn id="43" dur="1" fill="hold">
                                          <p:stCondLst>
                                            <p:cond delay="0"/>
                                          </p:stCondLst>
                                        </p:cTn>
                                        <p:tgtEl>
                                          <p:spTgt spid="23">
                                            <p:txEl>
                                              <p:pRg st="0" end="0"/>
                                            </p:txEl>
                                          </p:spTgt>
                                        </p:tgtEl>
                                        <p:attrNameLst>
                                          <p:attrName>style.visibility</p:attrName>
                                        </p:attrNameLst>
                                      </p:cBhvr>
                                      <p:to>
                                        <p:strVal val="visible"/>
                                      </p:to>
                                    </p:set>
                                    <p:anim calcmode="lin" valueType="num">
                                      <p:cBhvr additive="base">
                                        <p:cTn id="44"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3">
                                            <p:txEl>
                                              <p:pRg st="0" end="0"/>
                                            </p:txEl>
                                          </p:spTgt>
                                        </p:tgtEl>
                                        <p:attrNameLst>
                                          <p:attrName>ppt_y</p:attrName>
                                        </p:attrNameLst>
                                      </p:cBhvr>
                                      <p:tavLst>
                                        <p:tav tm="0">
                                          <p:val>
                                            <p:strVal val="1+#ppt_h/2"/>
                                          </p:val>
                                        </p:tav>
                                        <p:tav tm="100000">
                                          <p:val>
                                            <p:strVal val="#ppt_y"/>
                                          </p:val>
                                        </p:tav>
                                      </p:tavLst>
                                    </p:anim>
                                  </p:childTnLst>
                                </p:cTn>
                              </p:par>
                              <p:par>
                                <p:cTn id="46" presetID="2" presetClass="entr" presetSubtype="4" decel="100000" fill="hold" grpId="0" nodeType="withEffect">
                                  <p:stCondLst>
                                    <p:cond delay="0"/>
                                  </p:stCondLst>
                                  <p:childTnLst>
                                    <p:set>
                                      <p:cBhvr>
                                        <p:cTn id="47" dur="1" fill="hold">
                                          <p:stCondLst>
                                            <p:cond delay="0"/>
                                          </p:stCondLst>
                                        </p:cTn>
                                        <p:tgtEl>
                                          <p:spTgt spid="26">
                                            <p:txEl>
                                              <p:pRg st="0" end="0"/>
                                            </p:txEl>
                                          </p:spTgt>
                                        </p:tgtEl>
                                        <p:attrNameLst>
                                          <p:attrName>style.visibility</p:attrName>
                                        </p:attrNameLst>
                                      </p:cBhvr>
                                      <p:to>
                                        <p:strVal val="visible"/>
                                      </p:to>
                                    </p:set>
                                    <p:anim calcmode="lin" valueType="num">
                                      <p:cBhvr additive="base">
                                        <p:cTn id="48"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6">
                                            <p:txEl>
                                              <p:pRg st="0" end="0"/>
                                            </p:txEl>
                                          </p:spTgt>
                                        </p:tgtEl>
                                        <p:attrNameLst>
                                          <p:attrName>ppt_y</p:attrName>
                                        </p:attrNameLst>
                                      </p:cBhvr>
                                      <p:tavLst>
                                        <p:tav tm="0">
                                          <p:val>
                                            <p:strVal val="1+#ppt_h/2"/>
                                          </p:val>
                                        </p:tav>
                                        <p:tav tm="100000">
                                          <p:val>
                                            <p:strVal val="#ppt_y"/>
                                          </p:val>
                                        </p:tav>
                                      </p:tavLst>
                                    </p:anim>
                                  </p:childTnLst>
                                </p:cTn>
                              </p:par>
                              <p:par>
                                <p:cTn id="50" presetID="2" presetClass="entr" presetSubtype="4" decel="100000" fill="hold" grpId="0" nodeType="with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additive="base">
                                        <p:cTn id="52" dur="500" fill="hold"/>
                                        <p:tgtEl>
                                          <p:spTgt spid="29"/>
                                        </p:tgtEl>
                                        <p:attrNameLst>
                                          <p:attrName>ppt_x</p:attrName>
                                        </p:attrNameLst>
                                      </p:cBhvr>
                                      <p:tavLst>
                                        <p:tav tm="0">
                                          <p:val>
                                            <p:strVal val="#ppt_x"/>
                                          </p:val>
                                        </p:tav>
                                        <p:tav tm="100000">
                                          <p:val>
                                            <p:strVal val="#ppt_x"/>
                                          </p:val>
                                        </p:tav>
                                      </p:tavLst>
                                    </p:anim>
                                    <p:anim calcmode="lin" valueType="num">
                                      <p:cBhvr additive="base">
                                        <p:cTn id="53" dur="500" fill="hold"/>
                                        <p:tgtEl>
                                          <p:spTgt spid="29"/>
                                        </p:tgtEl>
                                        <p:attrNameLst>
                                          <p:attrName>ppt_y</p:attrName>
                                        </p:attrNameLst>
                                      </p:cBhvr>
                                      <p:tavLst>
                                        <p:tav tm="0">
                                          <p:val>
                                            <p:strVal val="1+#ppt_h/2"/>
                                          </p:val>
                                        </p:tav>
                                        <p:tav tm="100000">
                                          <p:val>
                                            <p:strVal val="#ppt_y"/>
                                          </p:val>
                                        </p:tav>
                                      </p:tavLst>
                                    </p:anim>
                                  </p:childTnLst>
                                </p:cTn>
                              </p:par>
                            </p:childTnLst>
                          </p:cTn>
                        </p:par>
                        <p:par>
                          <p:cTn id="54" fill="hold">
                            <p:stCondLst>
                              <p:cond delay="1950"/>
                            </p:stCondLst>
                            <p:childTnLst>
                              <p:par>
                                <p:cTn id="55" presetID="10" presetClass="entr" presetSubtype="0" fill="hold" grpId="0" nodeType="after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fade">
                                      <p:cBhvr>
                                        <p:cTn id="57" dur="750"/>
                                        <p:tgtEl>
                                          <p:spTgt spid="53"/>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49"/>
                                        </p:tgtEl>
                                        <p:attrNameLst>
                                          <p:attrName>style.visibility</p:attrName>
                                        </p:attrNameLst>
                                      </p:cBhvr>
                                      <p:to>
                                        <p:strVal val="visible"/>
                                      </p:to>
                                    </p:set>
                                    <p:animEffect transition="in" filter="fade">
                                      <p:cBhvr>
                                        <p:cTn id="60" dur="750"/>
                                        <p:tgtEl>
                                          <p:spTgt spid="49"/>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10"/>
                                        </p:tgtEl>
                                        <p:attrNameLst>
                                          <p:attrName>style.visibility</p:attrName>
                                        </p:attrNameLst>
                                      </p:cBhvr>
                                      <p:to>
                                        <p:strVal val="visible"/>
                                      </p:to>
                                    </p:set>
                                    <p:animEffect transition="in" filter="fade">
                                      <p:cBhvr>
                                        <p:cTn id="63" dur="750"/>
                                        <p:tgtEl>
                                          <p:spTgt spid="10"/>
                                        </p:tgtEl>
                                      </p:cBhvr>
                                    </p:animEffect>
                                  </p:childTnLst>
                                </p:cTn>
                              </p:par>
                              <p:par>
                                <p:cTn id="64" presetID="10" presetClass="entr" presetSubtype="0" fill="hold" grpId="0" nodeType="withEffect">
                                  <p:stCondLst>
                                    <p:cond delay="20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750"/>
                                        <p:tgtEl>
                                          <p:spTgt spid="11"/>
                                        </p:tgtEl>
                                      </p:cBhvr>
                                    </p:animEffect>
                                  </p:childTnLst>
                                </p:cTn>
                              </p:par>
                              <p:par>
                                <p:cTn id="67" presetID="2" presetClass="entr" presetSubtype="1" decel="100000" fill="hold" grpId="1" nodeType="withEffect">
                                  <p:stCondLst>
                                    <p:cond delay="0"/>
                                  </p:stCondLst>
                                  <p:childTnLst>
                                    <p:set>
                                      <p:cBhvr>
                                        <p:cTn id="68" dur="1" fill="hold">
                                          <p:stCondLst>
                                            <p:cond delay="0"/>
                                          </p:stCondLst>
                                        </p:cTn>
                                        <p:tgtEl>
                                          <p:spTgt spid="53"/>
                                        </p:tgtEl>
                                        <p:attrNameLst>
                                          <p:attrName>style.visibility</p:attrName>
                                        </p:attrNameLst>
                                      </p:cBhvr>
                                      <p:to>
                                        <p:strVal val="visible"/>
                                      </p:to>
                                    </p:set>
                                    <p:anim calcmode="lin" valueType="num">
                                      <p:cBhvr additive="base">
                                        <p:cTn id="69" dur="750" fill="hold"/>
                                        <p:tgtEl>
                                          <p:spTgt spid="53"/>
                                        </p:tgtEl>
                                        <p:attrNameLst>
                                          <p:attrName>ppt_x</p:attrName>
                                        </p:attrNameLst>
                                      </p:cBhvr>
                                      <p:tavLst>
                                        <p:tav tm="0">
                                          <p:val>
                                            <p:strVal val="#ppt_x"/>
                                          </p:val>
                                        </p:tav>
                                        <p:tav tm="100000">
                                          <p:val>
                                            <p:strVal val="#ppt_x"/>
                                          </p:val>
                                        </p:tav>
                                      </p:tavLst>
                                    </p:anim>
                                    <p:anim calcmode="lin" valueType="num">
                                      <p:cBhvr additive="base">
                                        <p:cTn id="70" dur="750" fill="hold"/>
                                        <p:tgtEl>
                                          <p:spTgt spid="53"/>
                                        </p:tgtEl>
                                        <p:attrNameLst>
                                          <p:attrName>ppt_y</p:attrName>
                                        </p:attrNameLst>
                                      </p:cBhvr>
                                      <p:tavLst>
                                        <p:tav tm="0">
                                          <p:val>
                                            <p:strVal val="0-#ppt_h/2"/>
                                          </p:val>
                                        </p:tav>
                                        <p:tav tm="100000">
                                          <p:val>
                                            <p:strVal val="#ppt_y"/>
                                          </p:val>
                                        </p:tav>
                                      </p:tavLst>
                                    </p:anim>
                                  </p:childTnLst>
                                </p:cTn>
                              </p:par>
                              <p:par>
                                <p:cTn id="71" presetID="2" presetClass="entr" presetSubtype="1" decel="100000" fill="hold" grpId="1" nodeType="withEffect">
                                  <p:stCondLst>
                                    <p:cond delay="100"/>
                                  </p:stCondLst>
                                  <p:childTnLst>
                                    <p:set>
                                      <p:cBhvr>
                                        <p:cTn id="72" dur="1" fill="hold">
                                          <p:stCondLst>
                                            <p:cond delay="0"/>
                                          </p:stCondLst>
                                        </p:cTn>
                                        <p:tgtEl>
                                          <p:spTgt spid="49"/>
                                        </p:tgtEl>
                                        <p:attrNameLst>
                                          <p:attrName>style.visibility</p:attrName>
                                        </p:attrNameLst>
                                      </p:cBhvr>
                                      <p:to>
                                        <p:strVal val="visible"/>
                                      </p:to>
                                    </p:set>
                                    <p:anim calcmode="lin" valueType="num">
                                      <p:cBhvr additive="base">
                                        <p:cTn id="73" dur="750" fill="hold"/>
                                        <p:tgtEl>
                                          <p:spTgt spid="49"/>
                                        </p:tgtEl>
                                        <p:attrNameLst>
                                          <p:attrName>ppt_x</p:attrName>
                                        </p:attrNameLst>
                                      </p:cBhvr>
                                      <p:tavLst>
                                        <p:tav tm="0">
                                          <p:val>
                                            <p:strVal val="#ppt_x"/>
                                          </p:val>
                                        </p:tav>
                                        <p:tav tm="100000">
                                          <p:val>
                                            <p:strVal val="#ppt_x"/>
                                          </p:val>
                                        </p:tav>
                                      </p:tavLst>
                                    </p:anim>
                                    <p:anim calcmode="lin" valueType="num">
                                      <p:cBhvr additive="base">
                                        <p:cTn id="74" dur="750" fill="hold"/>
                                        <p:tgtEl>
                                          <p:spTgt spid="49"/>
                                        </p:tgtEl>
                                        <p:attrNameLst>
                                          <p:attrName>ppt_y</p:attrName>
                                        </p:attrNameLst>
                                      </p:cBhvr>
                                      <p:tavLst>
                                        <p:tav tm="0">
                                          <p:val>
                                            <p:strVal val="0-#ppt_h/2"/>
                                          </p:val>
                                        </p:tav>
                                        <p:tav tm="100000">
                                          <p:val>
                                            <p:strVal val="#ppt_y"/>
                                          </p:val>
                                        </p:tav>
                                      </p:tavLst>
                                    </p:anim>
                                  </p:childTnLst>
                                </p:cTn>
                              </p:par>
                              <p:par>
                                <p:cTn id="75" presetID="2" presetClass="entr" presetSubtype="1" decel="100000" fill="hold" grpId="1" nodeType="withEffect">
                                  <p:stCondLst>
                                    <p:cond delay="200"/>
                                  </p:stCondLst>
                                  <p:childTnLst>
                                    <p:set>
                                      <p:cBhvr>
                                        <p:cTn id="76" dur="1" fill="hold">
                                          <p:stCondLst>
                                            <p:cond delay="0"/>
                                          </p:stCondLst>
                                        </p:cTn>
                                        <p:tgtEl>
                                          <p:spTgt spid="10"/>
                                        </p:tgtEl>
                                        <p:attrNameLst>
                                          <p:attrName>style.visibility</p:attrName>
                                        </p:attrNameLst>
                                      </p:cBhvr>
                                      <p:to>
                                        <p:strVal val="visible"/>
                                      </p:to>
                                    </p:set>
                                    <p:anim calcmode="lin" valueType="num">
                                      <p:cBhvr additive="base">
                                        <p:cTn id="77" dur="750" fill="hold"/>
                                        <p:tgtEl>
                                          <p:spTgt spid="10"/>
                                        </p:tgtEl>
                                        <p:attrNameLst>
                                          <p:attrName>ppt_x</p:attrName>
                                        </p:attrNameLst>
                                      </p:cBhvr>
                                      <p:tavLst>
                                        <p:tav tm="0">
                                          <p:val>
                                            <p:strVal val="#ppt_x"/>
                                          </p:val>
                                        </p:tav>
                                        <p:tav tm="100000">
                                          <p:val>
                                            <p:strVal val="#ppt_x"/>
                                          </p:val>
                                        </p:tav>
                                      </p:tavLst>
                                    </p:anim>
                                    <p:anim calcmode="lin" valueType="num">
                                      <p:cBhvr additive="base">
                                        <p:cTn id="78" dur="750" fill="hold"/>
                                        <p:tgtEl>
                                          <p:spTgt spid="10"/>
                                        </p:tgtEl>
                                        <p:attrNameLst>
                                          <p:attrName>ppt_y</p:attrName>
                                        </p:attrNameLst>
                                      </p:cBhvr>
                                      <p:tavLst>
                                        <p:tav tm="0">
                                          <p:val>
                                            <p:strVal val="0-#ppt_h/2"/>
                                          </p:val>
                                        </p:tav>
                                        <p:tav tm="100000">
                                          <p:val>
                                            <p:strVal val="#ppt_y"/>
                                          </p:val>
                                        </p:tav>
                                      </p:tavLst>
                                    </p:anim>
                                  </p:childTnLst>
                                </p:cTn>
                              </p:par>
                              <p:par>
                                <p:cTn id="79" presetID="2" presetClass="entr" presetSubtype="1" decel="100000" fill="hold" grpId="1" nodeType="withEffect">
                                  <p:stCondLst>
                                    <p:cond delay="200"/>
                                  </p:stCondLst>
                                  <p:childTnLst>
                                    <p:set>
                                      <p:cBhvr>
                                        <p:cTn id="80" dur="1" fill="hold">
                                          <p:stCondLst>
                                            <p:cond delay="0"/>
                                          </p:stCondLst>
                                        </p:cTn>
                                        <p:tgtEl>
                                          <p:spTgt spid="11"/>
                                        </p:tgtEl>
                                        <p:attrNameLst>
                                          <p:attrName>style.visibility</p:attrName>
                                        </p:attrNameLst>
                                      </p:cBhvr>
                                      <p:to>
                                        <p:strVal val="visible"/>
                                      </p:to>
                                    </p:set>
                                    <p:anim calcmode="lin" valueType="num">
                                      <p:cBhvr additive="base">
                                        <p:cTn id="81" dur="750" fill="hold"/>
                                        <p:tgtEl>
                                          <p:spTgt spid="11"/>
                                        </p:tgtEl>
                                        <p:attrNameLst>
                                          <p:attrName>ppt_x</p:attrName>
                                        </p:attrNameLst>
                                      </p:cBhvr>
                                      <p:tavLst>
                                        <p:tav tm="0">
                                          <p:val>
                                            <p:strVal val="#ppt_x"/>
                                          </p:val>
                                        </p:tav>
                                        <p:tav tm="100000">
                                          <p:val>
                                            <p:strVal val="#ppt_x"/>
                                          </p:val>
                                        </p:tav>
                                      </p:tavLst>
                                    </p:anim>
                                    <p:anim calcmode="lin" valueType="num">
                                      <p:cBhvr additive="base">
                                        <p:cTn id="82" dur="750" fill="hold"/>
                                        <p:tgtEl>
                                          <p:spTgt spid="11"/>
                                        </p:tgtEl>
                                        <p:attrNameLst>
                                          <p:attrName>ppt_y</p:attrName>
                                        </p:attrNameLst>
                                      </p:cBhvr>
                                      <p:tavLst>
                                        <p:tav tm="0">
                                          <p:val>
                                            <p:strVal val="0-#ppt_h/2"/>
                                          </p:val>
                                        </p:tav>
                                        <p:tav tm="100000">
                                          <p:val>
                                            <p:strVal val="#ppt_y"/>
                                          </p:val>
                                        </p:tav>
                                      </p:tavLst>
                                    </p:anim>
                                  </p:childTnLst>
                                </p:cTn>
                              </p:par>
                            </p:childTnLst>
                          </p:cTn>
                        </p:par>
                        <p:par>
                          <p:cTn id="83" fill="hold">
                            <p:stCondLst>
                              <p:cond delay="2900"/>
                            </p:stCondLst>
                            <p:childTnLst>
                              <p:par>
                                <p:cTn id="84" presetID="2" presetClass="entr" presetSubtype="4" decel="100000" fill="hold" grpId="0" nodeType="afterEffect">
                                  <p:stCondLst>
                                    <p:cond delay="0"/>
                                  </p:stCondLst>
                                  <p:childTnLst>
                                    <p:set>
                                      <p:cBhvr>
                                        <p:cTn id="85" dur="1" fill="hold">
                                          <p:stCondLst>
                                            <p:cond delay="0"/>
                                          </p:stCondLst>
                                        </p:cTn>
                                        <p:tgtEl>
                                          <p:spTgt spid="32">
                                            <p:txEl>
                                              <p:pRg st="0" end="0"/>
                                            </p:txEl>
                                          </p:spTgt>
                                        </p:tgtEl>
                                        <p:attrNameLst>
                                          <p:attrName>style.visibility</p:attrName>
                                        </p:attrNameLst>
                                      </p:cBhvr>
                                      <p:to>
                                        <p:strVal val="visible"/>
                                      </p:to>
                                    </p:set>
                                    <p:anim calcmode="lin" valueType="num">
                                      <p:cBhvr additive="base">
                                        <p:cTn id="86"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87" dur="500" fill="hold"/>
                                        <p:tgtEl>
                                          <p:spTgt spid="32">
                                            <p:txEl>
                                              <p:pRg st="0" end="0"/>
                                            </p:txEl>
                                          </p:spTgt>
                                        </p:tgtEl>
                                        <p:attrNameLst>
                                          <p:attrName>ppt_y</p:attrName>
                                        </p:attrNameLst>
                                      </p:cBhvr>
                                      <p:tavLst>
                                        <p:tav tm="0">
                                          <p:val>
                                            <p:strVal val="1+#ppt_h/2"/>
                                          </p:val>
                                        </p:tav>
                                        <p:tav tm="100000">
                                          <p:val>
                                            <p:strVal val="#ppt_y"/>
                                          </p:val>
                                        </p:tav>
                                      </p:tavLst>
                                    </p:anim>
                                  </p:childTnLst>
                                </p:cTn>
                              </p:par>
                              <p:par>
                                <p:cTn id="88" presetID="2" presetClass="entr" presetSubtype="4" decel="100000" fill="hold" grpId="0" nodeType="withEffect">
                                  <p:stCondLst>
                                    <p:cond delay="0"/>
                                  </p:stCondLst>
                                  <p:childTnLst>
                                    <p:set>
                                      <p:cBhvr>
                                        <p:cTn id="89" dur="1" fill="hold">
                                          <p:stCondLst>
                                            <p:cond delay="0"/>
                                          </p:stCondLst>
                                        </p:cTn>
                                        <p:tgtEl>
                                          <p:spTgt spid="33">
                                            <p:txEl>
                                              <p:pRg st="0" end="0"/>
                                            </p:txEl>
                                          </p:spTgt>
                                        </p:tgtEl>
                                        <p:attrNameLst>
                                          <p:attrName>style.visibility</p:attrName>
                                        </p:attrNameLst>
                                      </p:cBhvr>
                                      <p:to>
                                        <p:strVal val="visible"/>
                                      </p:to>
                                    </p:set>
                                    <p:anim calcmode="lin" valueType="num">
                                      <p:cBhvr additive="base">
                                        <p:cTn id="90"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33">
                                            <p:txEl>
                                              <p:pRg st="0" end="0"/>
                                            </p:txEl>
                                          </p:spTgt>
                                        </p:tgtEl>
                                        <p:attrNameLst>
                                          <p:attrName>ppt_y</p:attrName>
                                        </p:attrNameLst>
                                      </p:cBhvr>
                                      <p:tavLst>
                                        <p:tav tm="0">
                                          <p:val>
                                            <p:strVal val="1+#ppt_h/2"/>
                                          </p:val>
                                        </p:tav>
                                        <p:tav tm="100000">
                                          <p:val>
                                            <p:strVal val="#ppt_y"/>
                                          </p:val>
                                        </p:tav>
                                      </p:tavLst>
                                    </p:anim>
                                  </p:childTnLst>
                                </p:cTn>
                              </p:par>
                              <p:par>
                                <p:cTn id="92" presetID="2" presetClass="entr" presetSubtype="4" decel="100000" fill="hold" grpId="0" nodeType="withEffect">
                                  <p:stCondLst>
                                    <p:cond delay="0"/>
                                  </p:stCondLst>
                                  <p:childTnLst>
                                    <p:set>
                                      <p:cBhvr>
                                        <p:cTn id="93" dur="1" fill="hold">
                                          <p:stCondLst>
                                            <p:cond delay="0"/>
                                          </p:stCondLst>
                                        </p:cTn>
                                        <p:tgtEl>
                                          <p:spTgt spid="34"/>
                                        </p:tgtEl>
                                        <p:attrNameLst>
                                          <p:attrName>style.visibility</p:attrName>
                                        </p:attrNameLst>
                                      </p:cBhvr>
                                      <p:to>
                                        <p:strVal val="visible"/>
                                      </p:to>
                                    </p:set>
                                    <p:anim calcmode="lin" valueType="num">
                                      <p:cBhvr additive="base">
                                        <p:cTn id="94" dur="500" fill="hold"/>
                                        <p:tgtEl>
                                          <p:spTgt spid="34"/>
                                        </p:tgtEl>
                                        <p:attrNameLst>
                                          <p:attrName>ppt_x</p:attrName>
                                        </p:attrNameLst>
                                      </p:cBhvr>
                                      <p:tavLst>
                                        <p:tav tm="0">
                                          <p:val>
                                            <p:strVal val="#ppt_x"/>
                                          </p:val>
                                        </p:tav>
                                        <p:tav tm="100000">
                                          <p:val>
                                            <p:strVal val="#ppt_x"/>
                                          </p:val>
                                        </p:tav>
                                      </p:tavLst>
                                    </p:anim>
                                    <p:anim calcmode="lin" valueType="num">
                                      <p:cBhvr additive="base">
                                        <p:cTn id="95" dur="500" fill="hold"/>
                                        <p:tgtEl>
                                          <p:spTgt spid="34"/>
                                        </p:tgtEl>
                                        <p:attrNameLst>
                                          <p:attrName>ppt_y</p:attrName>
                                        </p:attrNameLst>
                                      </p:cBhvr>
                                      <p:tavLst>
                                        <p:tav tm="0">
                                          <p:val>
                                            <p:strVal val="1+#ppt_h/2"/>
                                          </p:val>
                                        </p:tav>
                                        <p:tav tm="100000">
                                          <p:val>
                                            <p:strVal val="#ppt_y"/>
                                          </p:val>
                                        </p:tav>
                                      </p:tavLst>
                                    </p:anim>
                                  </p:childTnLst>
                                </p:cTn>
                              </p:par>
                            </p:childTnLst>
                          </p:cTn>
                        </p:par>
                        <p:par>
                          <p:cTn id="96" fill="hold">
                            <p:stCondLst>
                              <p:cond delay="3400"/>
                            </p:stCondLst>
                            <p:childTnLst>
                              <p:par>
                                <p:cTn id="97" presetID="10" presetClass="entr" presetSubtype="0" fill="hold" grpId="0" nodeType="afterEffect">
                                  <p:stCondLst>
                                    <p:cond delay="0"/>
                                  </p:stCondLst>
                                  <p:childTnLst>
                                    <p:set>
                                      <p:cBhvr>
                                        <p:cTn id="98" dur="1" fill="hold">
                                          <p:stCondLst>
                                            <p:cond delay="0"/>
                                          </p:stCondLst>
                                        </p:cTn>
                                        <p:tgtEl>
                                          <p:spTgt spid="54"/>
                                        </p:tgtEl>
                                        <p:attrNameLst>
                                          <p:attrName>style.visibility</p:attrName>
                                        </p:attrNameLst>
                                      </p:cBhvr>
                                      <p:to>
                                        <p:strVal val="visible"/>
                                      </p:to>
                                    </p:set>
                                    <p:animEffect transition="in" filter="fade">
                                      <p:cBhvr>
                                        <p:cTn id="99" dur="750"/>
                                        <p:tgtEl>
                                          <p:spTgt spid="54"/>
                                        </p:tgtEl>
                                      </p:cBhvr>
                                    </p:animEffect>
                                  </p:childTnLst>
                                </p:cTn>
                              </p:par>
                              <p:par>
                                <p:cTn id="100" presetID="10" presetClass="entr" presetSubtype="0" fill="hold" grpId="0" nodeType="withEffect">
                                  <p:stCondLst>
                                    <p:cond delay="10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750"/>
                                        <p:tgtEl>
                                          <p:spTgt spid="50"/>
                                        </p:tgtEl>
                                      </p:cBhvr>
                                    </p:animEffect>
                                  </p:childTnLst>
                                </p:cTn>
                              </p:par>
                              <p:par>
                                <p:cTn id="103" presetID="10" presetClass="entr" presetSubtype="0" fill="hold" grpId="0" nodeType="withEffect">
                                  <p:stCondLst>
                                    <p:cond delay="200"/>
                                  </p:stCondLst>
                                  <p:childTnLst>
                                    <p:set>
                                      <p:cBhvr>
                                        <p:cTn id="104" dur="1" fill="hold">
                                          <p:stCondLst>
                                            <p:cond delay="0"/>
                                          </p:stCondLst>
                                        </p:cTn>
                                        <p:tgtEl>
                                          <p:spTgt spid="12"/>
                                        </p:tgtEl>
                                        <p:attrNameLst>
                                          <p:attrName>style.visibility</p:attrName>
                                        </p:attrNameLst>
                                      </p:cBhvr>
                                      <p:to>
                                        <p:strVal val="visible"/>
                                      </p:to>
                                    </p:set>
                                    <p:animEffect transition="in" filter="fade">
                                      <p:cBhvr>
                                        <p:cTn id="105" dur="750"/>
                                        <p:tgtEl>
                                          <p:spTgt spid="12"/>
                                        </p:tgtEl>
                                      </p:cBhvr>
                                    </p:animEffect>
                                  </p:childTnLst>
                                </p:cTn>
                              </p:par>
                              <p:par>
                                <p:cTn id="106" presetID="10" presetClass="entr" presetSubtype="0" fill="hold" grpId="0" nodeType="withEffect">
                                  <p:stCondLst>
                                    <p:cond delay="200"/>
                                  </p:stCondLst>
                                  <p:childTnLst>
                                    <p:set>
                                      <p:cBhvr>
                                        <p:cTn id="107" dur="1" fill="hold">
                                          <p:stCondLst>
                                            <p:cond delay="0"/>
                                          </p:stCondLst>
                                        </p:cTn>
                                        <p:tgtEl>
                                          <p:spTgt spid="14"/>
                                        </p:tgtEl>
                                        <p:attrNameLst>
                                          <p:attrName>style.visibility</p:attrName>
                                        </p:attrNameLst>
                                      </p:cBhvr>
                                      <p:to>
                                        <p:strVal val="visible"/>
                                      </p:to>
                                    </p:set>
                                    <p:animEffect transition="in" filter="fade">
                                      <p:cBhvr>
                                        <p:cTn id="108" dur="750"/>
                                        <p:tgtEl>
                                          <p:spTgt spid="14"/>
                                        </p:tgtEl>
                                      </p:cBhvr>
                                    </p:animEffect>
                                  </p:childTnLst>
                                </p:cTn>
                              </p:par>
                              <p:par>
                                <p:cTn id="109" presetID="2" presetClass="entr" presetSubtype="1" decel="100000" fill="hold" grpId="1" nodeType="with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additive="base">
                                        <p:cTn id="111" dur="750" fill="hold"/>
                                        <p:tgtEl>
                                          <p:spTgt spid="54"/>
                                        </p:tgtEl>
                                        <p:attrNameLst>
                                          <p:attrName>ppt_x</p:attrName>
                                        </p:attrNameLst>
                                      </p:cBhvr>
                                      <p:tavLst>
                                        <p:tav tm="0">
                                          <p:val>
                                            <p:strVal val="#ppt_x"/>
                                          </p:val>
                                        </p:tav>
                                        <p:tav tm="100000">
                                          <p:val>
                                            <p:strVal val="#ppt_x"/>
                                          </p:val>
                                        </p:tav>
                                      </p:tavLst>
                                    </p:anim>
                                    <p:anim calcmode="lin" valueType="num">
                                      <p:cBhvr additive="base">
                                        <p:cTn id="112" dur="750" fill="hold"/>
                                        <p:tgtEl>
                                          <p:spTgt spid="54"/>
                                        </p:tgtEl>
                                        <p:attrNameLst>
                                          <p:attrName>ppt_y</p:attrName>
                                        </p:attrNameLst>
                                      </p:cBhvr>
                                      <p:tavLst>
                                        <p:tav tm="0">
                                          <p:val>
                                            <p:strVal val="0-#ppt_h/2"/>
                                          </p:val>
                                        </p:tav>
                                        <p:tav tm="100000">
                                          <p:val>
                                            <p:strVal val="#ppt_y"/>
                                          </p:val>
                                        </p:tav>
                                      </p:tavLst>
                                    </p:anim>
                                  </p:childTnLst>
                                </p:cTn>
                              </p:par>
                              <p:par>
                                <p:cTn id="113" presetID="2" presetClass="entr" presetSubtype="1" decel="100000" fill="hold" grpId="1" nodeType="withEffect">
                                  <p:stCondLst>
                                    <p:cond delay="10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750" fill="hold"/>
                                        <p:tgtEl>
                                          <p:spTgt spid="50"/>
                                        </p:tgtEl>
                                        <p:attrNameLst>
                                          <p:attrName>ppt_x</p:attrName>
                                        </p:attrNameLst>
                                      </p:cBhvr>
                                      <p:tavLst>
                                        <p:tav tm="0">
                                          <p:val>
                                            <p:strVal val="#ppt_x"/>
                                          </p:val>
                                        </p:tav>
                                        <p:tav tm="100000">
                                          <p:val>
                                            <p:strVal val="#ppt_x"/>
                                          </p:val>
                                        </p:tav>
                                      </p:tavLst>
                                    </p:anim>
                                    <p:anim calcmode="lin" valueType="num">
                                      <p:cBhvr additive="base">
                                        <p:cTn id="116" dur="750" fill="hold"/>
                                        <p:tgtEl>
                                          <p:spTgt spid="50"/>
                                        </p:tgtEl>
                                        <p:attrNameLst>
                                          <p:attrName>ppt_y</p:attrName>
                                        </p:attrNameLst>
                                      </p:cBhvr>
                                      <p:tavLst>
                                        <p:tav tm="0">
                                          <p:val>
                                            <p:strVal val="0-#ppt_h/2"/>
                                          </p:val>
                                        </p:tav>
                                        <p:tav tm="100000">
                                          <p:val>
                                            <p:strVal val="#ppt_y"/>
                                          </p:val>
                                        </p:tav>
                                      </p:tavLst>
                                    </p:anim>
                                  </p:childTnLst>
                                </p:cTn>
                              </p:par>
                              <p:par>
                                <p:cTn id="117" presetID="2" presetClass="entr" presetSubtype="1" decel="100000" fill="hold" grpId="1" nodeType="withEffect">
                                  <p:stCondLst>
                                    <p:cond delay="200"/>
                                  </p:stCondLst>
                                  <p:childTnLst>
                                    <p:set>
                                      <p:cBhvr>
                                        <p:cTn id="118" dur="1" fill="hold">
                                          <p:stCondLst>
                                            <p:cond delay="0"/>
                                          </p:stCondLst>
                                        </p:cTn>
                                        <p:tgtEl>
                                          <p:spTgt spid="12"/>
                                        </p:tgtEl>
                                        <p:attrNameLst>
                                          <p:attrName>style.visibility</p:attrName>
                                        </p:attrNameLst>
                                      </p:cBhvr>
                                      <p:to>
                                        <p:strVal val="visible"/>
                                      </p:to>
                                    </p:set>
                                    <p:anim calcmode="lin" valueType="num">
                                      <p:cBhvr additive="base">
                                        <p:cTn id="119" dur="750" fill="hold"/>
                                        <p:tgtEl>
                                          <p:spTgt spid="12"/>
                                        </p:tgtEl>
                                        <p:attrNameLst>
                                          <p:attrName>ppt_x</p:attrName>
                                        </p:attrNameLst>
                                      </p:cBhvr>
                                      <p:tavLst>
                                        <p:tav tm="0">
                                          <p:val>
                                            <p:strVal val="#ppt_x"/>
                                          </p:val>
                                        </p:tav>
                                        <p:tav tm="100000">
                                          <p:val>
                                            <p:strVal val="#ppt_x"/>
                                          </p:val>
                                        </p:tav>
                                      </p:tavLst>
                                    </p:anim>
                                    <p:anim calcmode="lin" valueType="num">
                                      <p:cBhvr additive="base">
                                        <p:cTn id="120" dur="750" fill="hold"/>
                                        <p:tgtEl>
                                          <p:spTgt spid="12"/>
                                        </p:tgtEl>
                                        <p:attrNameLst>
                                          <p:attrName>ppt_y</p:attrName>
                                        </p:attrNameLst>
                                      </p:cBhvr>
                                      <p:tavLst>
                                        <p:tav tm="0">
                                          <p:val>
                                            <p:strVal val="0-#ppt_h/2"/>
                                          </p:val>
                                        </p:tav>
                                        <p:tav tm="100000">
                                          <p:val>
                                            <p:strVal val="#ppt_y"/>
                                          </p:val>
                                        </p:tav>
                                      </p:tavLst>
                                    </p:anim>
                                  </p:childTnLst>
                                </p:cTn>
                              </p:par>
                              <p:par>
                                <p:cTn id="121" presetID="2" presetClass="entr" presetSubtype="1" decel="100000" fill="hold" grpId="1" nodeType="withEffect">
                                  <p:stCondLst>
                                    <p:cond delay="200"/>
                                  </p:stCondLst>
                                  <p:childTnLst>
                                    <p:set>
                                      <p:cBhvr>
                                        <p:cTn id="122" dur="1" fill="hold">
                                          <p:stCondLst>
                                            <p:cond delay="0"/>
                                          </p:stCondLst>
                                        </p:cTn>
                                        <p:tgtEl>
                                          <p:spTgt spid="14"/>
                                        </p:tgtEl>
                                        <p:attrNameLst>
                                          <p:attrName>style.visibility</p:attrName>
                                        </p:attrNameLst>
                                      </p:cBhvr>
                                      <p:to>
                                        <p:strVal val="visible"/>
                                      </p:to>
                                    </p:set>
                                    <p:anim calcmode="lin" valueType="num">
                                      <p:cBhvr additive="base">
                                        <p:cTn id="123" dur="750" fill="hold"/>
                                        <p:tgtEl>
                                          <p:spTgt spid="14"/>
                                        </p:tgtEl>
                                        <p:attrNameLst>
                                          <p:attrName>ppt_x</p:attrName>
                                        </p:attrNameLst>
                                      </p:cBhvr>
                                      <p:tavLst>
                                        <p:tav tm="0">
                                          <p:val>
                                            <p:strVal val="#ppt_x"/>
                                          </p:val>
                                        </p:tav>
                                        <p:tav tm="100000">
                                          <p:val>
                                            <p:strVal val="#ppt_x"/>
                                          </p:val>
                                        </p:tav>
                                      </p:tavLst>
                                    </p:anim>
                                    <p:anim calcmode="lin" valueType="num">
                                      <p:cBhvr additive="base">
                                        <p:cTn id="124" dur="750" fill="hold"/>
                                        <p:tgtEl>
                                          <p:spTgt spid="14"/>
                                        </p:tgtEl>
                                        <p:attrNameLst>
                                          <p:attrName>ppt_y</p:attrName>
                                        </p:attrNameLst>
                                      </p:cBhvr>
                                      <p:tavLst>
                                        <p:tav tm="0">
                                          <p:val>
                                            <p:strVal val="0-#ppt_h/2"/>
                                          </p:val>
                                        </p:tav>
                                        <p:tav tm="100000">
                                          <p:val>
                                            <p:strVal val="#ppt_y"/>
                                          </p:val>
                                        </p:tav>
                                      </p:tavLst>
                                    </p:anim>
                                  </p:childTnLst>
                                </p:cTn>
                              </p:par>
                            </p:childTnLst>
                          </p:cTn>
                        </p:par>
                        <p:par>
                          <p:cTn id="125" fill="hold">
                            <p:stCondLst>
                              <p:cond delay="4350"/>
                            </p:stCondLst>
                            <p:childTnLst>
                              <p:par>
                                <p:cTn id="126" presetID="2" presetClass="entr" presetSubtype="4" decel="100000" fill="hold" grpId="0" nodeType="afterEffect">
                                  <p:stCondLst>
                                    <p:cond delay="0"/>
                                  </p:stCondLst>
                                  <p:childTnLst>
                                    <p:set>
                                      <p:cBhvr>
                                        <p:cTn id="127" dur="1" fill="hold">
                                          <p:stCondLst>
                                            <p:cond delay="0"/>
                                          </p:stCondLst>
                                        </p:cTn>
                                        <p:tgtEl>
                                          <p:spTgt spid="35">
                                            <p:txEl>
                                              <p:pRg st="0" end="0"/>
                                            </p:txEl>
                                          </p:spTgt>
                                        </p:tgtEl>
                                        <p:attrNameLst>
                                          <p:attrName>style.visibility</p:attrName>
                                        </p:attrNameLst>
                                      </p:cBhvr>
                                      <p:to>
                                        <p:strVal val="visible"/>
                                      </p:to>
                                    </p:set>
                                    <p:anim calcmode="lin" valueType="num">
                                      <p:cBhvr additive="base">
                                        <p:cTn id="128"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29" dur="500" fill="hold"/>
                                        <p:tgtEl>
                                          <p:spTgt spid="35">
                                            <p:txEl>
                                              <p:pRg st="0" end="0"/>
                                            </p:txEl>
                                          </p:spTgt>
                                        </p:tgtEl>
                                        <p:attrNameLst>
                                          <p:attrName>ppt_y</p:attrName>
                                        </p:attrNameLst>
                                      </p:cBhvr>
                                      <p:tavLst>
                                        <p:tav tm="0">
                                          <p:val>
                                            <p:strVal val="1+#ppt_h/2"/>
                                          </p:val>
                                        </p:tav>
                                        <p:tav tm="100000">
                                          <p:val>
                                            <p:strVal val="#ppt_y"/>
                                          </p:val>
                                        </p:tav>
                                      </p:tavLst>
                                    </p:anim>
                                  </p:childTnLst>
                                </p:cTn>
                              </p:par>
                              <p:par>
                                <p:cTn id="130" presetID="2" presetClass="entr" presetSubtype="4" decel="100000" fill="hold" grpId="0" nodeType="withEffect">
                                  <p:stCondLst>
                                    <p:cond delay="0"/>
                                  </p:stCondLst>
                                  <p:childTnLst>
                                    <p:set>
                                      <p:cBhvr>
                                        <p:cTn id="131" dur="1" fill="hold">
                                          <p:stCondLst>
                                            <p:cond delay="0"/>
                                          </p:stCondLst>
                                        </p:cTn>
                                        <p:tgtEl>
                                          <p:spTgt spid="36">
                                            <p:txEl>
                                              <p:pRg st="0" end="0"/>
                                            </p:txEl>
                                          </p:spTgt>
                                        </p:tgtEl>
                                        <p:attrNameLst>
                                          <p:attrName>style.visibility</p:attrName>
                                        </p:attrNameLst>
                                      </p:cBhvr>
                                      <p:to>
                                        <p:strVal val="visible"/>
                                      </p:to>
                                    </p:set>
                                    <p:anim calcmode="lin" valueType="num">
                                      <p:cBhvr additive="base">
                                        <p:cTn id="132"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133" dur="500" fill="hold"/>
                                        <p:tgtEl>
                                          <p:spTgt spid="36">
                                            <p:txEl>
                                              <p:pRg st="0" end="0"/>
                                            </p:txEl>
                                          </p:spTgt>
                                        </p:tgtEl>
                                        <p:attrNameLst>
                                          <p:attrName>ppt_y</p:attrName>
                                        </p:attrNameLst>
                                      </p:cBhvr>
                                      <p:tavLst>
                                        <p:tav tm="0">
                                          <p:val>
                                            <p:strVal val="1+#ppt_h/2"/>
                                          </p:val>
                                        </p:tav>
                                        <p:tav tm="100000">
                                          <p:val>
                                            <p:strVal val="#ppt_y"/>
                                          </p:val>
                                        </p:tav>
                                      </p:tavLst>
                                    </p:anim>
                                  </p:childTnLst>
                                </p:cTn>
                              </p:par>
                              <p:par>
                                <p:cTn id="134" presetID="2" presetClass="entr" presetSubtype="4" decel="100000" fill="hold" grpId="0" nodeType="withEffect">
                                  <p:stCondLst>
                                    <p:cond delay="0"/>
                                  </p:stCondLst>
                                  <p:childTnLst>
                                    <p:set>
                                      <p:cBhvr>
                                        <p:cTn id="135" dur="1" fill="hold">
                                          <p:stCondLst>
                                            <p:cond delay="0"/>
                                          </p:stCondLst>
                                        </p:cTn>
                                        <p:tgtEl>
                                          <p:spTgt spid="37"/>
                                        </p:tgtEl>
                                        <p:attrNameLst>
                                          <p:attrName>style.visibility</p:attrName>
                                        </p:attrNameLst>
                                      </p:cBhvr>
                                      <p:to>
                                        <p:strVal val="visible"/>
                                      </p:to>
                                    </p:set>
                                    <p:anim calcmode="lin" valueType="num">
                                      <p:cBhvr additive="base">
                                        <p:cTn id="136" dur="500" fill="hold"/>
                                        <p:tgtEl>
                                          <p:spTgt spid="37"/>
                                        </p:tgtEl>
                                        <p:attrNameLst>
                                          <p:attrName>ppt_x</p:attrName>
                                        </p:attrNameLst>
                                      </p:cBhvr>
                                      <p:tavLst>
                                        <p:tav tm="0">
                                          <p:val>
                                            <p:strVal val="#ppt_x"/>
                                          </p:val>
                                        </p:tav>
                                        <p:tav tm="100000">
                                          <p:val>
                                            <p:strVal val="#ppt_x"/>
                                          </p:val>
                                        </p:tav>
                                      </p:tavLst>
                                    </p:anim>
                                    <p:anim calcmode="lin" valueType="num">
                                      <p:cBhvr additive="base">
                                        <p:cTn id="137" dur="500" fill="hold"/>
                                        <p:tgtEl>
                                          <p:spTgt spid="37"/>
                                        </p:tgtEl>
                                        <p:attrNameLst>
                                          <p:attrName>ppt_y</p:attrName>
                                        </p:attrNameLst>
                                      </p:cBhvr>
                                      <p:tavLst>
                                        <p:tav tm="0">
                                          <p:val>
                                            <p:strVal val="1+#ppt_h/2"/>
                                          </p:val>
                                        </p:tav>
                                        <p:tav tm="100000">
                                          <p:val>
                                            <p:strVal val="#ppt_y"/>
                                          </p:val>
                                        </p:tav>
                                      </p:tavLst>
                                    </p:anim>
                                  </p:childTnLst>
                                </p:cTn>
                              </p:par>
                            </p:childTnLst>
                          </p:cTn>
                        </p:par>
                        <p:par>
                          <p:cTn id="138" fill="hold">
                            <p:stCondLst>
                              <p:cond delay="4850"/>
                            </p:stCondLst>
                            <p:childTnLst>
                              <p:par>
                                <p:cTn id="139" presetID="10" presetClass="entr" presetSubtype="0" fill="hold" grpId="0" nodeType="afterEffect">
                                  <p:stCondLst>
                                    <p:cond delay="0"/>
                                  </p:stCondLst>
                                  <p:childTnLst>
                                    <p:set>
                                      <p:cBhvr>
                                        <p:cTn id="140" dur="1" fill="hold">
                                          <p:stCondLst>
                                            <p:cond delay="0"/>
                                          </p:stCondLst>
                                        </p:cTn>
                                        <p:tgtEl>
                                          <p:spTgt spid="55"/>
                                        </p:tgtEl>
                                        <p:attrNameLst>
                                          <p:attrName>style.visibility</p:attrName>
                                        </p:attrNameLst>
                                      </p:cBhvr>
                                      <p:to>
                                        <p:strVal val="visible"/>
                                      </p:to>
                                    </p:set>
                                    <p:animEffect transition="in" filter="fade">
                                      <p:cBhvr>
                                        <p:cTn id="141" dur="750"/>
                                        <p:tgtEl>
                                          <p:spTgt spid="55"/>
                                        </p:tgtEl>
                                      </p:cBhvr>
                                    </p:animEffect>
                                  </p:childTnLst>
                                </p:cTn>
                              </p:par>
                              <p:par>
                                <p:cTn id="142" presetID="10" presetClass="entr" presetSubtype="0" fill="hold" grpId="0" nodeType="withEffect">
                                  <p:stCondLst>
                                    <p:cond delay="0"/>
                                  </p:stCondLst>
                                  <p:childTnLst>
                                    <p:set>
                                      <p:cBhvr>
                                        <p:cTn id="143" dur="1" fill="hold">
                                          <p:stCondLst>
                                            <p:cond delay="0"/>
                                          </p:stCondLst>
                                        </p:cTn>
                                        <p:tgtEl>
                                          <p:spTgt spid="51"/>
                                        </p:tgtEl>
                                        <p:attrNameLst>
                                          <p:attrName>style.visibility</p:attrName>
                                        </p:attrNameLst>
                                      </p:cBhvr>
                                      <p:to>
                                        <p:strVal val="visible"/>
                                      </p:to>
                                    </p:set>
                                    <p:animEffect transition="in" filter="fade">
                                      <p:cBhvr>
                                        <p:cTn id="144" dur="750"/>
                                        <p:tgtEl>
                                          <p:spTgt spid="51"/>
                                        </p:tgtEl>
                                      </p:cBhvr>
                                    </p:animEffect>
                                  </p:childTnLst>
                                </p:cTn>
                              </p:par>
                              <p:par>
                                <p:cTn id="145" presetID="10" presetClass="entr" presetSubtype="0" fill="hold" grpId="0" nodeType="withEffect">
                                  <p:stCondLst>
                                    <p:cond delay="200"/>
                                  </p:stCondLst>
                                  <p:childTnLst>
                                    <p:set>
                                      <p:cBhvr>
                                        <p:cTn id="146" dur="1" fill="hold">
                                          <p:stCondLst>
                                            <p:cond delay="0"/>
                                          </p:stCondLst>
                                        </p:cTn>
                                        <p:tgtEl>
                                          <p:spTgt spid="13"/>
                                        </p:tgtEl>
                                        <p:attrNameLst>
                                          <p:attrName>style.visibility</p:attrName>
                                        </p:attrNameLst>
                                      </p:cBhvr>
                                      <p:to>
                                        <p:strVal val="visible"/>
                                      </p:to>
                                    </p:set>
                                    <p:animEffect transition="in" filter="fade">
                                      <p:cBhvr>
                                        <p:cTn id="147" dur="750"/>
                                        <p:tgtEl>
                                          <p:spTgt spid="13"/>
                                        </p:tgtEl>
                                      </p:cBhvr>
                                    </p:animEffect>
                                  </p:childTnLst>
                                </p:cTn>
                              </p:par>
                              <p:par>
                                <p:cTn id="148" presetID="10" presetClass="entr" presetSubtype="0" fill="hold" grpId="0" nodeType="withEffect">
                                  <p:stCondLst>
                                    <p:cond delay="200"/>
                                  </p:stCondLst>
                                  <p:childTnLst>
                                    <p:set>
                                      <p:cBhvr>
                                        <p:cTn id="149" dur="1" fill="hold">
                                          <p:stCondLst>
                                            <p:cond delay="0"/>
                                          </p:stCondLst>
                                        </p:cTn>
                                        <p:tgtEl>
                                          <p:spTgt spid="15"/>
                                        </p:tgtEl>
                                        <p:attrNameLst>
                                          <p:attrName>style.visibility</p:attrName>
                                        </p:attrNameLst>
                                      </p:cBhvr>
                                      <p:to>
                                        <p:strVal val="visible"/>
                                      </p:to>
                                    </p:set>
                                    <p:animEffect transition="in" filter="fade">
                                      <p:cBhvr>
                                        <p:cTn id="150" dur="750"/>
                                        <p:tgtEl>
                                          <p:spTgt spid="15"/>
                                        </p:tgtEl>
                                      </p:cBhvr>
                                    </p:animEffect>
                                  </p:childTnLst>
                                </p:cTn>
                              </p:par>
                              <p:par>
                                <p:cTn id="151" presetID="2" presetClass="entr" presetSubtype="1" decel="100000" fill="hold" grpId="1" nodeType="withEffect">
                                  <p:stCondLst>
                                    <p:cond delay="0"/>
                                  </p:stCondLst>
                                  <p:childTnLst>
                                    <p:set>
                                      <p:cBhvr>
                                        <p:cTn id="152" dur="1" fill="hold">
                                          <p:stCondLst>
                                            <p:cond delay="0"/>
                                          </p:stCondLst>
                                        </p:cTn>
                                        <p:tgtEl>
                                          <p:spTgt spid="55"/>
                                        </p:tgtEl>
                                        <p:attrNameLst>
                                          <p:attrName>style.visibility</p:attrName>
                                        </p:attrNameLst>
                                      </p:cBhvr>
                                      <p:to>
                                        <p:strVal val="visible"/>
                                      </p:to>
                                    </p:set>
                                    <p:anim calcmode="lin" valueType="num">
                                      <p:cBhvr additive="base">
                                        <p:cTn id="153" dur="750" fill="hold"/>
                                        <p:tgtEl>
                                          <p:spTgt spid="55"/>
                                        </p:tgtEl>
                                        <p:attrNameLst>
                                          <p:attrName>ppt_x</p:attrName>
                                        </p:attrNameLst>
                                      </p:cBhvr>
                                      <p:tavLst>
                                        <p:tav tm="0">
                                          <p:val>
                                            <p:strVal val="#ppt_x"/>
                                          </p:val>
                                        </p:tav>
                                        <p:tav tm="100000">
                                          <p:val>
                                            <p:strVal val="#ppt_x"/>
                                          </p:val>
                                        </p:tav>
                                      </p:tavLst>
                                    </p:anim>
                                    <p:anim calcmode="lin" valueType="num">
                                      <p:cBhvr additive="base">
                                        <p:cTn id="154" dur="750" fill="hold"/>
                                        <p:tgtEl>
                                          <p:spTgt spid="55"/>
                                        </p:tgtEl>
                                        <p:attrNameLst>
                                          <p:attrName>ppt_y</p:attrName>
                                        </p:attrNameLst>
                                      </p:cBhvr>
                                      <p:tavLst>
                                        <p:tav tm="0">
                                          <p:val>
                                            <p:strVal val="0-#ppt_h/2"/>
                                          </p:val>
                                        </p:tav>
                                        <p:tav tm="100000">
                                          <p:val>
                                            <p:strVal val="#ppt_y"/>
                                          </p:val>
                                        </p:tav>
                                      </p:tavLst>
                                    </p:anim>
                                  </p:childTnLst>
                                </p:cTn>
                              </p:par>
                              <p:par>
                                <p:cTn id="155" presetID="2" presetClass="entr" presetSubtype="1" decel="100000" fill="hold" grpId="1" nodeType="withEffect">
                                  <p:stCondLst>
                                    <p:cond delay="0"/>
                                  </p:stCondLst>
                                  <p:childTnLst>
                                    <p:set>
                                      <p:cBhvr>
                                        <p:cTn id="156" dur="1" fill="hold">
                                          <p:stCondLst>
                                            <p:cond delay="0"/>
                                          </p:stCondLst>
                                        </p:cTn>
                                        <p:tgtEl>
                                          <p:spTgt spid="51"/>
                                        </p:tgtEl>
                                        <p:attrNameLst>
                                          <p:attrName>style.visibility</p:attrName>
                                        </p:attrNameLst>
                                      </p:cBhvr>
                                      <p:to>
                                        <p:strVal val="visible"/>
                                      </p:to>
                                    </p:set>
                                    <p:anim calcmode="lin" valueType="num">
                                      <p:cBhvr additive="base">
                                        <p:cTn id="157" dur="750" fill="hold"/>
                                        <p:tgtEl>
                                          <p:spTgt spid="51"/>
                                        </p:tgtEl>
                                        <p:attrNameLst>
                                          <p:attrName>ppt_x</p:attrName>
                                        </p:attrNameLst>
                                      </p:cBhvr>
                                      <p:tavLst>
                                        <p:tav tm="0">
                                          <p:val>
                                            <p:strVal val="#ppt_x"/>
                                          </p:val>
                                        </p:tav>
                                        <p:tav tm="100000">
                                          <p:val>
                                            <p:strVal val="#ppt_x"/>
                                          </p:val>
                                        </p:tav>
                                      </p:tavLst>
                                    </p:anim>
                                    <p:anim calcmode="lin" valueType="num">
                                      <p:cBhvr additive="base">
                                        <p:cTn id="158" dur="750" fill="hold"/>
                                        <p:tgtEl>
                                          <p:spTgt spid="51"/>
                                        </p:tgtEl>
                                        <p:attrNameLst>
                                          <p:attrName>ppt_y</p:attrName>
                                        </p:attrNameLst>
                                      </p:cBhvr>
                                      <p:tavLst>
                                        <p:tav tm="0">
                                          <p:val>
                                            <p:strVal val="0-#ppt_h/2"/>
                                          </p:val>
                                        </p:tav>
                                        <p:tav tm="100000">
                                          <p:val>
                                            <p:strVal val="#ppt_y"/>
                                          </p:val>
                                        </p:tav>
                                      </p:tavLst>
                                    </p:anim>
                                  </p:childTnLst>
                                </p:cTn>
                              </p:par>
                              <p:par>
                                <p:cTn id="159" presetID="2" presetClass="entr" presetSubtype="1" decel="100000" fill="hold" grpId="1" nodeType="withEffect">
                                  <p:stCondLst>
                                    <p:cond delay="200"/>
                                  </p:stCondLst>
                                  <p:childTnLst>
                                    <p:set>
                                      <p:cBhvr>
                                        <p:cTn id="160" dur="1" fill="hold">
                                          <p:stCondLst>
                                            <p:cond delay="0"/>
                                          </p:stCondLst>
                                        </p:cTn>
                                        <p:tgtEl>
                                          <p:spTgt spid="13"/>
                                        </p:tgtEl>
                                        <p:attrNameLst>
                                          <p:attrName>style.visibility</p:attrName>
                                        </p:attrNameLst>
                                      </p:cBhvr>
                                      <p:to>
                                        <p:strVal val="visible"/>
                                      </p:to>
                                    </p:set>
                                    <p:anim calcmode="lin" valueType="num">
                                      <p:cBhvr additive="base">
                                        <p:cTn id="161" dur="750" fill="hold"/>
                                        <p:tgtEl>
                                          <p:spTgt spid="13"/>
                                        </p:tgtEl>
                                        <p:attrNameLst>
                                          <p:attrName>ppt_x</p:attrName>
                                        </p:attrNameLst>
                                      </p:cBhvr>
                                      <p:tavLst>
                                        <p:tav tm="0">
                                          <p:val>
                                            <p:strVal val="#ppt_x"/>
                                          </p:val>
                                        </p:tav>
                                        <p:tav tm="100000">
                                          <p:val>
                                            <p:strVal val="#ppt_x"/>
                                          </p:val>
                                        </p:tav>
                                      </p:tavLst>
                                    </p:anim>
                                    <p:anim calcmode="lin" valueType="num">
                                      <p:cBhvr additive="base">
                                        <p:cTn id="162" dur="750" fill="hold"/>
                                        <p:tgtEl>
                                          <p:spTgt spid="13"/>
                                        </p:tgtEl>
                                        <p:attrNameLst>
                                          <p:attrName>ppt_y</p:attrName>
                                        </p:attrNameLst>
                                      </p:cBhvr>
                                      <p:tavLst>
                                        <p:tav tm="0">
                                          <p:val>
                                            <p:strVal val="0-#ppt_h/2"/>
                                          </p:val>
                                        </p:tav>
                                        <p:tav tm="100000">
                                          <p:val>
                                            <p:strVal val="#ppt_y"/>
                                          </p:val>
                                        </p:tav>
                                      </p:tavLst>
                                    </p:anim>
                                  </p:childTnLst>
                                </p:cTn>
                              </p:par>
                              <p:par>
                                <p:cTn id="163" presetID="2" presetClass="entr" presetSubtype="1" decel="100000" fill="hold" grpId="1" nodeType="withEffect">
                                  <p:stCondLst>
                                    <p:cond delay="200"/>
                                  </p:stCondLst>
                                  <p:childTnLst>
                                    <p:set>
                                      <p:cBhvr>
                                        <p:cTn id="164" dur="1" fill="hold">
                                          <p:stCondLst>
                                            <p:cond delay="0"/>
                                          </p:stCondLst>
                                        </p:cTn>
                                        <p:tgtEl>
                                          <p:spTgt spid="15"/>
                                        </p:tgtEl>
                                        <p:attrNameLst>
                                          <p:attrName>style.visibility</p:attrName>
                                        </p:attrNameLst>
                                      </p:cBhvr>
                                      <p:to>
                                        <p:strVal val="visible"/>
                                      </p:to>
                                    </p:set>
                                    <p:anim calcmode="lin" valueType="num">
                                      <p:cBhvr additive="base">
                                        <p:cTn id="165" dur="750" fill="hold"/>
                                        <p:tgtEl>
                                          <p:spTgt spid="15"/>
                                        </p:tgtEl>
                                        <p:attrNameLst>
                                          <p:attrName>ppt_x</p:attrName>
                                        </p:attrNameLst>
                                      </p:cBhvr>
                                      <p:tavLst>
                                        <p:tav tm="0">
                                          <p:val>
                                            <p:strVal val="#ppt_x"/>
                                          </p:val>
                                        </p:tav>
                                        <p:tav tm="100000">
                                          <p:val>
                                            <p:strVal val="#ppt_x"/>
                                          </p:val>
                                        </p:tav>
                                      </p:tavLst>
                                    </p:anim>
                                    <p:anim calcmode="lin" valueType="num">
                                      <p:cBhvr additive="base">
                                        <p:cTn id="166" dur="750" fill="hold"/>
                                        <p:tgtEl>
                                          <p:spTgt spid="15"/>
                                        </p:tgtEl>
                                        <p:attrNameLst>
                                          <p:attrName>ppt_y</p:attrName>
                                        </p:attrNameLst>
                                      </p:cBhvr>
                                      <p:tavLst>
                                        <p:tav tm="0">
                                          <p:val>
                                            <p:strVal val="0-#ppt_h/2"/>
                                          </p:val>
                                        </p:tav>
                                        <p:tav tm="100000">
                                          <p:val>
                                            <p:strVal val="#ppt_y"/>
                                          </p:val>
                                        </p:tav>
                                      </p:tavLst>
                                    </p:anim>
                                  </p:childTnLst>
                                </p:cTn>
                              </p:par>
                            </p:childTnLst>
                          </p:cTn>
                        </p:par>
                        <p:par>
                          <p:cTn id="167" fill="hold">
                            <p:stCondLst>
                              <p:cond delay="5800"/>
                            </p:stCondLst>
                            <p:childTnLst>
                              <p:par>
                                <p:cTn id="168" presetID="2" presetClass="entr" presetSubtype="4" decel="100000" fill="hold" grpId="0" nodeType="afterEffect">
                                  <p:stCondLst>
                                    <p:cond delay="0"/>
                                  </p:stCondLst>
                                  <p:childTnLst>
                                    <p:set>
                                      <p:cBhvr>
                                        <p:cTn id="169" dur="1" fill="hold">
                                          <p:stCondLst>
                                            <p:cond delay="0"/>
                                          </p:stCondLst>
                                        </p:cTn>
                                        <p:tgtEl>
                                          <p:spTgt spid="38">
                                            <p:txEl>
                                              <p:pRg st="0" end="0"/>
                                            </p:txEl>
                                          </p:spTgt>
                                        </p:tgtEl>
                                        <p:attrNameLst>
                                          <p:attrName>style.visibility</p:attrName>
                                        </p:attrNameLst>
                                      </p:cBhvr>
                                      <p:to>
                                        <p:strVal val="visible"/>
                                      </p:to>
                                    </p:set>
                                    <p:anim calcmode="lin" valueType="num">
                                      <p:cBhvr additive="base">
                                        <p:cTn id="170"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171" dur="500" fill="hold"/>
                                        <p:tgtEl>
                                          <p:spTgt spid="38">
                                            <p:txEl>
                                              <p:pRg st="0" end="0"/>
                                            </p:txEl>
                                          </p:spTgt>
                                        </p:tgtEl>
                                        <p:attrNameLst>
                                          <p:attrName>ppt_y</p:attrName>
                                        </p:attrNameLst>
                                      </p:cBhvr>
                                      <p:tavLst>
                                        <p:tav tm="0">
                                          <p:val>
                                            <p:strVal val="1+#ppt_h/2"/>
                                          </p:val>
                                        </p:tav>
                                        <p:tav tm="100000">
                                          <p:val>
                                            <p:strVal val="#ppt_y"/>
                                          </p:val>
                                        </p:tav>
                                      </p:tavLst>
                                    </p:anim>
                                  </p:childTnLst>
                                </p:cTn>
                              </p:par>
                              <p:par>
                                <p:cTn id="172" presetID="2" presetClass="entr" presetSubtype="4" decel="100000" fill="hold" grpId="0" nodeType="withEffect">
                                  <p:stCondLst>
                                    <p:cond delay="0"/>
                                  </p:stCondLst>
                                  <p:childTnLst>
                                    <p:set>
                                      <p:cBhvr>
                                        <p:cTn id="173" dur="1" fill="hold">
                                          <p:stCondLst>
                                            <p:cond delay="0"/>
                                          </p:stCondLst>
                                        </p:cTn>
                                        <p:tgtEl>
                                          <p:spTgt spid="39">
                                            <p:txEl>
                                              <p:pRg st="0" end="0"/>
                                            </p:txEl>
                                          </p:spTgt>
                                        </p:tgtEl>
                                        <p:attrNameLst>
                                          <p:attrName>style.visibility</p:attrName>
                                        </p:attrNameLst>
                                      </p:cBhvr>
                                      <p:to>
                                        <p:strVal val="visible"/>
                                      </p:to>
                                    </p:set>
                                    <p:anim calcmode="lin" valueType="num">
                                      <p:cBhvr additive="base">
                                        <p:cTn id="174"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175" dur="500" fill="hold"/>
                                        <p:tgtEl>
                                          <p:spTgt spid="39">
                                            <p:txEl>
                                              <p:pRg st="0" end="0"/>
                                            </p:txEl>
                                          </p:spTgt>
                                        </p:tgtEl>
                                        <p:attrNameLst>
                                          <p:attrName>ppt_y</p:attrName>
                                        </p:attrNameLst>
                                      </p:cBhvr>
                                      <p:tavLst>
                                        <p:tav tm="0">
                                          <p:val>
                                            <p:strVal val="1+#ppt_h/2"/>
                                          </p:val>
                                        </p:tav>
                                        <p:tav tm="100000">
                                          <p:val>
                                            <p:strVal val="#ppt_y"/>
                                          </p:val>
                                        </p:tav>
                                      </p:tavLst>
                                    </p:anim>
                                  </p:childTnLst>
                                </p:cTn>
                              </p:par>
                              <p:par>
                                <p:cTn id="176" presetID="2" presetClass="entr" presetSubtype="4" decel="100000" fill="hold" grpId="0" nodeType="withEffect">
                                  <p:stCondLst>
                                    <p:cond delay="0"/>
                                  </p:stCondLst>
                                  <p:childTnLst>
                                    <p:set>
                                      <p:cBhvr>
                                        <p:cTn id="177" dur="1" fill="hold">
                                          <p:stCondLst>
                                            <p:cond delay="0"/>
                                          </p:stCondLst>
                                        </p:cTn>
                                        <p:tgtEl>
                                          <p:spTgt spid="40"/>
                                        </p:tgtEl>
                                        <p:attrNameLst>
                                          <p:attrName>style.visibility</p:attrName>
                                        </p:attrNameLst>
                                      </p:cBhvr>
                                      <p:to>
                                        <p:strVal val="visible"/>
                                      </p:to>
                                    </p:set>
                                    <p:anim calcmode="lin" valueType="num">
                                      <p:cBhvr additive="base">
                                        <p:cTn id="178" dur="500" fill="hold"/>
                                        <p:tgtEl>
                                          <p:spTgt spid="40"/>
                                        </p:tgtEl>
                                        <p:attrNameLst>
                                          <p:attrName>ppt_x</p:attrName>
                                        </p:attrNameLst>
                                      </p:cBhvr>
                                      <p:tavLst>
                                        <p:tav tm="0">
                                          <p:val>
                                            <p:strVal val="#ppt_x"/>
                                          </p:val>
                                        </p:tav>
                                        <p:tav tm="100000">
                                          <p:val>
                                            <p:strVal val="#ppt_x"/>
                                          </p:val>
                                        </p:tav>
                                      </p:tavLst>
                                    </p:anim>
                                    <p:anim calcmode="lin" valueType="num">
                                      <p:cBhvr additive="base">
                                        <p:cTn id="179"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3" grpId="1" animBg="1"/>
      <p:bldP spid="54" grpId="0" animBg="1"/>
      <p:bldP spid="54" grpId="1" animBg="1"/>
      <p:bldP spid="55" grpId="0" animBg="1"/>
      <p:bldP spid="55" grpId="1" animBg="1"/>
      <p:bldP spid="56" grpId="0" animBg="1"/>
      <p:bldP spid="56" grpId="1" animBg="1"/>
      <p:bldP spid="49" grpId="0" animBg="1"/>
      <p:bldP spid="49" grpId="1" animBg="1"/>
      <p:bldP spid="50" grpId="0" animBg="1"/>
      <p:bldP spid="50" grpId="1" animBg="1"/>
      <p:bldP spid="51" grpId="0" animBg="1"/>
      <p:bldP spid="51" grpId="1" animBg="1"/>
      <p:bldP spid="52" grpId="0" animBg="1"/>
      <p:bldP spid="52" grpId="1" animBg="1"/>
      <p:bldP spid="10" grpId="0" animBg="1"/>
      <p:bldP spid="10" grpId="1" animBg="1"/>
      <p:bldP spid="12" grpId="0" animBg="1"/>
      <p:bldP spid="12" grpId="1" animBg="1"/>
      <p:bldP spid="13" grpId="0" animBg="1"/>
      <p:bldP spid="13" grpId="1" animBg="1"/>
      <p:bldP spid="19" grpId="0" animBg="1"/>
      <p:bldP spid="19" grpId="1"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1" grpId="0"/>
      <p:bldP spid="11" grpId="1"/>
      <p:bldP spid="14" grpId="0"/>
      <p:bldP spid="14" grpId="1"/>
      <p:bldP spid="15" grpId="0"/>
      <p:bldP spid="15" grpId="1"/>
      <p:bldP spid="20" grpId="0"/>
      <p:bldP spid="20" grpId="1"/>
      <p:bldP spid="23" grpId="0" build="p">
        <p:tmplLst>
          <p:tmpl lvl="1">
            <p:tnLst>
              <p:par>
                <p:cTn presetID="2" presetClass="entr" presetSubtype="4" decel="10000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ppt_x"/>
                          </p:val>
                        </p:tav>
                        <p:tav tm="100000">
                          <p:val>
                            <p:strVal val="#ppt_x"/>
                          </p:val>
                        </p:tav>
                      </p:tavLst>
                    </p:anim>
                    <p:anim calcmode="lin" valueType="num">
                      <p:cBhvr additive="base">
                        <p:cTn dur="500" fill="hold"/>
                        <p:tgtEl>
                          <p:spTgt spid="23"/>
                        </p:tgtEl>
                        <p:attrNameLst>
                          <p:attrName>ppt_y</p:attrName>
                        </p:attrNameLst>
                      </p:cBhvr>
                      <p:tavLst>
                        <p:tav tm="0">
                          <p:val>
                            <p:strVal val="1+#ppt_h/2"/>
                          </p:val>
                        </p:tav>
                        <p:tav tm="100000">
                          <p:val>
                            <p:strVal val="#ppt_y"/>
                          </p:val>
                        </p:tav>
                      </p:tavLst>
                    </p:anim>
                  </p:childTnLst>
                </p:cTn>
              </p:par>
            </p:tnLst>
          </p:tmpl>
        </p:tmplLst>
      </p:bldP>
      <p:bldP spid="26" grpId="0" build="p">
        <p:tmplLst>
          <p:tmpl lvl="1">
            <p:tnLst>
              <p:par>
                <p:cTn presetID="2" presetClass="entr" presetSubtype="4" decel="10000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ppt_x"/>
                          </p:val>
                        </p:tav>
                        <p:tav tm="100000">
                          <p:val>
                            <p:strVal val="#ppt_x"/>
                          </p:val>
                        </p:tav>
                      </p:tavLst>
                    </p:anim>
                    <p:anim calcmode="lin" valueType="num">
                      <p:cBhvr additive="base">
                        <p:cTn dur="500" fill="hold"/>
                        <p:tgtEl>
                          <p:spTgt spid="26"/>
                        </p:tgtEl>
                        <p:attrNameLst>
                          <p:attrName>ppt_y</p:attrName>
                        </p:attrNameLst>
                      </p:cBhvr>
                      <p:tavLst>
                        <p:tav tm="0">
                          <p:val>
                            <p:strVal val="1+#ppt_h/2"/>
                          </p:val>
                        </p:tav>
                        <p:tav tm="100000">
                          <p:val>
                            <p:strVal val="#ppt_y"/>
                          </p:val>
                        </p:tav>
                      </p:tavLst>
                    </p:anim>
                  </p:childTnLst>
                </p:cTn>
              </p:par>
            </p:tnLst>
          </p:tmpl>
        </p:tmplLst>
      </p:bldP>
      <p:bldP spid="29" grpId="0" animBg="1"/>
      <p:bldP spid="32" grpId="0" build="p">
        <p:tmplLst>
          <p:tmpl lvl="1">
            <p:tnLst>
              <p:par>
                <p:cTn presetID="2" presetClass="entr" presetSubtype="4" decel="100000"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2" presetClass="entr" presetSubtype="4" decel="10000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ppt_x"/>
                          </p:val>
                        </p:tav>
                        <p:tav tm="100000">
                          <p:val>
                            <p:strVal val="#ppt_x"/>
                          </p:val>
                        </p:tav>
                      </p:tavLst>
                    </p:anim>
                    <p:anim calcmode="lin" valueType="num">
                      <p:cBhvr additive="base">
                        <p:cTn dur="500" fill="hold"/>
                        <p:tgtEl>
                          <p:spTgt spid="33"/>
                        </p:tgtEl>
                        <p:attrNameLst>
                          <p:attrName>ppt_y</p:attrName>
                        </p:attrNameLst>
                      </p:cBhvr>
                      <p:tavLst>
                        <p:tav tm="0">
                          <p:val>
                            <p:strVal val="1+#ppt_h/2"/>
                          </p:val>
                        </p:tav>
                        <p:tav tm="100000">
                          <p:val>
                            <p:strVal val="#ppt_y"/>
                          </p:val>
                        </p:tav>
                      </p:tavLst>
                    </p:anim>
                  </p:childTnLst>
                </p:cTn>
              </p:par>
            </p:tnLst>
          </p:tmpl>
        </p:tmplLst>
      </p:bldP>
      <p:bldP spid="34" grpId="0" animBg="1"/>
      <p:bldP spid="35" grpId="0" build="p">
        <p:tmplLst>
          <p:tmpl lvl="1">
            <p:tnLst>
              <p:par>
                <p:cTn presetID="2" presetClass="entr" presetSubtype="4" decel="10000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ppt_x"/>
                          </p:val>
                        </p:tav>
                        <p:tav tm="100000">
                          <p:val>
                            <p:strVal val="#ppt_x"/>
                          </p:val>
                        </p:tav>
                      </p:tavLst>
                    </p:anim>
                    <p:anim calcmode="lin" valueType="num">
                      <p:cBhvr additive="base">
                        <p:cTn dur="500" fill="hold"/>
                        <p:tgtEl>
                          <p:spTgt spid="35"/>
                        </p:tgtEl>
                        <p:attrNameLst>
                          <p:attrName>ppt_y</p:attrName>
                        </p:attrNameLst>
                      </p:cBhvr>
                      <p:tavLst>
                        <p:tav tm="0">
                          <p:val>
                            <p:strVal val="1+#ppt_h/2"/>
                          </p:val>
                        </p:tav>
                        <p:tav tm="100000">
                          <p:val>
                            <p:strVal val="#ppt_y"/>
                          </p:val>
                        </p:tav>
                      </p:tavLst>
                    </p:anim>
                  </p:childTnLst>
                </p:cTn>
              </p:par>
            </p:tnLst>
          </p:tmpl>
        </p:tmplLst>
      </p:bldP>
      <p:bldP spid="36" grpId="0" build="p">
        <p:tmplLst>
          <p:tmpl lvl="1">
            <p:tnLst>
              <p:par>
                <p:cTn presetID="2" presetClass="entr" presetSubtype="4" decel="100000" fill="hold" nodeType="withEffect">
                  <p:stCondLst>
                    <p:cond delay="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animBg="1"/>
      <p:bldP spid="38" grpId="0" build="p">
        <p:tmplLst>
          <p:tmpl lvl="1">
            <p:tnLst>
              <p:par>
                <p:cTn presetID="2" presetClass="entr" presetSubtype="4" decel="100000"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500" fill="hold"/>
                        <p:tgtEl>
                          <p:spTgt spid="38"/>
                        </p:tgtEl>
                        <p:attrNameLst>
                          <p:attrName>ppt_x</p:attrName>
                        </p:attrNameLst>
                      </p:cBhvr>
                      <p:tavLst>
                        <p:tav tm="0">
                          <p:val>
                            <p:strVal val="#ppt_x"/>
                          </p:val>
                        </p:tav>
                        <p:tav tm="100000">
                          <p:val>
                            <p:strVal val="#ppt_x"/>
                          </p:val>
                        </p:tav>
                      </p:tavLst>
                    </p:anim>
                    <p:anim calcmode="lin" valueType="num">
                      <p:cBhvr additive="base">
                        <p:cTn dur="500" fill="hold"/>
                        <p:tgtEl>
                          <p:spTgt spid="38"/>
                        </p:tgtEl>
                        <p:attrNameLst>
                          <p:attrName>ppt_y</p:attrName>
                        </p:attrNameLst>
                      </p:cBhvr>
                      <p:tavLst>
                        <p:tav tm="0">
                          <p:val>
                            <p:strVal val="1+#ppt_h/2"/>
                          </p:val>
                        </p:tav>
                        <p:tav tm="100000">
                          <p:val>
                            <p:strVal val="#ppt_y"/>
                          </p:val>
                        </p:tav>
                      </p:tavLst>
                    </p:anim>
                  </p:childTnLst>
                </p:cTn>
              </p:par>
            </p:tnLst>
          </p:tmpl>
        </p:tmplLst>
      </p:bldP>
      <p:bldP spid="39" grpId="0" build="p">
        <p:tmplLst>
          <p:tmpl lvl="1">
            <p:tnLst>
              <p:par>
                <p:cTn presetID="2" presetClass="entr" presetSubtype="4" decel="100000" fill="hold" nodeType="with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500" fill="hold"/>
                        <p:tgtEl>
                          <p:spTgt spid="39"/>
                        </p:tgtEl>
                        <p:attrNameLst>
                          <p:attrName>ppt_x</p:attrName>
                        </p:attrNameLst>
                      </p:cBhvr>
                      <p:tavLst>
                        <p:tav tm="0">
                          <p:val>
                            <p:strVal val="#ppt_x"/>
                          </p:val>
                        </p:tav>
                        <p:tav tm="100000">
                          <p:val>
                            <p:strVal val="#ppt_x"/>
                          </p:val>
                        </p:tav>
                      </p:tavLst>
                    </p:anim>
                    <p:anim calcmode="lin" valueType="num">
                      <p:cBhvr additive="base">
                        <p:cTn dur="500" fill="hold"/>
                        <p:tgtEl>
                          <p:spTgt spid="39"/>
                        </p:tgtEl>
                        <p:attrNameLst>
                          <p:attrName>ppt_y</p:attrName>
                        </p:attrNameLst>
                      </p:cBhvr>
                      <p:tavLst>
                        <p:tav tm="0">
                          <p:val>
                            <p:strVal val="1+#ppt_h/2"/>
                          </p:val>
                        </p:tav>
                        <p:tav tm="100000">
                          <p:val>
                            <p:strVal val="#ppt_y"/>
                          </p:val>
                        </p:tav>
                      </p:tavLst>
                    </p:anim>
                  </p:childTnLst>
                </p:cTn>
              </p:par>
            </p:tnLst>
          </p:tmpl>
        </p:tmplLst>
      </p:bldP>
      <p:bldP spid="40" grpId="0" animBg="1"/>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 Points">
    <p:spTree>
      <p:nvGrpSpPr>
        <p:cNvPr id="1" name=""/>
        <p:cNvGrpSpPr/>
        <p:nvPr/>
      </p:nvGrpSpPr>
      <p:grpSpPr>
        <a:xfrm>
          <a:off x="0" y="0"/>
          <a:ext cx="0" cy="0"/>
          <a:chOff x="0" y="0"/>
          <a:chExt cx="0" cy="0"/>
        </a:xfrm>
      </p:grpSpPr>
      <p:sp>
        <p:nvSpPr>
          <p:cNvPr id="53" name="円/楕円 52"/>
          <p:cNvSpPr/>
          <p:nvPr userDrawn="1"/>
        </p:nvSpPr>
        <p:spPr>
          <a:xfrm>
            <a:off x="5164467" y="1887240"/>
            <a:ext cx="1967237" cy="1967066"/>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4" name="円/楕円 53"/>
          <p:cNvSpPr/>
          <p:nvPr userDrawn="1"/>
        </p:nvSpPr>
        <p:spPr>
          <a:xfrm>
            <a:off x="8605058" y="1887240"/>
            <a:ext cx="1967237" cy="196706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6" name="円/楕円 55"/>
          <p:cNvSpPr/>
          <p:nvPr userDrawn="1"/>
        </p:nvSpPr>
        <p:spPr>
          <a:xfrm>
            <a:off x="1723876" y="1887238"/>
            <a:ext cx="1967237" cy="1967066"/>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9" name="円/楕円 48"/>
          <p:cNvSpPr/>
          <p:nvPr userDrawn="1"/>
        </p:nvSpPr>
        <p:spPr>
          <a:xfrm>
            <a:off x="5062858" y="1819507"/>
            <a:ext cx="1967237" cy="1967066"/>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0" name="円/楕円 49"/>
          <p:cNvSpPr/>
          <p:nvPr userDrawn="1"/>
        </p:nvSpPr>
        <p:spPr>
          <a:xfrm>
            <a:off x="8503449" y="1819506"/>
            <a:ext cx="1967237" cy="1967066"/>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2" name="円/楕円 51"/>
          <p:cNvSpPr/>
          <p:nvPr userDrawn="1"/>
        </p:nvSpPr>
        <p:spPr>
          <a:xfrm>
            <a:off x="1622267" y="1819505"/>
            <a:ext cx="1967237" cy="1967066"/>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円/楕円 9"/>
          <p:cNvSpPr/>
          <p:nvPr userDrawn="1"/>
        </p:nvSpPr>
        <p:spPr>
          <a:xfrm>
            <a:off x="5110169" y="1853376"/>
            <a:ext cx="1967237" cy="196706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円/楕円 11"/>
          <p:cNvSpPr/>
          <p:nvPr userDrawn="1"/>
        </p:nvSpPr>
        <p:spPr>
          <a:xfrm>
            <a:off x="8550760" y="1853375"/>
            <a:ext cx="1967237" cy="196706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9" name="円/楕円 18"/>
          <p:cNvSpPr/>
          <p:nvPr userDrawn="1"/>
        </p:nvSpPr>
        <p:spPr>
          <a:xfrm>
            <a:off x="1669578" y="1853374"/>
            <a:ext cx="1967237" cy="196706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 name="タイトル 1"/>
          <p:cNvSpPr>
            <a:spLocks noGrp="1"/>
          </p:cNvSpPr>
          <p:nvPr userDrawn="1">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userDrawn="1">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userDrawn="1">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userDrawn="1">
            <p:ph type="body" sz="quarter" idx="13" hasCustomPrompt="1"/>
          </p:nvPr>
        </p:nvSpPr>
        <p:spPr>
          <a:xfrm>
            <a:off x="2111211" y="1028734"/>
            <a:ext cx="9553890" cy="336037"/>
          </a:xfrm>
        </p:spPr>
        <p:txBody>
          <a:bodyPr/>
          <a:lstStyle>
            <a:lvl1pPr>
              <a:defRPr kumimoji="1" lang="en-US" altLang="ja-JP" sz="1600" i="1" kern="1200" baseline="0" dirty="0" smtClean="0">
                <a:solidFill>
                  <a:schemeClr val="tx1">
                    <a:lumMod val="50000"/>
                    <a:lumOff val="50000"/>
                  </a:schemeClr>
                </a:solidFill>
                <a:latin typeface="+mn-lt"/>
                <a:ea typeface="+mn-ea"/>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3" name="テキスト プレースホルダー 6"/>
          <p:cNvSpPr>
            <a:spLocks noGrp="1"/>
          </p:cNvSpPr>
          <p:nvPr>
            <p:ph type="body" sz="quarter" idx="21" hasCustomPrompt="1"/>
          </p:nvPr>
        </p:nvSpPr>
        <p:spPr>
          <a:xfrm>
            <a:off x="1096105" y="3904247"/>
            <a:ext cx="3090786" cy="480053"/>
          </a:xfrm>
        </p:spPr>
        <p:txBody>
          <a:bodyPr anchor="t">
            <a:noAutofit/>
          </a:bodyPr>
          <a:lstStyle>
            <a:lvl1pPr algn="ctr">
              <a:defRPr sz="2133"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26" name="テキスト プレースホルダー 6"/>
          <p:cNvSpPr>
            <a:spLocks noGrp="1"/>
          </p:cNvSpPr>
          <p:nvPr>
            <p:ph type="body" sz="quarter" idx="24" hasCustomPrompt="1"/>
          </p:nvPr>
        </p:nvSpPr>
        <p:spPr>
          <a:xfrm>
            <a:off x="1074151" y="4490482"/>
            <a:ext cx="3135357" cy="142868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9" name="正方形/長方形 28"/>
          <p:cNvSpPr/>
          <p:nvPr userDrawn="1"/>
        </p:nvSpPr>
        <p:spPr>
          <a:xfrm>
            <a:off x="1577508" y="4432306"/>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2" name="テキスト プレースホルダー 6"/>
          <p:cNvSpPr>
            <a:spLocks noGrp="1"/>
          </p:cNvSpPr>
          <p:nvPr>
            <p:ph type="body" sz="quarter" idx="25" hasCustomPrompt="1"/>
          </p:nvPr>
        </p:nvSpPr>
        <p:spPr>
          <a:xfrm>
            <a:off x="4534794" y="3902684"/>
            <a:ext cx="3118201" cy="480053"/>
          </a:xfrm>
        </p:spPr>
        <p:txBody>
          <a:bodyPr anchor="t">
            <a:noAutofit/>
          </a:bodyPr>
          <a:lstStyle>
            <a:lvl1pPr algn="ctr">
              <a:defRPr sz="2133"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33" name="テキスト プレースホルダー 6"/>
          <p:cNvSpPr>
            <a:spLocks noGrp="1"/>
          </p:cNvSpPr>
          <p:nvPr>
            <p:ph type="body" sz="quarter" idx="26" hasCustomPrompt="1"/>
          </p:nvPr>
        </p:nvSpPr>
        <p:spPr>
          <a:xfrm>
            <a:off x="4536625" y="4488919"/>
            <a:ext cx="3135357" cy="142868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4" name="正方形/長方形 33"/>
          <p:cNvSpPr/>
          <p:nvPr userDrawn="1"/>
        </p:nvSpPr>
        <p:spPr>
          <a:xfrm>
            <a:off x="5039982" y="4430743"/>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5" name="テキスト プレースホルダー 6"/>
          <p:cNvSpPr>
            <a:spLocks noGrp="1"/>
          </p:cNvSpPr>
          <p:nvPr>
            <p:ph type="body" sz="quarter" idx="27" hasCustomPrompt="1"/>
          </p:nvPr>
        </p:nvSpPr>
        <p:spPr>
          <a:xfrm>
            <a:off x="7975277" y="3904247"/>
            <a:ext cx="3118201" cy="480053"/>
          </a:xfrm>
        </p:spPr>
        <p:txBody>
          <a:bodyPr anchor="t">
            <a:noAutofit/>
          </a:bodyPr>
          <a:lstStyle>
            <a:lvl1pPr algn="ctr">
              <a:defRPr sz="2133"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36" name="テキスト プレースホルダー 6"/>
          <p:cNvSpPr>
            <a:spLocks noGrp="1"/>
          </p:cNvSpPr>
          <p:nvPr>
            <p:ph type="body" sz="quarter" idx="28" hasCustomPrompt="1"/>
          </p:nvPr>
        </p:nvSpPr>
        <p:spPr>
          <a:xfrm>
            <a:off x="7973478" y="4490482"/>
            <a:ext cx="3135357" cy="142868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7" name="正方形/長方形 36"/>
          <p:cNvSpPr/>
          <p:nvPr userDrawn="1"/>
        </p:nvSpPr>
        <p:spPr>
          <a:xfrm>
            <a:off x="8476836" y="4432306"/>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1" name="テキスト プレースホルダー 6"/>
          <p:cNvSpPr>
            <a:spLocks noGrp="1"/>
          </p:cNvSpPr>
          <p:nvPr>
            <p:ph type="body" sz="quarter" idx="29" hasCustomPrompt="1"/>
          </p:nvPr>
        </p:nvSpPr>
        <p:spPr>
          <a:xfrm>
            <a:off x="1714199" y="2563011"/>
            <a:ext cx="1865628" cy="480053"/>
          </a:xfrm>
        </p:spPr>
        <p:txBody>
          <a:bodyPr anchor="t">
            <a:noAutofit/>
          </a:bodyPr>
          <a:lstStyle>
            <a:lvl1pPr algn="ctr">
              <a:defRPr sz="2133" i="0" baseline="0">
                <a:solidFill>
                  <a:schemeClr val="bg1"/>
                </a:solidFill>
                <a:latin typeface="Route 159 SemiBold" pitchFamily="50" charset="0"/>
              </a:defRPr>
            </a:lvl1pPr>
          </a:lstStyle>
          <a:p>
            <a:pPr lvl="0"/>
            <a:r>
              <a:rPr kumimoji="1" lang="en-US" altLang="ja-JP" dirty="0"/>
              <a:t>Word</a:t>
            </a:r>
            <a:endParaRPr kumimoji="1" lang="ja-JP" altLang="en-US" dirty="0"/>
          </a:p>
        </p:txBody>
      </p:sp>
      <p:sp>
        <p:nvSpPr>
          <p:cNvPr id="42" name="テキスト プレースホルダー 6"/>
          <p:cNvSpPr>
            <a:spLocks noGrp="1"/>
          </p:cNvSpPr>
          <p:nvPr>
            <p:ph type="body" sz="quarter" idx="30" hasCustomPrompt="1"/>
          </p:nvPr>
        </p:nvSpPr>
        <p:spPr>
          <a:xfrm>
            <a:off x="5157881" y="2563011"/>
            <a:ext cx="1865628" cy="480053"/>
          </a:xfrm>
        </p:spPr>
        <p:txBody>
          <a:bodyPr anchor="t">
            <a:noAutofit/>
          </a:bodyPr>
          <a:lstStyle>
            <a:lvl1pPr algn="ctr">
              <a:defRPr sz="2133" i="0" baseline="0">
                <a:solidFill>
                  <a:schemeClr val="bg1"/>
                </a:solidFill>
                <a:latin typeface="Route 159 SemiBold" pitchFamily="50" charset="0"/>
              </a:defRPr>
            </a:lvl1pPr>
          </a:lstStyle>
          <a:p>
            <a:pPr lvl="0"/>
            <a:r>
              <a:rPr kumimoji="1" lang="en-US" altLang="ja-JP" dirty="0"/>
              <a:t>Word</a:t>
            </a:r>
            <a:endParaRPr kumimoji="1" lang="ja-JP" altLang="en-US" dirty="0"/>
          </a:p>
        </p:txBody>
      </p:sp>
      <p:sp>
        <p:nvSpPr>
          <p:cNvPr id="43" name="テキスト プレースホルダー 6"/>
          <p:cNvSpPr>
            <a:spLocks noGrp="1"/>
          </p:cNvSpPr>
          <p:nvPr>
            <p:ph type="body" sz="quarter" idx="31" hasCustomPrompt="1"/>
          </p:nvPr>
        </p:nvSpPr>
        <p:spPr>
          <a:xfrm>
            <a:off x="8601563" y="2563011"/>
            <a:ext cx="1865628" cy="480053"/>
          </a:xfrm>
        </p:spPr>
        <p:txBody>
          <a:bodyPr anchor="t">
            <a:noAutofit/>
          </a:bodyPr>
          <a:lstStyle>
            <a:lvl1pPr algn="ctr">
              <a:defRPr sz="2133" i="0" baseline="0">
                <a:solidFill>
                  <a:schemeClr val="bg1"/>
                </a:solidFill>
                <a:latin typeface="Route 159 SemiBold" pitchFamily="50" charset="0"/>
              </a:defRPr>
            </a:lvl1pPr>
          </a:lstStyle>
          <a:p>
            <a:pPr lvl="0"/>
            <a:r>
              <a:rPr kumimoji="1" lang="en-US" altLang="ja-JP" dirty="0"/>
              <a:t>Word</a:t>
            </a:r>
            <a:endParaRPr kumimoji="1" lang="ja-JP" altLang="en-US" dirty="0"/>
          </a:p>
        </p:txBody>
      </p:sp>
    </p:spTree>
    <p:extLst>
      <p:ext uri="{BB962C8B-B14F-4D97-AF65-F5344CB8AC3E}">
        <p14:creationId xmlns:p14="http://schemas.microsoft.com/office/powerpoint/2010/main" val="1785737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56"/>
                                        </p:tgtEl>
                                        <p:attrNameLst>
                                          <p:attrName>style.visibility</p:attrName>
                                        </p:attrNameLst>
                                      </p:cBhvr>
                                      <p:to>
                                        <p:strVal val="visible"/>
                                      </p:to>
                                    </p:set>
                                    <p:animEffect transition="in" filter="fade">
                                      <p:cBhvr>
                                        <p:cTn id="15" dur="750"/>
                                        <p:tgtEl>
                                          <p:spTgt spid="56"/>
                                        </p:tgtEl>
                                      </p:cBhvr>
                                    </p:animEffect>
                                  </p:childTnLst>
                                </p:cTn>
                              </p:par>
                              <p:par>
                                <p:cTn id="16" presetID="10" presetClass="entr" presetSubtype="0" fill="hold" grpId="0" nodeType="withEffect">
                                  <p:stCondLst>
                                    <p:cond delay="100"/>
                                  </p:stCondLst>
                                  <p:childTnLst>
                                    <p:set>
                                      <p:cBhvr>
                                        <p:cTn id="17" dur="1" fill="hold">
                                          <p:stCondLst>
                                            <p:cond delay="0"/>
                                          </p:stCondLst>
                                        </p:cTn>
                                        <p:tgtEl>
                                          <p:spTgt spid="52"/>
                                        </p:tgtEl>
                                        <p:attrNameLst>
                                          <p:attrName>style.visibility</p:attrName>
                                        </p:attrNameLst>
                                      </p:cBhvr>
                                      <p:to>
                                        <p:strVal val="visible"/>
                                      </p:to>
                                    </p:set>
                                    <p:animEffect transition="in" filter="fade">
                                      <p:cBhvr>
                                        <p:cTn id="18" dur="750"/>
                                        <p:tgtEl>
                                          <p:spTgt spid="52"/>
                                        </p:tgtEl>
                                      </p:cBhvr>
                                    </p:animEffect>
                                  </p:childTnLst>
                                </p:cTn>
                              </p:par>
                              <p:par>
                                <p:cTn id="19" presetID="10" presetClass="entr" presetSubtype="0" fill="hold" grpId="0" nodeType="withEffect">
                                  <p:stCondLst>
                                    <p:cond delay="20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750"/>
                                        <p:tgtEl>
                                          <p:spTgt spid="19"/>
                                        </p:tgtEl>
                                      </p:cBhvr>
                                    </p:animEffect>
                                  </p:childTnLst>
                                </p:cTn>
                              </p:par>
                              <p:par>
                                <p:cTn id="22" presetID="2" presetClass="entr" presetSubtype="1" decel="100000" fill="hold" grpId="1" nodeType="withEffect">
                                  <p:stCondLst>
                                    <p:cond delay="0"/>
                                  </p:stCondLst>
                                  <p:childTnLst>
                                    <p:set>
                                      <p:cBhvr>
                                        <p:cTn id="23" dur="1" fill="hold">
                                          <p:stCondLst>
                                            <p:cond delay="0"/>
                                          </p:stCondLst>
                                        </p:cTn>
                                        <p:tgtEl>
                                          <p:spTgt spid="56"/>
                                        </p:tgtEl>
                                        <p:attrNameLst>
                                          <p:attrName>style.visibility</p:attrName>
                                        </p:attrNameLst>
                                      </p:cBhvr>
                                      <p:to>
                                        <p:strVal val="visible"/>
                                      </p:to>
                                    </p:set>
                                    <p:anim calcmode="lin" valueType="num">
                                      <p:cBhvr additive="base">
                                        <p:cTn id="24" dur="750" fill="hold"/>
                                        <p:tgtEl>
                                          <p:spTgt spid="56"/>
                                        </p:tgtEl>
                                        <p:attrNameLst>
                                          <p:attrName>ppt_x</p:attrName>
                                        </p:attrNameLst>
                                      </p:cBhvr>
                                      <p:tavLst>
                                        <p:tav tm="0">
                                          <p:val>
                                            <p:strVal val="#ppt_x"/>
                                          </p:val>
                                        </p:tav>
                                        <p:tav tm="100000">
                                          <p:val>
                                            <p:strVal val="#ppt_x"/>
                                          </p:val>
                                        </p:tav>
                                      </p:tavLst>
                                    </p:anim>
                                    <p:anim calcmode="lin" valueType="num">
                                      <p:cBhvr additive="base">
                                        <p:cTn id="25" dur="750" fill="hold"/>
                                        <p:tgtEl>
                                          <p:spTgt spid="56"/>
                                        </p:tgtEl>
                                        <p:attrNameLst>
                                          <p:attrName>ppt_y</p:attrName>
                                        </p:attrNameLst>
                                      </p:cBhvr>
                                      <p:tavLst>
                                        <p:tav tm="0">
                                          <p:val>
                                            <p:strVal val="0-#ppt_h/2"/>
                                          </p:val>
                                        </p:tav>
                                        <p:tav tm="100000">
                                          <p:val>
                                            <p:strVal val="#ppt_y"/>
                                          </p:val>
                                        </p:tav>
                                      </p:tavLst>
                                    </p:anim>
                                  </p:childTnLst>
                                </p:cTn>
                              </p:par>
                              <p:par>
                                <p:cTn id="26" presetID="2" presetClass="entr" presetSubtype="1" decel="100000" fill="hold" grpId="1" nodeType="withEffect">
                                  <p:stCondLst>
                                    <p:cond delay="100"/>
                                  </p:stCondLst>
                                  <p:childTnLst>
                                    <p:set>
                                      <p:cBhvr>
                                        <p:cTn id="27" dur="1" fill="hold">
                                          <p:stCondLst>
                                            <p:cond delay="0"/>
                                          </p:stCondLst>
                                        </p:cTn>
                                        <p:tgtEl>
                                          <p:spTgt spid="52"/>
                                        </p:tgtEl>
                                        <p:attrNameLst>
                                          <p:attrName>style.visibility</p:attrName>
                                        </p:attrNameLst>
                                      </p:cBhvr>
                                      <p:to>
                                        <p:strVal val="visible"/>
                                      </p:to>
                                    </p:set>
                                    <p:anim calcmode="lin" valueType="num">
                                      <p:cBhvr additive="base">
                                        <p:cTn id="28" dur="750" fill="hold"/>
                                        <p:tgtEl>
                                          <p:spTgt spid="52"/>
                                        </p:tgtEl>
                                        <p:attrNameLst>
                                          <p:attrName>ppt_x</p:attrName>
                                        </p:attrNameLst>
                                      </p:cBhvr>
                                      <p:tavLst>
                                        <p:tav tm="0">
                                          <p:val>
                                            <p:strVal val="#ppt_x"/>
                                          </p:val>
                                        </p:tav>
                                        <p:tav tm="100000">
                                          <p:val>
                                            <p:strVal val="#ppt_x"/>
                                          </p:val>
                                        </p:tav>
                                      </p:tavLst>
                                    </p:anim>
                                    <p:anim calcmode="lin" valueType="num">
                                      <p:cBhvr additive="base">
                                        <p:cTn id="29" dur="750" fill="hold"/>
                                        <p:tgtEl>
                                          <p:spTgt spid="52"/>
                                        </p:tgtEl>
                                        <p:attrNameLst>
                                          <p:attrName>ppt_y</p:attrName>
                                        </p:attrNameLst>
                                      </p:cBhvr>
                                      <p:tavLst>
                                        <p:tav tm="0">
                                          <p:val>
                                            <p:strVal val="0-#ppt_h/2"/>
                                          </p:val>
                                        </p:tav>
                                        <p:tav tm="100000">
                                          <p:val>
                                            <p:strVal val="#ppt_y"/>
                                          </p:val>
                                        </p:tav>
                                      </p:tavLst>
                                    </p:anim>
                                  </p:childTnLst>
                                </p:cTn>
                              </p:par>
                              <p:par>
                                <p:cTn id="30" presetID="2" presetClass="entr" presetSubtype="1" decel="100000" fill="hold" grpId="1" nodeType="withEffect">
                                  <p:stCondLst>
                                    <p:cond delay="20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750" fill="hold"/>
                                        <p:tgtEl>
                                          <p:spTgt spid="19"/>
                                        </p:tgtEl>
                                        <p:attrNameLst>
                                          <p:attrName>ppt_x</p:attrName>
                                        </p:attrNameLst>
                                      </p:cBhvr>
                                      <p:tavLst>
                                        <p:tav tm="0">
                                          <p:val>
                                            <p:strVal val="#ppt_x"/>
                                          </p:val>
                                        </p:tav>
                                        <p:tav tm="100000">
                                          <p:val>
                                            <p:strVal val="#ppt_x"/>
                                          </p:val>
                                        </p:tav>
                                      </p:tavLst>
                                    </p:anim>
                                    <p:anim calcmode="lin" valueType="num">
                                      <p:cBhvr additive="base">
                                        <p:cTn id="33" dur="750" fill="hold"/>
                                        <p:tgtEl>
                                          <p:spTgt spid="19"/>
                                        </p:tgtEl>
                                        <p:attrNameLst>
                                          <p:attrName>ppt_y</p:attrName>
                                        </p:attrNameLst>
                                      </p:cBhvr>
                                      <p:tavLst>
                                        <p:tav tm="0">
                                          <p:val>
                                            <p:strVal val="0-#ppt_h/2"/>
                                          </p:val>
                                        </p:tav>
                                        <p:tav tm="100000">
                                          <p:val>
                                            <p:strVal val="#ppt_y"/>
                                          </p:val>
                                        </p:tav>
                                      </p:tavLst>
                                    </p:anim>
                                  </p:childTnLst>
                                </p:cTn>
                              </p:par>
                              <p:par>
                                <p:cTn id="34" presetID="2" presetClass="entr" presetSubtype="1" decel="100000" fill="hold" grpId="1" nodeType="withEffect">
                                  <p:stCondLst>
                                    <p:cond delay="200"/>
                                  </p:stCondLst>
                                  <p:childTnLst>
                                    <p:set>
                                      <p:cBhvr>
                                        <p:cTn id="35" dur="1" fill="hold">
                                          <p:stCondLst>
                                            <p:cond delay="0"/>
                                          </p:stCondLst>
                                        </p:cTn>
                                        <p:tgtEl>
                                          <p:spTgt spid="41">
                                            <p:txEl>
                                              <p:pRg st="0" end="0"/>
                                            </p:txEl>
                                          </p:spTgt>
                                        </p:tgtEl>
                                        <p:attrNameLst>
                                          <p:attrName>style.visibility</p:attrName>
                                        </p:attrNameLst>
                                      </p:cBhvr>
                                      <p:to>
                                        <p:strVal val="visible"/>
                                      </p:to>
                                    </p:set>
                                    <p:anim calcmode="lin" valueType="num">
                                      <p:cBhvr additive="base">
                                        <p:cTn id="36" dur="750" fill="hold"/>
                                        <p:tgtEl>
                                          <p:spTgt spid="41">
                                            <p:txEl>
                                              <p:pRg st="0" end="0"/>
                                            </p:txEl>
                                          </p:spTgt>
                                        </p:tgtEl>
                                        <p:attrNameLst>
                                          <p:attrName>ppt_x</p:attrName>
                                        </p:attrNameLst>
                                      </p:cBhvr>
                                      <p:tavLst>
                                        <p:tav tm="0">
                                          <p:val>
                                            <p:strVal val="#ppt_x"/>
                                          </p:val>
                                        </p:tav>
                                        <p:tav tm="100000">
                                          <p:val>
                                            <p:strVal val="#ppt_x"/>
                                          </p:val>
                                        </p:tav>
                                      </p:tavLst>
                                    </p:anim>
                                    <p:anim calcmode="lin" valueType="num">
                                      <p:cBhvr additive="base">
                                        <p:cTn id="37" dur="750" fill="hold"/>
                                        <p:tgtEl>
                                          <p:spTgt spid="41">
                                            <p:txEl>
                                              <p:pRg st="0" end="0"/>
                                            </p:txEl>
                                          </p:spTgt>
                                        </p:tgtEl>
                                        <p:attrNameLst>
                                          <p:attrName>ppt_y</p:attrName>
                                        </p:attrNameLst>
                                      </p:cBhvr>
                                      <p:tavLst>
                                        <p:tav tm="0">
                                          <p:val>
                                            <p:strVal val="0-#ppt_h/2"/>
                                          </p:val>
                                        </p:tav>
                                        <p:tav tm="100000">
                                          <p:val>
                                            <p:strVal val="#ppt_y"/>
                                          </p:val>
                                        </p:tav>
                                      </p:tavLst>
                                    </p:anim>
                                  </p:childTnLst>
                                </p:cTn>
                              </p:par>
                              <p:par>
                                <p:cTn id="38" presetID="10" presetClass="entr" presetSubtype="0" fill="hold" grpId="0" nodeType="withEffect">
                                  <p:stCondLst>
                                    <p:cond delay="200"/>
                                  </p:stCondLst>
                                  <p:childTnLst>
                                    <p:set>
                                      <p:cBhvr>
                                        <p:cTn id="39" dur="1" fill="hold">
                                          <p:stCondLst>
                                            <p:cond delay="0"/>
                                          </p:stCondLst>
                                        </p:cTn>
                                        <p:tgtEl>
                                          <p:spTgt spid="41">
                                            <p:txEl>
                                              <p:pRg st="0" end="0"/>
                                            </p:txEl>
                                          </p:spTgt>
                                        </p:tgtEl>
                                        <p:attrNameLst>
                                          <p:attrName>style.visibility</p:attrName>
                                        </p:attrNameLst>
                                      </p:cBhvr>
                                      <p:to>
                                        <p:strVal val="visible"/>
                                      </p:to>
                                    </p:set>
                                    <p:animEffect transition="in" filter="fade">
                                      <p:cBhvr>
                                        <p:cTn id="40" dur="750"/>
                                        <p:tgtEl>
                                          <p:spTgt spid="41">
                                            <p:txEl>
                                              <p:pRg st="0" end="0"/>
                                            </p:txEl>
                                          </p:spTgt>
                                        </p:tgtEl>
                                      </p:cBhvr>
                                    </p:animEffect>
                                  </p:childTnLst>
                                </p:cTn>
                              </p:par>
                            </p:childTnLst>
                          </p:cTn>
                        </p:par>
                        <p:par>
                          <p:cTn id="41" fill="hold">
                            <p:stCondLst>
                              <p:cond delay="1450"/>
                            </p:stCondLst>
                            <p:childTnLst>
                              <p:par>
                                <p:cTn id="42" presetID="2" presetClass="entr" presetSubtype="4" decel="100000" fill="hold" grpId="0" nodeType="afterEffect">
                                  <p:stCondLst>
                                    <p:cond delay="0"/>
                                  </p:stCondLst>
                                  <p:childTnLst>
                                    <p:set>
                                      <p:cBhvr>
                                        <p:cTn id="43" dur="1" fill="hold">
                                          <p:stCondLst>
                                            <p:cond delay="0"/>
                                          </p:stCondLst>
                                        </p:cTn>
                                        <p:tgtEl>
                                          <p:spTgt spid="23">
                                            <p:txEl>
                                              <p:pRg st="0" end="0"/>
                                            </p:txEl>
                                          </p:spTgt>
                                        </p:tgtEl>
                                        <p:attrNameLst>
                                          <p:attrName>style.visibility</p:attrName>
                                        </p:attrNameLst>
                                      </p:cBhvr>
                                      <p:to>
                                        <p:strVal val="visible"/>
                                      </p:to>
                                    </p:set>
                                    <p:anim calcmode="lin" valueType="num">
                                      <p:cBhvr additive="base">
                                        <p:cTn id="44"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3">
                                            <p:txEl>
                                              <p:pRg st="0" end="0"/>
                                            </p:txEl>
                                          </p:spTgt>
                                        </p:tgtEl>
                                        <p:attrNameLst>
                                          <p:attrName>ppt_y</p:attrName>
                                        </p:attrNameLst>
                                      </p:cBhvr>
                                      <p:tavLst>
                                        <p:tav tm="0">
                                          <p:val>
                                            <p:strVal val="1+#ppt_h/2"/>
                                          </p:val>
                                        </p:tav>
                                        <p:tav tm="100000">
                                          <p:val>
                                            <p:strVal val="#ppt_y"/>
                                          </p:val>
                                        </p:tav>
                                      </p:tavLst>
                                    </p:anim>
                                  </p:childTnLst>
                                </p:cTn>
                              </p:par>
                              <p:par>
                                <p:cTn id="46" presetID="2" presetClass="entr" presetSubtype="4" decel="100000" fill="hold" grpId="0" nodeType="withEffect">
                                  <p:stCondLst>
                                    <p:cond delay="0"/>
                                  </p:stCondLst>
                                  <p:childTnLst>
                                    <p:set>
                                      <p:cBhvr>
                                        <p:cTn id="47" dur="1" fill="hold">
                                          <p:stCondLst>
                                            <p:cond delay="0"/>
                                          </p:stCondLst>
                                        </p:cTn>
                                        <p:tgtEl>
                                          <p:spTgt spid="26">
                                            <p:txEl>
                                              <p:pRg st="0" end="0"/>
                                            </p:txEl>
                                          </p:spTgt>
                                        </p:tgtEl>
                                        <p:attrNameLst>
                                          <p:attrName>style.visibility</p:attrName>
                                        </p:attrNameLst>
                                      </p:cBhvr>
                                      <p:to>
                                        <p:strVal val="visible"/>
                                      </p:to>
                                    </p:set>
                                    <p:anim calcmode="lin" valueType="num">
                                      <p:cBhvr additive="base">
                                        <p:cTn id="48"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6">
                                            <p:txEl>
                                              <p:pRg st="0" end="0"/>
                                            </p:txEl>
                                          </p:spTgt>
                                        </p:tgtEl>
                                        <p:attrNameLst>
                                          <p:attrName>ppt_y</p:attrName>
                                        </p:attrNameLst>
                                      </p:cBhvr>
                                      <p:tavLst>
                                        <p:tav tm="0">
                                          <p:val>
                                            <p:strVal val="1+#ppt_h/2"/>
                                          </p:val>
                                        </p:tav>
                                        <p:tav tm="100000">
                                          <p:val>
                                            <p:strVal val="#ppt_y"/>
                                          </p:val>
                                        </p:tav>
                                      </p:tavLst>
                                    </p:anim>
                                  </p:childTnLst>
                                </p:cTn>
                              </p:par>
                              <p:par>
                                <p:cTn id="50" presetID="2" presetClass="entr" presetSubtype="4" decel="100000" fill="hold" grpId="0" nodeType="with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additive="base">
                                        <p:cTn id="52" dur="500" fill="hold"/>
                                        <p:tgtEl>
                                          <p:spTgt spid="29"/>
                                        </p:tgtEl>
                                        <p:attrNameLst>
                                          <p:attrName>ppt_x</p:attrName>
                                        </p:attrNameLst>
                                      </p:cBhvr>
                                      <p:tavLst>
                                        <p:tav tm="0">
                                          <p:val>
                                            <p:strVal val="#ppt_x"/>
                                          </p:val>
                                        </p:tav>
                                        <p:tav tm="100000">
                                          <p:val>
                                            <p:strVal val="#ppt_x"/>
                                          </p:val>
                                        </p:tav>
                                      </p:tavLst>
                                    </p:anim>
                                    <p:anim calcmode="lin" valueType="num">
                                      <p:cBhvr additive="base">
                                        <p:cTn id="53" dur="500" fill="hold"/>
                                        <p:tgtEl>
                                          <p:spTgt spid="29"/>
                                        </p:tgtEl>
                                        <p:attrNameLst>
                                          <p:attrName>ppt_y</p:attrName>
                                        </p:attrNameLst>
                                      </p:cBhvr>
                                      <p:tavLst>
                                        <p:tav tm="0">
                                          <p:val>
                                            <p:strVal val="1+#ppt_h/2"/>
                                          </p:val>
                                        </p:tav>
                                        <p:tav tm="100000">
                                          <p:val>
                                            <p:strVal val="#ppt_y"/>
                                          </p:val>
                                        </p:tav>
                                      </p:tavLst>
                                    </p:anim>
                                  </p:childTnLst>
                                </p:cTn>
                              </p:par>
                            </p:childTnLst>
                          </p:cTn>
                        </p:par>
                        <p:par>
                          <p:cTn id="54" fill="hold">
                            <p:stCondLst>
                              <p:cond delay="1950"/>
                            </p:stCondLst>
                            <p:childTnLst>
                              <p:par>
                                <p:cTn id="55" presetID="10" presetClass="entr" presetSubtype="0" fill="hold" grpId="0" nodeType="after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fade">
                                      <p:cBhvr>
                                        <p:cTn id="57" dur="750"/>
                                        <p:tgtEl>
                                          <p:spTgt spid="53"/>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49"/>
                                        </p:tgtEl>
                                        <p:attrNameLst>
                                          <p:attrName>style.visibility</p:attrName>
                                        </p:attrNameLst>
                                      </p:cBhvr>
                                      <p:to>
                                        <p:strVal val="visible"/>
                                      </p:to>
                                    </p:set>
                                    <p:animEffect transition="in" filter="fade">
                                      <p:cBhvr>
                                        <p:cTn id="60" dur="750"/>
                                        <p:tgtEl>
                                          <p:spTgt spid="49"/>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10"/>
                                        </p:tgtEl>
                                        <p:attrNameLst>
                                          <p:attrName>style.visibility</p:attrName>
                                        </p:attrNameLst>
                                      </p:cBhvr>
                                      <p:to>
                                        <p:strVal val="visible"/>
                                      </p:to>
                                    </p:set>
                                    <p:animEffect transition="in" filter="fade">
                                      <p:cBhvr>
                                        <p:cTn id="63" dur="750"/>
                                        <p:tgtEl>
                                          <p:spTgt spid="10"/>
                                        </p:tgtEl>
                                      </p:cBhvr>
                                    </p:animEffect>
                                  </p:childTnLst>
                                </p:cTn>
                              </p:par>
                              <p:par>
                                <p:cTn id="64" presetID="2" presetClass="entr" presetSubtype="1" decel="100000" fill="hold" grpId="1" nodeType="withEffect">
                                  <p:stCondLst>
                                    <p:cond delay="0"/>
                                  </p:stCondLst>
                                  <p:childTnLst>
                                    <p:set>
                                      <p:cBhvr>
                                        <p:cTn id="65" dur="1" fill="hold">
                                          <p:stCondLst>
                                            <p:cond delay="0"/>
                                          </p:stCondLst>
                                        </p:cTn>
                                        <p:tgtEl>
                                          <p:spTgt spid="53"/>
                                        </p:tgtEl>
                                        <p:attrNameLst>
                                          <p:attrName>style.visibility</p:attrName>
                                        </p:attrNameLst>
                                      </p:cBhvr>
                                      <p:to>
                                        <p:strVal val="visible"/>
                                      </p:to>
                                    </p:set>
                                    <p:anim calcmode="lin" valueType="num">
                                      <p:cBhvr additive="base">
                                        <p:cTn id="66" dur="750" fill="hold"/>
                                        <p:tgtEl>
                                          <p:spTgt spid="53"/>
                                        </p:tgtEl>
                                        <p:attrNameLst>
                                          <p:attrName>ppt_x</p:attrName>
                                        </p:attrNameLst>
                                      </p:cBhvr>
                                      <p:tavLst>
                                        <p:tav tm="0">
                                          <p:val>
                                            <p:strVal val="#ppt_x"/>
                                          </p:val>
                                        </p:tav>
                                        <p:tav tm="100000">
                                          <p:val>
                                            <p:strVal val="#ppt_x"/>
                                          </p:val>
                                        </p:tav>
                                      </p:tavLst>
                                    </p:anim>
                                    <p:anim calcmode="lin" valueType="num">
                                      <p:cBhvr additive="base">
                                        <p:cTn id="67" dur="750" fill="hold"/>
                                        <p:tgtEl>
                                          <p:spTgt spid="53"/>
                                        </p:tgtEl>
                                        <p:attrNameLst>
                                          <p:attrName>ppt_y</p:attrName>
                                        </p:attrNameLst>
                                      </p:cBhvr>
                                      <p:tavLst>
                                        <p:tav tm="0">
                                          <p:val>
                                            <p:strVal val="0-#ppt_h/2"/>
                                          </p:val>
                                        </p:tav>
                                        <p:tav tm="100000">
                                          <p:val>
                                            <p:strVal val="#ppt_y"/>
                                          </p:val>
                                        </p:tav>
                                      </p:tavLst>
                                    </p:anim>
                                  </p:childTnLst>
                                </p:cTn>
                              </p:par>
                              <p:par>
                                <p:cTn id="68" presetID="2" presetClass="entr" presetSubtype="1" decel="100000" fill="hold" grpId="1" nodeType="withEffect">
                                  <p:stCondLst>
                                    <p:cond delay="100"/>
                                  </p:stCondLst>
                                  <p:childTnLst>
                                    <p:set>
                                      <p:cBhvr>
                                        <p:cTn id="69" dur="1" fill="hold">
                                          <p:stCondLst>
                                            <p:cond delay="0"/>
                                          </p:stCondLst>
                                        </p:cTn>
                                        <p:tgtEl>
                                          <p:spTgt spid="49"/>
                                        </p:tgtEl>
                                        <p:attrNameLst>
                                          <p:attrName>style.visibility</p:attrName>
                                        </p:attrNameLst>
                                      </p:cBhvr>
                                      <p:to>
                                        <p:strVal val="visible"/>
                                      </p:to>
                                    </p:set>
                                    <p:anim calcmode="lin" valueType="num">
                                      <p:cBhvr additive="base">
                                        <p:cTn id="70" dur="750" fill="hold"/>
                                        <p:tgtEl>
                                          <p:spTgt spid="49"/>
                                        </p:tgtEl>
                                        <p:attrNameLst>
                                          <p:attrName>ppt_x</p:attrName>
                                        </p:attrNameLst>
                                      </p:cBhvr>
                                      <p:tavLst>
                                        <p:tav tm="0">
                                          <p:val>
                                            <p:strVal val="#ppt_x"/>
                                          </p:val>
                                        </p:tav>
                                        <p:tav tm="100000">
                                          <p:val>
                                            <p:strVal val="#ppt_x"/>
                                          </p:val>
                                        </p:tav>
                                      </p:tavLst>
                                    </p:anim>
                                    <p:anim calcmode="lin" valueType="num">
                                      <p:cBhvr additive="base">
                                        <p:cTn id="71" dur="750" fill="hold"/>
                                        <p:tgtEl>
                                          <p:spTgt spid="49"/>
                                        </p:tgtEl>
                                        <p:attrNameLst>
                                          <p:attrName>ppt_y</p:attrName>
                                        </p:attrNameLst>
                                      </p:cBhvr>
                                      <p:tavLst>
                                        <p:tav tm="0">
                                          <p:val>
                                            <p:strVal val="0-#ppt_h/2"/>
                                          </p:val>
                                        </p:tav>
                                        <p:tav tm="100000">
                                          <p:val>
                                            <p:strVal val="#ppt_y"/>
                                          </p:val>
                                        </p:tav>
                                      </p:tavLst>
                                    </p:anim>
                                  </p:childTnLst>
                                </p:cTn>
                              </p:par>
                              <p:par>
                                <p:cTn id="72" presetID="2" presetClass="entr" presetSubtype="1" decel="100000" fill="hold" grpId="1" nodeType="withEffect">
                                  <p:stCondLst>
                                    <p:cond delay="200"/>
                                  </p:stCondLst>
                                  <p:childTnLst>
                                    <p:set>
                                      <p:cBhvr>
                                        <p:cTn id="73" dur="1" fill="hold">
                                          <p:stCondLst>
                                            <p:cond delay="0"/>
                                          </p:stCondLst>
                                        </p:cTn>
                                        <p:tgtEl>
                                          <p:spTgt spid="10"/>
                                        </p:tgtEl>
                                        <p:attrNameLst>
                                          <p:attrName>style.visibility</p:attrName>
                                        </p:attrNameLst>
                                      </p:cBhvr>
                                      <p:to>
                                        <p:strVal val="visible"/>
                                      </p:to>
                                    </p:set>
                                    <p:anim calcmode="lin" valueType="num">
                                      <p:cBhvr additive="base">
                                        <p:cTn id="74" dur="750" fill="hold"/>
                                        <p:tgtEl>
                                          <p:spTgt spid="10"/>
                                        </p:tgtEl>
                                        <p:attrNameLst>
                                          <p:attrName>ppt_x</p:attrName>
                                        </p:attrNameLst>
                                      </p:cBhvr>
                                      <p:tavLst>
                                        <p:tav tm="0">
                                          <p:val>
                                            <p:strVal val="#ppt_x"/>
                                          </p:val>
                                        </p:tav>
                                        <p:tav tm="100000">
                                          <p:val>
                                            <p:strVal val="#ppt_x"/>
                                          </p:val>
                                        </p:tav>
                                      </p:tavLst>
                                    </p:anim>
                                    <p:anim calcmode="lin" valueType="num">
                                      <p:cBhvr additive="base">
                                        <p:cTn id="75" dur="750" fill="hold"/>
                                        <p:tgtEl>
                                          <p:spTgt spid="10"/>
                                        </p:tgtEl>
                                        <p:attrNameLst>
                                          <p:attrName>ppt_y</p:attrName>
                                        </p:attrNameLst>
                                      </p:cBhvr>
                                      <p:tavLst>
                                        <p:tav tm="0">
                                          <p:val>
                                            <p:strVal val="0-#ppt_h/2"/>
                                          </p:val>
                                        </p:tav>
                                        <p:tav tm="100000">
                                          <p:val>
                                            <p:strVal val="#ppt_y"/>
                                          </p:val>
                                        </p:tav>
                                      </p:tavLst>
                                    </p:anim>
                                  </p:childTnLst>
                                </p:cTn>
                              </p:par>
                              <p:par>
                                <p:cTn id="76" presetID="2" presetClass="entr" presetSubtype="1" decel="100000" fill="hold" grpId="1" nodeType="withEffect">
                                  <p:stCondLst>
                                    <p:cond delay="200"/>
                                  </p:stCondLst>
                                  <p:childTnLst>
                                    <p:set>
                                      <p:cBhvr>
                                        <p:cTn id="77" dur="1" fill="hold">
                                          <p:stCondLst>
                                            <p:cond delay="0"/>
                                          </p:stCondLst>
                                        </p:cTn>
                                        <p:tgtEl>
                                          <p:spTgt spid="42">
                                            <p:txEl>
                                              <p:pRg st="0" end="0"/>
                                            </p:txEl>
                                          </p:spTgt>
                                        </p:tgtEl>
                                        <p:attrNameLst>
                                          <p:attrName>style.visibility</p:attrName>
                                        </p:attrNameLst>
                                      </p:cBhvr>
                                      <p:to>
                                        <p:strVal val="visible"/>
                                      </p:to>
                                    </p:set>
                                    <p:anim calcmode="lin" valueType="num">
                                      <p:cBhvr additive="base">
                                        <p:cTn id="78" dur="750" fill="hold"/>
                                        <p:tgtEl>
                                          <p:spTgt spid="42">
                                            <p:txEl>
                                              <p:pRg st="0" end="0"/>
                                            </p:txEl>
                                          </p:spTgt>
                                        </p:tgtEl>
                                        <p:attrNameLst>
                                          <p:attrName>ppt_x</p:attrName>
                                        </p:attrNameLst>
                                      </p:cBhvr>
                                      <p:tavLst>
                                        <p:tav tm="0">
                                          <p:val>
                                            <p:strVal val="#ppt_x"/>
                                          </p:val>
                                        </p:tav>
                                        <p:tav tm="100000">
                                          <p:val>
                                            <p:strVal val="#ppt_x"/>
                                          </p:val>
                                        </p:tav>
                                      </p:tavLst>
                                    </p:anim>
                                    <p:anim calcmode="lin" valueType="num">
                                      <p:cBhvr additive="base">
                                        <p:cTn id="79" dur="750" fill="hold"/>
                                        <p:tgtEl>
                                          <p:spTgt spid="42">
                                            <p:txEl>
                                              <p:pRg st="0" end="0"/>
                                            </p:txEl>
                                          </p:spTgt>
                                        </p:tgtEl>
                                        <p:attrNameLst>
                                          <p:attrName>ppt_y</p:attrName>
                                        </p:attrNameLst>
                                      </p:cBhvr>
                                      <p:tavLst>
                                        <p:tav tm="0">
                                          <p:val>
                                            <p:strVal val="0-#ppt_h/2"/>
                                          </p:val>
                                        </p:tav>
                                        <p:tav tm="100000">
                                          <p:val>
                                            <p:strVal val="#ppt_y"/>
                                          </p:val>
                                        </p:tav>
                                      </p:tavLst>
                                    </p:anim>
                                  </p:childTnLst>
                                </p:cTn>
                              </p:par>
                              <p:par>
                                <p:cTn id="80" presetID="10" presetClass="entr" presetSubtype="0" fill="hold" grpId="0" nodeType="withEffect">
                                  <p:stCondLst>
                                    <p:cond delay="200"/>
                                  </p:stCondLst>
                                  <p:childTnLst>
                                    <p:set>
                                      <p:cBhvr>
                                        <p:cTn id="81" dur="1" fill="hold">
                                          <p:stCondLst>
                                            <p:cond delay="0"/>
                                          </p:stCondLst>
                                        </p:cTn>
                                        <p:tgtEl>
                                          <p:spTgt spid="42">
                                            <p:txEl>
                                              <p:pRg st="0" end="0"/>
                                            </p:txEl>
                                          </p:spTgt>
                                        </p:tgtEl>
                                        <p:attrNameLst>
                                          <p:attrName>style.visibility</p:attrName>
                                        </p:attrNameLst>
                                      </p:cBhvr>
                                      <p:to>
                                        <p:strVal val="visible"/>
                                      </p:to>
                                    </p:set>
                                    <p:animEffect transition="in" filter="fade">
                                      <p:cBhvr>
                                        <p:cTn id="82" dur="750"/>
                                        <p:tgtEl>
                                          <p:spTgt spid="42">
                                            <p:txEl>
                                              <p:pRg st="0" end="0"/>
                                            </p:txEl>
                                          </p:spTgt>
                                        </p:tgtEl>
                                      </p:cBhvr>
                                    </p:animEffect>
                                  </p:childTnLst>
                                </p:cTn>
                              </p:par>
                            </p:childTnLst>
                          </p:cTn>
                        </p:par>
                        <p:par>
                          <p:cTn id="83" fill="hold">
                            <p:stCondLst>
                              <p:cond delay="2900"/>
                            </p:stCondLst>
                            <p:childTnLst>
                              <p:par>
                                <p:cTn id="84" presetID="2" presetClass="entr" presetSubtype="4" decel="100000" fill="hold" grpId="0" nodeType="afterEffect">
                                  <p:stCondLst>
                                    <p:cond delay="0"/>
                                  </p:stCondLst>
                                  <p:childTnLst>
                                    <p:set>
                                      <p:cBhvr>
                                        <p:cTn id="85" dur="1" fill="hold">
                                          <p:stCondLst>
                                            <p:cond delay="0"/>
                                          </p:stCondLst>
                                        </p:cTn>
                                        <p:tgtEl>
                                          <p:spTgt spid="32">
                                            <p:txEl>
                                              <p:pRg st="0" end="0"/>
                                            </p:txEl>
                                          </p:spTgt>
                                        </p:tgtEl>
                                        <p:attrNameLst>
                                          <p:attrName>style.visibility</p:attrName>
                                        </p:attrNameLst>
                                      </p:cBhvr>
                                      <p:to>
                                        <p:strVal val="visible"/>
                                      </p:to>
                                    </p:set>
                                    <p:anim calcmode="lin" valueType="num">
                                      <p:cBhvr additive="base">
                                        <p:cTn id="86"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87" dur="500" fill="hold"/>
                                        <p:tgtEl>
                                          <p:spTgt spid="32">
                                            <p:txEl>
                                              <p:pRg st="0" end="0"/>
                                            </p:txEl>
                                          </p:spTgt>
                                        </p:tgtEl>
                                        <p:attrNameLst>
                                          <p:attrName>ppt_y</p:attrName>
                                        </p:attrNameLst>
                                      </p:cBhvr>
                                      <p:tavLst>
                                        <p:tav tm="0">
                                          <p:val>
                                            <p:strVal val="1+#ppt_h/2"/>
                                          </p:val>
                                        </p:tav>
                                        <p:tav tm="100000">
                                          <p:val>
                                            <p:strVal val="#ppt_y"/>
                                          </p:val>
                                        </p:tav>
                                      </p:tavLst>
                                    </p:anim>
                                  </p:childTnLst>
                                </p:cTn>
                              </p:par>
                              <p:par>
                                <p:cTn id="88" presetID="2" presetClass="entr" presetSubtype="4" decel="100000" fill="hold" grpId="0" nodeType="withEffect">
                                  <p:stCondLst>
                                    <p:cond delay="0"/>
                                  </p:stCondLst>
                                  <p:childTnLst>
                                    <p:set>
                                      <p:cBhvr>
                                        <p:cTn id="89" dur="1" fill="hold">
                                          <p:stCondLst>
                                            <p:cond delay="0"/>
                                          </p:stCondLst>
                                        </p:cTn>
                                        <p:tgtEl>
                                          <p:spTgt spid="33">
                                            <p:txEl>
                                              <p:pRg st="0" end="0"/>
                                            </p:txEl>
                                          </p:spTgt>
                                        </p:tgtEl>
                                        <p:attrNameLst>
                                          <p:attrName>style.visibility</p:attrName>
                                        </p:attrNameLst>
                                      </p:cBhvr>
                                      <p:to>
                                        <p:strVal val="visible"/>
                                      </p:to>
                                    </p:set>
                                    <p:anim calcmode="lin" valueType="num">
                                      <p:cBhvr additive="base">
                                        <p:cTn id="90"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33">
                                            <p:txEl>
                                              <p:pRg st="0" end="0"/>
                                            </p:txEl>
                                          </p:spTgt>
                                        </p:tgtEl>
                                        <p:attrNameLst>
                                          <p:attrName>ppt_y</p:attrName>
                                        </p:attrNameLst>
                                      </p:cBhvr>
                                      <p:tavLst>
                                        <p:tav tm="0">
                                          <p:val>
                                            <p:strVal val="1+#ppt_h/2"/>
                                          </p:val>
                                        </p:tav>
                                        <p:tav tm="100000">
                                          <p:val>
                                            <p:strVal val="#ppt_y"/>
                                          </p:val>
                                        </p:tav>
                                      </p:tavLst>
                                    </p:anim>
                                  </p:childTnLst>
                                </p:cTn>
                              </p:par>
                              <p:par>
                                <p:cTn id="92" presetID="2" presetClass="entr" presetSubtype="4" decel="100000" fill="hold" grpId="0" nodeType="withEffect">
                                  <p:stCondLst>
                                    <p:cond delay="0"/>
                                  </p:stCondLst>
                                  <p:childTnLst>
                                    <p:set>
                                      <p:cBhvr>
                                        <p:cTn id="93" dur="1" fill="hold">
                                          <p:stCondLst>
                                            <p:cond delay="0"/>
                                          </p:stCondLst>
                                        </p:cTn>
                                        <p:tgtEl>
                                          <p:spTgt spid="34"/>
                                        </p:tgtEl>
                                        <p:attrNameLst>
                                          <p:attrName>style.visibility</p:attrName>
                                        </p:attrNameLst>
                                      </p:cBhvr>
                                      <p:to>
                                        <p:strVal val="visible"/>
                                      </p:to>
                                    </p:set>
                                    <p:anim calcmode="lin" valueType="num">
                                      <p:cBhvr additive="base">
                                        <p:cTn id="94" dur="500" fill="hold"/>
                                        <p:tgtEl>
                                          <p:spTgt spid="34"/>
                                        </p:tgtEl>
                                        <p:attrNameLst>
                                          <p:attrName>ppt_x</p:attrName>
                                        </p:attrNameLst>
                                      </p:cBhvr>
                                      <p:tavLst>
                                        <p:tav tm="0">
                                          <p:val>
                                            <p:strVal val="#ppt_x"/>
                                          </p:val>
                                        </p:tav>
                                        <p:tav tm="100000">
                                          <p:val>
                                            <p:strVal val="#ppt_x"/>
                                          </p:val>
                                        </p:tav>
                                      </p:tavLst>
                                    </p:anim>
                                    <p:anim calcmode="lin" valueType="num">
                                      <p:cBhvr additive="base">
                                        <p:cTn id="95" dur="500" fill="hold"/>
                                        <p:tgtEl>
                                          <p:spTgt spid="34"/>
                                        </p:tgtEl>
                                        <p:attrNameLst>
                                          <p:attrName>ppt_y</p:attrName>
                                        </p:attrNameLst>
                                      </p:cBhvr>
                                      <p:tavLst>
                                        <p:tav tm="0">
                                          <p:val>
                                            <p:strVal val="1+#ppt_h/2"/>
                                          </p:val>
                                        </p:tav>
                                        <p:tav tm="100000">
                                          <p:val>
                                            <p:strVal val="#ppt_y"/>
                                          </p:val>
                                        </p:tav>
                                      </p:tavLst>
                                    </p:anim>
                                  </p:childTnLst>
                                </p:cTn>
                              </p:par>
                            </p:childTnLst>
                          </p:cTn>
                        </p:par>
                        <p:par>
                          <p:cTn id="96" fill="hold">
                            <p:stCondLst>
                              <p:cond delay="3400"/>
                            </p:stCondLst>
                            <p:childTnLst>
                              <p:par>
                                <p:cTn id="97" presetID="10" presetClass="entr" presetSubtype="0" fill="hold" grpId="0" nodeType="afterEffect">
                                  <p:stCondLst>
                                    <p:cond delay="0"/>
                                  </p:stCondLst>
                                  <p:childTnLst>
                                    <p:set>
                                      <p:cBhvr>
                                        <p:cTn id="98" dur="1" fill="hold">
                                          <p:stCondLst>
                                            <p:cond delay="0"/>
                                          </p:stCondLst>
                                        </p:cTn>
                                        <p:tgtEl>
                                          <p:spTgt spid="54"/>
                                        </p:tgtEl>
                                        <p:attrNameLst>
                                          <p:attrName>style.visibility</p:attrName>
                                        </p:attrNameLst>
                                      </p:cBhvr>
                                      <p:to>
                                        <p:strVal val="visible"/>
                                      </p:to>
                                    </p:set>
                                    <p:animEffect transition="in" filter="fade">
                                      <p:cBhvr>
                                        <p:cTn id="99" dur="750"/>
                                        <p:tgtEl>
                                          <p:spTgt spid="54"/>
                                        </p:tgtEl>
                                      </p:cBhvr>
                                    </p:animEffect>
                                  </p:childTnLst>
                                </p:cTn>
                              </p:par>
                              <p:par>
                                <p:cTn id="100" presetID="10" presetClass="entr" presetSubtype="0" fill="hold" grpId="0" nodeType="withEffect">
                                  <p:stCondLst>
                                    <p:cond delay="10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750"/>
                                        <p:tgtEl>
                                          <p:spTgt spid="50"/>
                                        </p:tgtEl>
                                      </p:cBhvr>
                                    </p:animEffect>
                                  </p:childTnLst>
                                </p:cTn>
                              </p:par>
                              <p:par>
                                <p:cTn id="103" presetID="10" presetClass="entr" presetSubtype="0" fill="hold" grpId="0" nodeType="withEffect">
                                  <p:stCondLst>
                                    <p:cond delay="200"/>
                                  </p:stCondLst>
                                  <p:childTnLst>
                                    <p:set>
                                      <p:cBhvr>
                                        <p:cTn id="104" dur="1" fill="hold">
                                          <p:stCondLst>
                                            <p:cond delay="0"/>
                                          </p:stCondLst>
                                        </p:cTn>
                                        <p:tgtEl>
                                          <p:spTgt spid="12"/>
                                        </p:tgtEl>
                                        <p:attrNameLst>
                                          <p:attrName>style.visibility</p:attrName>
                                        </p:attrNameLst>
                                      </p:cBhvr>
                                      <p:to>
                                        <p:strVal val="visible"/>
                                      </p:to>
                                    </p:set>
                                    <p:animEffect transition="in" filter="fade">
                                      <p:cBhvr>
                                        <p:cTn id="105" dur="750"/>
                                        <p:tgtEl>
                                          <p:spTgt spid="12"/>
                                        </p:tgtEl>
                                      </p:cBhvr>
                                    </p:animEffect>
                                  </p:childTnLst>
                                </p:cTn>
                              </p:par>
                              <p:par>
                                <p:cTn id="106" presetID="2" presetClass="entr" presetSubtype="1" decel="100000" fill="hold" grpId="1" nodeType="withEffect">
                                  <p:stCondLst>
                                    <p:cond delay="0"/>
                                  </p:stCondLst>
                                  <p:childTnLst>
                                    <p:set>
                                      <p:cBhvr>
                                        <p:cTn id="107" dur="1" fill="hold">
                                          <p:stCondLst>
                                            <p:cond delay="0"/>
                                          </p:stCondLst>
                                        </p:cTn>
                                        <p:tgtEl>
                                          <p:spTgt spid="54"/>
                                        </p:tgtEl>
                                        <p:attrNameLst>
                                          <p:attrName>style.visibility</p:attrName>
                                        </p:attrNameLst>
                                      </p:cBhvr>
                                      <p:to>
                                        <p:strVal val="visible"/>
                                      </p:to>
                                    </p:set>
                                    <p:anim calcmode="lin" valueType="num">
                                      <p:cBhvr additive="base">
                                        <p:cTn id="108" dur="750" fill="hold"/>
                                        <p:tgtEl>
                                          <p:spTgt spid="54"/>
                                        </p:tgtEl>
                                        <p:attrNameLst>
                                          <p:attrName>ppt_x</p:attrName>
                                        </p:attrNameLst>
                                      </p:cBhvr>
                                      <p:tavLst>
                                        <p:tav tm="0">
                                          <p:val>
                                            <p:strVal val="#ppt_x"/>
                                          </p:val>
                                        </p:tav>
                                        <p:tav tm="100000">
                                          <p:val>
                                            <p:strVal val="#ppt_x"/>
                                          </p:val>
                                        </p:tav>
                                      </p:tavLst>
                                    </p:anim>
                                    <p:anim calcmode="lin" valueType="num">
                                      <p:cBhvr additive="base">
                                        <p:cTn id="109" dur="750" fill="hold"/>
                                        <p:tgtEl>
                                          <p:spTgt spid="54"/>
                                        </p:tgtEl>
                                        <p:attrNameLst>
                                          <p:attrName>ppt_y</p:attrName>
                                        </p:attrNameLst>
                                      </p:cBhvr>
                                      <p:tavLst>
                                        <p:tav tm="0">
                                          <p:val>
                                            <p:strVal val="0-#ppt_h/2"/>
                                          </p:val>
                                        </p:tav>
                                        <p:tav tm="100000">
                                          <p:val>
                                            <p:strVal val="#ppt_y"/>
                                          </p:val>
                                        </p:tav>
                                      </p:tavLst>
                                    </p:anim>
                                  </p:childTnLst>
                                </p:cTn>
                              </p:par>
                              <p:par>
                                <p:cTn id="110" presetID="2" presetClass="entr" presetSubtype="1" decel="100000" fill="hold" grpId="1" nodeType="withEffect">
                                  <p:stCondLst>
                                    <p:cond delay="100"/>
                                  </p:stCondLst>
                                  <p:childTnLst>
                                    <p:set>
                                      <p:cBhvr>
                                        <p:cTn id="111" dur="1" fill="hold">
                                          <p:stCondLst>
                                            <p:cond delay="0"/>
                                          </p:stCondLst>
                                        </p:cTn>
                                        <p:tgtEl>
                                          <p:spTgt spid="50"/>
                                        </p:tgtEl>
                                        <p:attrNameLst>
                                          <p:attrName>style.visibility</p:attrName>
                                        </p:attrNameLst>
                                      </p:cBhvr>
                                      <p:to>
                                        <p:strVal val="visible"/>
                                      </p:to>
                                    </p:set>
                                    <p:anim calcmode="lin" valueType="num">
                                      <p:cBhvr additive="base">
                                        <p:cTn id="112" dur="750" fill="hold"/>
                                        <p:tgtEl>
                                          <p:spTgt spid="50"/>
                                        </p:tgtEl>
                                        <p:attrNameLst>
                                          <p:attrName>ppt_x</p:attrName>
                                        </p:attrNameLst>
                                      </p:cBhvr>
                                      <p:tavLst>
                                        <p:tav tm="0">
                                          <p:val>
                                            <p:strVal val="#ppt_x"/>
                                          </p:val>
                                        </p:tav>
                                        <p:tav tm="100000">
                                          <p:val>
                                            <p:strVal val="#ppt_x"/>
                                          </p:val>
                                        </p:tav>
                                      </p:tavLst>
                                    </p:anim>
                                    <p:anim calcmode="lin" valueType="num">
                                      <p:cBhvr additive="base">
                                        <p:cTn id="113" dur="750" fill="hold"/>
                                        <p:tgtEl>
                                          <p:spTgt spid="50"/>
                                        </p:tgtEl>
                                        <p:attrNameLst>
                                          <p:attrName>ppt_y</p:attrName>
                                        </p:attrNameLst>
                                      </p:cBhvr>
                                      <p:tavLst>
                                        <p:tav tm="0">
                                          <p:val>
                                            <p:strVal val="0-#ppt_h/2"/>
                                          </p:val>
                                        </p:tav>
                                        <p:tav tm="100000">
                                          <p:val>
                                            <p:strVal val="#ppt_y"/>
                                          </p:val>
                                        </p:tav>
                                      </p:tavLst>
                                    </p:anim>
                                  </p:childTnLst>
                                </p:cTn>
                              </p:par>
                              <p:par>
                                <p:cTn id="114" presetID="2" presetClass="entr" presetSubtype="1" decel="100000" fill="hold" grpId="1" nodeType="withEffect">
                                  <p:stCondLst>
                                    <p:cond delay="200"/>
                                  </p:stCondLst>
                                  <p:childTnLst>
                                    <p:set>
                                      <p:cBhvr>
                                        <p:cTn id="115" dur="1" fill="hold">
                                          <p:stCondLst>
                                            <p:cond delay="0"/>
                                          </p:stCondLst>
                                        </p:cTn>
                                        <p:tgtEl>
                                          <p:spTgt spid="12"/>
                                        </p:tgtEl>
                                        <p:attrNameLst>
                                          <p:attrName>style.visibility</p:attrName>
                                        </p:attrNameLst>
                                      </p:cBhvr>
                                      <p:to>
                                        <p:strVal val="visible"/>
                                      </p:to>
                                    </p:set>
                                    <p:anim calcmode="lin" valueType="num">
                                      <p:cBhvr additive="base">
                                        <p:cTn id="116" dur="750" fill="hold"/>
                                        <p:tgtEl>
                                          <p:spTgt spid="12"/>
                                        </p:tgtEl>
                                        <p:attrNameLst>
                                          <p:attrName>ppt_x</p:attrName>
                                        </p:attrNameLst>
                                      </p:cBhvr>
                                      <p:tavLst>
                                        <p:tav tm="0">
                                          <p:val>
                                            <p:strVal val="#ppt_x"/>
                                          </p:val>
                                        </p:tav>
                                        <p:tav tm="100000">
                                          <p:val>
                                            <p:strVal val="#ppt_x"/>
                                          </p:val>
                                        </p:tav>
                                      </p:tavLst>
                                    </p:anim>
                                    <p:anim calcmode="lin" valueType="num">
                                      <p:cBhvr additive="base">
                                        <p:cTn id="117" dur="750" fill="hold"/>
                                        <p:tgtEl>
                                          <p:spTgt spid="12"/>
                                        </p:tgtEl>
                                        <p:attrNameLst>
                                          <p:attrName>ppt_y</p:attrName>
                                        </p:attrNameLst>
                                      </p:cBhvr>
                                      <p:tavLst>
                                        <p:tav tm="0">
                                          <p:val>
                                            <p:strVal val="0-#ppt_h/2"/>
                                          </p:val>
                                        </p:tav>
                                        <p:tav tm="100000">
                                          <p:val>
                                            <p:strVal val="#ppt_y"/>
                                          </p:val>
                                        </p:tav>
                                      </p:tavLst>
                                    </p:anim>
                                  </p:childTnLst>
                                </p:cTn>
                              </p:par>
                              <p:par>
                                <p:cTn id="118" presetID="10" presetClass="entr" presetSubtype="0" fill="hold" grpId="0" nodeType="withEffect">
                                  <p:stCondLst>
                                    <p:cond delay="200"/>
                                  </p:stCondLst>
                                  <p:childTnLst>
                                    <p:set>
                                      <p:cBhvr>
                                        <p:cTn id="119" dur="1" fill="hold">
                                          <p:stCondLst>
                                            <p:cond delay="0"/>
                                          </p:stCondLst>
                                        </p:cTn>
                                        <p:tgtEl>
                                          <p:spTgt spid="43">
                                            <p:txEl>
                                              <p:pRg st="0" end="0"/>
                                            </p:txEl>
                                          </p:spTgt>
                                        </p:tgtEl>
                                        <p:attrNameLst>
                                          <p:attrName>style.visibility</p:attrName>
                                        </p:attrNameLst>
                                      </p:cBhvr>
                                      <p:to>
                                        <p:strVal val="visible"/>
                                      </p:to>
                                    </p:set>
                                    <p:animEffect transition="in" filter="fade">
                                      <p:cBhvr>
                                        <p:cTn id="120" dur="750"/>
                                        <p:tgtEl>
                                          <p:spTgt spid="43">
                                            <p:txEl>
                                              <p:pRg st="0" end="0"/>
                                            </p:txEl>
                                          </p:spTgt>
                                        </p:tgtEl>
                                      </p:cBhvr>
                                    </p:animEffect>
                                  </p:childTnLst>
                                </p:cTn>
                              </p:par>
                              <p:par>
                                <p:cTn id="121" presetID="2" presetClass="entr" presetSubtype="1" decel="100000" fill="hold" grpId="1" nodeType="withEffect">
                                  <p:stCondLst>
                                    <p:cond delay="200"/>
                                  </p:stCondLst>
                                  <p:childTnLst>
                                    <p:set>
                                      <p:cBhvr>
                                        <p:cTn id="122" dur="1" fill="hold">
                                          <p:stCondLst>
                                            <p:cond delay="0"/>
                                          </p:stCondLst>
                                        </p:cTn>
                                        <p:tgtEl>
                                          <p:spTgt spid="43">
                                            <p:txEl>
                                              <p:pRg st="0" end="0"/>
                                            </p:txEl>
                                          </p:spTgt>
                                        </p:tgtEl>
                                        <p:attrNameLst>
                                          <p:attrName>style.visibility</p:attrName>
                                        </p:attrNameLst>
                                      </p:cBhvr>
                                      <p:to>
                                        <p:strVal val="visible"/>
                                      </p:to>
                                    </p:set>
                                    <p:anim calcmode="lin" valueType="num">
                                      <p:cBhvr additive="base">
                                        <p:cTn id="123" dur="750" fill="hold"/>
                                        <p:tgtEl>
                                          <p:spTgt spid="43">
                                            <p:txEl>
                                              <p:pRg st="0" end="0"/>
                                            </p:txEl>
                                          </p:spTgt>
                                        </p:tgtEl>
                                        <p:attrNameLst>
                                          <p:attrName>ppt_x</p:attrName>
                                        </p:attrNameLst>
                                      </p:cBhvr>
                                      <p:tavLst>
                                        <p:tav tm="0">
                                          <p:val>
                                            <p:strVal val="#ppt_x"/>
                                          </p:val>
                                        </p:tav>
                                        <p:tav tm="100000">
                                          <p:val>
                                            <p:strVal val="#ppt_x"/>
                                          </p:val>
                                        </p:tav>
                                      </p:tavLst>
                                    </p:anim>
                                    <p:anim calcmode="lin" valueType="num">
                                      <p:cBhvr additive="base">
                                        <p:cTn id="124" dur="750" fill="hold"/>
                                        <p:tgtEl>
                                          <p:spTgt spid="43">
                                            <p:txEl>
                                              <p:pRg st="0" end="0"/>
                                            </p:txEl>
                                          </p:spTgt>
                                        </p:tgtEl>
                                        <p:attrNameLst>
                                          <p:attrName>ppt_y</p:attrName>
                                        </p:attrNameLst>
                                      </p:cBhvr>
                                      <p:tavLst>
                                        <p:tav tm="0">
                                          <p:val>
                                            <p:strVal val="0-#ppt_h/2"/>
                                          </p:val>
                                        </p:tav>
                                        <p:tav tm="100000">
                                          <p:val>
                                            <p:strVal val="#ppt_y"/>
                                          </p:val>
                                        </p:tav>
                                      </p:tavLst>
                                    </p:anim>
                                  </p:childTnLst>
                                </p:cTn>
                              </p:par>
                            </p:childTnLst>
                          </p:cTn>
                        </p:par>
                        <p:par>
                          <p:cTn id="125" fill="hold">
                            <p:stCondLst>
                              <p:cond delay="4350"/>
                            </p:stCondLst>
                            <p:childTnLst>
                              <p:par>
                                <p:cTn id="126" presetID="2" presetClass="entr" presetSubtype="4" decel="100000" fill="hold" grpId="0" nodeType="afterEffect">
                                  <p:stCondLst>
                                    <p:cond delay="0"/>
                                  </p:stCondLst>
                                  <p:childTnLst>
                                    <p:set>
                                      <p:cBhvr>
                                        <p:cTn id="127" dur="1" fill="hold">
                                          <p:stCondLst>
                                            <p:cond delay="0"/>
                                          </p:stCondLst>
                                        </p:cTn>
                                        <p:tgtEl>
                                          <p:spTgt spid="35">
                                            <p:txEl>
                                              <p:pRg st="0" end="0"/>
                                            </p:txEl>
                                          </p:spTgt>
                                        </p:tgtEl>
                                        <p:attrNameLst>
                                          <p:attrName>style.visibility</p:attrName>
                                        </p:attrNameLst>
                                      </p:cBhvr>
                                      <p:to>
                                        <p:strVal val="visible"/>
                                      </p:to>
                                    </p:set>
                                    <p:anim calcmode="lin" valueType="num">
                                      <p:cBhvr additive="base">
                                        <p:cTn id="128"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29" dur="500" fill="hold"/>
                                        <p:tgtEl>
                                          <p:spTgt spid="35">
                                            <p:txEl>
                                              <p:pRg st="0" end="0"/>
                                            </p:txEl>
                                          </p:spTgt>
                                        </p:tgtEl>
                                        <p:attrNameLst>
                                          <p:attrName>ppt_y</p:attrName>
                                        </p:attrNameLst>
                                      </p:cBhvr>
                                      <p:tavLst>
                                        <p:tav tm="0">
                                          <p:val>
                                            <p:strVal val="1+#ppt_h/2"/>
                                          </p:val>
                                        </p:tav>
                                        <p:tav tm="100000">
                                          <p:val>
                                            <p:strVal val="#ppt_y"/>
                                          </p:val>
                                        </p:tav>
                                      </p:tavLst>
                                    </p:anim>
                                  </p:childTnLst>
                                </p:cTn>
                              </p:par>
                              <p:par>
                                <p:cTn id="130" presetID="2" presetClass="entr" presetSubtype="4" decel="100000" fill="hold" grpId="0" nodeType="withEffect">
                                  <p:stCondLst>
                                    <p:cond delay="0"/>
                                  </p:stCondLst>
                                  <p:childTnLst>
                                    <p:set>
                                      <p:cBhvr>
                                        <p:cTn id="131" dur="1" fill="hold">
                                          <p:stCondLst>
                                            <p:cond delay="0"/>
                                          </p:stCondLst>
                                        </p:cTn>
                                        <p:tgtEl>
                                          <p:spTgt spid="36">
                                            <p:txEl>
                                              <p:pRg st="0" end="0"/>
                                            </p:txEl>
                                          </p:spTgt>
                                        </p:tgtEl>
                                        <p:attrNameLst>
                                          <p:attrName>style.visibility</p:attrName>
                                        </p:attrNameLst>
                                      </p:cBhvr>
                                      <p:to>
                                        <p:strVal val="visible"/>
                                      </p:to>
                                    </p:set>
                                    <p:anim calcmode="lin" valueType="num">
                                      <p:cBhvr additive="base">
                                        <p:cTn id="132"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133" dur="500" fill="hold"/>
                                        <p:tgtEl>
                                          <p:spTgt spid="36">
                                            <p:txEl>
                                              <p:pRg st="0" end="0"/>
                                            </p:txEl>
                                          </p:spTgt>
                                        </p:tgtEl>
                                        <p:attrNameLst>
                                          <p:attrName>ppt_y</p:attrName>
                                        </p:attrNameLst>
                                      </p:cBhvr>
                                      <p:tavLst>
                                        <p:tav tm="0">
                                          <p:val>
                                            <p:strVal val="1+#ppt_h/2"/>
                                          </p:val>
                                        </p:tav>
                                        <p:tav tm="100000">
                                          <p:val>
                                            <p:strVal val="#ppt_y"/>
                                          </p:val>
                                        </p:tav>
                                      </p:tavLst>
                                    </p:anim>
                                  </p:childTnLst>
                                </p:cTn>
                              </p:par>
                              <p:par>
                                <p:cTn id="134" presetID="2" presetClass="entr" presetSubtype="4" decel="100000" fill="hold" grpId="0" nodeType="withEffect">
                                  <p:stCondLst>
                                    <p:cond delay="0"/>
                                  </p:stCondLst>
                                  <p:childTnLst>
                                    <p:set>
                                      <p:cBhvr>
                                        <p:cTn id="135" dur="1" fill="hold">
                                          <p:stCondLst>
                                            <p:cond delay="0"/>
                                          </p:stCondLst>
                                        </p:cTn>
                                        <p:tgtEl>
                                          <p:spTgt spid="37"/>
                                        </p:tgtEl>
                                        <p:attrNameLst>
                                          <p:attrName>style.visibility</p:attrName>
                                        </p:attrNameLst>
                                      </p:cBhvr>
                                      <p:to>
                                        <p:strVal val="visible"/>
                                      </p:to>
                                    </p:set>
                                    <p:anim calcmode="lin" valueType="num">
                                      <p:cBhvr additive="base">
                                        <p:cTn id="136" dur="500" fill="hold"/>
                                        <p:tgtEl>
                                          <p:spTgt spid="37"/>
                                        </p:tgtEl>
                                        <p:attrNameLst>
                                          <p:attrName>ppt_x</p:attrName>
                                        </p:attrNameLst>
                                      </p:cBhvr>
                                      <p:tavLst>
                                        <p:tav tm="0">
                                          <p:val>
                                            <p:strVal val="#ppt_x"/>
                                          </p:val>
                                        </p:tav>
                                        <p:tav tm="100000">
                                          <p:val>
                                            <p:strVal val="#ppt_x"/>
                                          </p:val>
                                        </p:tav>
                                      </p:tavLst>
                                    </p:anim>
                                    <p:anim calcmode="lin" valueType="num">
                                      <p:cBhvr additive="base">
                                        <p:cTn id="137"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3" grpId="1" animBg="1"/>
      <p:bldP spid="54" grpId="0" animBg="1"/>
      <p:bldP spid="54" grpId="1" animBg="1"/>
      <p:bldP spid="56" grpId="0" animBg="1"/>
      <p:bldP spid="56" grpId="1" animBg="1"/>
      <p:bldP spid="49" grpId="0" animBg="1"/>
      <p:bldP spid="49" grpId="1" animBg="1"/>
      <p:bldP spid="50" grpId="0" animBg="1"/>
      <p:bldP spid="50" grpId="1" animBg="1"/>
      <p:bldP spid="52" grpId="0" animBg="1"/>
      <p:bldP spid="52" grpId="1" animBg="1"/>
      <p:bldP spid="10" grpId="0" animBg="1"/>
      <p:bldP spid="10" grpId="1" animBg="1"/>
      <p:bldP spid="12" grpId="0" animBg="1"/>
      <p:bldP spid="12" grpId="1" animBg="1"/>
      <p:bldP spid="19" grpId="0" animBg="1"/>
      <p:bldP spid="19" grpId="1"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23" grpId="0" build="p">
        <p:tmplLst>
          <p:tmpl lvl="1">
            <p:tnLst>
              <p:par>
                <p:cTn presetID="2" presetClass="entr" presetSubtype="4" decel="10000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ppt_x"/>
                          </p:val>
                        </p:tav>
                        <p:tav tm="100000">
                          <p:val>
                            <p:strVal val="#ppt_x"/>
                          </p:val>
                        </p:tav>
                      </p:tavLst>
                    </p:anim>
                    <p:anim calcmode="lin" valueType="num">
                      <p:cBhvr additive="base">
                        <p:cTn dur="500" fill="hold"/>
                        <p:tgtEl>
                          <p:spTgt spid="23"/>
                        </p:tgtEl>
                        <p:attrNameLst>
                          <p:attrName>ppt_y</p:attrName>
                        </p:attrNameLst>
                      </p:cBhvr>
                      <p:tavLst>
                        <p:tav tm="0">
                          <p:val>
                            <p:strVal val="1+#ppt_h/2"/>
                          </p:val>
                        </p:tav>
                        <p:tav tm="100000">
                          <p:val>
                            <p:strVal val="#ppt_y"/>
                          </p:val>
                        </p:tav>
                      </p:tavLst>
                    </p:anim>
                  </p:childTnLst>
                </p:cTn>
              </p:par>
            </p:tnLst>
          </p:tmpl>
        </p:tmplLst>
      </p:bldP>
      <p:bldP spid="26" grpId="0" build="p">
        <p:tmplLst>
          <p:tmpl lvl="1">
            <p:tnLst>
              <p:par>
                <p:cTn presetID="2" presetClass="entr" presetSubtype="4" decel="10000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ppt_x"/>
                          </p:val>
                        </p:tav>
                        <p:tav tm="100000">
                          <p:val>
                            <p:strVal val="#ppt_x"/>
                          </p:val>
                        </p:tav>
                      </p:tavLst>
                    </p:anim>
                    <p:anim calcmode="lin" valueType="num">
                      <p:cBhvr additive="base">
                        <p:cTn dur="500" fill="hold"/>
                        <p:tgtEl>
                          <p:spTgt spid="26"/>
                        </p:tgtEl>
                        <p:attrNameLst>
                          <p:attrName>ppt_y</p:attrName>
                        </p:attrNameLst>
                      </p:cBhvr>
                      <p:tavLst>
                        <p:tav tm="0">
                          <p:val>
                            <p:strVal val="1+#ppt_h/2"/>
                          </p:val>
                        </p:tav>
                        <p:tav tm="100000">
                          <p:val>
                            <p:strVal val="#ppt_y"/>
                          </p:val>
                        </p:tav>
                      </p:tavLst>
                    </p:anim>
                  </p:childTnLst>
                </p:cTn>
              </p:par>
            </p:tnLst>
          </p:tmpl>
        </p:tmplLst>
      </p:bldP>
      <p:bldP spid="29" grpId="0" animBg="1"/>
      <p:bldP spid="32" grpId="0" build="p">
        <p:tmplLst>
          <p:tmpl lvl="1">
            <p:tnLst>
              <p:par>
                <p:cTn presetID="2" presetClass="entr" presetSubtype="4" decel="100000"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2" presetClass="entr" presetSubtype="4" decel="10000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ppt_x"/>
                          </p:val>
                        </p:tav>
                        <p:tav tm="100000">
                          <p:val>
                            <p:strVal val="#ppt_x"/>
                          </p:val>
                        </p:tav>
                      </p:tavLst>
                    </p:anim>
                    <p:anim calcmode="lin" valueType="num">
                      <p:cBhvr additive="base">
                        <p:cTn dur="500" fill="hold"/>
                        <p:tgtEl>
                          <p:spTgt spid="33"/>
                        </p:tgtEl>
                        <p:attrNameLst>
                          <p:attrName>ppt_y</p:attrName>
                        </p:attrNameLst>
                      </p:cBhvr>
                      <p:tavLst>
                        <p:tav tm="0">
                          <p:val>
                            <p:strVal val="1+#ppt_h/2"/>
                          </p:val>
                        </p:tav>
                        <p:tav tm="100000">
                          <p:val>
                            <p:strVal val="#ppt_y"/>
                          </p:val>
                        </p:tav>
                      </p:tavLst>
                    </p:anim>
                  </p:childTnLst>
                </p:cTn>
              </p:par>
            </p:tnLst>
          </p:tmpl>
        </p:tmplLst>
      </p:bldP>
      <p:bldP spid="34" grpId="0" animBg="1"/>
      <p:bldP spid="35" grpId="0" build="p">
        <p:tmplLst>
          <p:tmpl lvl="1">
            <p:tnLst>
              <p:par>
                <p:cTn presetID="2" presetClass="entr" presetSubtype="4" decel="10000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ppt_x"/>
                          </p:val>
                        </p:tav>
                        <p:tav tm="100000">
                          <p:val>
                            <p:strVal val="#ppt_x"/>
                          </p:val>
                        </p:tav>
                      </p:tavLst>
                    </p:anim>
                    <p:anim calcmode="lin" valueType="num">
                      <p:cBhvr additive="base">
                        <p:cTn dur="500" fill="hold"/>
                        <p:tgtEl>
                          <p:spTgt spid="35"/>
                        </p:tgtEl>
                        <p:attrNameLst>
                          <p:attrName>ppt_y</p:attrName>
                        </p:attrNameLst>
                      </p:cBhvr>
                      <p:tavLst>
                        <p:tav tm="0">
                          <p:val>
                            <p:strVal val="1+#ppt_h/2"/>
                          </p:val>
                        </p:tav>
                        <p:tav tm="100000">
                          <p:val>
                            <p:strVal val="#ppt_y"/>
                          </p:val>
                        </p:tav>
                      </p:tavLst>
                    </p:anim>
                  </p:childTnLst>
                </p:cTn>
              </p:par>
            </p:tnLst>
          </p:tmpl>
        </p:tmplLst>
      </p:bldP>
      <p:bldP spid="36" grpId="0" build="p">
        <p:tmplLst>
          <p:tmpl lvl="1">
            <p:tnLst>
              <p:par>
                <p:cTn presetID="2" presetClass="entr" presetSubtype="4" decel="100000" fill="hold" nodeType="withEffect">
                  <p:stCondLst>
                    <p:cond delay="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animBg="1"/>
      <p:bldP spid="41" grpId="0" build="p">
        <p:tmplLst>
          <p:tmpl lvl="1">
            <p:tnLst>
              <p:par>
                <p:cTn presetID="10" presetClass="entr" presetSubtype="0"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fade">
                      <p:cBhvr>
                        <p:cTn dur="750"/>
                        <p:tgtEl>
                          <p:spTgt spid="41"/>
                        </p:tgtEl>
                      </p:cBhvr>
                    </p:animEffect>
                  </p:childTnLst>
                </p:cTn>
              </p:par>
            </p:tnLst>
          </p:tmpl>
        </p:tmplLst>
      </p:bldP>
      <p:bldP spid="41" grpId="1" build="p">
        <p:tmplLst>
          <p:tmpl lvl="1">
            <p:tnLst>
              <p:par>
                <p:cTn presetID="2" presetClass="entr" presetSubtype="1" decel="100000"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750" fill="hold"/>
                        <p:tgtEl>
                          <p:spTgt spid="41"/>
                        </p:tgtEl>
                        <p:attrNameLst>
                          <p:attrName>ppt_x</p:attrName>
                        </p:attrNameLst>
                      </p:cBhvr>
                      <p:tavLst>
                        <p:tav tm="0">
                          <p:val>
                            <p:strVal val="#ppt_x"/>
                          </p:val>
                        </p:tav>
                        <p:tav tm="100000">
                          <p:val>
                            <p:strVal val="#ppt_x"/>
                          </p:val>
                        </p:tav>
                      </p:tavLst>
                    </p:anim>
                    <p:anim calcmode="lin" valueType="num">
                      <p:cBhvr additive="base">
                        <p:cTn dur="750" fill="hold"/>
                        <p:tgtEl>
                          <p:spTgt spid="41"/>
                        </p:tgtEl>
                        <p:attrNameLst>
                          <p:attrName>ppt_y</p:attrName>
                        </p:attrNameLst>
                      </p:cBhvr>
                      <p:tavLst>
                        <p:tav tm="0">
                          <p:val>
                            <p:strVal val="0-#ppt_h/2"/>
                          </p:val>
                        </p:tav>
                        <p:tav tm="100000">
                          <p:val>
                            <p:strVal val="#ppt_y"/>
                          </p:val>
                        </p:tav>
                      </p:tavLst>
                    </p:anim>
                  </p:childTnLst>
                </p:cTn>
              </p:par>
            </p:tnLst>
          </p:tmpl>
        </p:tmplLst>
      </p:bldP>
      <p:bldP spid="42" grpId="0" build="p">
        <p:tmplLst>
          <p:tmpl lvl="1">
            <p:tnLst>
              <p:par>
                <p:cTn presetID="10" presetClass="entr" presetSubtype="0" fill="hold" nodeType="withEffect">
                  <p:stCondLst>
                    <p:cond delay="200"/>
                  </p:stCondLst>
                  <p:childTnLst>
                    <p:set>
                      <p:cBhvr>
                        <p:cTn dur="1" fill="hold">
                          <p:stCondLst>
                            <p:cond delay="0"/>
                          </p:stCondLst>
                        </p:cTn>
                        <p:tgtEl>
                          <p:spTgt spid="42"/>
                        </p:tgtEl>
                        <p:attrNameLst>
                          <p:attrName>style.visibility</p:attrName>
                        </p:attrNameLst>
                      </p:cBhvr>
                      <p:to>
                        <p:strVal val="visible"/>
                      </p:to>
                    </p:set>
                    <p:animEffect transition="in" filter="fade">
                      <p:cBhvr>
                        <p:cTn dur="750"/>
                        <p:tgtEl>
                          <p:spTgt spid="42"/>
                        </p:tgtEl>
                      </p:cBhvr>
                    </p:animEffect>
                  </p:childTnLst>
                </p:cTn>
              </p:par>
            </p:tnLst>
          </p:tmpl>
        </p:tmplLst>
      </p:bldP>
      <p:bldP spid="42" grpId="1" build="p">
        <p:tmplLst>
          <p:tmpl lvl="1">
            <p:tnLst>
              <p:par>
                <p:cTn presetID="2" presetClass="entr" presetSubtype="1" decel="100000" fill="hold" nodeType="withEffect">
                  <p:stCondLst>
                    <p:cond delay="20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750" fill="hold"/>
                        <p:tgtEl>
                          <p:spTgt spid="42"/>
                        </p:tgtEl>
                        <p:attrNameLst>
                          <p:attrName>ppt_x</p:attrName>
                        </p:attrNameLst>
                      </p:cBhvr>
                      <p:tavLst>
                        <p:tav tm="0">
                          <p:val>
                            <p:strVal val="#ppt_x"/>
                          </p:val>
                        </p:tav>
                        <p:tav tm="100000">
                          <p:val>
                            <p:strVal val="#ppt_x"/>
                          </p:val>
                        </p:tav>
                      </p:tavLst>
                    </p:anim>
                    <p:anim calcmode="lin" valueType="num">
                      <p:cBhvr additive="base">
                        <p:cTn dur="750" fill="hold"/>
                        <p:tgtEl>
                          <p:spTgt spid="42"/>
                        </p:tgtEl>
                        <p:attrNameLst>
                          <p:attrName>ppt_y</p:attrName>
                        </p:attrNameLst>
                      </p:cBhvr>
                      <p:tavLst>
                        <p:tav tm="0">
                          <p:val>
                            <p:strVal val="0-#ppt_h/2"/>
                          </p:val>
                        </p:tav>
                        <p:tav tm="100000">
                          <p:val>
                            <p:strVal val="#ppt_y"/>
                          </p:val>
                        </p:tav>
                      </p:tavLst>
                    </p:anim>
                  </p:childTnLst>
                </p:cTn>
              </p:par>
            </p:tnLst>
          </p:tmpl>
        </p:tmplLst>
      </p:bldP>
      <p:bldP spid="43" grpId="0" build="p">
        <p:tmplLst>
          <p:tmpl lvl="1">
            <p:tnLst>
              <p:par>
                <p:cTn presetID="10" presetClass="entr" presetSubtype="0" fill="hold" nodeType="withEffect">
                  <p:stCondLst>
                    <p:cond delay="200"/>
                  </p:stCondLst>
                  <p:childTnLst>
                    <p:set>
                      <p:cBhvr>
                        <p:cTn dur="1" fill="hold">
                          <p:stCondLst>
                            <p:cond delay="0"/>
                          </p:stCondLst>
                        </p:cTn>
                        <p:tgtEl>
                          <p:spTgt spid="43"/>
                        </p:tgtEl>
                        <p:attrNameLst>
                          <p:attrName>style.visibility</p:attrName>
                        </p:attrNameLst>
                      </p:cBhvr>
                      <p:to>
                        <p:strVal val="visible"/>
                      </p:to>
                    </p:set>
                    <p:animEffect transition="in" filter="fade">
                      <p:cBhvr>
                        <p:cTn dur="750"/>
                        <p:tgtEl>
                          <p:spTgt spid="43"/>
                        </p:tgtEl>
                      </p:cBhvr>
                    </p:animEffect>
                  </p:childTnLst>
                </p:cTn>
              </p:par>
            </p:tnLst>
          </p:tmpl>
        </p:tmplLst>
      </p:bldP>
      <p:bldP spid="43" grpId="1" build="p">
        <p:tmplLst>
          <p:tmpl lvl="1">
            <p:tnLst>
              <p:par>
                <p:cTn presetID="2" presetClass="entr" presetSubtype="1" decel="100000" fill="hold" nodeType="withEffect">
                  <p:stCondLst>
                    <p:cond delay="20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750" fill="hold"/>
                        <p:tgtEl>
                          <p:spTgt spid="43"/>
                        </p:tgtEl>
                        <p:attrNameLst>
                          <p:attrName>ppt_x</p:attrName>
                        </p:attrNameLst>
                      </p:cBhvr>
                      <p:tavLst>
                        <p:tav tm="0">
                          <p:val>
                            <p:strVal val="#ppt_x"/>
                          </p:val>
                        </p:tav>
                        <p:tav tm="100000">
                          <p:val>
                            <p:strVal val="#ppt_x"/>
                          </p:val>
                        </p:tav>
                      </p:tavLst>
                    </p:anim>
                    <p:anim calcmode="lin" valueType="num">
                      <p:cBhvr additive="base">
                        <p:cTn dur="750" fill="hold"/>
                        <p:tgtEl>
                          <p:spTgt spid="43"/>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6 Iconic List">
    <p:spTree>
      <p:nvGrpSpPr>
        <p:cNvPr id="1" name=""/>
        <p:cNvGrpSpPr/>
        <p:nvPr/>
      </p:nvGrpSpPr>
      <p:grpSpPr>
        <a:xfrm>
          <a:off x="0" y="0"/>
          <a:ext cx="0" cy="0"/>
          <a:chOff x="0" y="0"/>
          <a:chExt cx="0" cy="0"/>
        </a:xfrm>
      </p:grpSpPr>
      <p:sp>
        <p:nvSpPr>
          <p:cNvPr id="19" name="円/楕円 18"/>
          <p:cNvSpPr/>
          <p:nvPr userDrawn="1"/>
        </p:nvSpPr>
        <p:spPr>
          <a:xfrm>
            <a:off x="382869" y="1652803"/>
            <a:ext cx="789091" cy="7890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 name="タイトル 1"/>
          <p:cNvSpPr>
            <a:spLocks noGrp="1"/>
          </p:cNvSpPr>
          <p:nvPr userDrawn="1">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userDrawn="1">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userDrawn="1">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userDrawn="1">
            <p:ph type="body" sz="quarter" idx="13" hasCustomPrompt="1"/>
          </p:nvPr>
        </p:nvSpPr>
        <p:spPr>
          <a:xfrm>
            <a:off x="2111211" y="1028734"/>
            <a:ext cx="9553890" cy="336037"/>
          </a:xfrm>
        </p:spPr>
        <p:txBody>
          <a:bodyPr/>
          <a:lstStyle>
            <a:lvl1pPr>
              <a:defRPr kumimoji="1" lang="en-US" altLang="ja-JP" sz="1600" i="1" kern="1200" baseline="0" dirty="0" smtClean="0">
                <a:solidFill>
                  <a:schemeClr val="tx1">
                    <a:lumMod val="50000"/>
                    <a:lumOff val="50000"/>
                  </a:schemeClr>
                </a:solidFill>
                <a:latin typeface="+mn-lt"/>
                <a:ea typeface="+mn-ea"/>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図プレースホルダー 12"/>
          <p:cNvSpPr>
            <a:spLocks noGrp="1"/>
          </p:cNvSpPr>
          <p:nvPr userDrawn="1">
            <p:ph type="pic" sz="quarter" idx="20" hasCustomPrompt="1"/>
          </p:nvPr>
        </p:nvSpPr>
        <p:spPr>
          <a:xfrm>
            <a:off x="593286" y="1863201"/>
            <a:ext cx="368259" cy="368227"/>
          </a:xfrm>
        </p:spPr>
        <p:txBody>
          <a:bodyPr>
            <a:normAutofit/>
          </a:bodyPr>
          <a:lstStyle>
            <a:lvl1pPr>
              <a:defRPr sz="1067"/>
            </a:lvl1pPr>
          </a:lstStyle>
          <a:p>
            <a:r>
              <a:rPr kumimoji="1" lang="en-US" altLang="ja-JP" dirty="0"/>
              <a:t> </a:t>
            </a:r>
            <a:endParaRPr kumimoji="1" lang="ja-JP" altLang="en-US" dirty="0"/>
          </a:p>
        </p:txBody>
      </p:sp>
      <p:sp>
        <p:nvSpPr>
          <p:cNvPr id="27" name="テキスト プレースホルダー 6"/>
          <p:cNvSpPr>
            <a:spLocks noGrp="1"/>
          </p:cNvSpPr>
          <p:nvPr>
            <p:ph type="body" sz="quarter" idx="21" hasCustomPrompt="1"/>
          </p:nvPr>
        </p:nvSpPr>
        <p:spPr>
          <a:xfrm>
            <a:off x="1204874" y="1816242"/>
            <a:ext cx="2847406" cy="480053"/>
          </a:xfrm>
        </p:spPr>
        <p:txBody>
          <a:bodyPr anchor="t">
            <a:noAutofit/>
          </a:bodyPr>
          <a:lstStyle>
            <a:lvl1pPr algn="l">
              <a:defRPr sz="2133"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28" name="テキスト プレースホルダー 6"/>
          <p:cNvSpPr>
            <a:spLocks noGrp="1"/>
          </p:cNvSpPr>
          <p:nvPr>
            <p:ph type="body" sz="quarter" idx="24" hasCustomPrompt="1"/>
          </p:nvPr>
        </p:nvSpPr>
        <p:spPr>
          <a:xfrm>
            <a:off x="1222531" y="240247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0" name="正方形/長方形 29"/>
          <p:cNvSpPr/>
          <p:nvPr userDrawn="1"/>
        </p:nvSpPr>
        <p:spPr>
          <a:xfrm>
            <a:off x="1318550" y="2344300"/>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1" name="円/楕円 30"/>
          <p:cNvSpPr/>
          <p:nvPr userDrawn="1"/>
        </p:nvSpPr>
        <p:spPr>
          <a:xfrm>
            <a:off x="4213610" y="1652803"/>
            <a:ext cx="789091" cy="7890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1" name="図プレースホルダー 12"/>
          <p:cNvSpPr>
            <a:spLocks noGrp="1"/>
          </p:cNvSpPr>
          <p:nvPr>
            <p:ph type="pic" sz="quarter" idx="25" hasCustomPrompt="1"/>
          </p:nvPr>
        </p:nvSpPr>
        <p:spPr>
          <a:xfrm>
            <a:off x="4424027" y="1863201"/>
            <a:ext cx="368259" cy="368227"/>
          </a:xfrm>
        </p:spPr>
        <p:txBody>
          <a:bodyPr>
            <a:normAutofit/>
          </a:bodyPr>
          <a:lstStyle>
            <a:lvl1pPr>
              <a:defRPr sz="1067"/>
            </a:lvl1pPr>
          </a:lstStyle>
          <a:p>
            <a:r>
              <a:rPr kumimoji="1" lang="en-US" altLang="ja-JP" dirty="0"/>
              <a:t> </a:t>
            </a:r>
            <a:endParaRPr kumimoji="1" lang="ja-JP" altLang="en-US" dirty="0"/>
          </a:p>
        </p:txBody>
      </p:sp>
      <p:sp>
        <p:nvSpPr>
          <p:cNvPr id="42" name="テキスト プレースホルダー 6"/>
          <p:cNvSpPr>
            <a:spLocks noGrp="1"/>
          </p:cNvSpPr>
          <p:nvPr>
            <p:ph type="body" sz="quarter" idx="26" hasCustomPrompt="1"/>
          </p:nvPr>
        </p:nvSpPr>
        <p:spPr>
          <a:xfrm>
            <a:off x="5035615" y="1816242"/>
            <a:ext cx="2847406" cy="480053"/>
          </a:xfrm>
        </p:spPr>
        <p:txBody>
          <a:bodyPr anchor="t">
            <a:noAutofit/>
          </a:bodyPr>
          <a:lstStyle>
            <a:lvl1pPr algn="l">
              <a:defRPr sz="2133"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43" name="テキスト プレースホルダー 6"/>
          <p:cNvSpPr>
            <a:spLocks noGrp="1"/>
          </p:cNvSpPr>
          <p:nvPr>
            <p:ph type="body" sz="quarter" idx="27" hasCustomPrompt="1"/>
          </p:nvPr>
        </p:nvSpPr>
        <p:spPr>
          <a:xfrm>
            <a:off x="5053272" y="240247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44" name="正方形/長方形 43"/>
          <p:cNvSpPr/>
          <p:nvPr userDrawn="1"/>
        </p:nvSpPr>
        <p:spPr>
          <a:xfrm>
            <a:off x="5149291" y="2344300"/>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5" name="円/楕円 44"/>
          <p:cNvSpPr/>
          <p:nvPr userDrawn="1"/>
        </p:nvSpPr>
        <p:spPr>
          <a:xfrm>
            <a:off x="8040889" y="1652803"/>
            <a:ext cx="789091" cy="78902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6" name="図プレースホルダー 12"/>
          <p:cNvSpPr>
            <a:spLocks noGrp="1"/>
          </p:cNvSpPr>
          <p:nvPr>
            <p:ph type="pic" sz="quarter" idx="28" hasCustomPrompt="1"/>
          </p:nvPr>
        </p:nvSpPr>
        <p:spPr>
          <a:xfrm>
            <a:off x="8251306" y="1863201"/>
            <a:ext cx="368259" cy="368227"/>
          </a:xfrm>
        </p:spPr>
        <p:txBody>
          <a:bodyPr>
            <a:normAutofit/>
          </a:bodyPr>
          <a:lstStyle>
            <a:lvl1pPr>
              <a:defRPr sz="1067"/>
            </a:lvl1pPr>
          </a:lstStyle>
          <a:p>
            <a:r>
              <a:rPr kumimoji="1" lang="en-US" altLang="ja-JP" dirty="0"/>
              <a:t> </a:t>
            </a:r>
            <a:endParaRPr kumimoji="1" lang="ja-JP" altLang="en-US" dirty="0"/>
          </a:p>
        </p:txBody>
      </p:sp>
      <p:sp>
        <p:nvSpPr>
          <p:cNvPr id="47" name="テキスト プレースホルダー 6"/>
          <p:cNvSpPr>
            <a:spLocks noGrp="1"/>
          </p:cNvSpPr>
          <p:nvPr>
            <p:ph type="body" sz="quarter" idx="29" hasCustomPrompt="1"/>
          </p:nvPr>
        </p:nvSpPr>
        <p:spPr>
          <a:xfrm>
            <a:off x="8862894" y="1816242"/>
            <a:ext cx="2847406" cy="480053"/>
          </a:xfrm>
        </p:spPr>
        <p:txBody>
          <a:bodyPr anchor="t">
            <a:noAutofit/>
          </a:bodyPr>
          <a:lstStyle>
            <a:lvl1pPr algn="l">
              <a:defRPr sz="2133"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48" name="テキスト プレースホルダー 6"/>
          <p:cNvSpPr>
            <a:spLocks noGrp="1"/>
          </p:cNvSpPr>
          <p:nvPr>
            <p:ph type="body" sz="quarter" idx="30" hasCustomPrompt="1"/>
          </p:nvPr>
        </p:nvSpPr>
        <p:spPr>
          <a:xfrm>
            <a:off x="8880551" y="240247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49" name="正方形/長方形 48"/>
          <p:cNvSpPr/>
          <p:nvPr userDrawn="1"/>
        </p:nvSpPr>
        <p:spPr>
          <a:xfrm>
            <a:off x="8976570" y="2344300"/>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0" name="円/楕円 49"/>
          <p:cNvSpPr/>
          <p:nvPr userDrawn="1"/>
        </p:nvSpPr>
        <p:spPr>
          <a:xfrm>
            <a:off x="390778" y="3818632"/>
            <a:ext cx="789091" cy="78902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1" name="図プレースホルダー 12"/>
          <p:cNvSpPr>
            <a:spLocks noGrp="1"/>
          </p:cNvSpPr>
          <p:nvPr>
            <p:ph type="pic" sz="quarter" idx="31" hasCustomPrompt="1"/>
          </p:nvPr>
        </p:nvSpPr>
        <p:spPr>
          <a:xfrm>
            <a:off x="601195" y="4029031"/>
            <a:ext cx="368259" cy="368227"/>
          </a:xfrm>
        </p:spPr>
        <p:txBody>
          <a:bodyPr>
            <a:normAutofit/>
          </a:bodyPr>
          <a:lstStyle>
            <a:lvl1pPr>
              <a:defRPr sz="1067"/>
            </a:lvl1pPr>
          </a:lstStyle>
          <a:p>
            <a:r>
              <a:rPr kumimoji="1" lang="en-US" altLang="ja-JP" dirty="0"/>
              <a:t> </a:t>
            </a:r>
            <a:endParaRPr kumimoji="1" lang="ja-JP" altLang="en-US" dirty="0"/>
          </a:p>
        </p:txBody>
      </p:sp>
      <p:sp>
        <p:nvSpPr>
          <p:cNvPr id="52" name="テキスト プレースホルダー 6"/>
          <p:cNvSpPr>
            <a:spLocks noGrp="1"/>
          </p:cNvSpPr>
          <p:nvPr>
            <p:ph type="body" sz="quarter" idx="32" hasCustomPrompt="1"/>
          </p:nvPr>
        </p:nvSpPr>
        <p:spPr>
          <a:xfrm>
            <a:off x="1212782" y="3982071"/>
            <a:ext cx="2847406" cy="480053"/>
          </a:xfrm>
        </p:spPr>
        <p:txBody>
          <a:bodyPr anchor="t">
            <a:noAutofit/>
          </a:bodyPr>
          <a:lstStyle>
            <a:lvl1pPr algn="l">
              <a:defRPr sz="2133"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53" name="テキスト プレースホルダー 6"/>
          <p:cNvSpPr>
            <a:spLocks noGrp="1"/>
          </p:cNvSpPr>
          <p:nvPr>
            <p:ph type="body" sz="quarter" idx="33" hasCustomPrompt="1"/>
          </p:nvPr>
        </p:nvSpPr>
        <p:spPr>
          <a:xfrm>
            <a:off x="1230440" y="456830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54" name="正方形/長方形 53"/>
          <p:cNvSpPr/>
          <p:nvPr userDrawn="1"/>
        </p:nvSpPr>
        <p:spPr>
          <a:xfrm>
            <a:off x="1326459" y="4510130"/>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5" name="円/楕円 54"/>
          <p:cNvSpPr/>
          <p:nvPr userDrawn="1"/>
        </p:nvSpPr>
        <p:spPr>
          <a:xfrm>
            <a:off x="4221519" y="3818632"/>
            <a:ext cx="789091" cy="7890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6" name="図プレースホルダー 12"/>
          <p:cNvSpPr>
            <a:spLocks noGrp="1"/>
          </p:cNvSpPr>
          <p:nvPr>
            <p:ph type="pic" sz="quarter" idx="34" hasCustomPrompt="1"/>
          </p:nvPr>
        </p:nvSpPr>
        <p:spPr>
          <a:xfrm>
            <a:off x="4431936" y="4029031"/>
            <a:ext cx="368259" cy="368227"/>
          </a:xfrm>
        </p:spPr>
        <p:txBody>
          <a:bodyPr>
            <a:normAutofit/>
          </a:bodyPr>
          <a:lstStyle>
            <a:lvl1pPr>
              <a:defRPr sz="1067"/>
            </a:lvl1pPr>
          </a:lstStyle>
          <a:p>
            <a:r>
              <a:rPr kumimoji="1" lang="en-US" altLang="ja-JP" dirty="0"/>
              <a:t> </a:t>
            </a:r>
            <a:endParaRPr kumimoji="1" lang="ja-JP" altLang="en-US" dirty="0"/>
          </a:p>
        </p:txBody>
      </p:sp>
      <p:sp>
        <p:nvSpPr>
          <p:cNvPr id="57" name="テキスト プレースホルダー 6"/>
          <p:cNvSpPr>
            <a:spLocks noGrp="1"/>
          </p:cNvSpPr>
          <p:nvPr>
            <p:ph type="body" sz="quarter" idx="35" hasCustomPrompt="1"/>
          </p:nvPr>
        </p:nvSpPr>
        <p:spPr>
          <a:xfrm>
            <a:off x="5043524" y="3982071"/>
            <a:ext cx="2847406" cy="480053"/>
          </a:xfrm>
        </p:spPr>
        <p:txBody>
          <a:bodyPr anchor="t">
            <a:noAutofit/>
          </a:bodyPr>
          <a:lstStyle>
            <a:lvl1pPr algn="l">
              <a:defRPr sz="2133" i="0" baseline="0">
                <a:solidFill>
                  <a:schemeClr val="accent5"/>
                </a:solidFill>
                <a:latin typeface="Route 159 SemiBold" pitchFamily="50" charset="0"/>
              </a:defRPr>
            </a:lvl1pPr>
          </a:lstStyle>
          <a:p>
            <a:pPr lvl="0"/>
            <a:r>
              <a:rPr kumimoji="1" lang="en-US" altLang="ja-JP" dirty="0"/>
              <a:t>Text goes here</a:t>
            </a:r>
            <a:endParaRPr kumimoji="1" lang="ja-JP" altLang="en-US" dirty="0"/>
          </a:p>
        </p:txBody>
      </p:sp>
      <p:sp>
        <p:nvSpPr>
          <p:cNvPr id="58" name="テキスト プレースホルダー 6"/>
          <p:cNvSpPr>
            <a:spLocks noGrp="1"/>
          </p:cNvSpPr>
          <p:nvPr>
            <p:ph type="body" sz="quarter" idx="36" hasCustomPrompt="1"/>
          </p:nvPr>
        </p:nvSpPr>
        <p:spPr>
          <a:xfrm>
            <a:off x="5061181" y="456830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59" name="正方形/長方形 58"/>
          <p:cNvSpPr/>
          <p:nvPr userDrawn="1"/>
        </p:nvSpPr>
        <p:spPr>
          <a:xfrm>
            <a:off x="5157200" y="4510130"/>
            <a:ext cx="2160427" cy="480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0" name="円/楕円 59"/>
          <p:cNvSpPr/>
          <p:nvPr userDrawn="1"/>
        </p:nvSpPr>
        <p:spPr>
          <a:xfrm>
            <a:off x="8048798" y="3818632"/>
            <a:ext cx="789091" cy="78902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1" name="図プレースホルダー 12"/>
          <p:cNvSpPr>
            <a:spLocks noGrp="1"/>
          </p:cNvSpPr>
          <p:nvPr>
            <p:ph type="pic" sz="quarter" idx="37" hasCustomPrompt="1"/>
          </p:nvPr>
        </p:nvSpPr>
        <p:spPr>
          <a:xfrm>
            <a:off x="8259215" y="4029031"/>
            <a:ext cx="368259" cy="368227"/>
          </a:xfrm>
        </p:spPr>
        <p:txBody>
          <a:bodyPr>
            <a:normAutofit/>
          </a:bodyPr>
          <a:lstStyle>
            <a:lvl1pPr>
              <a:defRPr sz="1067"/>
            </a:lvl1pPr>
          </a:lstStyle>
          <a:p>
            <a:r>
              <a:rPr kumimoji="1" lang="en-US" altLang="ja-JP" dirty="0"/>
              <a:t> </a:t>
            </a:r>
            <a:endParaRPr kumimoji="1" lang="ja-JP" altLang="en-US" dirty="0"/>
          </a:p>
        </p:txBody>
      </p:sp>
      <p:sp>
        <p:nvSpPr>
          <p:cNvPr id="62" name="テキスト プレースホルダー 6"/>
          <p:cNvSpPr>
            <a:spLocks noGrp="1"/>
          </p:cNvSpPr>
          <p:nvPr>
            <p:ph type="body" sz="quarter" idx="38" hasCustomPrompt="1"/>
          </p:nvPr>
        </p:nvSpPr>
        <p:spPr>
          <a:xfrm>
            <a:off x="8870802" y="3982071"/>
            <a:ext cx="2847406" cy="480053"/>
          </a:xfrm>
        </p:spPr>
        <p:txBody>
          <a:bodyPr anchor="t">
            <a:noAutofit/>
          </a:bodyPr>
          <a:lstStyle>
            <a:lvl1pPr algn="l">
              <a:defRPr sz="2133" i="0" baseline="0">
                <a:solidFill>
                  <a:schemeClr val="accent6"/>
                </a:solidFill>
                <a:latin typeface="Route 159 SemiBold" pitchFamily="50" charset="0"/>
              </a:defRPr>
            </a:lvl1pPr>
          </a:lstStyle>
          <a:p>
            <a:pPr lvl="0"/>
            <a:r>
              <a:rPr kumimoji="1" lang="en-US" altLang="ja-JP" dirty="0"/>
              <a:t>Text goes here</a:t>
            </a:r>
            <a:endParaRPr kumimoji="1" lang="ja-JP" altLang="en-US" dirty="0"/>
          </a:p>
        </p:txBody>
      </p:sp>
      <p:sp>
        <p:nvSpPr>
          <p:cNvPr id="63" name="テキスト プレースホルダー 6"/>
          <p:cNvSpPr>
            <a:spLocks noGrp="1"/>
          </p:cNvSpPr>
          <p:nvPr>
            <p:ph type="body" sz="quarter" idx="39" hasCustomPrompt="1"/>
          </p:nvPr>
        </p:nvSpPr>
        <p:spPr>
          <a:xfrm>
            <a:off x="8888459" y="456830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64" name="正方形/長方形 63"/>
          <p:cNvSpPr/>
          <p:nvPr userDrawn="1"/>
        </p:nvSpPr>
        <p:spPr>
          <a:xfrm>
            <a:off x="8984479" y="4510130"/>
            <a:ext cx="2160427" cy="4800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202388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1" decel="100000"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750" fill="hold"/>
                                        <p:tgtEl>
                                          <p:spTgt spid="19"/>
                                        </p:tgtEl>
                                        <p:attrNameLst>
                                          <p:attrName>ppt_x</p:attrName>
                                        </p:attrNameLst>
                                      </p:cBhvr>
                                      <p:tavLst>
                                        <p:tav tm="0">
                                          <p:val>
                                            <p:strVal val="#ppt_x"/>
                                          </p:val>
                                        </p:tav>
                                        <p:tav tm="100000">
                                          <p:val>
                                            <p:strVal val="#ppt_x"/>
                                          </p:val>
                                        </p:tav>
                                      </p:tavLst>
                                    </p:anim>
                                    <p:anim calcmode="lin" valueType="num">
                                      <p:cBhvr additive="base">
                                        <p:cTn id="16" dur="750" fill="hold"/>
                                        <p:tgtEl>
                                          <p:spTgt spid="19"/>
                                        </p:tgtEl>
                                        <p:attrNameLst>
                                          <p:attrName>ppt_y</p:attrName>
                                        </p:attrNameLst>
                                      </p:cBhvr>
                                      <p:tavLst>
                                        <p:tav tm="0">
                                          <p:val>
                                            <p:strVal val="0-#ppt_h/2"/>
                                          </p:val>
                                        </p:tav>
                                        <p:tav tm="100000">
                                          <p:val>
                                            <p:strVal val="#ppt_y"/>
                                          </p:val>
                                        </p:tav>
                                      </p:tavLst>
                                    </p:anim>
                                  </p:childTnLst>
                                </p:cTn>
                              </p:par>
                              <p:par>
                                <p:cTn id="17" presetID="2" presetClass="entr" presetSubtype="1" decel="10000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750" fill="hold"/>
                                        <p:tgtEl>
                                          <p:spTgt spid="20"/>
                                        </p:tgtEl>
                                        <p:attrNameLst>
                                          <p:attrName>ppt_x</p:attrName>
                                        </p:attrNameLst>
                                      </p:cBhvr>
                                      <p:tavLst>
                                        <p:tav tm="0">
                                          <p:val>
                                            <p:strVal val="#ppt_x"/>
                                          </p:val>
                                        </p:tav>
                                        <p:tav tm="100000">
                                          <p:val>
                                            <p:strVal val="#ppt_x"/>
                                          </p:val>
                                        </p:tav>
                                      </p:tavLst>
                                    </p:anim>
                                    <p:anim calcmode="lin" valueType="num">
                                      <p:cBhvr additive="base">
                                        <p:cTn id="20" dur="750" fill="hold"/>
                                        <p:tgtEl>
                                          <p:spTgt spid="20"/>
                                        </p:tgtEl>
                                        <p:attrNameLst>
                                          <p:attrName>ppt_y</p:attrName>
                                        </p:attrNameLst>
                                      </p:cBhvr>
                                      <p:tavLst>
                                        <p:tav tm="0">
                                          <p:val>
                                            <p:strVal val="0-#ppt_h/2"/>
                                          </p:val>
                                        </p:tav>
                                        <p:tav tm="100000">
                                          <p:val>
                                            <p:strVal val="#ppt_y"/>
                                          </p:val>
                                        </p:tav>
                                      </p:tavLst>
                                    </p:anim>
                                  </p:childTnLst>
                                </p:cTn>
                              </p:par>
                              <p:par>
                                <p:cTn id="21" presetID="45" presetClass="entr" presetSubtype="0" fill="hold" grpId="1"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750"/>
                                        <p:tgtEl>
                                          <p:spTgt spid="19"/>
                                        </p:tgtEl>
                                      </p:cBhvr>
                                    </p:animEffect>
                                    <p:anim calcmode="lin" valueType="num">
                                      <p:cBhvr>
                                        <p:cTn id="24" dur="750" fill="hold"/>
                                        <p:tgtEl>
                                          <p:spTgt spid="19"/>
                                        </p:tgtEl>
                                        <p:attrNameLst>
                                          <p:attrName>ppt_w</p:attrName>
                                        </p:attrNameLst>
                                      </p:cBhvr>
                                      <p:tavLst>
                                        <p:tav tm="0" fmla="#ppt_w*sin(2.5*pi*$)">
                                          <p:val>
                                            <p:fltVal val="0"/>
                                          </p:val>
                                        </p:tav>
                                        <p:tav tm="100000">
                                          <p:val>
                                            <p:fltVal val="1"/>
                                          </p:val>
                                        </p:tav>
                                      </p:tavLst>
                                    </p:anim>
                                    <p:anim calcmode="lin" valueType="num">
                                      <p:cBhvr>
                                        <p:cTn id="25" dur="750" fill="hold"/>
                                        <p:tgtEl>
                                          <p:spTgt spid="19"/>
                                        </p:tgtEl>
                                        <p:attrNameLst>
                                          <p:attrName>ppt_h</p:attrName>
                                        </p:attrNameLst>
                                      </p:cBhvr>
                                      <p:tavLst>
                                        <p:tav tm="0">
                                          <p:val>
                                            <p:strVal val="#ppt_h"/>
                                          </p:val>
                                        </p:tav>
                                        <p:tav tm="100000">
                                          <p:val>
                                            <p:strVal val="#ppt_h"/>
                                          </p:val>
                                        </p:tav>
                                      </p:tavLst>
                                    </p:anim>
                                  </p:childTnLst>
                                </p:cTn>
                              </p:par>
                              <p:par>
                                <p:cTn id="26" presetID="45" presetClass="entr" presetSubtype="0" fill="hold" grpId="1"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750"/>
                                        <p:tgtEl>
                                          <p:spTgt spid="20"/>
                                        </p:tgtEl>
                                      </p:cBhvr>
                                    </p:animEffect>
                                    <p:anim calcmode="lin" valueType="num">
                                      <p:cBhvr>
                                        <p:cTn id="29" dur="750" fill="hold"/>
                                        <p:tgtEl>
                                          <p:spTgt spid="20"/>
                                        </p:tgtEl>
                                        <p:attrNameLst>
                                          <p:attrName>ppt_w</p:attrName>
                                        </p:attrNameLst>
                                      </p:cBhvr>
                                      <p:tavLst>
                                        <p:tav tm="0" fmla="#ppt_w*sin(2.5*pi*$)">
                                          <p:val>
                                            <p:fltVal val="0"/>
                                          </p:val>
                                        </p:tav>
                                        <p:tav tm="100000">
                                          <p:val>
                                            <p:fltVal val="1"/>
                                          </p:val>
                                        </p:tav>
                                      </p:tavLst>
                                    </p:anim>
                                    <p:anim calcmode="lin" valueType="num">
                                      <p:cBhvr>
                                        <p:cTn id="30" dur="750" fill="hold"/>
                                        <p:tgtEl>
                                          <p:spTgt spid="20"/>
                                        </p:tgtEl>
                                        <p:attrNameLst>
                                          <p:attrName>ppt_h</p:attrName>
                                        </p:attrNameLst>
                                      </p:cBhvr>
                                      <p:tavLst>
                                        <p:tav tm="0">
                                          <p:val>
                                            <p:strVal val="#ppt_h"/>
                                          </p:val>
                                        </p:tav>
                                        <p:tav tm="100000">
                                          <p:val>
                                            <p:strVal val="#ppt_h"/>
                                          </p:val>
                                        </p:tav>
                                      </p:tavLst>
                                    </p:anim>
                                  </p:childTnLst>
                                </p:cTn>
                              </p:par>
                            </p:childTnLst>
                          </p:cTn>
                        </p:par>
                        <p:par>
                          <p:cTn id="31" fill="hold">
                            <p:stCondLst>
                              <p:cond delay="1250"/>
                            </p:stCondLst>
                            <p:childTnLst>
                              <p:par>
                                <p:cTn id="32" presetID="2" presetClass="entr" presetSubtype="2" decel="100000" fill="hold" grpId="0" nodeType="afterEffect">
                                  <p:stCondLst>
                                    <p:cond delay="0"/>
                                  </p:stCondLst>
                                  <p:iterate type="wd">
                                    <p:tmPct val="10000"/>
                                  </p:iterate>
                                  <p:childTnLst>
                                    <p:set>
                                      <p:cBhvr>
                                        <p:cTn id="33" dur="1" fill="hold">
                                          <p:stCondLst>
                                            <p:cond delay="0"/>
                                          </p:stCondLst>
                                        </p:cTn>
                                        <p:tgtEl>
                                          <p:spTgt spid="27">
                                            <p:txEl>
                                              <p:pRg st="0" end="0"/>
                                            </p:txEl>
                                          </p:spTgt>
                                        </p:tgtEl>
                                        <p:attrNameLst>
                                          <p:attrName>style.visibility</p:attrName>
                                        </p:attrNameLst>
                                      </p:cBhvr>
                                      <p:to>
                                        <p:strVal val="visible"/>
                                      </p:to>
                                    </p:set>
                                    <p:anim calcmode="lin" valueType="num">
                                      <p:cBhvr additive="base">
                                        <p:cTn id="34" dur="500" fill="hold"/>
                                        <p:tgtEl>
                                          <p:spTgt spid="27">
                                            <p:txEl>
                                              <p:pRg st="0" end="0"/>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27">
                                            <p:txEl>
                                              <p:pRg st="0" end="0"/>
                                            </p:txEl>
                                          </p:spTgt>
                                        </p:tgtEl>
                                        <p:attrNameLst>
                                          <p:attrName>ppt_y</p:attrName>
                                        </p:attrNameLst>
                                      </p:cBhvr>
                                      <p:tavLst>
                                        <p:tav tm="0">
                                          <p:val>
                                            <p:strVal val="#ppt_y"/>
                                          </p:val>
                                        </p:tav>
                                        <p:tav tm="100000">
                                          <p:val>
                                            <p:strVal val="#ppt_y"/>
                                          </p:val>
                                        </p:tav>
                                      </p:tavLst>
                                    </p:anim>
                                  </p:childTnLst>
                                </p:cTn>
                              </p:par>
                              <p:par>
                                <p:cTn id="36" presetID="2" presetClass="entr" presetSubtype="4" decel="100000" fill="hold" grpId="0" nodeType="withEffect">
                                  <p:stCondLst>
                                    <p:cond delay="0"/>
                                  </p:stCondLst>
                                  <p:childTnLst>
                                    <p:set>
                                      <p:cBhvr>
                                        <p:cTn id="37" dur="1" fill="hold">
                                          <p:stCondLst>
                                            <p:cond delay="0"/>
                                          </p:stCondLst>
                                        </p:cTn>
                                        <p:tgtEl>
                                          <p:spTgt spid="28">
                                            <p:txEl>
                                              <p:pRg st="0" end="0"/>
                                            </p:txEl>
                                          </p:spTgt>
                                        </p:tgtEl>
                                        <p:attrNameLst>
                                          <p:attrName>style.visibility</p:attrName>
                                        </p:attrNameLst>
                                      </p:cBhvr>
                                      <p:to>
                                        <p:strVal val="visible"/>
                                      </p:to>
                                    </p:set>
                                    <p:anim calcmode="lin" valueType="num">
                                      <p:cBhvr additive="base">
                                        <p:cTn id="38"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8">
                                            <p:txEl>
                                              <p:pRg st="0" end="0"/>
                                            </p:txEl>
                                          </p:spTgt>
                                        </p:tgtEl>
                                        <p:attrNameLst>
                                          <p:attrName>ppt_y</p:attrName>
                                        </p:attrNameLst>
                                      </p:cBhvr>
                                      <p:tavLst>
                                        <p:tav tm="0">
                                          <p:val>
                                            <p:strVal val="1+#ppt_h/2"/>
                                          </p:val>
                                        </p:tav>
                                        <p:tav tm="100000">
                                          <p:val>
                                            <p:strVal val="#ppt_y"/>
                                          </p:val>
                                        </p:tav>
                                      </p:tavLst>
                                    </p:anim>
                                  </p:childTnLst>
                                </p:cTn>
                              </p:par>
                              <p:par>
                                <p:cTn id="40" presetID="2" presetClass="entr" presetSubtype="4" decel="100000"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additive="base">
                                        <p:cTn id="42" dur="500" fill="hold"/>
                                        <p:tgtEl>
                                          <p:spTgt spid="30"/>
                                        </p:tgtEl>
                                        <p:attrNameLst>
                                          <p:attrName>ppt_x</p:attrName>
                                        </p:attrNameLst>
                                      </p:cBhvr>
                                      <p:tavLst>
                                        <p:tav tm="0">
                                          <p:val>
                                            <p:strVal val="#ppt_x"/>
                                          </p:val>
                                        </p:tav>
                                        <p:tav tm="100000">
                                          <p:val>
                                            <p:strVal val="#ppt_x"/>
                                          </p:val>
                                        </p:tav>
                                      </p:tavLst>
                                    </p:anim>
                                    <p:anim calcmode="lin" valueType="num">
                                      <p:cBhvr additive="base">
                                        <p:cTn id="43" dur="500" fill="hold"/>
                                        <p:tgtEl>
                                          <p:spTgt spid="30"/>
                                        </p:tgtEl>
                                        <p:attrNameLst>
                                          <p:attrName>ppt_y</p:attrName>
                                        </p:attrNameLst>
                                      </p:cBhvr>
                                      <p:tavLst>
                                        <p:tav tm="0">
                                          <p:val>
                                            <p:strVal val="1+#ppt_h/2"/>
                                          </p:val>
                                        </p:tav>
                                        <p:tav tm="100000">
                                          <p:val>
                                            <p:strVal val="#ppt_y"/>
                                          </p:val>
                                        </p:tav>
                                      </p:tavLst>
                                    </p:anim>
                                  </p:childTnLst>
                                </p:cTn>
                              </p:par>
                            </p:childTnLst>
                          </p:cTn>
                        </p:par>
                        <p:par>
                          <p:cTn id="44" fill="hold">
                            <p:stCondLst>
                              <p:cond delay="1850"/>
                            </p:stCondLst>
                            <p:childTnLst>
                              <p:par>
                                <p:cTn id="45" presetID="2" presetClass="entr" presetSubtype="1" decel="100000" fill="hold" grpId="0" nodeType="after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750" fill="hold"/>
                                        <p:tgtEl>
                                          <p:spTgt spid="31"/>
                                        </p:tgtEl>
                                        <p:attrNameLst>
                                          <p:attrName>ppt_x</p:attrName>
                                        </p:attrNameLst>
                                      </p:cBhvr>
                                      <p:tavLst>
                                        <p:tav tm="0">
                                          <p:val>
                                            <p:strVal val="#ppt_x"/>
                                          </p:val>
                                        </p:tav>
                                        <p:tav tm="100000">
                                          <p:val>
                                            <p:strVal val="#ppt_x"/>
                                          </p:val>
                                        </p:tav>
                                      </p:tavLst>
                                    </p:anim>
                                    <p:anim calcmode="lin" valueType="num">
                                      <p:cBhvr additive="base">
                                        <p:cTn id="48" dur="750" fill="hold"/>
                                        <p:tgtEl>
                                          <p:spTgt spid="31"/>
                                        </p:tgtEl>
                                        <p:attrNameLst>
                                          <p:attrName>ppt_y</p:attrName>
                                        </p:attrNameLst>
                                      </p:cBhvr>
                                      <p:tavLst>
                                        <p:tav tm="0">
                                          <p:val>
                                            <p:strVal val="0-#ppt_h/2"/>
                                          </p:val>
                                        </p:tav>
                                        <p:tav tm="100000">
                                          <p:val>
                                            <p:strVal val="#ppt_y"/>
                                          </p:val>
                                        </p:tav>
                                      </p:tavLst>
                                    </p:anim>
                                  </p:childTnLst>
                                </p:cTn>
                              </p:par>
                              <p:par>
                                <p:cTn id="49" presetID="2" presetClass="entr" presetSubtype="1" decel="100000" fill="hold" grpId="0" nodeType="withEffect">
                                  <p:stCondLst>
                                    <p:cond delay="0"/>
                                  </p:stCondLst>
                                  <p:childTnLst>
                                    <p:set>
                                      <p:cBhvr>
                                        <p:cTn id="50" dur="1" fill="hold">
                                          <p:stCondLst>
                                            <p:cond delay="0"/>
                                          </p:stCondLst>
                                        </p:cTn>
                                        <p:tgtEl>
                                          <p:spTgt spid="41"/>
                                        </p:tgtEl>
                                        <p:attrNameLst>
                                          <p:attrName>style.visibility</p:attrName>
                                        </p:attrNameLst>
                                      </p:cBhvr>
                                      <p:to>
                                        <p:strVal val="visible"/>
                                      </p:to>
                                    </p:set>
                                    <p:anim calcmode="lin" valueType="num">
                                      <p:cBhvr additive="base">
                                        <p:cTn id="51" dur="750" fill="hold"/>
                                        <p:tgtEl>
                                          <p:spTgt spid="41"/>
                                        </p:tgtEl>
                                        <p:attrNameLst>
                                          <p:attrName>ppt_x</p:attrName>
                                        </p:attrNameLst>
                                      </p:cBhvr>
                                      <p:tavLst>
                                        <p:tav tm="0">
                                          <p:val>
                                            <p:strVal val="#ppt_x"/>
                                          </p:val>
                                        </p:tav>
                                        <p:tav tm="100000">
                                          <p:val>
                                            <p:strVal val="#ppt_x"/>
                                          </p:val>
                                        </p:tav>
                                      </p:tavLst>
                                    </p:anim>
                                    <p:anim calcmode="lin" valueType="num">
                                      <p:cBhvr additive="base">
                                        <p:cTn id="52" dur="750" fill="hold"/>
                                        <p:tgtEl>
                                          <p:spTgt spid="41"/>
                                        </p:tgtEl>
                                        <p:attrNameLst>
                                          <p:attrName>ppt_y</p:attrName>
                                        </p:attrNameLst>
                                      </p:cBhvr>
                                      <p:tavLst>
                                        <p:tav tm="0">
                                          <p:val>
                                            <p:strVal val="0-#ppt_h/2"/>
                                          </p:val>
                                        </p:tav>
                                        <p:tav tm="100000">
                                          <p:val>
                                            <p:strVal val="#ppt_y"/>
                                          </p:val>
                                        </p:tav>
                                      </p:tavLst>
                                    </p:anim>
                                  </p:childTnLst>
                                </p:cTn>
                              </p:par>
                              <p:par>
                                <p:cTn id="53" presetID="45" presetClass="entr" presetSubtype="0" fill="hold" grpId="1" nodeType="with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750"/>
                                        <p:tgtEl>
                                          <p:spTgt spid="31"/>
                                        </p:tgtEl>
                                      </p:cBhvr>
                                    </p:animEffect>
                                    <p:anim calcmode="lin" valueType="num">
                                      <p:cBhvr>
                                        <p:cTn id="56" dur="750" fill="hold"/>
                                        <p:tgtEl>
                                          <p:spTgt spid="31"/>
                                        </p:tgtEl>
                                        <p:attrNameLst>
                                          <p:attrName>ppt_w</p:attrName>
                                        </p:attrNameLst>
                                      </p:cBhvr>
                                      <p:tavLst>
                                        <p:tav tm="0" fmla="#ppt_w*sin(2.5*pi*$)">
                                          <p:val>
                                            <p:fltVal val="0"/>
                                          </p:val>
                                        </p:tav>
                                        <p:tav tm="100000">
                                          <p:val>
                                            <p:fltVal val="1"/>
                                          </p:val>
                                        </p:tav>
                                      </p:tavLst>
                                    </p:anim>
                                    <p:anim calcmode="lin" valueType="num">
                                      <p:cBhvr>
                                        <p:cTn id="57" dur="750" fill="hold"/>
                                        <p:tgtEl>
                                          <p:spTgt spid="31"/>
                                        </p:tgtEl>
                                        <p:attrNameLst>
                                          <p:attrName>ppt_h</p:attrName>
                                        </p:attrNameLst>
                                      </p:cBhvr>
                                      <p:tavLst>
                                        <p:tav tm="0">
                                          <p:val>
                                            <p:strVal val="#ppt_h"/>
                                          </p:val>
                                        </p:tav>
                                        <p:tav tm="100000">
                                          <p:val>
                                            <p:strVal val="#ppt_h"/>
                                          </p:val>
                                        </p:tav>
                                      </p:tavLst>
                                    </p:anim>
                                  </p:childTnLst>
                                </p:cTn>
                              </p:par>
                              <p:par>
                                <p:cTn id="58" presetID="45" presetClass="entr" presetSubtype="0" fill="hold" grpId="1" nodeType="with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750"/>
                                        <p:tgtEl>
                                          <p:spTgt spid="41"/>
                                        </p:tgtEl>
                                      </p:cBhvr>
                                    </p:animEffect>
                                    <p:anim calcmode="lin" valueType="num">
                                      <p:cBhvr>
                                        <p:cTn id="61" dur="750" fill="hold"/>
                                        <p:tgtEl>
                                          <p:spTgt spid="41"/>
                                        </p:tgtEl>
                                        <p:attrNameLst>
                                          <p:attrName>ppt_w</p:attrName>
                                        </p:attrNameLst>
                                      </p:cBhvr>
                                      <p:tavLst>
                                        <p:tav tm="0" fmla="#ppt_w*sin(2.5*pi*$)">
                                          <p:val>
                                            <p:fltVal val="0"/>
                                          </p:val>
                                        </p:tav>
                                        <p:tav tm="100000">
                                          <p:val>
                                            <p:fltVal val="1"/>
                                          </p:val>
                                        </p:tav>
                                      </p:tavLst>
                                    </p:anim>
                                    <p:anim calcmode="lin" valueType="num">
                                      <p:cBhvr>
                                        <p:cTn id="62" dur="750" fill="hold"/>
                                        <p:tgtEl>
                                          <p:spTgt spid="41"/>
                                        </p:tgtEl>
                                        <p:attrNameLst>
                                          <p:attrName>ppt_h</p:attrName>
                                        </p:attrNameLst>
                                      </p:cBhvr>
                                      <p:tavLst>
                                        <p:tav tm="0">
                                          <p:val>
                                            <p:strVal val="#ppt_h"/>
                                          </p:val>
                                        </p:tav>
                                        <p:tav tm="100000">
                                          <p:val>
                                            <p:strVal val="#ppt_h"/>
                                          </p:val>
                                        </p:tav>
                                      </p:tavLst>
                                    </p:anim>
                                  </p:childTnLst>
                                </p:cTn>
                              </p:par>
                            </p:childTnLst>
                          </p:cTn>
                        </p:par>
                        <p:par>
                          <p:cTn id="63" fill="hold">
                            <p:stCondLst>
                              <p:cond delay="2600"/>
                            </p:stCondLst>
                            <p:childTnLst>
                              <p:par>
                                <p:cTn id="64" presetID="2" presetClass="entr" presetSubtype="2" decel="100000" fill="hold" grpId="0" nodeType="afterEffect">
                                  <p:stCondLst>
                                    <p:cond delay="0"/>
                                  </p:stCondLst>
                                  <p:iterate type="wd">
                                    <p:tmPct val="10000"/>
                                  </p:iterate>
                                  <p:childTnLst>
                                    <p:set>
                                      <p:cBhvr>
                                        <p:cTn id="65" dur="1" fill="hold">
                                          <p:stCondLst>
                                            <p:cond delay="0"/>
                                          </p:stCondLst>
                                        </p:cTn>
                                        <p:tgtEl>
                                          <p:spTgt spid="42">
                                            <p:txEl>
                                              <p:pRg st="0" end="0"/>
                                            </p:txEl>
                                          </p:spTgt>
                                        </p:tgtEl>
                                        <p:attrNameLst>
                                          <p:attrName>style.visibility</p:attrName>
                                        </p:attrNameLst>
                                      </p:cBhvr>
                                      <p:to>
                                        <p:strVal val="visible"/>
                                      </p:to>
                                    </p:set>
                                    <p:anim calcmode="lin" valueType="num">
                                      <p:cBhvr additive="base">
                                        <p:cTn id="66" dur="500" fill="hold"/>
                                        <p:tgtEl>
                                          <p:spTgt spid="42">
                                            <p:txEl>
                                              <p:pRg st="0" end="0"/>
                                            </p:txEl>
                                          </p:spTgt>
                                        </p:tgtEl>
                                        <p:attrNameLst>
                                          <p:attrName>ppt_x</p:attrName>
                                        </p:attrNameLst>
                                      </p:cBhvr>
                                      <p:tavLst>
                                        <p:tav tm="0">
                                          <p:val>
                                            <p:strVal val="1+#ppt_w/2"/>
                                          </p:val>
                                        </p:tav>
                                        <p:tav tm="100000">
                                          <p:val>
                                            <p:strVal val="#ppt_x"/>
                                          </p:val>
                                        </p:tav>
                                      </p:tavLst>
                                    </p:anim>
                                    <p:anim calcmode="lin" valueType="num">
                                      <p:cBhvr additive="base">
                                        <p:cTn id="67" dur="500" fill="hold"/>
                                        <p:tgtEl>
                                          <p:spTgt spid="42">
                                            <p:txEl>
                                              <p:pRg st="0" end="0"/>
                                            </p:txEl>
                                          </p:spTgt>
                                        </p:tgtEl>
                                        <p:attrNameLst>
                                          <p:attrName>ppt_y</p:attrName>
                                        </p:attrNameLst>
                                      </p:cBhvr>
                                      <p:tavLst>
                                        <p:tav tm="0">
                                          <p:val>
                                            <p:strVal val="#ppt_y"/>
                                          </p:val>
                                        </p:tav>
                                        <p:tav tm="100000">
                                          <p:val>
                                            <p:strVal val="#ppt_y"/>
                                          </p:val>
                                        </p:tav>
                                      </p:tavLst>
                                    </p:anim>
                                  </p:childTnLst>
                                </p:cTn>
                              </p:par>
                              <p:par>
                                <p:cTn id="68" presetID="2" presetClass="entr" presetSubtype="4" decel="100000" fill="hold" grpId="0" nodeType="withEffect">
                                  <p:stCondLst>
                                    <p:cond delay="0"/>
                                  </p:stCondLst>
                                  <p:childTnLst>
                                    <p:set>
                                      <p:cBhvr>
                                        <p:cTn id="69" dur="1" fill="hold">
                                          <p:stCondLst>
                                            <p:cond delay="0"/>
                                          </p:stCondLst>
                                        </p:cTn>
                                        <p:tgtEl>
                                          <p:spTgt spid="43">
                                            <p:txEl>
                                              <p:pRg st="0" end="0"/>
                                            </p:txEl>
                                          </p:spTgt>
                                        </p:tgtEl>
                                        <p:attrNameLst>
                                          <p:attrName>style.visibility</p:attrName>
                                        </p:attrNameLst>
                                      </p:cBhvr>
                                      <p:to>
                                        <p:strVal val="visible"/>
                                      </p:to>
                                    </p:set>
                                    <p:anim calcmode="lin" valueType="num">
                                      <p:cBhvr additive="base">
                                        <p:cTn id="70"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3">
                                            <p:txEl>
                                              <p:pRg st="0" end="0"/>
                                            </p:txEl>
                                          </p:spTgt>
                                        </p:tgtEl>
                                        <p:attrNameLst>
                                          <p:attrName>ppt_y</p:attrName>
                                        </p:attrNameLst>
                                      </p:cBhvr>
                                      <p:tavLst>
                                        <p:tav tm="0">
                                          <p:val>
                                            <p:strVal val="1+#ppt_h/2"/>
                                          </p:val>
                                        </p:tav>
                                        <p:tav tm="100000">
                                          <p:val>
                                            <p:strVal val="#ppt_y"/>
                                          </p:val>
                                        </p:tav>
                                      </p:tavLst>
                                    </p:anim>
                                  </p:childTnLst>
                                </p:cTn>
                              </p:par>
                              <p:par>
                                <p:cTn id="72" presetID="2" presetClass="entr" presetSubtype="4" decel="100000" fill="hold" grpId="0" nodeType="withEffect">
                                  <p:stCondLst>
                                    <p:cond delay="0"/>
                                  </p:stCondLst>
                                  <p:childTnLst>
                                    <p:set>
                                      <p:cBhvr>
                                        <p:cTn id="73" dur="1" fill="hold">
                                          <p:stCondLst>
                                            <p:cond delay="0"/>
                                          </p:stCondLst>
                                        </p:cTn>
                                        <p:tgtEl>
                                          <p:spTgt spid="44"/>
                                        </p:tgtEl>
                                        <p:attrNameLst>
                                          <p:attrName>style.visibility</p:attrName>
                                        </p:attrNameLst>
                                      </p:cBhvr>
                                      <p:to>
                                        <p:strVal val="visible"/>
                                      </p:to>
                                    </p:set>
                                    <p:anim calcmode="lin" valueType="num">
                                      <p:cBhvr additive="base">
                                        <p:cTn id="74" dur="500" fill="hold"/>
                                        <p:tgtEl>
                                          <p:spTgt spid="44"/>
                                        </p:tgtEl>
                                        <p:attrNameLst>
                                          <p:attrName>ppt_x</p:attrName>
                                        </p:attrNameLst>
                                      </p:cBhvr>
                                      <p:tavLst>
                                        <p:tav tm="0">
                                          <p:val>
                                            <p:strVal val="#ppt_x"/>
                                          </p:val>
                                        </p:tav>
                                        <p:tav tm="100000">
                                          <p:val>
                                            <p:strVal val="#ppt_x"/>
                                          </p:val>
                                        </p:tav>
                                      </p:tavLst>
                                    </p:anim>
                                    <p:anim calcmode="lin" valueType="num">
                                      <p:cBhvr additive="base">
                                        <p:cTn id="75" dur="500" fill="hold"/>
                                        <p:tgtEl>
                                          <p:spTgt spid="44"/>
                                        </p:tgtEl>
                                        <p:attrNameLst>
                                          <p:attrName>ppt_y</p:attrName>
                                        </p:attrNameLst>
                                      </p:cBhvr>
                                      <p:tavLst>
                                        <p:tav tm="0">
                                          <p:val>
                                            <p:strVal val="1+#ppt_h/2"/>
                                          </p:val>
                                        </p:tav>
                                        <p:tav tm="100000">
                                          <p:val>
                                            <p:strVal val="#ppt_y"/>
                                          </p:val>
                                        </p:tav>
                                      </p:tavLst>
                                    </p:anim>
                                  </p:childTnLst>
                                </p:cTn>
                              </p:par>
                            </p:childTnLst>
                          </p:cTn>
                        </p:par>
                        <p:par>
                          <p:cTn id="76" fill="hold">
                            <p:stCondLst>
                              <p:cond delay="3200"/>
                            </p:stCondLst>
                            <p:childTnLst>
                              <p:par>
                                <p:cTn id="77" presetID="2" presetClass="entr" presetSubtype="1" decel="100000" fill="hold" grpId="0" nodeType="after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additive="base">
                                        <p:cTn id="79" dur="750" fill="hold"/>
                                        <p:tgtEl>
                                          <p:spTgt spid="45"/>
                                        </p:tgtEl>
                                        <p:attrNameLst>
                                          <p:attrName>ppt_x</p:attrName>
                                        </p:attrNameLst>
                                      </p:cBhvr>
                                      <p:tavLst>
                                        <p:tav tm="0">
                                          <p:val>
                                            <p:strVal val="#ppt_x"/>
                                          </p:val>
                                        </p:tav>
                                        <p:tav tm="100000">
                                          <p:val>
                                            <p:strVal val="#ppt_x"/>
                                          </p:val>
                                        </p:tav>
                                      </p:tavLst>
                                    </p:anim>
                                    <p:anim calcmode="lin" valueType="num">
                                      <p:cBhvr additive="base">
                                        <p:cTn id="80" dur="750" fill="hold"/>
                                        <p:tgtEl>
                                          <p:spTgt spid="45"/>
                                        </p:tgtEl>
                                        <p:attrNameLst>
                                          <p:attrName>ppt_y</p:attrName>
                                        </p:attrNameLst>
                                      </p:cBhvr>
                                      <p:tavLst>
                                        <p:tav tm="0">
                                          <p:val>
                                            <p:strVal val="0-#ppt_h/2"/>
                                          </p:val>
                                        </p:tav>
                                        <p:tav tm="100000">
                                          <p:val>
                                            <p:strVal val="#ppt_y"/>
                                          </p:val>
                                        </p:tav>
                                      </p:tavLst>
                                    </p:anim>
                                  </p:childTnLst>
                                </p:cTn>
                              </p:par>
                              <p:par>
                                <p:cTn id="81" presetID="2" presetClass="entr" presetSubtype="1" decel="100000" fill="hold" grpId="0" nodeType="withEffect">
                                  <p:stCondLst>
                                    <p:cond delay="0"/>
                                  </p:stCondLst>
                                  <p:childTnLst>
                                    <p:set>
                                      <p:cBhvr>
                                        <p:cTn id="82" dur="1" fill="hold">
                                          <p:stCondLst>
                                            <p:cond delay="0"/>
                                          </p:stCondLst>
                                        </p:cTn>
                                        <p:tgtEl>
                                          <p:spTgt spid="46"/>
                                        </p:tgtEl>
                                        <p:attrNameLst>
                                          <p:attrName>style.visibility</p:attrName>
                                        </p:attrNameLst>
                                      </p:cBhvr>
                                      <p:to>
                                        <p:strVal val="visible"/>
                                      </p:to>
                                    </p:set>
                                    <p:anim calcmode="lin" valueType="num">
                                      <p:cBhvr additive="base">
                                        <p:cTn id="83" dur="750" fill="hold"/>
                                        <p:tgtEl>
                                          <p:spTgt spid="46"/>
                                        </p:tgtEl>
                                        <p:attrNameLst>
                                          <p:attrName>ppt_x</p:attrName>
                                        </p:attrNameLst>
                                      </p:cBhvr>
                                      <p:tavLst>
                                        <p:tav tm="0">
                                          <p:val>
                                            <p:strVal val="#ppt_x"/>
                                          </p:val>
                                        </p:tav>
                                        <p:tav tm="100000">
                                          <p:val>
                                            <p:strVal val="#ppt_x"/>
                                          </p:val>
                                        </p:tav>
                                      </p:tavLst>
                                    </p:anim>
                                    <p:anim calcmode="lin" valueType="num">
                                      <p:cBhvr additive="base">
                                        <p:cTn id="84" dur="750" fill="hold"/>
                                        <p:tgtEl>
                                          <p:spTgt spid="46"/>
                                        </p:tgtEl>
                                        <p:attrNameLst>
                                          <p:attrName>ppt_y</p:attrName>
                                        </p:attrNameLst>
                                      </p:cBhvr>
                                      <p:tavLst>
                                        <p:tav tm="0">
                                          <p:val>
                                            <p:strVal val="0-#ppt_h/2"/>
                                          </p:val>
                                        </p:tav>
                                        <p:tav tm="100000">
                                          <p:val>
                                            <p:strVal val="#ppt_y"/>
                                          </p:val>
                                        </p:tav>
                                      </p:tavLst>
                                    </p:anim>
                                  </p:childTnLst>
                                </p:cTn>
                              </p:par>
                              <p:par>
                                <p:cTn id="85" presetID="45" presetClass="entr" presetSubtype="0" fill="hold" grpId="1" nodeType="withEffect">
                                  <p:stCondLst>
                                    <p:cond delay="0"/>
                                  </p:stCondLst>
                                  <p:childTnLst>
                                    <p:set>
                                      <p:cBhvr>
                                        <p:cTn id="86" dur="1" fill="hold">
                                          <p:stCondLst>
                                            <p:cond delay="0"/>
                                          </p:stCondLst>
                                        </p:cTn>
                                        <p:tgtEl>
                                          <p:spTgt spid="45"/>
                                        </p:tgtEl>
                                        <p:attrNameLst>
                                          <p:attrName>style.visibility</p:attrName>
                                        </p:attrNameLst>
                                      </p:cBhvr>
                                      <p:to>
                                        <p:strVal val="visible"/>
                                      </p:to>
                                    </p:set>
                                    <p:animEffect transition="in" filter="fade">
                                      <p:cBhvr>
                                        <p:cTn id="87" dur="750"/>
                                        <p:tgtEl>
                                          <p:spTgt spid="45"/>
                                        </p:tgtEl>
                                      </p:cBhvr>
                                    </p:animEffect>
                                    <p:anim calcmode="lin" valueType="num">
                                      <p:cBhvr>
                                        <p:cTn id="88" dur="750" fill="hold"/>
                                        <p:tgtEl>
                                          <p:spTgt spid="45"/>
                                        </p:tgtEl>
                                        <p:attrNameLst>
                                          <p:attrName>ppt_w</p:attrName>
                                        </p:attrNameLst>
                                      </p:cBhvr>
                                      <p:tavLst>
                                        <p:tav tm="0" fmla="#ppt_w*sin(2.5*pi*$)">
                                          <p:val>
                                            <p:fltVal val="0"/>
                                          </p:val>
                                        </p:tav>
                                        <p:tav tm="100000">
                                          <p:val>
                                            <p:fltVal val="1"/>
                                          </p:val>
                                        </p:tav>
                                      </p:tavLst>
                                    </p:anim>
                                    <p:anim calcmode="lin" valueType="num">
                                      <p:cBhvr>
                                        <p:cTn id="89" dur="750" fill="hold"/>
                                        <p:tgtEl>
                                          <p:spTgt spid="45"/>
                                        </p:tgtEl>
                                        <p:attrNameLst>
                                          <p:attrName>ppt_h</p:attrName>
                                        </p:attrNameLst>
                                      </p:cBhvr>
                                      <p:tavLst>
                                        <p:tav tm="0">
                                          <p:val>
                                            <p:strVal val="#ppt_h"/>
                                          </p:val>
                                        </p:tav>
                                        <p:tav tm="100000">
                                          <p:val>
                                            <p:strVal val="#ppt_h"/>
                                          </p:val>
                                        </p:tav>
                                      </p:tavLst>
                                    </p:anim>
                                  </p:childTnLst>
                                </p:cTn>
                              </p:par>
                              <p:par>
                                <p:cTn id="90" presetID="45" presetClass="entr" presetSubtype="0" fill="hold" grpId="1" nodeType="with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750"/>
                                        <p:tgtEl>
                                          <p:spTgt spid="46"/>
                                        </p:tgtEl>
                                      </p:cBhvr>
                                    </p:animEffect>
                                    <p:anim calcmode="lin" valueType="num">
                                      <p:cBhvr>
                                        <p:cTn id="93" dur="750" fill="hold"/>
                                        <p:tgtEl>
                                          <p:spTgt spid="46"/>
                                        </p:tgtEl>
                                        <p:attrNameLst>
                                          <p:attrName>ppt_w</p:attrName>
                                        </p:attrNameLst>
                                      </p:cBhvr>
                                      <p:tavLst>
                                        <p:tav tm="0" fmla="#ppt_w*sin(2.5*pi*$)">
                                          <p:val>
                                            <p:fltVal val="0"/>
                                          </p:val>
                                        </p:tav>
                                        <p:tav tm="100000">
                                          <p:val>
                                            <p:fltVal val="1"/>
                                          </p:val>
                                        </p:tav>
                                      </p:tavLst>
                                    </p:anim>
                                    <p:anim calcmode="lin" valueType="num">
                                      <p:cBhvr>
                                        <p:cTn id="94" dur="750" fill="hold"/>
                                        <p:tgtEl>
                                          <p:spTgt spid="46"/>
                                        </p:tgtEl>
                                        <p:attrNameLst>
                                          <p:attrName>ppt_h</p:attrName>
                                        </p:attrNameLst>
                                      </p:cBhvr>
                                      <p:tavLst>
                                        <p:tav tm="0">
                                          <p:val>
                                            <p:strVal val="#ppt_h"/>
                                          </p:val>
                                        </p:tav>
                                        <p:tav tm="100000">
                                          <p:val>
                                            <p:strVal val="#ppt_h"/>
                                          </p:val>
                                        </p:tav>
                                      </p:tavLst>
                                    </p:anim>
                                  </p:childTnLst>
                                </p:cTn>
                              </p:par>
                            </p:childTnLst>
                          </p:cTn>
                        </p:par>
                        <p:par>
                          <p:cTn id="95" fill="hold">
                            <p:stCondLst>
                              <p:cond delay="3950"/>
                            </p:stCondLst>
                            <p:childTnLst>
                              <p:par>
                                <p:cTn id="96" presetID="2" presetClass="entr" presetSubtype="2" decel="100000" fill="hold" grpId="0" nodeType="afterEffect">
                                  <p:stCondLst>
                                    <p:cond delay="0"/>
                                  </p:stCondLst>
                                  <p:iterate type="wd">
                                    <p:tmPct val="10000"/>
                                  </p:iterate>
                                  <p:childTnLst>
                                    <p:set>
                                      <p:cBhvr>
                                        <p:cTn id="97" dur="1" fill="hold">
                                          <p:stCondLst>
                                            <p:cond delay="0"/>
                                          </p:stCondLst>
                                        </p:cTn>
                                        <p:tgtEl>
                                          <p:spTgt spid="47">
                                            <p:txEl>
                                              <p:pRg st="0" end="0"/>
                                            </p:txEl>
                                          </p:spTgt>
                                        </p:tgtEl>
                                        <p:attrNameLst>
                                          <p:attrName>style.visibility</p:attrName>
                                        </p:attrNameLst>
                                      </p:cBhvr>
                                      <p:to>
                                        <p:strVal val="visible"/>
                                      </p:to>
                                    </p:set>
                                    <p:anim calcmode="lin" valueType="num">
                                      <p:cBhvr additive="base">
                                        <p:cTn id="98" dur="50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99" dur="500" fill="hold"/>
                                        <p:tgtEl>
                                          <p:spTgt spid="47">
                                            <p:txEl>
                                              <p:pRg st="0" end="0"/>
                                            </p:txEl>
                                          </p:spTgt>
                                        </p:tgtEl>
                                        <p:attrNameLst>
                                          <p:attrName>ppt_y</p:attrName>
                                        </p:attrNameLst>
                                      </p:cBhvr>
                                      <p:tavLst>
                                        <p:tav tm="0">
                                          <p:val>
                                            <p:strVal val="#ppt_y"/>
                                          </p:val>
                                        </p:tav>
                                        <p:tav tm="100000">
                                          <p:val>
                                            <p:strVal val="#ppt_y"/>
                                          </p:val>
                                        </p:tav>
                                      </p:tavLst>
                                    </p:anim>
                                  </p:childTnLst>
                                </p:cTn>
                              </p:par>
                              <p:par>
                                <p:cTn id="100" presetID="2" presetClass="entr" presetSubtype="4" decel="100000" fill="hold" grpId="0" nodeType="withEffect">
                                  <p:stCondLst>
                                    <p:cond delay="0"/>
                                  </p:stCondLst>
                                  <p:childTnLst>
                                    <p:set>
                                      <p:cBhvr>
                                        <p:cTn id="101" dur="1" fill="hold">
                                          <p:stCondLst>
                                            <p:cond delay="0"/>
                                          </p:stCondLst>
                                        </p:cTn>
                                        <p:tgtEl>
                                          <p:spTgt spid="48">
                                            <p:txEl>
                                              <p:pRg st="0" end="0"/>
                                            </p:txEl>
                                          </p:spTgt>
                                        </p:tgtEl>
                                        <p:attrNameLst>
                                          <p:attrName>style.visibility</p:attrName>
                                        </p:attrNameLst>
                                      </p:cBhvr>
                                      <p:to>
                                        <p:strVal val="visible"/>
                                      </p:to>
                                    </p:set>
                                    <p:anim calcmode="lin" valueType="num">
                                      <p:cBhvr additive="base">
                                        <p:cTn id="102"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additive="base">
                                        <p:cTn id="103" dur="500" fill="hold"/>
                                        <p:tgtEl>
                                          <p:spTgt spid="48">
                                            <p:txEl>
                                              <p:pRg st="0" end="0"/>
                                            </p:txEl>
                                          </p:spTgt>
                                        </p:tgtEl>
                                        <p:attrNameLst>
                                          <p:attrName>ppt_y</p:attrName>
                                        </p:attrNameLst>
                                      </p:cBhvr>
                                      <p:tavLst>
                                        <p:tav tm="0">
                                          <p:val>
                                            <p:strVal val="1+#ppt_h/2"/>
                                          </p:val>
                                        </p:tav>
                                        <p:tav tm="100000">
                                          <p:val>
                                            <p:strVal val="#ppt_y"/>
                                          </p:val>
                                        </p:tav>
                                      </p:tavLst>
                                    </p:anim>
                                  </p:childTnLst>
                                </p:cTn>
                              </p:par>
                              <p:par>
                                <p:cTn id="104" presetID="2" presetClass="entr" presetSubtype="4" decel="100000" fill="hold" grpId="0" nodeType="withEffect">
                                  <p:stCondLst>
                                    <p:cond delay="0"/>
                                  </p:stCondLst>
                                  <p:childTnLst>
                                    <p:set>
                                      <p:cBhvr>
                                        <p:cTn id="105" dur="1" fill="hold">
                                          <p:stCondLst>
                                            <p:cond delay="0"/>
                                          </p:stCondLst>
                                        </p:cTn>
                                        <p:tgtEl>
                                          <p:spTgt spid="49"/>
                                        </p:tgtEl>
                                        <p:attrNameLst>
                                          <p:attrName>style.visibility</p:attrName>
                                        </p:attrNameLst>
                                      </p:cBhvr>
                                      <p:to>
                                        <p:strVal val="visible"/>
                                      </p:to>
                                    </p:set>
                                    <p:anim calcmode="lin" valueType="num">
                                      <p:cBhvr additive="base">
                                        <p:cTn id="106" dur="500" fill="hold"/>
                                        <p:tgtEl>
                                          <p:spTgt spid="49"/>
                                        </p:tgtEl>
                                        <p:attrNameLst>
                                          <p:attrName>ppt_x</p:attrName>
                                        </p:attrNameLst>
                                      </p:cBhvr>
                                      <p:tavLst>
                                        <p:tav tm="0">
                                          <p:val>
                                            <p:strVal val="#ppt_x"/>
                                          </p:val>
                                        </p:tav>
                                        <p:tav tm="100000">
                                          <p:val>
                                            <p:strVal val="#ppt_x"/>
                                          </p:val>
                                        </p:tav>
                                      </p:tavLst>
                                    </p:anim>
                                    <p:anim calcmode="lin" valueType="num">
                                      <p:cBhvr additive="base">
                                        <p:cTn id="107" dur="500" fill="hold"/>
                                        <p:tgtEl>
                                          <p:spTgt spid="49"/>
                                        </p:tgtEl>
                                        <p:attrNameLst>
                                          <p:attrName>ppt_y</p:attrName>
                                        </p:attrNameLst>
                                      </p:cBhvr>
                                      <p:tavLst>
                                        <p:tav tm="0">
                                          <p:val>
                                            <p:strVal val="1+#ppt_h/2"/>
                                          </p:val>
                                        </p:tav>
                                        <p:tav tm="100000">
                                          <p:val>
                                            <p:strVal val="#ppt_y"/>
                                          </p:val>
                                        </p:tav>
                                      </p:tavLst>
                                    </p:anim>
                                  </p:childTnLst>
                                </p:cTn>
                              </p:par>
                            </p:childTnLst>
                          </p:cTn>
                        </p:par>
                        <p:par>
                          <p:cTn id="108" fill="hold">
                            <p:stCondLst>
                              <p:cond delay="4550"/>
                            </p:stCondLst>
                            <p:childTnLst>
                              <p:par>
                                <p:cTn id="109" presetID="2" presetClass="entr" presetSubtype="1" decel="100000" fill="hold" grpId="0" nodeType="afterEffect">
                                  <p:stCondLst>
                                    <p:cond delay="0"/>
                                  </p:stCondLst>
                                  <p:childTnLst>
                                    <p:set>
                                      <p:cBhvr>
                                        <p:cTn id="110" dur="1" fill="hold">
                                          <p:stCondLst>
                                            <p:cond delay="0"/>
                                          </p:stCondLst>
                                        </p:cTn>
                                        <p:tgtEl>
                                          <p:spTgt spid="50"/>
                                        </p:tgtEl>
                                        <p:attrNameLst>
                                          <p:attrName>style.visibility</p:attrName>
                                        </p:attrNameLst>
                                      </p:cBhvr>
                                      <p:to>
                                        <p:strVal val="visible"/>
                                      </p:to>
                                    </p:set>
                                    <p:anim calcmode="lin" valueType="num">
                                      <p:cBhvr additive="base">
                                        <p:cTn id="111" dur="750" fill="hold"/>
                                        <p:tgtEl>
                                          <p:spTgt spid="50"/>
                                        </p:tgtEl>
                                        <p:attrNameLst>
                                          <p:attrName>ppt_x</p:attrName>
                                        </p:attrNameLst>
                                      </p:cBhvr>
                                      <p:tavLst>
                                        <p:tav tm="0">
                                          <p:val>
                                            <p:strVal val="#ppt_x"/>
                                          </p:val>
                                        </p:tav>
                                        <p:tav tm="100000">
                                          <p:val>
                                            <p:strVal val="#ppt_x"/>
                                          </p:val>
                                        </p:tav>
                                      </p:tavLst>
                                    </p:anim>
                                    <p:anim calcmode="lin" valueType="num">
                                      <p:cBhvr additive="base">
                                        <p:cTn id="112" dur="750" fill="hold"/>
                                        <p:tgtEl>
                                          <p:spTgt spid="50"/>
                                        </p:tgtEl>
                                        <p:attrNameLst>
                                          <p:attrName>ppt_y</p:attrName>
                                        </p:attrNameLst>
                                      </p:cBhvr>
                                      <p:tavLst>
                                        <p:tav tm="0">
                                          <p:val>
                                            <p:strVal val="0-#ppt_h/2"/>
                                          </p:val>
                                        </p:tav>
                                        <p:tav tm="100000">
                                          <p:val>
                                            <p:strVal val="#ppt_y"/>
                                          </p:val>
                                        </p:tav>
                                      </p:tavLst>
                                    </p:anim>
                                  </p:childTnLst>
                                </p:cTn>
                              </p:par>
                              <p:par>
                                <p:cTn id="113" presetID="2" presetClass="entr" presetSubtype="1" decel="100000" fill="hold" grpId="0" nodeType="withEffect">
                                  <p:stCondLst>
                                    <p:cond delay="0"/>
                                  </p:stCondLst>
                                  <p:childTnLst>
                                    <p:set>
                                      <p:cBhvr>
                                        <p:cTn id="114" dur="1" fill="hold">
                                          <p:stCondLst>
                                            <p:cond delay="0"/>
                                          </p:stCondLst>
                                        </p:cTn>
                                        <p:tgtEl>
                                          <p:spTgt spid="51"/>
                                        </p:tgtEl>
                                        <p:attrNameLst>
                                          <p:attrName>style.visibility</p:attrName>
                                        </p:attrNameLst>
                                      </p:cBhvr>
                                      <p:to>
                                        <p:strVal val="visible"/>
                                      </p:to>
                                    </p:set>
                                    <p:anim calcmode="lin" valueType="num">
                                      <p:cBhvr additive="base">
                                        <p:cTn id="115" dur="750" fill="hold"/>
                                        <p:tgtEl>
                                          <p:spTgt spid="51"/>
                                        </p:tgtEl>
                                        <p:attrNameLst>
                                          <p:attrName>ppt_x</p:attrName>
                                        </p:attrNameLst>
                                      </p:cBhvr>
                                      <p:tavLst>
                                        <p:tav tm="0">
                                          <p:val>
                                            <p:strVal val="#ppt_x"/>
                                          </p:val>
                                        </p:tav>
                                        <p:tav tm="100000">
                                          <p:val>
                                            <p:strVal val="#ppt_x"/>
                                          </p:val>
                                        </p:tav>
                                      </p:tavLst>
                                    </p:anim>
                                    <p:anim calcmode="lin" valueType="num">
                                      <p:cBhvr additive="base">
                                        <p:cTn id="116" dur="750" fill="hold"/>
                                        <p:tgtEl>
                                          <p:spTgt spid="51"/>
                                        </p:tgtEl>
                                        <p:attrNameLst>
                                          <p:attrName>ppt_y</p:attrName>
                                        </p:attrNameLst>
                                      </p:cBhvr>
                                      <p:tavLst>
                                        <p:tav tm="0">
                                          <p:val>
                                            <p:strVal val="0-#ppt_h/2"/>
                                          </p:val>
                                        </p:tav>
                                        <p:tav tm="100000">
                                          <p:val>
                                            <p:strVal val="#ppt_y"/>
                                          </p:val>
                                        </p:tav>
                                      </p:tavLst>
                                    </p:anim>
                                  </p:childTnLst>
                                </p:cTn>
                              </p:par>
                              <p:par>
                                <p:cTn id="117" presetID="45" presetClass="entr" presetSubtype="0" fill="hold" grpId="1" nodeType="withEffect">
                                  <p:stCondLst>
                                    <p:cond delay="0"/>
                                  </p:stCondLst>
                                  <p:childTnLst>
                                    <p:set>
                                      <p:cBhvr>
                                        <p:cTn id="118" dur="1" fill="hold">
                                          <p:stCondLst>
                                            <p:cond delay="0"/>
                                          </p:stCondLst>
                                        </p:cTn>
                                        <p:tgtEl>
                                          <p:spTgt spid="50"/>
                                        </p:tgtEl>
                                        <p:attrNameLst>
                                          <p:attrName>style.visibility</p:attrName>
                                        </p:attrNameLst>
                                      </p:cBhvr>
                                      <p:to>
                                        <p:strVal val="visible"/>
                                      </p:to>
                                    </p:set>
                                    <p:animEffect transition="in" filter="fade">
                                      <p:cBhvr>
                                        <p:cTn id="119" dur="750"/>
                                        <p:tgtEl>
                                          <p:spTgt spid="50"/>
                                        </p:tgtEl>
                                      </p:cBhvr>
                                    </p:animEffect>
                                    <p:anim calcmode="lin" valueType="num">
                                      <p:cBhvr>
                                        <p:cTn id="120" dur="750" fill="hold"/>
                                        <p:tgtEl>
                                          <p:spTgt spid="50"/>
                                        </p:tgtEl>
                                        <p:attrNameLst>
                                          <p:attrName>ppt_w</p:attrName>
                                        </p:attrNameLst>
                                      </p:cBhvr>
                                      <p:tavLst>
                                        <p:tav tm="0" fmla="#ppt_w*sin(2.5*pi*$)">
                                          <p:val>
                                            <p:fltVal val="0"/>
                                          </p:val>
                                        </p:tav>
                                        <p:tav tm="100000">
                                          <p:val>
                                            <p:fltVal val="1"/>
                                          </p:val>
                                        </p:tav>
                                      </p:tavLst>
                                    </p:anim>
                                    <p:anim calcmode="lin" valueType="num">
                                      <p:cBhvr>
                                        <p:cTn id="121" dur="750" fill="hold"/>
                                        <p:tgtEl>
                                          <p:spTgt spid="50"/>
                                        </p:tgtEl>
                                        <p:attrNameLst>
                                          <p:attrName>ppt_h</p:attrName>
                                        </p:attrNameLst>
                                      </p:cBhvr>
                                      <p:tavLst>
                                        <p:tav tm="0">
                                          <p:val>
                                            <p:strVal val="#ppt_h"/>
                                          </p:val>
                                        </p:tav>
                                        <p:tav tm="100000">
                                          <p:val>
                                            <p:strVal val="#ppt_h"/>
                                          </p:val>
                                        </p:tav>
                                      </p:tavLst>
                                    </p:anim>
                                  </p:childTnLst>
                                </p:cTn>
                              </p:par>
                              <p:par>
                                <p:cTn id="122" presetID="45" presetClass="entr" presetSubtype="0" fill="hold" grpId="1" nodeType="withEffect">
                                  <p:stCondLst>
                                    <p:cond delay="0"/>
                                  </p:stCondLst>
                                  <p:childTnLst>
                                    <p:set>
                                      <p:cBhvr>
                                        <p:cTn id="123" dur="1" fill="hold">
                                          <p:stCondLst>
                                            <p:cond delay="0"/>
                                          </p:stCondLst>
                                        </p:cTn>
                                        <p:tgtEl>
                                          <p:spTgt spid="51"/>
                                        </p:tgtEl>
                                        <p:attrNameLst>
                                          <p:attrName>style.visibility</p:attrName>
                                        </p:attrNameLst>
                                      </p:cBhvr>
                                      <p:to>
                                        <p:strVal val="visible"/>
                                      </p:to>
                                    </p:set>
                                    <p:animEffect transition="in" filter="fade">
                                      <p:cBhvr>
                                        <p:cTn id="124" dur="750"/>
                                        <p:tgtEl>
                                          <p:spTgt spid="51"/>
                                        </p:tgtEl>
                                      </p:cBhvr>
                                    </p:animEffect>
                                    <p:anim calcmode="lin" valueType="num">
                                      <p:cBhvr>
                                        <p:cTn id="125" dur="750" fill="hold"/>
                                        <p:tgtEl>
                                          <p:spTgt spid="51"/>
                                        </p:tgtEl>
                                        <p:attrNameLst>
                                          <p:attrName>ppt_w</p:attrName>
                                        </p:attrNameLst>
                                      </p:cBhvr>
                                      <p:tavLst>
                                        <p:tav tm="0" fmla="#ppt_w*sin(2.5*pi*$)">
                                          <p:val>
                                            <p:fltVal val="0"/>
                                          </p:val>
                                        </p:tav>
                                        <p:tav tm="100000">
                                          <p:val>
                                            <p:fltVal val="1"/>
                                          </p:val>
                                        </p:tav>
                                      </p:tavLst>
                                    </p:anim>
                                    <p:anim calcmode="lin" valueType="num">
                                      <p:cBhvr>
                                        <p:cTn id="126" dur="750" fill="hold"/>
                                        <p:tgtEl>
                                          <p:spTgt spid="51"/>
                                        </p:tgtEl>
                                        <p:attrNameLst>
                                          <p:attrName>ppt_h</p:attrName>
                                        </p:attrNameLst>
                                      </p:cBhvr>
                                      <p:tavLst>
                                        <p:tav tm="0">
                                          <p:val>
                                            <p:strVal val="#ppt_h"/>
                                          </p:val>
                                        </p:tav>
                                        <p:tav tm="100000">
                                          <p:val>
                                            <p:strVal val="#ppt_h"/>
                                          </p:val>
                                        </p:tav>
                                      </p:tavLst>
                                    </p:anim>
                                  </p:childTnLst>
                                </p:cTn>
                              </p:par>
                            </p:childTnLst>
                          </p:cTn>
                        </p:par>
                        <p:par>
                          <p:cTn id="127" fill="hold">
                            <p:stCondLst>
                              <p:cond delay="5300"/>
                            </p:stCondLst>
                            <p:childTnLst>
                              <p:par>
                                <p:cTn id="128" presetID="2" presetClass="entr" presetSubtype="2" decel="100000" fill="hold" grpId="0" nodeType="afterEffect">
                                  <p:stCondLst>
                                    <p:cond delay="0"/>
                                  </p:stCondLst>
                                  <p:iterate type="wd">
                                    <p:tmPct val="10000"/>
                                  </p:iterate>
                                  <p:childTnLst>
                                    <p:set>
                                      <p:cBhvr>
                                        <p:cTn id="129" dur="1" fill="hold">
                                          <p:stCondLst>
                                            <p:cond delay="0"/>
                                          </p:stCondLst>
                                        </p:cTn>
                                        <p:tgtEl>
                                          <p:spTgt spid="52">
                                            <p:txEl>
                                              <p:pRg st="0" end="0"/>
                                            </p:txEl>
                                          </p:spTgt>
                                        </p:tgtEl>
                                        <p:attrNameLst>
                                          <p:attrName>style.visibility</p:attrName>
                                        </p:attrNameLst>
                                      </p:cBhvr>
                                      <p:to>
                                        <p:strVal val="visible"/>
                                      </p:to>
                                    </p:set>
                                    <p:anim calcmode="lin" valueType="num">
                                      <p:cBhvr additive="base">
                                        <p:cTn id="130" dur="500" fill="hold"/>
                                        <p:tgtEl>
                                          <p:spTgt spid="52">
                                            <p:txEl>
                                              <p:pRg st="0" end="0"/>
                                            </p:txEl>
                                          </p:spTgt>
                                        </p:tgtEl>
                                        <p:attrNameLst>
                                          <p:attrName>ppt_x</p:attrName>
                                        </p:attrNameLst>
                                      </p:cBhvr>
                                      <p:tavLst>
                                        <p:tav tm="0">
                                          <p:val>
                                            <p:strVal val="1+#ppt_w/2"/>
                                          </p:val>
                                        </p:tav>
                                        <p:tav tm="100000">
                                          <p:val>
                                            <p:strVal val="#ppt_x"/>
                                          </p:val>
                                        </p:tav>
                                      </p:tavLst>
                                    </p:anim>
                                    <p:anim calcmode="lin" valueType="num">
                                      <p:cBhvr additive="base">
                                        <p:cTn id="131" dur="500" fill="hold"/>
                                        <p:tgtEl>
                                          <p:spTgt spid="52">
                                            <p:txEl>
                                              <p:pRg st="0" end="0"/>
                                            </p:txEl>
                                          </p:spTgt>
                                        </p:tgtEl>
                                        <p:attrNameLst>
                                          <p:attrName>ppt_y</p:attrName>
                                        </p:attrNameLst>
                                      </p:cBhvr>
                                      <p:tavLst>
                                        <p:tav tm="0">
                                          <p:val>
                                            <p:strVal val="#ppt_y"/>
                                          </p:val>
                                        </p:tav>
                                        <p:tav tm="100000">
                                          <p:val>
                                            <p:strVal val="#ppt_y"/>
                                          </p:val>
                                        </p:tav>
                                      </p:tavLst>
                                    </p:anim>
                                  </p:childTnLst>
                                </p:cTn>
                              </p:par>
                              <p:par>
                                <p:cTn id="132" presetID="2" presetClass="entr" presetSubtype="4" decel="100000" fill="hold" grpId="0" nodeType="withEffect">
                                  <p:stCondLst>
                                    <p:cond delay="0"/>
                                  </p:stCondLst>
                                  <p:childTnLst>
                                    <p:set>
                                      <p:cBhvr>
                                        <p:cTn id="133" dur="1" fill="hold">
                                          <p:stCondLst>
                                            <p:cond delay="0"/>
                                          </p:stCondLst>
                                        </p:cTn>
                                        <p:tgtEl>
                                          <p:spTgt spid="53">
                                            <p:txEl>
                                              <p:pRg st="0" end="0"/>
                                            </p:txEl>
                                          </p:spTgt>
                                        </p:tgtEl>
                                        <p:attrNameLst>
                                          <p:attrName>style.visibility</p:attrName>
                                        </p:attrNameLst>
                                      </p:cBhvr>
                                      <p:to>
                                        <p:strVal val="visible"/>
                                      </p:to>
                                    </p:set>
                                    <p:anim calcmode="lin" valueType="num">
                                      <p:cBhvr additive="base">
                                        <p:cTn id="134"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additive="base">
                                        <p:cTn id="135" dur="500" fill="hold"/>
                                        <p:tgtEl>
                                          <p:spTgt spid="53">
                                            <p:txEl>
                                              <p:pRg st="0" end="0"/>
                                            </p:txEl>
                                          </p:spTgt>
                                        </p:tgtEl>
                                        <p:attrNameLst>
                                          <p:attrName>ppt_y</p:attrName>
                                        </p:attrNameLst>
                                      </p:cBhvr>
                                      <p:tavLst>
                                        <p:tav tm="0">
                                          <p:val>
                                            <p:strVal val="1+#ppt_h/2"/>
                                          </p:val>
                                        </p:tav>
                                        <p:tav tm="100000">
                                          <p:val>
                                            <p:strVal val="#ppt_y"/>
                                          </p:val>
                                        </p:tav>
                                      </p:tavLst>
                                    </p:anim>
                                  </p:childTnLst>
                                </p:cTn>
                              </p:par>
                              <p:par>
                                <p:cTn id="136" presetID="2" presetClass="entr" presetSubtype="4" decel="100000" fill="hold" grpId="0" nodeType="withEffect">
                                  <p:stCondLst>
                                    <p:cond delay="0"/>
                                  </p:stCondLst>
                                  <p:childTnLst>
                                    <p:set>
                                      <p:cBhvr>
                                        <p:cTn id="137" dur="1" fill="hold">
                                          <p:stCondLst>
                                            <p:cond delay="0"/>
                                          </p:stCondLst>
                                        </p:cTn>
                                        <p:tgtEl>
                                          <p:spTgt spid="54"/>
                                        </p:tgtEl>
                                        <p:attrNameLst>
                                          <p:attrName>style.visibility</p:attrName>
                                        </p:attrNameLst>
                                      </p:cBhvr>
                                      <p:to>
                                        <p:strVal val="visible"/>
                                      </p:to>
                                    </p:set>
                                    <p:anim calcmode="lin" valueType="num">
                                      <p:cBhvr additive="base">
                                        <p:cTn id="138" dur="500" fill="hold"/>
                                        <p:tgtEl>
                                          <p:spTgt spid="54"/>
                                        </p:tgtEl>
                                        <p:attrNameLst>
                                          <p:attrName>ppt_x</p:attrName>
                                        </p:attrNameLst>
                                      </p:cBhvr>
                                      <p:tavLst>
                                        <p:tav tm="0">
                                          <p:val>
                                            <p:strVal val="#ppt_x"/>
                                          </p:val>
                                        </p:tav>
                                        <p:tav tm="100000">
                                          <p:val>
                                            <p:strVal val="#ppt_x"/>
                                          </p:val>
                                        </p:tav>
                                      </p:tavLst>
                                    </p:anim>
                                    <p:anim calcmode="lin" valueType="num">
                                      <p:cBhvr additive="base">
                                        <p:cTn id="139" dur="500" fill="hold"/>
                                        <p:tgtEl>
                                          <p:spTgt spid="54"/>
                                        </p:tgtEl>
                                        <p:attrNameLst>
                                          <p:attrName>ppt_y</p:attrName>
                                        </p:attrNameLst>
                                      </p:cBhvr>
                                      <p:tavLst>
                                        <p:tav tm="0">
                                          <p:val>
                                            <p:strVal val="1+#ppt_h/2"/>
                                          </p:val>
                                        </p:tav>
                                        <p:tav tm="100000">
                                          <p:val>
                                            <p:strVal val="#ppt_y"/>
                                          </p:val>
                                        </p:tav>
                                      </p:tavLst>
                                    </p:anim>
                                  </p:childTnLst>
                                </p:cTn>
                              </p:par>
                            </p:childTnLst>
                          </p:cTn>
                        </p:par>
                        <p:par>
                          <p:cTn id="140" fill="hold">
                            <p:stCondLst>
                              <p:cond delay="5900"/>
                            </p:stCondLst>
                            <p:childTnLst>
                              <p:par>
                                <p:cTn id="141" presetID="2" presetClass="entr" presetSubtype="1" decel="100000" fill="hold" grpId="0" nodeType="afterEffect">
                                  <p:stCondLst>
                                    <p:cond delay="0"/>
                                  </p:stCondLst>
                                  <p:childTnLst>
                                    <p:set>
                                      <p:cBhvr>
                                        <p:cTn id="142" dur="1" fill="hold">
                                          <p:stCondLst>
                                            <p:cond delay="0"/>
                                          </p:stCondLst>
                                        </p:cTn>
                                        <p:tgtEl>
                                          <p:spTgt spid="55"/>
                                        </p:tgtEl>
                                        <p:attrNameLst>
                                          <p:attrName>style.visibility</p:attrName>
                                        </p:attrNameLst>
                                      </p:cBhvr>
                                      <p:to>
                                        <p:strVal val="visible"/>
                                      </p:to>
                                    </p:set>
                                    <p:anim calcmode="lin" valueType="num">
                                      <p:cBhvr additive="base">
                                        <p:cTn id="143" dur="750" fill="hold"/>
                                        <p:tgtEl>
                                          <p:spTgt spid="55"/>
                                        </p:tgtEl>
                                        <p:attrNameLst>
                                          <p:attrName>ppt_x</p:attrName>
                                        </p:attrNameLst>
                                      </p:cBhvr>
                                      <p:tavLst>
                                        <p:tav tm="0">
                                          <p:val>
                                            <p:strVal val="#ppt_x"/>
                                          </p:val>
                                        </p:tav>
                                        <p:tav tm="100000">
                                          <p:val>
                                            <p:strVal val="#ppt_x"/>
                                          </p:val>
                                        </p:tav>
                                      </p:tavLst>
                                    </p:anim>
                                    <p:anim calcmode="lin" valueType="num">
                                      <p:cBhvr additive="base">
                                        <p:cTn id="144" dur="750" fill="hold"/>
                                        <p:tgtEl>
                                          <p:spTgt spid="55"/>
                                        </p:tgtEl>
                                        <p:attrNameLst>
                                          <p:attrName>ppt_y</p:attrName>
                                        </p:attrNameLst>
                                      </p:cBhvr>
                                      <p:tavLst>
                                        <p:tav tm="0">
                                          <p:val>
                                            <p:strVal val="0-#ppt_h/2"/>
                                          </p:val>
                                        </p:tav>
                                        <p:tav tm="100000">
                                          <p:val>
                                            <p:strVal val="#ppt_y"/>
                                          </p:val>
                                        </p:tav>
                                      </p:tavLst>
                                    </p:anim>
                                  </p:childTnLst>
                                </p:cTn>
                              </p:par>
                              <p:par>
                                <p:cTn id="145" presetID="45" presetClass="entr" presetSubtype="0" fill="hold" grpId="1" nodeType="with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fade">
                                      <p:cBhvr>
                                        <p:cTn id="147" dur="750"/>
                                        <p:tgtEl>
                                          <p:spTgt spid="55"/>
                                        </p:tgtEl>
                                      </p:cBhvr>
                                    </p:animEffect>
                                    <p:anim calcmode="lin" valueType="num">
                                      <p:cBhvr>
                                        <p:cTn id="148" dur="750" fill="hold"/>
                                        <p:tgtEl>
                                          <p:spTgt spid="55"/>
                                        </p:tgtEl>
                                        <p:attrNameLst>
                                          <p:attrName>ppt_w</p:attrName>
                                        </p:attrNameLst>
                                      </p:cBhvr>
                                      <p:tavLst>
                                        <p:tav tm="0" fmla="#ppt_w*sin(2.5*pi*$)">
                                          <p:val>
                                            <p:fltVal val="0"/>
                                          </p:val>
                                        </p:tav>
                                        <p:tav tm="100000">
                                          <p:val>
                                            <p:fltVal val="1"/>
                                          </p:val>
                                        </p:tav>
                                      </p:tavLst>
                                    </p:anim>
                                    <p:anim calcmode="lin" valueType="num">
                                      <p:cBhvr>
                                        <p:cTn id="149" dur="750" fill="hold"/>
                                        <p:tgtEl>
                                          <p:spTgt spid="55"/>
                                        </p:tgtEl>
                                        <p:attrNameLst>
                                          <p:attrName>ppt_h</p:attrName>
                                        </p:attrNameLst>
                                      </p:cBhvr>
                                      <p:tavLst>
                                        <p:tav tm="0">
                                          <p:val>
                                            <p:strVal val="#ppt_h"/>
                                          </p:val>
                                        </p:tav>
                                        <p:tav tm="100000">
                                          <p:val>
                                            <p:strVal val="#ppt_h"/>
                                          </p:val>
                                        </p:tav>
                                      </p:tavLst>
                                    </p:anim>
                                  </p:childTnLst>
                                </p:cTn>
                              </p:par>
                              <p:par>
                                <p:cTn id="150" presetID="45" presetClass="entr" presetSubtype="0" fill="hold" grpId="1" nodeType="withEffect">
                                  <p:stCondLst>
                                    <p:cond delay="0"/>
                                  </p:stCondLst>
                                  <p:childTnLst>
                                    <p:set>
                                      <p:cBhvr>
                                        <p:cTn id="151" dur="1" fill="hold">
                                          <p:stCondLst>
                                            <p:cond delay="0"/>
                                          </p:stCondLst>
                                        </p:cTn>
                                        <p:tgtEl>
                                          <p:spTgt spid="56"/>
                                        </p:tgtEl>
                                        <p:attrNameLst>
                                          <p:attrName>style.visibility</p:attrName>
                                        </p:attrNameLst>
                                      </p:cBhvr>
                                      <p:to>
                                        <p:strVal val="visible"/>
                                      </p:to>
                                    </p:set>
                                    <p:animEffect transition="in" filter="fade">
                                      <p:cBhvr>
                                        <p:cTn id="152" dur="750"/>
                                        <p:tgtEl>
                                          <p:spTgt spid="56"/>
                                        </p:tgtEl>
                                      </p:cBhvr>
                                    </p:animEffect>
                                    <p:anim calcmode="lin" valueType="num">
                                      <p:cBhvr>
                                        <p:cTn id="153" dur="750" fill="hold"/>
                                        <p:tgtEl>
                                          <p:spTgt spid="56"/>
                                        </p:tgtEl>
                                        <p:attrNameLst>
                                          <p:attrName>ppt_w</p:attrName>
                                        </p:attrNameLst>
                                      </p:cBhvr>
                                      <p:tavLst>
                                        <p:tav tm="0" fmla="#ppt_w*sin(2.5*pi*$)">
                                          <p:val>
                                            <p:fltVal val="0"/>
                                          </p:val>
                                        </p:tav>
                                        <p:tav tm="100000">
                                          <p:val>
                                            <p:fltVal val="1"/>
                                          </p:val>
                                        </p:tav>
                                      </p:tavLst>
                                    </p:anim>
                                    <p:anim calcmode="lin" valueType="num">
                                      <p:cBhvr>
                                        <p:cTn id="154" dur="750" fill="hold"/>
                                        <p:tgtEl>
                                          <p:spTgt spid="56"/>
                                        </p:tgtEl>
                                        <p:attrNameLst>
                                          <p:attrName>ppt_h</p:attrName>
                                        </p:attrNameLst>
                                      </p:cBhvr>
                                      <p:tavLst>
                                        <p:tav tm="0">
                                          <p:val>
                                            <p:strVal val="#ppt_h"/>
                                          </p:val>
                                        </p:tav>
                                        <p:tav tm="100000">
                                          <p:val>
                                            <p:strVal val="#ppt_h"/>
                                          </p:val>
                                        </p:tav>
                                      </p:tavLst>
                                    </p:anim>
                                  </p:childTnLst>
                                </p:cTn>
                              </p:par>
                              <p:par>
                                <p:cTn id="155" presetID="2" presetClass="entr" presetSubtype="1" decel="100000" fill="hold" grpId="0" nodeType="withEffect">
                                  <p:stCondLst>
                                    <p:cond delay="0"/>
                                  </p:stCondLst>
                                  <p:childTnLst>
                                    <p:set>
                                      <p:cBhvr>
                                        <p:cTn id="156" dur="1" fill="hold">
                                          <p:stCondLst>
                                            <p:cond delay="0"/>
                                          </p:stCondLst>
                                        </p:cTn>
                                        <p:tgtEl>
                                          <p:spTgt spid="56"/>
                                        </p:tgtEl>
                                        <p:attrNameLst>
                                          <p:attrName>style.visibility</p:attrName>
                                        </p:attrNameLst>
                                      </p:cBhvr>
                                      <p:to>
                                        <p:strVal val="visible"/>
                                      </p:to>
                                    </p:set>
                                    <p:anim calcmode="lin" valueType="num">
                                      <p:cBhvr additive="base">
                                        <p:cTn id="157" dur="750" fill="hold"/>
                                        <p:tgtEl>
                                          <p:spTgt spid="56"/>
                                        </p:tgtEl>
                                        <p:attrNameLst>
                                          <p:attrName>ppt_x</p:attrName>
                                        </p:attrNameLst>
                                      </p:cBhvr>
                                      <p:tavLst>
                                        <p:tav tm="0">
                                          <p:val>
                                            <p:strVal val="#ppt_x"/>
                                          </p:val>
                                        </p:tav>
                                        <p:tav tm="100000">
                                          <p:val>
                                            <p:strVal val="#ppt_x"/>
                                          </p:val>
                                        </p:tav>
                                      </p:tavLst>
                                    </p:anim>
                                    <p:anim calcmode="lin" valueType="num">
                                      <p:cBhvr additive="base">
                                        <p:cTn id="158" dur="750" fill="hold"/>
                                        <p:tgtEl>
                                          <p:spTgt spid="56"/>
                                        </p:tgtEl>
                                        <p:attrNameLst>
                                          <p:attrName>ppt_y</p:attrName>
                                        </p:attrNameLst>
                                      </p:cBhvr>
                                      <p:tavLst>
                                        <p:tav tm="0">
                                          <p:val>
                                            <p:strVal val="0-#ppt_h/2"/>
                                          </p:val>
                                        </p:tav>
                                        <p:tav tm="100000">
                                          <p:val>
                                            <p:strVal val="#ppt_y"/>
                                          </p:val>
                                        </p:tav>
                                      </p:tavLst>
                                    </p:anim>
                                  </p:childTnLst>
                                </p:cTn>
                              </p:par>
                            </p:childTnLst>
                          </p:cTn>
                        </p:par>
                        <p:par>
                          <p:cTn id="159" fill="hold">
                            <p:stCondLst>
                              <p:cond delay="6650"/>
                            </p:stCondLst>
                            <p:childTnLst>
                              <p:par>
                                <p:cTn id="160" presetID="2" presetClass="entr" presetSubtype="2" decel="100000" fill="hold" grpId="0" nodeType="afterEffect">
                                  <p:stCondLst>
                                    <p:cond delay="0"/>
                                  </p:stCondLst>
                                  <p:iterate type="wd">
                                    <p:tmPct val="10000"/>
                                  </p:iterate>
                                  <p:childTnLst>
                                    <p:set>
                                      <p:cBhvr>
                                        <p:cTn id="161" dur="1" fill="hold">
                                          <p:stCondLst>
                                            <p:cond delay="0"/>
                                          </p:stCondLst>
                                        </p:cTn>
                                        <p:tgtEl>
                                          <p:spTgt spid="57">
                                            <p:txEl>
                                              <p:pRg st="0" end="0"/>
                                            </p:txEl>
                                          </p:spTgt>
                                        </p:tgtEl>
                                        <p:attrNameLst>
                                          <p:attrName>style.visibility</p:attrName>
                                        </p:attrNameLst>
                                      </p:cBhvr>
                                      <p:to>
                                        <p:strVal val="visible"/>
                                      </p:to>
                                    </p:set>
                                    <p:anim calcmode="lin" valueType="num">
                                      <p:cBhvr additive="base">
                                        <p:cTn id="162" dur="500" fill="hold"/>
                                        <p:tgtEl>
                                          <p:spTgt spid="57">
                                            <p:txEl>
                                              <p:pRg st="0" end="0"/>
                                            </p:txEl>
                                          </p:spTgt>
                                        </p:tgtEl>
                                        <p:attrNameLst>
                                          <p:attrName>ppt_x</p:attrName>
                                        </p:attrNameLst>
                                      </p:cBhvr>
                                      <p:tavLst>
                                        <p:tav tm="0">
                                          <p:val>
                                            <p:strVal val="1+#ppt_w/2"/>
                                          </p:val>
                                        </p:tav>
                                        <p:tav tm="100000">
                                          <p:val>
                                            <p:strVal val="#ppt_x"/>
                                          </p:val>
                                        </p:tav>
                                      </p:tavLst>
                                    </p:anim>
                                    <p:anim calcmode="lin" valueType="num">
                                      <p:cBhvr additive="base">
                                        <p:cTn id="163" dur="500" fill="hold"/>
                                        <p:tgtEl>
                                          <p:spTgt spid="57">
                                            <p:txEl>
                                              <p:pRg st="0" end="0"/>
                                            </p:txEl>
                                          </p:spTgt>
                                        </p:tgtEl>
                                        <p:attrNameLst>
                                          <p:attrName>ppt_y</p:attrName>
                                        </p:attrNameLst>
                                      </p:cBhvr>
                                      <p:tavLst>
                                        <p:tav tm="0">
                                          <p:val>
                                            <p:strVal val="#ppt_y"/>
                                          </p:val>
                                        </p:tav>
                                        <p:tav tm="100000">
                                          <p:val>
                                            <p:strVal val="#ppt_y"/>
                                          </p:val>
                                        </p:tav>
                                      </p:tavLst>
                                    </p:anim>
                                  </p:childTnLst>
                                </p:cTn>
                              </p:par>
                              <p:par>
                                <p:cTn id="164" presetID="2" presetClass="entr" presetSubtype="4" decel="100000" fill="hold" grpId="0" nodeType="withEffect">
                                  <p:stCondLst>
                                    <p:cond delay="0"/>
                                  </p:stCondLst>
                                  <p:childTnLst>
                                    <p:set>
                                      <p:cBhvr>
                                        <p:cTn id="165" dur="1" fill="hold">
                                          <p:stCondLst>
                                            <p:cond delay="0"/>
                                          </p:stCondLst>
                                        </p:cTn>
                                        <p:tgtEl>
                                          <p:spTgt spid="58">
                                            <p:txEl>
                                              <p:pRg st="0" end="0"/>
                                            </p:txEl>
                                          </p:spTgt>
                                        </p:tgtEl>
                                        <p:attrNameLst>
                                          <p:attrName>style.visibility</p:attrName>
                                        </p:attrNameLst>
                                      </p:cBhvr>
                                      <p:to>
                                        <p:strVal val="visible"/>
                                      </p:to>
                                    </p:set>
                                    <p:anim calcmode="lin" valueType="num">
                                      <p:cBhvr additive="base">
                                        <p:cTn id="166" dur="500" fill="hold"/>
                                        <p:tgtEl>
                                          <p:spTgt spid="58">
                                            <p:txEl>
                                              <p:pRg st="0" end="0"/>
                                            </p:txEl>
                                          </p:spTgt>
                                        </p:tgtEl>
                                        <p:attrNameLst>
                                          <p:attrName>ppt_x</p:attrName>
                                        </p:attrNameLst>
                                      </p:cBhvr>
                                      <p:tavLst>
                                        <p:tav tm="0">
                                          <p:val>
                                            <p:strVal val="#ppt_x"/>
                                          </p:val>
                                        </p:tav>
                                        <p:tav tm="100000">
                                          <p:val>
                                            <p:strVal val="#ppt_x"/>
                                          </p:val>
                                        </p:tav>
                                      </p:tavLst>
                                    </p:anim>
                                    <p:anim calcmode="lin" valueType="num">
                                      <p:cBhvr additive="base">
                                        <p:cTn id="167" dur="500" fill="hold"/>
                                        <p:tgtEl>
                                          <p:spTgt spid="58">
                                            <p:txEl>
                                              <p:pRg st="0" end="0"/>
                                            </p:txEl>
                                          </p:spTgt>
                                        </p:tgtEl>
                                        <p:attrNameLst>
                                          <p:attrName>ppt_y</p:attrName>
                                        </p:attrNameLst>
                                      </p:cBhvr>
                                      <p:tavLst>
                                        <p:tav tm="0">
                                          <p:val>
                                            <p:strVal val="1+#ppt_h/2"/>
                                          </p:val>
                                        </p:tav>
                                        <p:tav tm="100000">
                                          <p:val>
                                            <p:strVal val="#ppt_y"/>
                                          </p:val>
                                        </p:tav>
                                      </p:tavLst>
                                    </p:anim>
                                  </p:childTnLst>
                                </p:cTn>
                              </p:par>
                              <p:par>
                                <p:cTn id="168" presetID="2" presetClass="entr" presetSubtype="4" decel="100000" fill="hold" grpId="0" nodeType="withEffect">
                                  <p:stCondLst>
                                    <p:cond delay="0"/>
                                  </p:stCondLst>
                                  <p:childTnLst>
                                    <p:set>
                                      <p:cBhvr>
                                        <p:cTn id="169" dur="1" fill="hold">
                                          <p:stCondLst>
                                            <p:cond delay="0"/>
                                          </p:stCondLst>
                                        </p:cTn>
                                        <p:tgtEl>
                                          <p:spTgt spid="59"/>
                                        </p:tgtEl>
                                        <p:attrNameLst>
                                          <p:attrName>style.visibility</p:attrName>
                                        </p:attrNameLst>
                                      </p:cBhvr>
                                      <p:to>
                                        <p:strVal val="visible"/>
                                      </p:to>
                                    </p:set>
                                    <p:anim calcmode="lin" valueType="num">
                                      <p:cBhvr additive="base">
                                        <p:cTn id="170" dur="500" fill="hold"/>
                                        <p:tgtEl>
                                          <p:spTgt spid="59"/>
                                        </p:tgtEl>
                                        <p:attrNameLst>
                                          <p:attrName>ppt_x</p:attrName>
                                        </p:attrNameLst>
                                      </p:cBhvr>
                                      <p:tavLst>
                                        <p:tav tm="0">
                                          <p:val>
                                            <p:strVal val="#ppt_x"/>
                                          </p:val>
                                        </p:tav>
                                        <p:tav tm="100000">
                                          <p:val>
                                            <p:strVal val="#ppt_x"/>
                                          </p:val>
                                        </p:tav>
                                      </p:tavLst>
                                    </p:anim>
                                    <p:anim calcmode="lin" valueType="num">
                                      <p:cBhvr additive="base">
                                        <p:cTn id="171" dur="500" fill="hold"/>
                                        <p:tgtEl>
                                          <p:spTgt spid="59"/>
                                        </p:tgtEl>
                                        <p:attrNameLst>
                                          <p:attrName>ppt_y</p:attrName>
                                        </p:attrNameLst>
                                      </p:cBhvr>
                                      <p:tavLst>
                                        <p:tav tm="0">
                                          <p:val>
                                            <p:strVal val="1+#ppt_h/2"/>
                                          </p:val>
                                        </p:tav>
                                        <p:tav tm="100000">
                                          <p:val>
                                            <p:strVal val="#ppt_y"/>
                                          </p:val>
                                        </p:tav>
                                      </p:tavLst>
                                    </p:anim>
                                  </p:childTnLst>
                                </p:cTn>
                              </p:par>
                            </p:childTnLst>
                          </p:cTn>
                        </p:par>
                        <p:par>
                          <p:cTn id="172" fill="hold">
                            <p:stCondLst>
                              <p:cond delay="7250"/>
                            </p:stCondLst>
                            <p:childTnLst>
                              <p:par>
                                <p:cTn id="173" presetID="2" presetClass="entr" presetSubtype="1" decel="100000" fill="hold" grpId="0" nodeType="afterEffect">
                                  <p:stCondLst>
                                    <p:cond delay="0"/>
                                  </p:stCondLst>
                                  <p:childTnLst>
                                    <p:set>
                                      <p:cBhvr>
                                        <p:cTn id="174" dur="1" fill="hold">
                                          <p:stCondLst>
                                            <p:cond delay="0"/>
                                          </p:stCondLst>
                                        </p:cTn>
                                        <p:tgtEl>
                                          <p:spTgt spid="60"/>
                                        </p:tgtEl>
                                        <p:attrNameLst>
                                          <p:attrName>style.visibility</p:attrName>
                                        </p:attrNameLst>
                                      </p:cBhvr>
                                      <p:to>
                                        <p:strVal val="visible"/>
                                      </p:to>
                                    </p:set>
                                    <p:anim calcmode="lin" valueType="num">
                                      <p:cBhvr additive="base">
                                        <p:cTn id="175" dur="750" fill="hold"/>
                                        <p:tgtEl>
                                          <p:spTgt spid="60"/>
                                        </p:tgtEl>
                                        <p:attrNameLst>
                                          <p:attrName>ppt_x</p:attrName>
                                        </p:attrNameLst>
                                      </p:cBhvr>
                                      <p:tavLst>
                                        <p:tav tm="0">
                                          <p:val>
                                            <p:strVal val="#ppt_x"/>
                                          </p:val>
                                        </p:tav>
                                        <p:tav tm="100000">
                                          <p:val>
                                            <p:strVal val="#ppt_x"/>
                                          </p:val>
                                        </p:tav>
                                      </p:tavLst>
                                    </p:anim>
                                    <p:anim calcmode="lin" valueType="num">
                                      <p:cBhvr additive="base">
                                        <p:cTn id="176" dur="750" fill="hold"/>
                                        <p:tgtEl>
                                          <p:spTgt spid="60"/>
                                        </p:tgtEl>
                                        <p:attrNameLst>
                                          <p:attrName>ppt_y</p:attrName>
                                        </p:attrNameLst>
                                      </p:cBhvr>
                                      <p:tavLst>
                                        <p:tav tm="0">
                                          <p:val>
                                            <p:strVal val="0-#ppt_h/2"/>
                                          </p:val>
                                        </p:tav>
                                        <p:tav tm="100000">
                                          <p:val>
                                            <p:strVal val="#ppt_y"/>
                                          </p:val>
                                        </p:tav>
                                      </p:tavLst>
                                    </p:anim>
                                  </p:childTnLst>
                                </p:cTn>
                              </p:par>
                              <p:par>
                                <p:cTn id="177" presetID="2" presetClass="entr" presetSubtype="1" decel="100000" fill="hold" grpId="0" nodeType="withEffect">
                                  <p:stCondLst>
                                    <p:cond delay="0"/>
                                  </p:stCondLst>
                                  <p:childTnLst>
                                    <p:set>
                                      <p:cBhvr>
                                        <p:cTn id="178" dur="1" fill="hold">
                                          <p:stCondLst>
                                            <p:cond delay="0"/>
                                          </p:stCondLst>
                                        </p:cTn>
                                        <p:tgtEl>
                                          <p:spTgt spid="61"/>
                                        </p:tgtEl>
                                        <p:attrNameLst>
                                          <p:attrName>style.visibility</p:attrName>
                                        </p:attrNameLst>
                                      </p:cBhvr>
                                      <p:to>
                                        <p:strVal val="visible"/>
                                      </p:to>
                                    </p:set>
                                    <p:anim calcmode="lin" valueType="num">
                                      <p:cBhvr additive="base">
                                        <p:cTn id="179" dur="750" fill="hold"/>
                                        <p:tgtEl>
                                          <p:spTgt spid="61"/>
                                        </p:tgtEl>
                                        <p:attrNameLst>
                                          <p:attrName>ppt_x</p:attrName>
                                        </p:attrNameLst>
                                      </p:cBhvr>
                                      <p:tavLst>
                                        <p:tav tm="0">
                                          <p:val>
                                            <p:strVal val="#ppt_x"/>
                                          </p:val>
                                        </p:tav>
                                        <p:tav tm="100000">
                                          <p:val>
                                            <p:strVal val="#ppt_x"/>
                                          </p:val>
                                        </p:tav>
                                      </p:tavLst>
                                    </p:anim>
                                    <p:anim calcmode="lin" valueType="num">
                                      <p:cBhvr additive="base">
                                        <p:cTn id="180" dur="750" fill="hold"/>
                                        <p:tgtEl>
                                          <p:spTgt spid="61"/>
                                        </p:tgtEl>
                                        <p:attrNameLst>
                                          <p:attrName>ppt_y</p:attrName>
                                        </p:attrNameLst>
                                      </p:cBhvr>
                                      <p:tavLst>
                                        <p:tav tm="0">
                                          <p:val>
                                            <p:strVal val="0-#ppt_h/2"/>
                                          </p:val>
                                        </p:tav>
                                        <p:tav tm="100000">
                                          <p:val>
                                            <p:strVal val="#ppt_y"/>
                                          </p:val>
                                        </p:tav>
                                      </p:tavLst>
                                    </p:anim>
                                  </p:childTnLst>
                                </p:cTn>
                              </p:par>
                              <p:par>
                                <p:cTn id="181" presetID="45" presetClass="entr" presetSubtype="0" fill="hold" grpId="1" nodeType="withEffect">
                                  <p:stCondLst>
                                    <p:cond delay="0"/>
                                  </p:stCondLst>
                                  <p:childTnLst>
                                    <p:set>
                                      <p:cBhvr>
                                        <p:cTn id="182" dur="1" fill="hold">
                                          <p:stCondLst>
                                            <p:cond delay="0"/>
                                          </p:stCondLst>
                                        </p:cTn>
                                        <p:tgtEl>
                                          <p:spTgt spid="60"/>
                                        </p:tgtEl>
                                        <p:attrNameLst>
                                          <p:attrName>style.visibility</p:attrName>
                                        </p:attrNameLst>
                                      </p:cBhvr>
                                      <p:to>
                                        <p:strVal val="visible"/>
                                      </p:to>
                                    </p:set>
                                    <p:animEffect transition="in" filter="fade">
                                      <p:cBhvr>
                                        <p:cTn id="183" dur="750"/>
                                        <p:tgtEl>
                                          <p:spTgt spid="60"/>
                                        </p:tgtEl>
                                      </p:cBhvr>
                                    </p:animEffect>
                                    <p:anim calcmode="lin" valueType="num">
                                      <p:cBhvr>
                                        <p:cTn id="184" dur="750" fill="hold"/>
                                        <p:tgtEl>
                                          <p:spTgt spid="60"/>
                                        </p:tgtEl>
                                        <p:attrNameLst>
                                          <p:attrName>ppt_w</p:attrName>
                                        </p:attrNameLst>
                                      </p:cBhvr>
                                      <p:tavLst>
                                        <p:tav tm="0" fmla="#ppt_w*sin(2.5*pi*$)">
                                          <p:val>
                                            <p:fltVal val="0"/>
                                          </p:val>
                                        </p:tav>
                                        <p:tav tm="100000">
                                          <p:val>
                                            <p:fltVal val="1"/>
                                          </p:val>
                                        </p:tav>
                                      </p:tavLst>
                                    </p:anim>
                                    <p:anim calcmode="lin" valueType="num">
                                      <p:cBhvr>
                                        <p:cTn id="185" dur="750" fill="hold"/>
                                        <p:tgtEl>
                                          <p:spTgt spid="60"/>
                                        </p:tgtEl>
                                        <p:attrNameLst>
                                          <p:attrName>ppt_h</p:attrName>
                                        </p:attrNameLst>
                                      </p:cBhvr>
                                      <p:tavLst>
                                        <p:tav tm="0">
                                          <p:val>
                                            <p:strVal val="#ppt_h"/>
                                          </p:val>
                                        </p:tav>
                                        <p:tav tm="100000">
                                          <p:val>
                                            <p:strVal val="#ppt_h"/>
                                          </p:val>
                                        </p:tav>
                                      </p:tavLst>
                                    </p:anim>
                                  </p:childTnLst>
                                </p:cTn>
                              </p:par>
                              <p:par>
                                <p:cTn id="186" presetID="45" presetClass="entr" presetSubtype="0" fill="hold" grpId="1" nodeType="withEffect">
                                  <p:stCondLst>
                                    <p:cond delay="0"/>
                                  </p:stCondLst>
                                  <p:childTnLst>
                                    <p:set>
                                      <p:cBhvr>
                                        <p:cTn id="187" dur="1" fill="hold">
                                          <p:stCondLst>
                                            <p:cond delay="0"/>
                                          </p:stCondLst>
                                        </p:cTn>
                                        <p:tgtEl>
                                          <p:spTgt spid="61"/>
                                        </p:tgtEl>
                                        <p:attrNameLst>
                                          <p:attrName>style.visibility</p:attrName>
                                        </p:attrNameLst>
                                      </p:cBhvr>
                                      <p:to>
                                        <p:strVal val="visible"/>
                                      </p:to>
                                    </p:set>
                                    <p:animEffect transition="in" filter="fade">
                                      <p:cBhvr>
                                        <p:cTn id="188" dur="750"/>
                                        <p:tgtEl>
                                          <p:spTgt spid="61"/>
                                        </p:tgtEl>
                                      </p:cBhvr>
                                    </p:animEffect>
                                    <p:anim calcmode="lin" valueType="num">
                                      <p:cBhvr>
                                        <p:cTn id="189" dur="750" fill="hold"/>
                                        <p:tgtEl>
                                          <p:spTgt spid="61"/>
                                        </p:tgtEl>
                                        <p:attrNameLst>
                                          <p:attrName>ppt_w</p:attrName>
                                        </p:attrNameLst>
                                      </p:cBhvr>
                                      <p:tavLst>
                                        <p:tav tm="0" fmla="#ppt_w*sin(2.5*pi*$)">
                                          <p:val>
                                            <p:fltVal val="0"/>
                                          </p:val>
                                        </p:tav>
                                        <p:tav tm="100000">
                                          <p:val>
                                            <p:fltVal val="1"/>
                                          </p:val>
                                        </p:tav>
                                      </p:tavLst>
                                    </p:anim>
                                    <p:anim calcmode="lin" valueType="num">
                                      <p:cBhvr>
                                        <p:cTn id="190" dur="750" fill="hold"/>
                                        <p:tgtEl>
                                          <p:spTgt spid="61"/>
                                        </p:tgtEl>
                                        <p:attrNameLst>
                                          <p:attrName>ppt_h</p:attrName>
                                        </p:attrNameLst>
                                      </p:cBhvr>
                                      <p:tavLst>
                                        <p:tav tm="0">
                                          <p:val>
                                            <p:strVal val="#ppt_h"/>
                                          </p:val>
                                        </p:tav>
                                        <p:tav tm="100000">
                                          <p:val>
                                            <p:strVal val="#ppt_h"/>
                                          </p:val>
                                        </p:tav>
                                      </p:tavLst>
                                    </p:anim>
                                  </p:childTnLst>
                                </p:cTn>
                              </p:par>
                            </p:childTnLst>
                          </p:cTn>
                        </p:par>
                        <p:par>
                          <p:cTn id="191" fill="hold">
                            <p:stCondLst>
                              <p:cond delay="8000"/>
                            </p:stCondLst>
                            <p:childTnLst>
                              <p:par>
                                <p:cTn id="192" presetID="2" presetClass="entr" presetSubtype="2" decel="100000" fill="hold" grpId="0" nodeType="afterEffect">
                                  <p:stCondLst>
                                    <p:cond delay="0"/>
                                  </p:stCondLst>
                                  <p:iterate type="wd">
                                    <p:tmPct val="10000"/>
                                  </p:iterate>
                                  <p:childTnLst>
                                    <p:set>
                                      <p:cBhvr>
                                        <p:cTn id="193" dur="1" fill="hold">
                                          <p:stCondLst>
                                            <p:cond delay="0"/>
                                          </p:stCondLst>
                                        </p:cTn>
                                        <p:tgtEl>
                                          <p:spTgt spid="62">
                                            <p:txEl>
                                              <p:pRg st="0" end="0"/>
                                            </p:txEl>
                                          </p:spTgt>
                                        </p:tgtEl>
                                        <p:attrNameLst>
                                          <p:attrName>style.visibility</p:attrName>
                                        </p:attrNameLst>
                                      </p:cBhvr>
                                      <p:to>
                                        <p:strVal val="visible"/>
                                      </p:to>
                                    </p:set>
                                    <p:anim calcmode="lin" valueType="num">
                                      <p:cBhvr additive="base">
                                        <p:cTn id="194" dur="500" fill="hold"/>
                                        <p:tgtEl>
                                          <p:spTgt spid="62">
                                            <p:txEl>
                                              <p:pRg st="0" end="0"/>
                                            </p:txEl>
                                          </p:spTgt>
                                        </p:tgtEl>
                                        <p:attrNameLst>
                                          <p:attrName>ppt_x</p:attrName>
                                        </p:attrNameLst>
                                      </p:cBhvr>
                                      <p:tavLst>
                                        <p:tav tm="0">
                                          <p:val>
                                            <p:strVal val="1+#ppt_w/2"/>
                                          </p:val>
                                        </p:tav>
                                        <p:tav tm="100000">
                                          <p:val>
                                            <p:strVal val="#ppt_x"/>
                                          </p:val>
                                        </p:tav>
                                      </p:tavLst>
                                    </p:anim>
                                    <p:anim calcmode="lin" valueType="num">
                                      <p:cBhvr additive="base">
                                        <p:cTn id="195" dur="500" fill="hold"/>
                                        <p:tgtEl>
                                          <p:spTgt spid="62">
                                            <p:txEl>
                                              <p:pRg st="0" end="0"/>
                                            </p:txEl>
                                          </p:spTgt>
                                        </p:tgtEl>
                                        <p:attrNameLst>
                                          <p:attrName>ppt_y</p:attrName>
                                        </p:attrNameLst>
                                      </p:cBhvr>
                                      <p:tavLst>
                                        <p:tav tm="0">
                                          <p:val>
                                            <p:strVal val="#ppt_y"/>
                                          </p:val>
                                        </p:tav>
                                        <p:tav tm="100000">
                                          <p:val>
                                            <p:strVal val="#ppt_y"/>
                                          </p:val>
                                        </p:tav>
                                      </p:tavLst>
                                    </p:anim>
                                  </p:childTnLst>
                                </p:cTn>
                              </p:par>
                              <p:par>
                                <p:cTn id="196" presetID="2" presetClass="entr" presetSubtype="4" decel="100000" fill="hold" grpId="0" nodeType="withEffect">
                                  <p:stCondLst>
                                    <p:cond delay="0"/>
                                  </p:stCondLst>
                                  <p:childTnLst>
                                    <p:set>
                                      <p:cBhvr>
                                        <p:cTn id="197" dur="1" fill="hold">
                                          <p:stCondLst>
                                            <p:cond delay="0"/>
                                          </p:stCondLst>
                                        </p:cTn>
                                        <p:tgtEl>
                                          <p:spTgt spid="63">
                                            <p:txEl>
                                              <p:pRg st="0" end="0"/>
                                            </p:txEl>
                                          </p:spTgt>
                                        </p:tgtEl>
                                        <p:attrNameLst>
                                          <p:attrName>style.visibility</p:attrName>
                                        </p:attrNameLst>
                                      </p:cBhvr>
                                      <p:to>
                                        <p:strVal val="visible"/>
                                      </p:to>
                                    </p:set>
                                    <p:anim calcmode="lin" valueType="num">
                                      <p:cBhvr additive="base">
                                        <p:cTn id="198"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additive="base">
                                        <p:cTn id="199" dur="500" fill="hold"/>
                                        <p:tgtEl>
                                          <p:spTgt spid="63">
                                            <p:txEl>
                                              <p:pRg st="0" end="0"/>
                                            </p:txEl>
                                          </p:spTgt>
                                        </p:tgtEl>
                                        <p:attrNameLst>
                                          <p:attrName>ppt_y</p:attrName>
                                        </p:attrNameLst>
                                      </p:cBhvr>
                                      <p:tavLst>
                                        <p:tav tm="0">
                                          <p:val>
                                            <p:strVal val="1+#ppt_h/2"/>
                                          </p:val>
                                        </p:tav>
                                        <p:tav tm="100000">
                                          <p:val>
                                            <p:strVal val="#ppt_y"/>
                                          </p:val>
                                        </p:tav>
                                      </p:tavLst>
                                    </p:anim>
                                  </p:childTnLst>
                                </p:cTn>
                              </p:par>
                              <p:par>
                                <p:cTn id="200" presetID="2" presetClass="entr" presetSubtype="4" decel="100000" fill="hold" grpId="0" nodeType="withEffect">
                                  <p:stCondLst>
                                    <p:cond delay="0"/>
                                  </p:stCondLst>
                                  <p:childTnLst>
                                    <p:set>
                                      <p:cBhvr>
                                        <p:cTn id="201" dur="1" fill="hold">
                                          <p:stCondLst>
                                            <p:cond delay="0"/>
                                          </p:stCondLst>
                                        </p:cTn>
                                        <p:tgtEl>
                                          <p:spTgt spid="64"/>
                                        </p:tgtEl>
                                        <p:attrNameLst>
                                          <p:attrName>style.visibility</p:attrName>
                                        </p:attrNameLst>
                                      </p:cBhvr>
                                      <p:to>
                                        <p:strVal val="visible"/>
                                      </p:to>
                                    </p:set>
                                    <p:anim calcmode="lin" valueType="num">
                                      <p:cBhvr additive="base">
                                        <p:cTn id="202" dur="500" fill="hold"/>
                                        <p:tgtEl>
                                          <p:spTgt spid="64"/>
                                        </p:tgtEl>
                                        <p:attrNameLst>
                                          <p:attrName>ppt_x</p:attrName>
                                        </p:attrNameLst>
                                      </p:cBhvr>
                                      <p:tavLst>
                                        <p:tav tm="0">
                                          <p:val>
                                            <p:strVal val="#ppt_x"/>
                                          </p:val>
                                        </p:tav>
                                        <p:tav tm="100000">
                                          <p:val>
                                            <p:strVal val="#ppt_x"/>
                                          </p:val>
                                        </p:tav>
                                      </p:tavLst>
                                    </p:anim>
                                    <p:anim calcmode="lin" valueType="num">
                                      <p:cBhvr additive="base">
                                        <p:cTn id="203"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20" grpId="0"/>
      <p:bldP spid="20" grpId="1"/>
      <p:bldP spid="27"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27"/>
                        </p:tgtEl>
                        <p:attrNameLst>
                          <p:attrName>style.visibility</p:attrName>
                        </p:attrNameLst>
                      </p:cBhvr>
                      <p:to>
                        <p:strVal val="visible"/>
                      </p:to>
                    </p:set>
                    <p:anim calcmode="lin" valueType="num">
                      <p:cBhvr additive="base">
                        <p:cTn dur="500" fill="hold"/>
                        <p:tgtEl>
                          <p:spTgt spid="27"/>
                        </p:tgtEl>
                        <p:attrNameLst>
                          <p:attrName>ppt_x</p:attrName>
                        </p:attrNameLst>
                      </p:cBhvr>
                      <p:tavLst>
                        <p:tav tm="0">
                          <p:val>
                            <p:strVal val="1+#ppt_w/2"/>
                          </p:val>
                        </p:tav>
                        <p:tav tm="100000">
                          <p:val>
                            <p:strVal val="#ppt_x"/>
                          </p:val>
                        </p:tav>
                      </p:tavLst>
                    </p:anim>
                    <p:anim calcmode="lin" valueType="num">
                      <p:cBhvr additive="base">
                        <p:cTn dur="500" fill="hold"/>
                        <p:tgtEl>
                          <p:spTgt spid="27"/>
                        </p:tgtEl>
                        <p:attrNameLst>
                          <p:attrName>ppt_y</p:attrName>
                        </p:attrNameLst>
                      </p:cBhvr>
                      <p:tavLst>
                        <p:tav tm="0">
                          <p:val>
                            <p:strVal val="#ppt_y"/>
                          </p:val>
                        </p:tav>
                        <p:tav tm="100000">
                          <p:val>
                            <p:strVal val="#ppt_y"/>
                          </p:val>
                        </p:tav>
                      </p:tavLst>
                    </p:anim>
                  </p:childTnLst>
                </p:cTn>
              </p:par>
            </p:tnLst>
          </p:tmpl>
        </p:tmplLst>
      </p:bldP>
      <p:bldP spid="28" grpId="0" build="p">
        <p:tmplLst>
          <p:tmpl lvl="1">
            <p:tnLst>
              <p:par>
                <p:cTn presetID="2" presetClass="entr" presetSubtype="4" decel="100000" fill="hold" nodeType="with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ppt_x"/>
                          </p:val>
                        </p:tav>
                        <p:tav tm="100000">
                          <p:val>
                            <p:strVal val="#ppt_x"/>
                          </p:val>
                        </p:tav>
                      </p:tavLst>
                    </p:anim>
                    <p:anim calcmode="lin" valueType="num">
                      <p:cBhvr additive="base">
                        <p:cTn dur="500" fill="hold"/>
                        <p:tgtEl>
                          <p:spTgt spid="28"/>
                        </p:tgtEl>
                        <p:attrNameLst>
                          <p:attrName>ppt_y</p:attrName>
                        </p:attrNameLst>
                      </p:cBhvr>
                      <p:tavLst>
                        <p:tav tm="0">
                          <p:val>
                            <p:strVal val="1+#ppt_h/2"/>
                          </p:val>
                        </p:tav>
                        <p:tav tm="100000">
                          <p:val>
                            <p:strVal val="#ppt_y"/>
                          </p:val>
                        </p:tav>
                      </p:tavLst>
                    </p:anim>
                  </p:childTnLst>
                </p:cTn>
              </p:par>
            </p:tnLst>
          </p:tmpl>
        </p:tmplLst>
      </p:bldP>
      <p:bldP spid="30" grpId="0" animBg="1"/>
      <p:bldP spid="31" grpId="0" animBg="1"/>
      <p:bldP spid="31" grpId="1" animBg="1"/>
      <p:bldP spid="41" grpId="0"/>
      <p:bldP spid="41" grpId="1"/>
      <p:bldP spid="42"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1+#ppt_w/2"/>
                          </p:val>
                        </p:tav>
                        <p:tav tm="100000">
                          <p:val>
                            <p:strVal val="#ppt_x"/>
                          </p:val>
                        </p:tav>
                      </p:tavLst>
                    </p:anim>
                    <p:anim calcmode="lin" valueType="num">
                      <p:cBhvr additive="base">
                        <p:cTn dur="500" fill="hold"/>
                        <p:tgtEl>
                          <p:spTgt spid="42"/>
                        </p:tgtEl>
                        <p:attrNameLst>
                          <p:attrName>ppt_y</p:attrName>
                        </p:attrNameLst>
                      </p:cBhvr>
                      <p:tavLst>
                        <p:tav tm="0">
                          <p:val>
                            <p:strVal val="#ppt_y"/>
                          </p:val>
                        </p:tav>
                        <p:tav tm="100000">
                          <p:val>
                            <p:strVal val="#ppt_y"/>
                          </p:val>
                        </p:tav>
                      </p:tavLst>
                    </p:anim>
                  </p:childTnLst>
                </p:cTn>
              </p:par>
            </p:tnLst>
          </p:tmpl>
        </p:tmplLst>
      </p:bldP>
      <p:bldP spid="43" grpId="0" build="p">
        <p:tmplLst>
          <p:tmpl lvl="1">
            <p:tnLst>
              <p:par>
                <p:cTn presetID="2" presetClass="entr" presetSubtype="4" decel="100000" fill="hold" nodeType="withEffect">
                  <p:stCondLst>
                    <p:cond delay="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500" fill="hold"/>
                        <p:tgtEl>
                          <p:spTgt spid="43"/>
                        </p:tgtEl>
                        <p:attrNameLst>
                          <p:attrName>ppt_x</p:attrName>
                        </p:attrNameLst>
                      </p:cBhvr>
                      <p:tavLst>
                        <p:tav tm="0">
                          <p:val>
                            <p:strVal val="#ppt_x"/>
                          </p:val>
                        </p:tav>
                        <p:tav tm="100000">
                          <p:val>
                            <p:strVal val="#ppt_x"/>
                          </p:val>
                        </p:tav>
                      </p:tavLst>
                    </p:anim>
                    <p:anim calcmode="lin" valueType="num">
                      <p:cBhvr additive="base">
                        <p:cTn dur="500" fill="hold"/>
                        <p:tgtEl>
                          <p:spTgt spid="43"/>
                        </p:tgtEl>
                        <p:attrNameLst>
                          <p:attrName>ppt_y</p:attrName>
                        </p:attrNameLst>
                      </p:cBhvr>
                      <p:tavLst>
                        <p:tav tm="0">
                          <p:val>
                            <p:strVal val="1+#ppt_h/2"/>
                          </p:val>
                        </p:tav>
                        <p:tav tm="100000">
                          <p:val>
                            <p:strVal val="#ppt_y"/>
                          </p:val>
                        </p:tav>
                      </p:tavLst>
                    </p:anim>
                  </p:childTnLst>
                </p:cTn>
              </p:par>
            </p:tnLst>
          </p:tmpl>
        </p:tmplLst>
      </p:bldP>
      <p:bldP spid="44" grpId="0" animBg="1"/>
      <p:bldP spid="45" grpId="0" animBg="1"/>
      <p:bldP spid="45" grpId="1" animBg="1"/>
      <p:bldP spid="46" grpId="0"/>
      <p:bldP spid="46" grpId="1"/>
      <p:bldP spid="47"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1+#ppt_w/2"/>
                          </p:val>
                        </p:tav>
                        <p:tav tm="100000">
                          <p:val>
                            <p:strVal val="#ppt_x"/>
                          </p:val>
                        </p:tav>
                      </p:tavLst>
                    </p:anim>
                    <p:anim calcmode="lin" valueType="num">
                      <p:cBhvr additive="base">
                        <p:cTn dur="500" fill="hold"/>
                        <p:tgtEl>
                          <p:spTgt spid="47"/>
                        </p:tgtEl>
                        <p:attrNameLst>
                          <p:attrName>ppt_y</p:attrName>
                        </p:attrNameLst>
                      </p:cBhvr>
                      <p:tavLst>
                        <p:tav tm="0">
                          <p:val>
                            <p:strVal val="#ppt_y"/>
                          </p:val>
                        </p:tav>
                        <p:tav tm="100000">
                          <p:val>
                            <p:strVal val="#ppt_y"/>
                          </p:val>
                        </p:tav>
                      </p:tavLst>
                    </p:anim>
                  </p:childTnLst>
                </p:cTn>
              </p:par>
            </p:tnLst>
          </p:tmpl>
        </p:tmplLst>
      </p:bldP>
      <p:bldP spid="48" grpId="0" build="p">
        <p:tmplLst>
          <p:tmpl lvl="1">
            <p:tnLst>
              <p:par>
                <p:cTn presetID="2" presetClass="entr" presetSubtype="4" decel="100000" fill="hold" nodeType="withEffect">
                  <p:stCondLst>
                    <p:cond delay="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500" fill="hold"/>
                        <p:tgtEl>
                          <p:spTgt spid="48"/>
                        </p:tgtEl>
                        <p:attrNameLst>
                          <p:attrName>ppt_x</p:attrName>
                        </p:attrNameLst>
                      </p:cBhvr>
                      <p:tavLst>
                        <p:tav tm="0">
                          <p:val>
                            <p:strVal val="#ppt_x"/>
                          </p:val>
                        </p:tav>
                        <p:tav tm="100000">
                          <p:val>
                            <p:strVal val="#ppt_x"/>
                          </p:val>
                        </p:tav>
                      </p:tavLst>
                    </p:anim>
                    <p:anim calcmode="lin" valueType="num">
                      <p:cBhvr additive="base">
                        <p:cTn dur="500" fill="hold"/>
                        <p:tgtEl>
                          <p:spTgt spid="48"/>
                        </p:tgtEl>
                        <p:attrNameLst>
                          <p:attrName>ppt_y</p:attrName>
                        </p:attrNameLst>
                      </p:cBhvr>
                      <p:tavLst>
                        <p:tav tm="0">
                          <p:val>
                            <p:strVal val="1+#ppt_h/2"/>
                          </p:val>
                        </p:tav>
                        <p:tav tm="100000">
                          <p:val>
                            <p:strVal val="#ppt_y"/>
                          </p:val>
                        </p:tav>
                      </p:tavLst>
                    </p:anim>
                  </p:childTnLst>
                </p:cTn>
              </p:par>
            </p:tnLst>
          </p:tmpl>
        </p:tmplLst>
      </p:bldP>
      <p:bldP spid="49" grpId="0" animBg="1"/>
      <p:bldP spid="50" grpId="0" animBg="1"/>
      <p:bldP spid="50" grpId="1" animBg="1"/>
      <p:bldP spid="51" grpId="0"/>
      <p:bldP spid="51" grpId="1"/>
      <p:bldP spid="52"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1+#ppt_w/2"/>
                          </p:val>
                        </p:tav>
                        <p:tav tm="100000">
                          <p:val>
                            <p:strVal val="#ppt_x"/>
                          </p:val>
                        </p:tav>
                      </p:tavLst>
                    </p:anim>
                    <p:anim calcmode="lin" valueType="num">
                      <p:cBhvr additive="base">
                        <p:cTn dur="500" fill="hold"/>
                        <p:tgtEl>
                          <p:spTgt spid="52"/>
                        </p:tgtEl>
                        <p:attrNameLst>
                          <p:attrName>ppt_y</p:attrName>
                        </p:attrNameLst>
                      </p:cBhvr>
                      <p:tavLst>
                        <p:tav tm="0">
                          <p:val>
                            <p:strVal val="#ppt_y"/>
                          </p:val>
                        </p:tav>
                        <p:tav tm="100000">
                          <p:val>
                            <p:strVal val="#ppt_y"/>
                          </p:val>
                        </p:tav>
                      </p:tavLst>
                    </p:anim>
                  </p:childTnLst>
                </p:cTn>
              </p:par>
            </p:tnLst>
          </p:tmpl>
        </p:tmplLst>
      </p:bldP>
      <p:bldP spid="53" grpId="0" build="p">
        <p:tmplLst>
          <p:tmpl lvl="1">
            <p:tnLst>
              <p:par>
                <p:cTn presetID="2" presetClass="entr" presetSubtype="4" decel="100000" fill="hold" nodeType="withEffect">
                  <p:stCondLst>
                    <p:cond delay="0"/>
                  </p:stCondLst>
                  <p:childTnLst>
                    <p:set>
                      <p:cBhvr>
                        <p:cTn dur="1" fill="hold">
                          <p:stCondLst>
                            <p:cond delay="0"/>
                          </p:stCondLst>
                        </p:cTn>
                        <p:tgtEl>
                          <p:spTgt spid="53"/>
                        </p:tgtEl>
                        <p:attrNameLst>
                          <p:attrName>style.visibility</p:attrName>
                        </p:attrNameLst>
                      </p:cBhvr>
                      <p:to>
                        <p:strVal val="visible"/>
                      </p:to>
                    </p:set>
                    <p:anim calcmode="lin" valueType="num">
                      <p:cBhvr additive="base">
                        <p:cTn dur="500" fill="hold"/>
                        <p:tgtEl>
                          <p:spTgt spid="53"/>
                        </p:tgtEl>
                        <p:attrNameLst>
                          <p:attrName>ppt_x</p:attrName>
                        </p:attrNameLst>
                      </p:cBhvr>
                      <p:tavLst>
                        <p:tav tm="0">
                          <p:val>
                            <p:strVal val="#ppt_x"/>
                          </p:val>
                        </p:tav>
                        <p:tav tm="100000">
                          <p:val>
                            <p:strVal val="#ppt_x"/>
                          </p:val>
                        </p:tav>
                      </p:tavLst>
                    </p:anim>
                    <p:anim calcmode="lin" valueType="num">
                      <p:cBhvr additive="base">
                        <p:cTn dur="500" fill="hold"/>
                        <p:tgtEl>
                          <p:spTgt spid="53"/>
                        </p:tgtEl>
                        <p:attrNameLst>
                          <p:attrName>ppt_y</p:attrName>
                        </p:attrNameLst>
                      </p:cBhvr>
                      <p:tavLst>
                        <p:tav tm="0">
                          <p:val>
                            <p:strVal val="1+#ppt_h/2"/>
                          </p:val>
                        </p:tav>
                        <p:tav tm="100000">
                          <p:val>
                            <p:strVal val="#ppt_y"/>
                          </p:val>
                        </p:tav>
                      </p:tavLst>
                    </p:anim>
                  </p:childTnLst>
                </p:cTn>
              </p:par>
            </p:tnLst>
          </p:tmpl>
        </p:tmplLst>
      </p:bldP>
      <p:bldP spid="54" grpId="0" animBg="1"/>
      <p:bldP spid="55" grpId="0" animBg="1"/>
      <p:bldP spid="55" grpId="1" animBg="1"/>
      <p:bldP spid="56" grpId="0"/>
      <p:bldP spid="56" grpId="1"/>
      <p:bldP spid="57"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57"/>
                        </p:tgtEl>
                        <p:attrNameLst>
                          <p:attrName>style.visibility</p:attrName>
                        </p:attrNameLst>
                      </p:cBhvr>
                      <p:to>
                        <p:strVal val="visible"/>
                      </p:to>
                    </p:set>
                    <p:anim calcmode="lin" valueType="num">
                      <p:cBhvr additive="base">
                        <p:cTn dur="500" fill="hold"/>
                        <p:tgtEl>
                          <p:spTgt spid="57"/>
                        </p:tgtEl>
                        <p:attrNameLst>
                          <p:attrName>ppt_x</p:attrName>
                        </p:attrNameLst>
                      </p:cBhvr>
                      <p:tavLst>
                        <p:tav tm="0">
                          <p:val>
                            <p:strVal val="1+#ppt_w/2"/>
                          </p:val>
                        </p:tav>
                        <p:tav tm="100000">
                          <p:val>
                            <p:strVal val="#ppt_x"/>
                          </p:val>
                        </p:tav>
                      </p:tavLst>
                    </p:anim>
                    <p:anim calcmode="lin" valueType="num">
                      <p:cBhvr additive="base">
                        <p:cTn dur="500" fill="hold"/>
                        <p:tgtEl>
                          <p:spTgt spid="57"/>
                        </p:tgtEl>
                        <p:attrNameLst>
                          <p:attrName>ppt_y</p:attrName>
                        </p:attrNameLst>
                      </p:cBhvr>
                      <p:tavLst>
                        <p:tav tm="0">
                          <p:val>
                            <p:strVal val="#ppt_y"/>
                          </p:val>
                        </p:tav>
                        <p:tav tm="100000">
                          <p:val>
                            <p:strVal val="#ppt_y"/>
                          </p:val>
                        </p:tav>
                      </p:tavLst>
                    </p:anim>
                  </p:childTnLst>
                </p:cTn>
              </p:par>
            </p:tnLst>
          </p:tmpl>
        </p:tmplLst>
      </p:bldP>
      <p:bldP spid="58" grpId="0" build="p">
        <p:tmplLst>
          <p:tmpl lvl="1">
            <p:tnLst>
              <p:par>
                <p:cTn presetID="2" presetClass="entr" presetSubtype="4" decel="100000" fill="hold" nodeType="withEffect">
                  <p:stCondLst>
                    <p:cond delay="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500" fill="hold"/>
                        <p:tgtEl>
                          <p:spTgt spid="58"/>
                        </p:tgtEl>
                        <p:attrNameLst>
                          <p:attrName>ppt_x</p:attrName>
                        </p:attrNameLst>
                      </p:cBhvr>
                      <p:tavLst>
                        <p:tav tm="0">
                          <p:val>
                            <p:strVal val="#ppt_x"/>
                          </p:val>
                        </p:tav>
                        <p:tav tm="100000">
                          <p:val>
                            <p:strVal val="#ppt_x"/>
                          </p:val>
                        </p:tav>
                      </p:tavLst>
                    </p:anim>
                    <p:anim calcmode="lin" valueType="num">
                      <p:cBhvr additive="base">
                        <p:cTn dur="500" fill="hold"/>
                        <p:tgtEl>
                          <p:spTgt spid="58"/>
                        </p:tgtEl>
                        <p:attrNameLst>
                          <p:attrName>ppt_y</p:attrName>
                        </p:attrNameLst>
                      </p:cBhvr>
                      <p:tavLst>
                        <p:tav tm="0">
                          <p:val>
                            <p:strVal val="1+#ppt_h/2"/>
                          </p:val>
                        </p:tav>
                        <p:tav tm="100000">
                          <p:val>
                            <p:strVal val="#ppt_y"/>
                          </p:val>
                        </p:tav>
                      </p:tavLst>
                    </p:anim>
                  </p:childTnLst>
                </p:cTn>
              </p:par>
            </p:tnLst>
          </p:tmpl>
        </p:tmplLst>
      </p:bldP>
      <p:bldP spid="59" grpId="0" animBg="1"/>
      <p:bldP spid="60" grpId="0" animBg="1"/>
      <p:bldP spid="60" grpId="1" animBg="1"/>
      <p:bldP spid="61" grpId="0"/>
      <p:bldP spid="61" grpId="1"/>
      <p:bldP spid="62"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62"/>
                        </p:tgtEl>
                        <p:attrNameLst>
                          <p:attrName>style.visibility</p:attrName>
                        </p:attrNameLst>
                      </p:cBhvr>
                      <p:to>
                        <p:strVal val="visible"/>
                      </p:to>
                    </p:set>
                    <p:anim calcmode="lin" valueType="num">
                      <p:cBhvr additive="base">
                        <p:cTn dur="500" fill="hold"/>
                        <p:tgtEl>
                          <p:spTgt spid="62"/>
                        </p:tgtEl>
                        <p:attrNameLst>
                          <p:attrName>ppt_x</p:attrName>
                        </p:attrNameLst>
                      </p:cBhvr>
                      <p:tavLst>
                        <p:tav tm="0">
                          <p:val>
                            <p:strVal val="1+#ppt_w/2"/>
                          </p:val>
                        </p:tav>
                        <p:tav tm="100000">
                          <p:val>
                            <p:strVal val="#ppt_x"/>
                          </p:val>
                        </p:tav>
                      </p:tavLst>
                    </p:anim>
                    <p:anim calcmode="lin" valueType="num">
                      <p:cBhvr additive="base">
                        <p:cTn dur="500" fill="hold"/>
                        <p:tgtEl>
                          <p:spTgt spid="62"/>
                        </p:tgtEl>
                        <p:attrNameLst>
                          <p:attrName>ppt_y</p:attrName>
                        </p:attrNameLst>
                      </p:cBhvr>
                      <p:tavLst>
                        <p:tav tm="0">
                          <p:val>
                            <p:strVal val="#ppt_y"/>
                          </p:val>
                        </p:tav>
                        <p:tav tm="100000">
                          <p:val>
                            <p:strVal val="#ppt_y"/>
                          </p:val>
                        </p:tav>
                      </p:tavLst>
                    </p:anim>
                  </p:childTnLst>
                </p:cTn>
              </p:par>
            </p:tnLst>
          </p:tmpl>
        </p:tmplLst>
      </p:bldP>
      <p:bldP spid="63" grpId="0" build="p">
        <p:tmplLst>
          <p:tmpl lvl="1">
            <p:tnLst>
              <p:par>
                <p:cTn presetID="2" presetClass="entr" presetSubtype="4" decel="100000" fill="hold" nodeType="withEffect">
                  <p:stCondLst>
                    <p:cond delay="0"/>
                  </p:stCondLst>
                  <p:childTnLst>
                    <p:set>
                      <p:cBhvr>
                        <p:cTn dur="1" fill="hold">
                          <p:stCondLst>
                            <p:cond delay="0"/>
                          </p:stCondLst>
                        </p:cTn>
                        <p:tgtEl>
                          <p:spTgt spid="63"/>
                        </p:tgtEl>
                        <p:attrNameLst>
                          <p:attrName>style.visibility</p:attrName>
                        </p:attrNameLst>
                      </p:cBhvr>
                      <p:to>
                        <p:strVal val="visible"/>
                      </p:to>
                    </p:set>
                    <p:anim calcmode="lin" valueType="num">
                      <p:cBhvr additive="base">
                        <p:cTn dur="500" fill="hold"/>
                        <p:tgtEl>
                          <p:spTgt spid="63"/>
                        </p:tgtEl>
                        <p:attrNameLst>
                          <p:attrName>ppt_x</p:attrName>
                        </p:attrNameLst>
                      </p:cBhvr>
                      <p:tavLst>
                        <p:tav tm="0">
                          <p:val>
                            <p:strVal val="#ppt_x"/>
                          </p:val>
                        </p:tav>
                        <p:tav tm="100000">
                          <p:val>
                            <p:strVal val="#ppt_x"/>
                          </p:val>
                        </p:tav>
                      </p:tavLst>
                    </p:anim>
                    <p:anim calcmode="lin" valueType="num">
                      <p:cBhvr additive="base">
                        <p:cTn dur="500" fill="hold"/>
                        <p:tgtEl>
                          <p:spTgt spid="63"/>
                        </p:tgtEl>
                        <p:attrNameLst>
                          <p:attrName>ppt_y</p:attrName>
                        </p:attrNameLst>
                      </p:cBhvr>
                      <p:tavLst>
                        <p:tav tm="0">
                          <p:val>
                            <p:strVal val="1+#ppt_h/2"/>
                          </p:val>
                        </p:tav>
                        <p:tav tm="100000">
                          <p:val>
                            <p:strVal val="#ppt_y"/>
                          </p:val>
                        </p:tav>
                      </p:tavLst>
                    </p:anim>
                  </p:childTnLst>
                </p:cTn>
              </p:par>
            </p:tnLst>
          </p:tmpl>
        </p:tmplLst>
      </p:bldP>
      <p:bldP spid="64" grpId="0" animBg="1"/>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 numeric List">
    <p:spTree>
      <p:nvGrpSpPr>
        <p:cNvPr id="1" name=""/>
        <p:cNvGrpSpPr/>
        <p:nvPr/>
      </p:nvGrpSpPr>
      <p:grpSpPr>
        <a:xfrm>
          <a:off x="0" y="0"/>
          <a:ext cx="0" cy="0"/>
          <a:chOff x="0" y="0"/>
          <a:chExt cx="0" cy="0"/>
        </a:xfrm>
      </p:grpSpPr>
      <p:sp>
        <p:nvSpPr>
          <p:cNvPr id="19" name="円/楕円 18"/>
          <p:cNvSpPr/>
          <p:nvPr userDrawn="1"/>
        </p:nvSpPr>
        <p:spPr>
          <a:xfrm>
            <a:off x="382869" y="1652803"/>
            <a:ext cx="789091" cy="7890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white"/>
                </a:solidFill>
                <a:effectLst/>
                <a:uLnTx/>
                <a:uFillTx/>
                <a:latin typeface="Open Sans"/>
                <a:cs typeface="+mn-cs"/>
              </a:rPr>
              <a:t>1</a:t>
            </a:r>
            <a:endParaRPr kumimoji="1" lang="ja-JP" altLang="en-US" sz="2400" b="0" i="0" u="none" strike="noStrike" kern="1200" cap="none" spc="0" normalizeH="0" baseline="0" noProof="0" dirty="0">
              <a:ln>
                <a:noFill/>
              </a:ln>
              <a:solidFill>
                <a:prstClr val="white"/>
              </a:solidFill>
              <a:effectLst/>
              <a:uLnTx/>
              <a:uFillTx/>
              <a:latin typeface="Open Sans"/>
              <a:cs typeface="+mn-cs"/>
            </a:endParaRPr>
          </a:p>
        </p:txBody>
      </p:sp>
      <p:sp>
        <p:nvSpPr>
          <p:cNvPr id="2" name="タイトル 1"/>
          <p:cNvSpPr>
            <a:spLocks noGrp="1"/>
          </p:cNvSpPr>
          <p:nvPr userDrawn="1">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userDrawn="1">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userDrawn="1">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userDrawn="1">
            <p:ph type="body" sz="quarter" idx="13" hasCustomPrompt="1"/>
          </p:nvPr>
        </p:nvSpPr>
        <p:spPr>
          <a:xfrm>
            <a:off x="2111211" y="1028734"/>
            <a:ext cx="9553890" cy="336037"/>
          </a:xfrm>
        </p:spPr>
        <p:txBody>
          <a:bodyPr/>
          <a:lstStyle>
            <a:lvl1pPr>
              <a:defRPr kumimoji="1" lang="en-US" altLang="ja-JP" sz="1600" i="1" kern="1200" baseline="0" dirty="0" smtClean="0">
                <a:solidFill>
                  <a:schemeClr val="tx1">
                    <a:lumMod val="50000"/>
                    <a:lumOff val="50000"/>
                  </a:schemeClr>
                </a:solidFill>
                <a:latin typeface="+mn-lt"/>
                <a:ea typeface="+mn-ea"/>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7" name="テキスト プレースホルダー 6"/>
          <p:cNvSpPr>
            <a:spLocks noGrp="1"/>
          </p:cNvSpPr>
          <p:nvPr>
            <p:ph type="body" sz="quarter" idx="21" hasCustomPrompt="1"/>
          </p:nvPr>
        </p:nvSpPr>
        <p:spPr>
          <a:xfrm>
            <a:off x="1204874" y="1816242"/>
            <a:ext cx="2847406" cy="480053"/>
          </a:xfrm>
        </p:spPr>
        <p:txBody>
          <a:bodyPr anchor="t">
            <a:noAutofit/>
          </a:bodyPr>
          <a:lstStyle>
            <a:lvl1pPr algn="l">
              <a:defRPr sz="2133"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28" name="テキスト プレースホルダー 6"/>
          <p:cNvSpPr>
            <a:spLocks noGrp="1"/>
          </p:cNvSpPr>
          <p:nvPr>
            <p:ph type="body" sz="quarter" idx="24" hasCustomPrompt="1"/>
          </p:nvPr>
        </p:nvSpPr>
        <p:spPr>
          <a:xfrm>
            <a:off x="1222531" y="240247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0" name="正方形/長方形 29"/>
          <p:cNvSpPr/>
          <p:nvPr userDrawn="1"/>
        </p:nvSpPr>
        <p:spPr>
          <a:xfrm>
            <a:off x="1318550" y="2344300"/>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1" name="円/楕円 30"/>
          <p:cNvSpPr/>
          <p:nvPr userDrawn="1"/>
        </p:nvSpPr>
        <p:spPr>
          <a:xfrm>
            <a:off x="4213610" y="1652803"/>
            <a:ext cx="789091" cy="7890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white"/>
                </a:solidFill>
                <a:effectLst/>
                <a:uLnTx/>
                <a:uFillTx/>
                <a:latin typeface="Open Sans"/>
                <a:cs typeface="+mn-cs"/>
              </a:rPr>
              <a:t>2</a:t>
            </a:r>
            <a:endParaRPr kumimoji="1" lang="ja-JP" altLang="en-US" sz="2400" b="0" i="0" u="none" strike="noStrike" kern="1200" cap="none" spc="0" normalizeH="0" baseline="0" noProof="0" dirty="0">
              <a:ln>
                <a:noFill/>
              </a:ln>
              <a:solidFill>
                <a:prstClr val="white"/>
              </a:solidFill>
              <a:effectLst/>
              <a:uLnTx/>
              <a:uFillTx/>
              <a:latin typeface="Open Sans"/>
              <a:cs typeface="+mn-cs"/>
            </a:endParaRPr>
          </a:p>
        </p:txBody>
      </p:sp>
      <p:sp>
        <p:nvSpPr>
          <p:cNvPr id="42" name="テキスト プレースホルダー 6"/>
          <p:cNvSpPr>
            <a:spLocks noGrp="1"/>
          </p:cNvSpPr>
          <p:nvPr>
            <p:ph type="body" sz="quarter" idx="26" hasCustomPrompt="1"/>
          </p:nvPr>
        </p:nvSpPr>
        <p:spPr>
          <a:xfrm>
            <a:off x="5035615" y="1816242"/>
            <a:ext cx="2847406" cy="480053"/>
          </a:xfrm>
        </p:spPr>
        <p:txBody>
          <a:bodyPr anchor="t">
            <a:noAutofit/>
          </a:bodyPr>
          <a:lstStyle>
            <a:lvl1pPr algn="l">
              <a:defRPr sz="2133"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43" name="テキスト プレースホルダー 6"/>
          <p:cNvSpPr>
            <a:spLocks noGrp="1"/>
          </p:cNvSpPr>
          <p:nvPr>
            <p:ph type="body" sz="quarter" idx="27" hasCustomPrompt="1"/>
          </p:nvPr>
        </p:nvSpPr>
        <p:spPr>
          <a:xfrm>
            <a:off x="5053272" y="240247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44" name="正方形/長方形 43"/>
          <p:cNvSpPr/>
          <p:nvPr userDrawn="1"/>
        </p:nvSpPr>
        <p:spPr>
          <a:xfrm>
            <a:off x="5149291" y="2344300"/>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5" name="円/楕円 44"/>
          <p:cNvSpPr/>
          <p:nvPr userDrawn="1"/>
        </p:nvSpPr>
        <p:spPr>
          <a:xfrm>
            <a:off x="8040889" y="1652803"/>
            <a:ext cx="789091" cy="78902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white"/>
                </a:solidFill>
                <a:effectLst/>
                <a:uLnTx/>
                <a:uFillTx/>
                <a:latin typeface="Open Sans"/>
                <a:cs typeface="+mn-cs"/>
              </a:rPr>
              <a:t>3</a:t>
            </a:r>
            <a:endParaRPr kumimoji="1" lang="ja-JP" altLang="en-US" sz="2400" b="0" i="0" u="none" strike="noStrike" kern="1200" cap="none" spc="0" normalizeH="0" baseline="0" noProof="0" dirty="0">
              <a:ln>
                <a:noFill/>
              </a:ln>
              <a:solidFill>
                <a:prstClr val="white"/>
              </a:solidFill>
              <a:effectLst/>
              <a:uLnTx/>
              <a:uFillTx/>
              <a:latin typeface="Open Sans"/>
              <a:cs typeface="+mn-cs"/>
            </a:endParaRPr>
          </a:p>
        </p:txBody>
      </p:sp>
      <p:sp>
        <p:nvSpPr>
          <p:cNvPr id="47" name="テキスト プレースホルダー 6"/>
          <p:cNvSpPr>
            <a:spLocks noGrp="1"/>
          </p:cNvSpPr>
          <p:nvPr>
            <p:ph type="body" sz="quarter" idx="29" hasCustomPrompt="1"/>
          </p:nvPr>
        </p:nvSpPr>
        <p:spPr>
          <a:xfrm>
            <a:off x="8862894" y="1816242"/>
            <a:ext cx="2847406" cy="480053"/>
          </a:xfrm>
        </p:spPr>
        <p:txBody>
          <a:bodyPr anchor="t">
            <a:noAutofit/>
          </a:bodyPr>
          <a:lstStyle>
            <a:lvl1pPr algn="l">
              <a:defRPr sz="2133"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48" name="テキスト プレースホルダー 6"/>
          <p:cNvSpPr>
            <a:spLocks noGrp="1"/>
          </p:cNvSpPr>
          <p:nvPr>
            <p:ph type="body" sz="quarter" idx="30" hasCustomPrompt="1"/>
          </p:nvPr>
        </p:nvSpPr>
        <p:spPr>
          <a:xfrm>
            <a:off x="8880551" y="240247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49" name="正方形/長方形 48"/>
          <p:cNvSpPr/>
          <p:nvPr userDrawn="1"/>
        </p:nvSpPr>
        <p:spPr>
          <a:xfrm>
            <a:off x="8976570" y="2344300"/>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0" name="円/楕円 49"/>
          <p:cNvSpPr/>
          <p:nvPr userDrawn="1"/>
        </p:nvSpPr>
        <p:spPr>
          <a:xfrm>
            <a:off x="390778" y="3818632"/>
            <a:ext cx="789091" cy="78902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white"/>
                </a:solidFill>
                <a:effectLst/>
                <a:uLnTx/>
                <a:uFillTx/>
                <a:latin typeface="Open Sans"/>
                <a:cs typeface="+mn-cs"/>
              </a:rPr>
              <a:t>4</a:t>
            </a:r>
            <a:endParaRPr kumimoji="1" lang="ja-JP" altLang="en-US" sz="2400" b="0" i="0" u="none" strike="noStrike" kern="1200" cap="none" spc="0" normalizeH="0" baseline="0" noProof="0" dirty="0">
              <a:ln>
                <a:noFill/>
              </a:ln>
              <a:solidFill>
                <a:prstClr val="white"/>
              </a:solidFill>
              <a:effectLst/>
              <a:uLnTx/>
              <a:uFillTx/>
              <a:latin typeface="Open Sans"/>
              <a:cs typeface="+mn-cs"/>
            </a:endParaRPr>
          </a:p>
        </p:txBody>
      </p:sp>
      <p:sp>
        <p:nvSpPr>
          <p:cNvPr id="52" name="テキスト プレースホルダー 6"/>
          <p:cNvSpPr>
            <a:spLocks noGrp="1"/>
          </p:cNvSpPr>
          <p:nvPr>
            <p:ph type="body" sz="quarter" idx="32" hasCustomPrompt="1"/>
          </p:nvPr>
        </p:nvSpPr>
        <p:spPr>
          <a:xfrm>
            <a:off x="1212782" y="3982071"/>
            <a:ext cx="2847406" cy="480053"/>
          </a:xfrm>
        </p:spPr>
        <p:txBody>
          <a:bodyPr anchor="t">
            <a:noAutofit/>
          </a:bodyPr>
          <a:lstStyle>
            <a:lvl1pPr algn="l">
              <a:defRPr sz="2133"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53" name="テキスト プレースホルダー 6"/>
          <p:cNvSpPr>
            <a:spLocks noGrp="1"/>
          </p:cNvSpPr>
          <p:nvPr>
            <p:ph type="body" sz="quarter" idx="33" hasCustomPrompt="1"/>
          </p:nvPr>
        </p:nvSpPr>
        <p:spPr>
          <a:xfrm>
            <a:off x="1230440" y="456830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54" name="正方形/長方形 53"/>
          <p:cNvSpPr/>
          <p:nvPr userDrawn="1"/>
        </p:nvSpPr>
        <p:spPr>
          <a:xfrm>
            <a:off x="1326459" y="4510130"/>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5" name="円/楕円 54"/>
          <p:cNvSpPr/>
          <p:nvPr userDrawn="1"/>
        </p:nvSpPr>
        <p:spPr>
          <a:xfrm>
            <a:off x="4221519" y="3818632"/>
            <a:ext cx="789091" cy="7890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white"/>
                </a:solidFill>
                <a:effectLst/>
                <a:uLnTx/>
                <a:uFillTx/>
                <a:latin typeface="Open Sans"/>
                <a:cs typeface="+mn-cs"/>
              </a:rPr>
              <a:t>5</a:t>
            </a:r>
            <a:endParaRPr kumimoji="1" lang="ja-JP" altLang="en-US" sz="2400" b="0" i="0" u="none" strike="noStrike" kern="1200" cap="none" spc="0" normalizeH="0" baseline="0" noProof="0" dirty="0">
              <a:ln>
                <a:noFill/>
              </a:ln>
              <a:solidFill>
                <a:prstClr val="white"/>
              </a:solidFill>
              <a:effectLst/>
              <a:uLnTx/>
              <a:uFillTx/>
              <a:latin typeface="Open Sans"/>
              <a:cs typeface="+mn-cs"/>
            </a:endParaRPr>
          </a:p>
        </p:txBody>
      </p:sp>
      <p:sp>
        <p:nvSpPr>
          <p:cNvPr id="57" name="テキスト プレースホルダー 6"/>
          <p:cNvSpPr>
            <a:spLocks noGrp="1"/>
          </p:cNvSpPr>
          <p:nvPr>
            <p:ph type="body" sz="quarter" idx="35" hasCustomPrompt="1"/>
          </p:nvPr>
        </p:nvSpPr>
        <p:spPr>
          <a:xfrm>
            <a:off x="5043524" y="3982071"/>
            <a:ext cx="2847406" cy="480053"/>
          </a:xfrm>
        </p:spPr>
        <p:txBody>
          <a:bodyPr anchor="t">
            <a:noAutofit/>
          </a:bodyPr>
          <a:lstStyle>
            <a:lvl1pPr algn="l">
              <a:defRPr sz="2133" i="0" baseline="0">
                <a:solidFill>
                  <a:schemeClr val="accent5"/>
                </a:solidFill>
                <a:latin typeface="Route 159 SemiBold" pitchFamily="50" charset="0"/>
              </a:defRPr>
            </a:lvl1pPr>
          </a:lstStyle>
          <a:p>
            <a:pPr lvl="0"/>
            <a:r>
              <a:rPr kumimoji="1" lang="en-US" altLang="ja-JP" dirty="0"/>
              <a:t>Text goes here</a:t>
            </a:r>
            <a:endParaRPr kumimoji="1" lang="ja-JP" altLang="en-US" dirty="0"/>
          </a:p>
        </p:txBody>
      </p:sp>
      <p:sp>
        <p:nvSpPr>
          <p:cNvPr id="58" name="テキスト プレースホルダー 6"/>
          <p:cNvSpPr>
            <a:spLocks noGrp="1"/>
          </p:cNvSpPr>
          <p:nvPr>
            <p:ph type="body" sz="quarter" idx="36" hasCustomPrompt="1"/>
          </p:nvPr>
        </p:nvSpPr>
        <p:spPr>
          <a:xfrm>
            <a:off x="5061181" y="456830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59" name="正方形/長方形 58"/>
          <p:cNvSpPr/>
          <p:nvPr userDrawn="1"/>
        </p:nvSpPr>
        <p:spPr>
          <a:xfrm>
            <a:off x="5157200" y="4510130"/>
            <a:ext cx="2160427" cy="480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0" name="円/楕円 59"/>
          <p:cNvSpPr/>
          <p:nvPr userDrawn="1"/>
        </p:nvSpPr>
        <p:spPr>
          <a:xfrm>
            <a:off x="8048798" y="3818632"/>
            <a:ext cx="789091" cy="78902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white"/>
                </a:solidFill>
                <a:effectLst/>
                <a:uLnTx/>
                <a:uFillTx/>
                <a:latin typeface="Open Sans"/>
                <a:cs typeface="+mn-cs"/>
              </a:rPr>
              <a:t>6</a:t>
            </a:r>
            <a:endParaRPr kumimoji="1" lang="ja-JP" altLang="en-US" sz="2400" b="0" i="0" u="none" strike="noStrike" kern="1200" cap="none" spc="0" normalizeH="0" baseline="0" noProof="0" dirty="0">
              <a:ln>
                <a:noFill/>
              </a:ln>
              <a:solidFill>
                <a:prstClr val="white"/>
              </a:solidFill>
              <a:effectLst/>
              <a:uLnTx/>
              <a:uFillTx/>
              <a:latin typeface="Open Sans"/>
              <a:cs typeface="+mn-cs"/>
            </a:endParaRPr>
          </a:p>
        </p:txBody>
      </p:sp>
      <p:sp>
        <p:nvSpPr>
          <p:cNvPr id="62" name="テキスト プレースホルダー 6"/>
          <p:cNvSpPr>
            <a:spLocks noGrp="1"/>
          </p:cNvSpPr>
          <p:nvPr>
            <p:ph type="body" sz="quarter" idx="38" hasCustomPrompt="1"/>
          </p:nvPr>
        </p:nvSpPr>
        <p:spPr>
          <a:xfrm>
            <a:off x="8870802" y="3982071"/>
            <a:ext cx="2847406" cy="480053"/>
          </a:xfrm>
        </p:spPr>
        <p:txBody>
          <a:bodyPr anchor="t">
            <a:noAutofit/>
          </a:bodyPr>
          <a:lstStyle>
            <a:lvl1pPr algn="l">
              <a:defRPr sz="2133" i="0" baseline="0">
                <a:solidFill>
                  <a:schemeClr val="accent6"/>
                </a:solidFill>
                <a:latin typeface="Route 159 SemiBold" pitchFamily="50" charset="0"/>
              </a:defRPr>
            </a:lvl1pPr>
          </a:lstStyle>
          <a:p>
            <a:pPr lvl="0"/>
            <a:r>
              <a:rPr kumimoji="1" lang="en-US" altLang="ja-JP" dirty="0"/>
              <a:t>Text goes here</a:t>
            </a:r>
            <a:endParaRPr kumimoji="1" lang="ja-JP" altLang="en-US" dirty="0"/>
          </a:p>
        </p:txBody>
      </p:sp>
      <p:sp>
        <p:nvSpPr>
          <p:cNvPr id="63" name="テキスト プレースホルダー 6"/>
          <p:cNvSpPr>
            <a:spLocks noGrp="1"/>
          </p:cNvSpPr>
          <p:nvPr>
            <p:ph type="body" sz="quarter" idx="39" hasCustomPrompt="1"/>
          </p:nvPr>
        </p:nvSpPr>
        <p:spPr>
          <a:xfrm>
            <a:off x="8888459" y="4568307"/>
            <a:ext cx="2872661" cy="1314555"/>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64" name="正方形/長方形 63"/>
          <p:cNvSpPr/>
          <p:nvPr userDrawn="1"/>
        </p:nvSpPr>
        <p:spPr>
          <a:xfrm>
            <a:off x="8984479" y="4510130"/>
            <a:ext cx="2160427" cy="4800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186391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1" decel="100000"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750" fill="hold"/>
                                        <p:tgtEl>
                                          <p:spTgt spid="19"/>
                                        </p:tgtEl>
                                        <p:attrNameLst>
                                          <p:attrName>ppt_x</p:attrName>
                                        </p:attrNameLst>
                                      </p:cBhvr>
                                      <p:tavLst>
                                        <p:tav tm="0">
                                          <p:val>
                                            <p:strVal val="#ppt_x"/>
                                          </p:val>
                                        </p:tav>
                                        <p:tav tm="100000">
                                          <p:val>
                                            <p:strVal val="#ppt_x"/>
                                          </p:val>
                                        </p:tav>
                                      </p:tavLst>
                                    </p:anim>
                                    <p:anim calcmode="lin" valueType="num">
                                      <p:cBhvr additive="base">
                                        <p:cTn id="16" dur="750" fill="hold"/>
                                        <p:tgtEl>
                                          <p:spTgt spid="19"/>
                                        </p:tgtEl>
                                        <p:attrNameLst>
                                          <p:attrName>ppt_y</p:attrName>
                                        </p:attrNameLst>
                                      </p:cBhvr>
                                      <p:tavLst>
                                        <p:tav tm="0">
                                          <p:val>
                                            <p:strVal val="0-#ppt_h/2"/>
                                          </p:val>
                                        </p:tav>
                                        <p:tav tm="100000">
                                          <p:val>
                                            <p:strVal val="#ppt_y"/>
                                          </p:val>
                                        </p:tav>
                                      </p:tavLst>
                                    </p:anim>
                                  </p:childTnLst>
                                </p:cTn>
                              </p:par>
                              <p:par>
                                <p:cTn id="17" presetID="45" presetClass="entr" presetSubtype="0" fill="hold" grpId="1"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750"/>
                                        <p:tgtEl>
                                          <p:spTgt spid="19"/>
                                        </p:tgtEl>
                                      </p:cBhvr>
                                    </p:animEffect>
                                    <p:anim calcmode="lin" valueType="num">
                                      <p:cBhvr>
                                        <p:cTn id="20" dur="750" fill="hold"/>
                                        <p:tgtEl>
                                          <p:spTgt spid="19"/>
                                        </p:tgtEl>
                                        <p:attrNameLst>
                                          <p:attrName>ppt_w</p:attrName>
                                        </p:attrNameLst>
                                      </p:cBhvr>
                                      <p:tavLst>
                                        <p:tav tm="0" fmla="#ppt_w*sin(2.5*pi*$)">
                                          <p:val>
                                            <p:fltVal val="0"/>
                                          </p:val>
                                        </p:tav>
                                        <p:tav tm="100000">
                                          <p:val>
                                            <p:fltVal val="1"/>
                                          </p:val>
                                        </p:tav>
                                      </p:tavLst>
                                    </p:anim>
                                    <p:anim calcmode="lin" valueType="num">
                                      <p:cBhvr>
                                        <p:cTn id="21" dur="750" fill="hold"/>
                                        <p:tgtEl>
                                          <p:spTgt spid="19"/>
                                        </p:tgtEl>
                                        <p:attrNameLst>
                                          <p:attrName>ppt_h</p:attrName>
                                        </p:attrNameLst>
                                      </p:cBhvr>
                                      <p:tavLst>
                                        <p:tav tm="0">
                                          <p:val>
                                            <p:strVal val="#ppt_h"/>
                                          </p:val>
                                        </p:tav>
                                        <p:tav tm="100000">
                                          <p:val>
                                            <p:strVal val="#ppt_h"/>
                                          </p:val>
                                        </p:tav>
                                      </p:tavLst>
                                    </p:anim>
                                  </p:childTnLst>
                                </p:cTn>
                              </p:par>
                            </p:childTnLst>
                          </p:cTn>
                        </p:par>
                        <p:par>
                          <p:cTn id="22" fill="hold">
                            <p:stCondLst>
                              <p:cond delay="1250"/>
                            </p:stCondLst>
                            <p:childTnLst>
                              <p:par>
                                <p:cTn id="23" presetID="2" presetClass="entr" presetSubtype="2" decel="100000" fill="hold" grpId="0" nodeType="afterEffect">
                                  <p:stCondLst>
                                    <p:cond delay="0"/>
                                  </p:stCondLst>
                                  <p:iterate type="wd">
                                    <p:tmPct val="10000"/>
                                  </p:iterate>
                                  <p:childTnLst>
                                    <p:set>
                                      <p:cBhvr>
                                        <p:cTn id="24" dur="1" fill="hold">
                                          <p:stCondLst>
                                            <p:cond delay="0"/>
                                          </p:stCondLst>
                                        </p:cTn>
                                        <p:tgtEl>
                                          <p:spTgt spid="27">
                                            <p:txEl>
                                              <p:pRg st="0" end="0"/>
                                            </p:txEl>
                                          </p:spTgt>
                                        </p:tgtEl>
                                        <p:attrNameLst>
                                          <p:attrName>style.visibility</p:attrName>
                                        </p:attrNameLst>
                                      </p:cBhvr>
                                      <p:to>
                                        <p:strVal val="visible"/>
                                      </p:to>
                                    </p:set>
                                    <p:anim calcmode="lin" valueType="num">
                                      <p:cBhvr additive="base">
                                        <p:cTn id="25" dur="500" fill="hold"/>
                                        <p:tgtEl>
                                          <p:spTgt spid="27">
                                            <p:txEl>
                                              <p:pRg st="0" end="0"/>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7">
                                            <p:txEl>
                                              <p:pRg st="0" end="0"/>
                                            </p:txEl>
                                          </p:spTgt>
                                        </p:tgtEl>
                                        <p:attrNameLst>
                                          <p:attrName>ppt_y</p:attrName>
                                        </p:attrNameLst>
                                      </p:cBhvr>
                                      <p:tavLst>
                                        <p:tav tm="0">
                                          <p:val>
                                            <p:strVal val="#ppt_y"/>
                                          </p:val>
                                        </p:tav>
                                        <p:tav tm="100000">
                                          <p:val>
                                            <p:strVal val="#ppt_y"/>
                                          </p:val>
                                        </p:tav>
                                      </p:tavLst>
                                    </p:anim>
                                  </p:childTnLst>
                                </p:cTn>
                              </p:par>
                              <p:par>
                                <p:cTn id="27" presetID="2" presetClass="entr" presetSubtype="4" decel="100000" fill="hold" grpId="0" nodeType="withEffect">
                                  <p:stCondLst>
                                    <p:cond delay="0"/>
                                  </p:stCondLst>
                                  <p:childTnLst>
                                    <p:set>
                                      <p:cBhvr>
                                        <p:cTn id="28" dur="1" fill="hold">
                                          <p:stCondLst>
                                            <p:cond delay="0"/>
                                          </p:stCondLst>
                                        </p:cTn>
                                        <p:tgtEl>
                                          <p:spTgt spid="28">
                                            <p:txEl>
                                              <p:pRg st="0" end="0"/>
                                            </p:txEl>
                                          </p:spTgt>
                                        </p:tgtEl>
                                        <p:attrNameLst>
                                          <p:attrName>style.visibility</p:attrName>
                                        </p:attrNameLst>
                                      </p:cBhvr>
                                      <p:to>
                                        <p:strVal val="visible"/>
                                      </p:to>
                                    </p:set>
                                    <p:anim calcmode="lin" valueType="num">
                                      <p:cBhvr additive="base">
                                        <p:cTn id="29"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8">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decel="100000"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anim calcmode="lin" valueType="num">
                                      <p:cBhvr additive="base">
                                        <p:cTn id="33" dur="500" fill="hold"/>
                                        <p:tgtEl>
                                          <p:spTgt spid="30"/>
                                        </p:tgtEl>
                                        <p:attrNameLst>
                                          <p:attrName>ppt_x</p:attrName>
                                        </p:attrNameLst>
                                      </p:cBhvr>
                                      <p:tavLst>
                                        <p:tav tm="0">
                                          <p:val>
                                            <p:strVal val="#ppt_x"/>
                                          </p:val>
                                        </p:tav>
                                        <p:tav tm="100000">
                                          <p:val>
                                            <p:strVal val="#ppt_x"/>
                                          </p:val>
                                        </p:tav>
                                      </p:tavLst>
                                    </p:anim>
                                    <p:anim calcmode="lin" valueType="num">
                                      <p:cBhvr additive="base">
                                        <p:cTn id="34" dur="500" fill="hold"/>
                                        <p:tgtEl>
                                          <p:spTgt spid="30"/>
                                        </p:tgtEl>
                                        <p:attrNameLst>
                                          <p:attrName>ppt_y</p:attrName>
                                        </p:attrNameLst>
                                      </p:cBhvr>
                                      <p:tavLst>
                                        <p:tav tm="0">
                                          <p:val>
                                            <p:strVal val="1+#ppt_h/2"/>
                                          </p:val>
                                        </p:tav>
                                        <p:tav tm="100000">
                                          <p:val>
                                            <p:strVal val="#ppt_y"/>
                                          </p:val>
                                        </p:tav>
                                      </p:tavLst>
                                    </p:anim>
                                  </p:childTnLst>
                                </p:cTn>
                              </p:par>
                            </p:childTnLst>
                          </p:cTn>
                        </p:par>
                        <p:par>
                          <p:cTn id="35" fill="hold">
                            <p:stCondLst>
                              <p:cond delay="1850"/>
                            </p:stCondLst>
                            <p:childTnLst>
                              <p:par>
                                <p:cTn id="36" presetID="2" presetClass="entr" presetSubtype="1" decel="100000" fill="hold" grpId="0" nodeType="afterEffect">
                                  <p:stCondLst>
                                    <p:cond delay="0"/>
                                  </p:stCondLst>
                                  <p:childTnLst>
                                    <p:set>
                                      <p:cBhvr>
                                        <p:cTn id="37" dur="1" fill="hold">
                                          <p:stCondLst>
                                            <p:cond delay="0"/>
                                          </p:stCondLst>
                                        </p:cTn>
                                        <p:tgtEl>
                                          <p:spTgt spid="31"/>
                                        </p:tgtEl>
                                        <p:attrNameLst>
                                          <p:attrName>style.visibility</p:attrName>
                                        </p:attrNameLst>
                                      </p:cBhvr>
                                      <p:to>
                                        <p:strVal val="visible"/>
                                      </p:to>
                                    </p:set>
                                    <p:anim calcmode="lin" valueType="num">
                                      <p:cBhvr additive="base">
                                        <p:cTn id="38" dur="750" fill="hold"/>
                                        <p:tgtEl>
                                          <p:spTgt spid="31"/>
                                        </p:tgtEl>
                                        <p:attrNameLst>
                                          <p:attrName>ppt_x</p:attrName>
                                        </p:attrNameLst>
                                      </p:cBhvr>
                                      <p:tavLst>
                                        <p:tav tm="0">
                                          <p:val>
                                            <p:strVal val="#ppt_x"/>
                                          </p:val>
                                        </p:tav>
                                        <p:tav tm="100000">
                                          <p:val>
                                            <p:strVal val="#ppt_x"/>
                                          </p:val>
                                        </p:tav>
                                      </p:tavLst>
                                    </p:anim>
                                    <p:anim calcmode="lin" valueType="num">
                                      <p:cBhvr additive="base">
                                        <p:cTn id="39" dur="750" fill="hold"/>
                                        <p:tgtEl>
                                          <p:spTgt spid="31"/>
                                        </p:tgtEl>
                                        <p:attrNameLst>
                                          <p:attrName>ppt_y</p:attrName>
                                        </p:attrNameLst>
                                      </p:cBhvr>
                                      <p:tavLst>
                                        <p:tav tm="0">
                                          <p:val>
                                            <p:strVal val="0-#ppt_h/2"/>
                                          </p:val>
                                        </p:tav>
                                        <p:tav tm="100000">
                                          <p:val>
                                            <p:strVal val="#ppt_y"/>
                                          </p:val>
                                        </p:tav>
                                      </p:tavLst>
                                    </p:anim>
                                  </p:childTnLst>
                                </p:cTn>
                              </p:par>
                              <p:par>
                                <p:cTn id="40" presetID="45" presetClass="entr" presetSubtype="0" fill="hold" grpId="1"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750"/>
                                        <p:tgtEl>
                                          <p:spTgt spid="31"/>
                                        </p:tgtEl>
                                      </p:cBhvr>
                                    </p:animEffect>
                                    <p:anim calcmode="lin" valueType="num">
                                      <p:cBhvr>
                                        <p:cTn id="43" dur="750" fill="hold"/>
                                        <p:tgtEl>
                                          <p:spTgt spid="31"/>
                                        </p:tgtEl>
                                        <p:attrNameLst>
                                          <p:attrName>ppt_w</p:attrName>
                                        </p:attrNameLst>
                                      </p:cBhvr>
                                      <p:tavLst>
                                        <p:tav tm="0" fmla="#ppt_w*sin(2.5*pi*$)">
                                          <p:val>
                                            <p:fltVal val="0"/>
                                          </p:val>
                                        </p:tav>
                                        <p:tav tm="100000">
                                          <p:val>
                                            <p:fltVal val="1"/>
                                          </p:val>
                                        </p:tav>
                                      </p:tavLst>
                                    </p:anim>
                                    <p:anim calcmode="lin" valueType="num">
                                      <p:cBhvr>
                                        <p:cTn id="44" dur="750" fill="hold"/>
                                        <p:tgtEl>
                                          <p:spTgt spid="31"/>
                                        </p:tgtEl>
                                        <p:attrNameLst>
                                          <p:attrName>ppt_h</p:attrName>
                                        </p:attrNameLst>
                                      </p:cBhvr>
                                      <p:tavLst>
                                        <p:tav tm="0">
                                          <p:val>
                                            <p:strVal val="#ppt_h"/>
                                          </p:val>
                                        </p:tav>
                                        <p:tav tm="100000">
                                          <p:val>
                                            <p:strVal val="#ppt_h"/>
                                          </p:val>
                                        </p:tav>
                                      </p:tavLst>
                                    </p:anim>
                                  </p:childTnLst>
                                </p:cTn>
                              </p:par>
                            </p:childTnLst>
                          </p:cTn>
                        </p:par>
                        <p:par>
                          <p:cTn id="45" fill="hold">
                            <p:stCondLst>
                              <p:cond delay="2600"/>
                            </p:stCondLst>
                            <p:childTnLst>
                              <p:par>
                                <p:cTn id="46" presetID="2" presetClass="entr" presetSubtype="2" decel="100000" fill="hold" grpId="0" nodeType="afterEffect">
                                  <p:stCondLst>
                                    <p:cond delay="0"/>
                                  </p:stCondLst>
                                  <p:iterate type="wd">
                                    <p:tmPct val="10000"/>
                                  </p:iterate>
                                  <p:childTnLst>
                                    <p:set>
                                      <p:cBhvr>
                                        <p:cTn id="47" dur="1" fill="hold">
                                          <p:stCondLst>
                                            <p:cond delay="0"/>
                                          </p:stCondLst>
                                        </p:cTn>
                                        <p:tgtEl>
                                          <p:spTgt spid="42">
                                            <p:txEl>
                                              <p:pRg st="0" end="0"/>
                                            </p:txEl>
                                          </p:spTgt>
                                        </p:tgtEl>
                                        <p:attrNameLst>
                                          <p:attrName>style.visibility</p:attrName>
                                        </p:attrNameLst>
                                      </p:cBhvr>
                                      <p:to>
                                        <p:strVal val="visible"/>
                                      </p:to>
                                    </p:set>
                                    <p:anim calcmode="lin" valueType="num">
                                      <p:cBhvr additive="base">
                                        <p:cTn id="48" dur="500" fill="hold"/>
                                        <p:tgtEl>
                                          <p:spTgt spid="42">
                                            <p:txEl>
                                              <p:pRg st="0" end="0"/>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42">
                                            <p:txEl>
                                              <p:pRg st="0" end="0"/>
                                            </p:txEl>
                                          </p:spTgt>
                                        </p:tgtEl>
                                        <p:attrNameLst>
                                          <p:attrName>ppt_y</p:attrName>
                                        </p:attrNameLst>
                                      </p:cBhvr>
                                      <p:tavLst>
                                        <p:tav tm="0">
                                          <p:val>
                                            <p:strVal val="#ppt_y"/>
                                          </p:val>
                                        </p:tav>
                                        <p:tav tm="100000">
                                          <p:val>
                                            <p:strVal val="#ppt_y"/>
                                          </p:val>
                                        </p:tav>
                                      </p:tavLst>
                                    </p:anim>
                                  </p:childTnLst>
                                </p:cTn>
                              </p:par>
                              <p:par>
                                <p:cTn id="50" presetID="2" presetClass="entr" presetSubtype="4" decel="100000" fill="hold" grpId="0" nodeType="withEffect">
                                  <p:stCondLst>
                                    <p:cond delay="0"/>
                                  </p:stCondLst>
                                  <p:childTnLst>
                                    <p:set>
                                      <p:cBhvr>
                                        <p:cTn id="51" dur="1" fill="hold">
                                          <p:stCondLst>
                                            <p:cond delay="0"/>
                                          </p:stCondLst>
                                        </p:cTn>
                                        <p:tgtEl>
                                          <p:spTgt spid="43">
                                            <p:txEl>
                                              <p:pRg st="0" end="0"/>
                                            </p:txEl>
                                          </p:spTgt>
                                        </p:tgtEl>
                                        <p:attrNameLst>
                                          <p:attrName>style.visibility</p:attrName>
                                        </p:attrNameLst>
                                      </p:cBhvr>
                                      <p:to>
                                        <p:strVal val="visible"/>
                                      </p:to>
                                    </p:set>
                                    <p:anim calcmode="lin" valueType="num">
                                      <p:cBhvr additive="base">
                                        <p:cTn id="52"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43">
                                            <p:txEl>
                                              <p:pRg st="0" end="0"/>
                                            </p:txEl>
                                          </p:spTgt>
                                        </p:tgtEl>
                                        <p:attrNameLst>
                                          <p:attrName>ppt_y</p:attrName>
                                        </p:attrNameLst>
                                      </p:cBhvr>
                                      <p:tavLst>
                                        <p:tav tm="0">
                                          <p:val>
                                            <p:strVal val="1+#ppt_h/2"/>
                                          </p:val>
                                        </p:tav>
                                        <p:tav tm="100000">
                                          <p:val>
                                            <p:strVal val="#ppt_y"/>
                                          </p:val>
                                        </p:tav>
                                      </p:tavLst>
                                    </p:anim>
                                  </p:childTnLst>
                                </p:cTn>
                              </p:par>
                              <p:par>
                                <p:cTn id="54" presetID="2" presetClass="entr" presetSubtype="4" decel="10000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 calcmode="lin" valueType="num">
                                      <p:cBhvr additive="base">
                                        <p:cTn id="56" dur="500" fill="hold"/>
                                        <p:tgtEl>
                                          <p:spTgt spid="44"/>
                                        </p:tgtEl>
                                        <p:attrNameLst>
                                          <p:attrName>ppt_x</p:attrName>
                                        </p:attrNameLst>
                                      </p:cBhvr>
                                      <p:tavLst>
                                        <p:tav tm="0">
                                          <p:val>
                                            <p:strVal val="#ppt_x"/>
                                          </p:val>
                                        </p:tav>
                                        <p:tav tm="100000">
                                          <p:val>
                                            <p:strVal val="#ppt_x"/>
                                          </p:val>
                                        </p:tav>
                                      </p:tavLst>
                                    </p:anim>
                                    <p:anim calcmode="lin" valueType="num">
                                      <p:cBhvr additive="base">
                                        <p:cTn id="57" dur="500" fill="hold"/>
                                        <p:tgtEl>
                                          <p:spTgt spid="44"/>
                                        </p:tgtEl>
                                        <p:attrNameLst>
                                          <p:attrName>ppt_y</p:attrName>
                                        </p:attrNameLst>
                                      </p:cBhvr>
                                      <p:tavLst>
                                        <p:tav tm="0">
                                          <p:val>
                                            <p:strVal val="1+#ppt_h/2"/>
                                          </p:val>
                                        </p:tav>
                                        <p:tav tm="100000">
                                          <p:val>
                                            <p:strVal val="#ppt_y"/>
                                          </p:val>
                                        </p:tav>
                                      </p:tavLst>
                                    </p:anim>
                                  </p:childTnLst>
                                </p:cTn>
                              </p:par>
                            </p:childTnLst>
                          </p:cTn>
                        </p:par>
                        <p:par>
                          <p:cTn id="58" fill="hold">
                            <p:stCondLst>
                              <p:cond delay="3200"/>
                            </p:stCondLst>
                            <p:childTnLst>
                              <p:par>
                                <p:cTn id="59" presetID="2" presetClass="entr" presetSubtype="1" decel="100000" fill="hold" grpId="0" nodeType="afterEffect">
                                  <p:stCondLst>
                                    <p:cond delay="0"/>
                                  </p:stCondLst>
                                  <p:childTnLst>
                                    <p:set>
                                      <p:cBhvr>
                                        <p:cTn id="60" dur="1" fill="hold">
                                          <p:stCondLst>
                                            <p:cond delay="0"/>
                                          </p:stCondLst>
                                        </p:cTn>
                                        <p:tgtEl>
                                          <p:spTgt spid="45"/>
                                        </p:tgtEl>
                                        <p:attrNameLst>
                                          <p:attrName>style.visibility</p:attrName>
                                        </p:attrNameLst>
                                      </p:cBhvr>
                                      <p:to>
                                        <p:strVal val="visible"/>
                                      </p:to>
                                    </p:set>
                                    <p:anim calcmode="lin" valueType="num">
                                      <p:cBhvr additive="base">
                                        <p:cTn id="61" dur="750" fill="hold"/>
                                        <p:tgtEl>
                                          <p:spTgt spid="45"/>
                                        </p:tgtEl>
                                        <p:attrNameLst>
                                          <p:attrName>ppt_x</p:attrName>
                                        </p:attrNameLst>
                                      </p:cBhvr>
                                      <p:tavLst>
                                        <p:tav tm="0">
                                          <p:val>
                                            <p:strVal val="#ppt_x"/>
                                          </p:val>
                                        </p:tav>
                                        <p:tav tm="100000">
                                          <p:val>
                                            <p:strVal val="#ppt_x"/>
                                          </p:val>
                                        </p:tav>
                                      </p:tavLst>
                                    </p:anim>
                                    <p:anim calcmode="lin" valueType="num">
                                      <p:cBhvr additive="base">
                                        <p:cTn id="62" dur="750" fill="hold"/>
                                        <p:tgtEl>
                                          <p:spTgt spid="45"/>
                                        </p:tgtEl>
                                        <p:attrNameLst>
                                          <p:attrName>ppt_y</p:attrName>
                                        </p:attrNameLst>
                                      </p:cBhvr>
                                      <p:tavLst>
                                        <p:tav tm="0">
                                          <p:val>
                                            <p:strVal val="0-#ppt_h/2"/>
                                          </p:val>
                                        </p:tav>
                                        <p:tav tm="100000">
                                          <p:val>
                                            <p:strVal val="#ppt_y"/>
                                          </p:val>
                                        </p:tav>
                                      </p:tavLst>
                                    </p:anim>
                                  </p:childTnLst>
                                </p:cTn>
                              </p:par>
                              <p:par>
                                <p:cTn id="63" presetID="45" presetClass="entr" presetSubtype="0" fill="hold" grpId="1"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750"/>
                                        <p:tgtEl>
                                          <p:spTgt spid="45"/>
                                        </p:tgtEl>
                                      </p:cBhvr>
                                    </p:animEffect>
                                    <p:anim calcmode="lin" valueType="num">
                                      <p:cBhvr>
                                        <p:cTn id="66" dur="750" fill="hold"/>
                                        <p:tgtEl>
                                          <p:spTgt spid="45"/>
                                        </p:tgtEl>
                                        <p:attrNameLst>
                                          <p:attrName>ppt_w</p:attrName>
                                        </p:attrNameLst>
                                      </p:cBhvr>
                                      <p:tavLst>
                                        <p:tav tm="0" fmla="#ppt_w*sin(2.5*pi*$)">
                                          <p:val>
                                            <p:fltVal val="0"/>
                                          </p:val>
                                        </p:tav>
                                        <p:tav tm="100000">
                                          <p:val>
                                            <p:fltVal val="1"/>
                                          </p:val>
                                        </p:tav>
                                      </p:tavLst>
                                    </p:anim>
                                    <p:anim calcmode="lin" valueType="num">
                                      <p:cBhvr>
                                        <p:cTn id="67" dur="750" fill="hold"/>
                                        <p:tgtEl>
                                          <p:spTgt spid="45"/>
                                        </p:tgtEl>
                                        <p:attrNameLst>
                                          <p:attrName>ppt_h</p:attrName>
                                        </p:attrNameLst>
                                      </p:cBhvr>
                                      <p:tavLst>
                                        <p:tav tm="0">
                                          <p:val>
                                            <p:strVal val="#ppt_h"/>
                                          </p:val>
                                        </p:tav>
                                        <p:tav tm="100000">
                                          <p:val>
                                            <p:strVal val="#ppt_h"/>
                                          </p:val>
                                        </p:tav>
                                      </p:tavLst>
                                    </p:anim>
                                  </p:childTnLst>
                                </p:cTn>
                              </p:par>
                            </p:childTnLst>
                          </p:cTn>
                        </p:par>
                        <p:par>
                          <p:cTn id="68" fill="hold">
                            <p:stCondLst>
                              <p:cond delay="3950"/>
                            </p:stCondLst>
                            <p:childTnLst>
                              <p:par>
                                <p:cTn id="69" presetID="2" presetClass="entr" presetSubtype="2" decel="100000" fill="hold" grpId="0" nodeType="afterEffect">
                                  <p:stCondLst>
                                    <p:cond delay="0"/>
                                  </p:stCondLst>
                                  <p:iterate type="wd">
                                    <p:tmPct val="10000"/>
                                  </p:iterate>
                                  <p:childTnLst>
                                    <p:set>
                                      <p:cBhvr>
                                        <p:cTn id="70" dur="1" fill="hold">
                                          <p:stCondLst>
                                            <p:cond delay="0"/>
                                          </p:stCondLst>
                                        </p:cTn>
                                        <p:tgtEl>
                                          <p:spTgt spid="47">
                                            <p:txEl>
                                              <p:pRg st="0" end="0"/>
                                            </p:txEl>
                                          </p:spTgt>
                                        </p:tgtEl>
                                        <p:attrNameLst>
                                          <p:attrName>style.visibility</p:attrName>
                                        </p:attrNameLst>
                                      </p:cBhvr>
                                      <p:to>
                                        <p:strVal val="visible"/>
                                      </p:to>
                                    </p:set>
                                    <p:anim calcmode="lin" valueType="num">
                                      <p:cBhvr additive="base">
                                        <p:cTn id="71" dur="50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47">
                                            <p:txEl>
                                              <p:pRg st="0" end="0"/>
                                            </p:txEl>
                                          </p:spTgt>
                                        </p:tgtEl>
                                        <p:attrNameLst>
                                          <p:attrName>ppt_y</p:attrName>
                                        </p:attrNameLst>
                                      </p:cBhvr>
                                      <p:tavLst>
                                        <p:tav tm="0">
                                          <p:val>
                                            <p:strVal val="#ppt_y"/>
                                          </p:val>
                                        </p:tav>
                                        <p:tav tm="100000">
                                          <p:val>
                                            <p:strVal val="#ppt_y"/>
                                          </p:val>
                                        </p:tav>
                                      </p:tavLst>
                                    </p:anim>
                                  </p:childTnLst>
                                </p:cTn>
                              </p:par>
                              <p:par>
                                <p:cTn id="73" presetID="2" presetClass="entr" presetSubtype="4" decel="100000" fill="hold" grpId="0" nodeType="withEffect">
                                  <p:stCondLst>
                                    <p:cond delay="0"/>
                                  </p:stCondLst>
                                  <p:childTnLst>
                                    <p:set>
                                      <p:cBhvr>
                                        <p:cTn id="74" dur="1" fill="hold">
                                          <p:stCondLst>
                                            <p:cond delay="0"/>
                                          </p:stCondLst>
                                        </p:cTn>
                                        <p:tgtEl>
                                          <p:spTgt spid="48">
                                            <p:txEl>
                                              <p:pRg st="0" end="0"/>
                                            </p:txEl>
                                          </p:spTgt>
                                        </p:tgtEl>
                                        <p:attrNameLst>
                                          <p:attrName>style.visibility</p:attrName>
                                        </p:attrNameLst>
                                      </p:cBhvr>
                                      <p:to>
                                        <p:strVal val="visible"/>
                                      </p:to>
                                    </p:set>
                                    <p:anim calcmode="lin" valueType="num">
                                      <p:cBhvr additive="base">
                                        <p:cTn id="75"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48">
                                            <p:txEl>
                                              <p:pRg st="0" end="0"/>
                                            </p:txEl>
                                          </p:spTgt>
                                        </p:tgtEl>
                                        <p:attrNameLst>
                                          <p:attrName>ppt_y</p:attrName>
                                        </p:attrNameLst>
                                      </p:cBhvr>
                                      <p:tavLst>
                                        <p:tav tm="0">
                                          <p:val>
                                            <p:strVal val="1+#ppt_h/2"/>
                                          </p:val>
                                        </p:tav>
                                        <p:tav tm="100000">
                                          <p:val>
                                            <p:strVal val="#ppt_y"/>
                                          </p:val>
                                        </p:tav>
                                      </p:tavLst>
                                    </p:anim>
                                  </p:childTnLst>
                                </p:cTn>
                              </p:par>
                              <p:par>
                                <p:cTn id="77" presetID="2" presetClass="entr" presetSubtype="4" decel="100000" fill="hold" grpId="0" nodeType="withEffect">
                                  <p:stCondLst>
                                    <p:cond delay="0"/>
                                  </p:stCondLst>
                                  <p:childTnLst>
                                    <p:set>
                                      <p:cBhvr>
                                        <p:cTn id="78" dur="1" fill="hold">
                                          <p:stCondLst>
                                            <p:cond delay="0"/>
                                          </p:stCondLst>
                                        </p:cTn>
                                        <p:tgtEl>
                                          <p:spTgt spid="49"/>
                                        </p:tgtEl>
                                        <p:attrNameLst>
                                          <p:attrName>style.visibility</p:attrName>
                                        </p:attrNameLst>
                                      </p:cBhvr>
                                      <p:to>
                                        <p:strVal val="visible"/>
                                      </p:to>
                                    </p:set>
                                    <p:anim calcmode="lin" valueType="num">
                                      <p:cBhvr additive="base">
                                        <p:cTn id="79" dur="500" fill="hold"/>
                                        <p:tgtEl>
                                          <p:spTgt spid="49"/>
                                        </p:tgtEl>
                                        <p:attrNameLst>
                                          <p:attrName>ppt_x</p:attrName>
                                        </p:attrNameLst>
                                      </p:cBhvr>
                                      <p:tavLst>
                                        <p:tav tm="0">
                                          <p:val>
                                            <p:strVal val="#ppt_x"/>
                                          </p:val>
                                        </p:tav>
                                        <p:tav tm="100000">
                                          <p:val>
                                            <p:strVal val="#ppt_x"/>
                                          </p:val>
                                        </p:tav>
                                      </p:tavLst>
                                    </p:anim>
                                    <p:anim calcmode="lin" valueType="num">
                                      <p:cBhvr additive="base">
                                        <p:cTn id="80" dur="500" fill="hold"/>
                                        <p:tgtEl>
                                          <p:spTgt spid="49"/>
                                        </p:tgtEl>
                                        <p:attrNameLst>
                                          <p:attrName>ppt_y</p:attrName>
                                        </p:attrNameLst>
                                      </p:cBhvr>
                                      <p:tavLst>
                                        <p:tav tm="0">
                                          <p:val>
                                            <p:strVal val="1+#ppt_h/2"/>
                                          </p:val>
                                        </p:tav>
                                        <p:tav tm="100000">
                                          <p:val>
                                            <p:strVal val="#ppt_y"/>
                                          </p:val>
                                        </p:tav>
                                      </p:tavLst>
                                    </p:anim>
                                  </p:childTnLst>
                                </p:cTn>
                              </p:par>
                            </p:childTnLst>
                          </p:cTn>
                        </p:par>
                        <p:par>
                          <p:cTn id="81" fill="hold">
                            <p:stCondLst>
                              <p:cond delay="4550"/>
                            </p:stCondLst>
                            <p:childTnLst>
                              <p:par>
                                <p:cTn id="82" presetID="2" presetClass="entr" presetSubtype="1" decel="100000" fill="hold" grpId="0" nodeType="afterEffect">
                                  <p:stCondLst>
                                    <p:cond delay="0"/>
                                  </p:stCondLst>
                                  <p:childTnLst>
                                    <p:set>
                                      <p:cBhvr>
                                        <p:cTn id="83" dur="1" fill="hold">
                                          <p:stCondLst>
                                            <p:cond delay="0"/>
                                          </p:stCondLst>
                                        </p:cTn>
                                        <p:tgtEl>
                                          <p:spTgt spid="50"/>
                                        </p:tgtEl>
                                        <p:attrNameLst>
                                          <p:attrName>style.visibility</p:attrName>
                                        </p:attrNameLst>
                                      </p:cBhvr>
                                      <p:to>
                                        <p:strVal val="visible"/>
                                      </p:to>
                                    </p:set>
                                    <p:anim calcmode="lin" valueType="num">
                                      <p:cBhvr additive="base">
                                        <p:cTn id="84" dur="750" fill="hold"/>
                                        <p:tgtEl>
                                          <p:spTgt spid="50"/>
                                        </p:tgtEl>
                                        <p:attrNameLst>
                                          <p:attrName>ppt_x</p:attrName>
                                        </p:attrNameLst>
                                      </p:cBhvr>
                                      <p:tavLst>
                                        <p:tav tm="0">
                                          <p:val>
                                            <p:strVal val="#ppt_x"/>
                                          </p:val>
                                        </p:tav>
                                        <p:tav tm="100000">
                                          <p:val>
                                            <p:strVal val="#ppt_x"/>
                                          </p:val>
                                        </p:tav>
                                      </p:tavLst>
                                    </p:anim>
                                    <p:anim calcmode="lin" valueType="num">
                                      <p:cBhvr additive="base">
                                        <p:cTn id="85" dur="750" fill="hold"/>
                                        <p:tgtEl>
                                          <p:spTgt spid="50"/>
                                        </p:tgtEl>
                                        <p:attrNameLst>
                                          <p:attrName>ppt_y</p:attrName>
                                        </p:attrNameLst>
                                      </p:cBhvr>
                                      <p:tavLst>
                                        <p:tav tm="0">
                                          <p:val>
                                            <p:strVal val="0-#ppt_h/2"/>
                                          </p:val>
                                        </p:tav>
                                        <p:tav tm="100000">
                                          <p:val>
                                            <p:strVal val="#ppt_y"/>
                                          </p:val>
                                        </p:tav>
                                      </p:tavLst>
                                    </p:anim>
                                  </p:childTnLst>
                                </p:cTn>
                              </p:par>
                              <p:par>
                                <p:cTn id="86" presetID="45" presetClass="entr" presetSubtype="0" fill="hold" grpId="1" nodeType="withEffect">
                                  <p:stCondLst>
                                    <p:cond delay="0"/>
                                  </p:stCondLst>
                                  <p:childTnLst>
                                    <p:set>
                                      <p:cBhvr>
                                        <p:cTn id="87" dur="1" fill="hold">
                                          <p:stCondLst>
                                            <p:cond delay="0"/>
                                          </p:stCondLst>
                                        </p:cTn>
                                        <p:tgtEl>
                                          <p:spTgt spid="50"/>
                                        </p:tgtEl>
                                        <p:attrNameLst>
                                          <p:attrName>style.visibility</p:attrName>
                                        </p:attrNameLst>
                                      </p:cBhvr>
                                      <p:to>
                                        <p:strVal val="visible"/>
                                      </p:to>
                                    </p:set>
                                    <p:animEffect transition="in" filter="fade">
                                      <p:cBhvr>
                                        <p:cTn id="88" dur="750"/>
                                        <p:tgtEl>
                                          <p:spTgt spid="50"/>
                                        </p:tgtEl>
                                      </p:cBhvr>
                                    </p:animEffect>
                                    <p:anim calcmode="lin" valueType="num">
                                      <p:cBhvr>
                                        <p:cTn id="89" dur="750" fill="hold"/>
                                        <p:tgtEl>
                                          <p:spTgt spid="50"/>
                                        </p:tgtEl>
                                        <p:attrNameLst>
                                          <p:attrName>ppt_w</p:attrName>
                                        </p:attrNameLst>
                                      </p:cBhvr>
                                      <p:tavLst>
                                        <p:tav tm="0" fmla="#ppt_w*sin(2.5*pi*$)">
                                          <p:val>
                                            <p:fltVal val="0"/>
                                          </p:val>
                                        </p:tav>
                                        <p:tav tm="100000">
                                          <p:val>
                                            <p:fltVal val="1"/>
                                          </p:val>
                                        </p:tav>
                                      </p:tavLst>
                                    </p:anim>
                                    <p:anim calcmode="lin" valueType="num">
                                      <p:cBhvr>
                                        <p:cTn id="90" dur="750" fill="hold"/>
                                        <p:tgtEl>
                                          <p:spTgt spid="50"/>
                                        </p:tgtEl>
                                        <p:attrNameLst>
                                          <p:attrName>ppt_h</p:attrName>
                                        </p:attrNameLst>
                                      </p:cBhvr>
                                      <p:tavLst>
                                        <p:tav tm="0">
                                          <p:val>
                                            <p:strVal val="#ppt_h"/>
                                          </p:val>
                                        </p:tav>
                                        <p:tav tm="100000">
                                          <p:val>
                                            <p:strVal val="#ppt_h"/>
                                          </p:val>
                                        </p:tav>
                                      </p:tavLst>
                                    </p:anim>
                                  </p:childTnLst>
                                </p:cTn>
                              </p:par>
                            </p:childTnLst>
                          </p:cTn>
                        </p:par>
                        <p:par>
                          <p:cTn id="91" fill="hold">
                            <p:stCondLst>
                              <p:cond delay="5300"/>
                            </p:stCondLst>
                            <p:childTnLst>
                              <p:par>
                                <p:cTn id="92" presetID="2" presetClass="entr" presetSubtype="2" decel="100000" fill="hold" grpId="0" nodeType="afterEffect">
                                  <p:stCondLst>
                                    <p:cond delay="0"/>
                                  </p:stCondLst>
                                  <p:iterate type="wd">
                                    <p:tmPct val="10000"/>
                                  </p:iterate>
                                  <p:childTnLst>
                                    <p:set>
                                      <p:cBhvr>
                                        <p:cTn id="93" dur="1" fill="hold">
                                          <p:stCondLst>
                                            <p:cond delay="0"/>
                                          </p:stCondLst>
                                        </p:cTn>
                                        <p:tgtEl>
                                          <p:spTgt spid="52">
                                            <p:txEl>
                                              <p:pRg st="0" end="0"/>
                                            </p:txEl>
                                          </p:spTgt>
                                        </p:tgtEl>
                                        <p:attrNameLst>
                                          <p:attrName>style.visibility</p:attrName>
                                        </p:attrNameLst>
                                      </p:cBhvr>
                                      <p:to>
                                        <p:strVal val="visible"/>
                                      </p:to>
                                    </p:set>
                                    <p:anim calcmode="lin" valueType="num">
                                      <p:cBhvr additive="base">
                                        <p:cTn id="94" dur="500" fill="hold"/>
                                        <p:tgtEl>
                                          <p:spTgt spid="52">
                                            <p:txEl>
                                              <p:pRg st="0" end="0"/>
                                            </p:txEl>
                                          </p:spTgt>
                                        </p:tgtEl>
                                        <p:attrNameLst>
                                          <p:attrName>ppt_x</p:attrName>
                                        </p:attrNameLst>
                                      </p:cBhvr>
                                      <p:tavLst>
                                        <p:tav tm="0">
                                          <p:val>
                                            <p:strVal val="1+#ppt_w/2"/>
                                          </p:val>
                                        </p:tav>
                                        <p:tav tm="100000">
                                          <p:val>
                                            <p:strVal val="#ppt_x"/>
                                          </p:val>
                                        </p:tav>
                                      </p:tavLst>
                                    </p:anim>
                                    <p:anim calcmode="lin" valueType="num">
                                      <p:cBhvr additive="base">
                                        <p:cTn id="95" dur="500" fill="hold"/>
                                        <p:tgtEl>
                                          <p:spTgt spid="52">
                                            <p:txEl>
                                              <p:pRg st="0" end="0"/>
                                            </p:txEl>
                                          </p:spTgt>
                                        </p:tgtEl>
                                        <p:attrNameLst>
                                          <p:attrName>ppt_y</p:attrName>
                                        </p:attrNameLst>
                                      </p:cBhvr>
                                      <p:tavLst>
                                        <p:tav tm="0">
                                          <p:val>
                                            <p:strVal val="#ppt_y"/>
                                          </p:val>
                                        </p:tav>
                                        <p:tav tm="100000">
                                          <p:val>
                                            <p:strVal val="#ppt_y"/>
                                          </p:val>
                                        </p:tav>
                                      </p:tavLst>
                                    </p:anim>
                                  </p:childTnLst>
                                </p:cTn>
                              </p:par>
                              <p:par>
                                <p:cTn id="96" presetID="2" presetClass="entr" presetSubtype="4" decel="100000" fill="hold" grpId="0" nodeType="withEffect">
                                  <p:stCondLst>
                                    <p:cond delay="0"/>
                                  </p:stCondLst>
                                  <p:childTnLst>
                                    <p:set>
                                      <p:cBhvr>
                                        <p:cTn id="97" dur="1" fill="hold">
                                          <p:stCondLst>
                                            <p:cond delay="0"/>
                                          </p:stCondLst>
                                        </p:cTn>
                                        <p:tgtEl>
                                          <p:spTgt spid="53">
                                            <p:txEl>
                                              <p:pRg st="0" end="0"/>
                                            </p:txEl>
                                          </p:spTgt>
                                        </p:tgtEl>
                                        <p:attrNameLst>
                                          <p:attrName>style.visibility</p:attrName>
                                        </p:attrNameLst>
                                      </p:cBhvr>
                                      <p:to>
                                        <p:strVal val="visible"/>
                                      </p:to>
                                    </p:set>
                                    <p:anim calcmode="lin" valueType="num">
                                      <p:cBhvr additive="base">
                                        <p:cTn id="98"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additive="base">
                                        <p:cTn id="99" dur="500" fill="hold"/>
                                        <p:tgtEl>
                                          <p:spTgt spid="53">
                                            <p:txEl>
                                              <p:pRg st="0" end="0"/>
                                            </p:txEl>
                                          </p:spTgt>
                                        </p:tgtEl>
                                        <p:attrNameLst>
                                          <p:attrName>ppt_y</p:attrName>
                                        </p:attrNameLst>
                                      </p:cBhvr>
                                      <p:tavLst>
                                        <p:tav tm="0">
                                          <p:val>
                                            <p:strVal val="1+#ppt_h/2"/>
                                          </p:val>
                                        </p:tav>
                                        <p:tav tm="100000">
                                          <p:val>
                                            <p:strVal val="#ppt_y"/>
                                          </p:val>
                                        </p:tav>
                                      </p:tavLst>
                                    </p:anim>
                                  </p:childTnLst>
                                </p:cTn>
                              </p:par>
                              <p:par>
                                <p:cTn id="100" presetID="2" presetClass="entr" presetSubtype="4" decel="100000" fill="hold" grpId="0" nodeType="withEffect">
                                  <p:stCondLst>
                                    <p:cond delay="0"/>
                                  </p:stCondLst>
                                  <p:childTnLst>
                                    <p:set>
                                      <p:cBhvr>
                                        <p:cTn id="101" dur="1" fill="hold">
                                          <p:stCondLst>
                                            <p:cond delay="0"/>
                                          </p:stCondLst>
                                        </p:cTn>
                                        <p:tgtEl>
                                          <p:spTgt spid="54"/>
                                        </p:tgtEl>
                                        <p:attrNameLst>
                                          <p:attrName>style.visibility</p:attrName>
                                        </p:attrNameLst>
                                      </p:cBhvr>
                                      <p:to>
                                        <p:strVal val="visible"/>
                                      </p:to>
                                    </p:set>
                                    <p:anim calcmode="lin" valueType="num">
                                      <p:cBhvr additive="base">
                                        <p:cTn id="102" dur="500" fill="hold"/>
                                        <p:tgtEl>
                                          <p:spTgt spid="54"/>
                                        </p:tgtEl>
                                        <p:attrNameLst>
                                          <p:attrName>ppt_x</p:attrName>
                                        </p:attrNameLst>
                                      </p:cBhvr>
                                      <p:tavLst>
                                        <p:tav tm="0">
                                          <p:val>
                                            <p:strVal val="#ppt_x"/>
                                          </p:val>
                                        </p:tav>
                                        <p:tav tm="100000">
                                          <p:val>
                                            <p:strVal val="#ppt_x"/>
                                          </p:val>
                                        </p:tav>
                                      </p:tavLst>
                                    </p:anim>
                                    <p:anim calcmode="lin" valueType="num">
                                      <p:cBhvr additive="base">
                                        <p:cTn id="103" dur="500" fill="hold"/>
                                        <p:tgtEl>
                                          <p:spTgt spid="54"/>
                                        </p:tgtEl>
                                        <p:attrNameLst>
                                          <p:attrName>ppt_y</p:attrName>
                                        </p:attrNameLst>
                                      </p:cBhvr>
                                      <p:tavLst>
                                        <p:tav tm="0">
                                          <p:val>
                                            <p:strVal val="1+#ppt_h/2"/>
                                          </p:val>
                                        </p:tav>
                                        <p:tav tm="100000">
                                          <p:val>
                                            <p:strVal val="#ppt_y"/>
                                          </p:val>
                                        </p:tav>
                                      </p:tavLst>
                                    </p:anim>
                                  </p:childTnLst>
                                </p:cTn>
                              </p:par>
                            </p:childTnLst>
                          </p:cTn>
                        </p:par>
                        <p:par>
                          <p:cTn id="104" fill="hold">
                            <p:stCondLst>
                              <p:cond delay="5900"/>
                            </p:stCondLst>
                            <p:childTnLst>
                              <p:par>
                                <p:cTn id="105" presetID="2" presetClass="entr" presetSubtype="1" decel="100000" fill="hold" grpId="0" nodeType="afterEffect">
                                  <p:stCondLst>
                                    <p:cond delay="0"/>
                                  </p:stCondLst>
                                  <p:childTnLst>
                                    <p:set>
                                      <p:cBhvr>
                                        <p:cTn id="106" dur="1" fill="hold">
                                          <p:stCondLst>
                                            <p:cond delay="0"/>
                                          </p:stCondLst>
                                        </p:cTn>
                                        <p:tgtEl>
                                          <p:spTgt spid="55"/>
                                        </p:tgtEl>
                                        <p:attrNameLst>
                                          <p:attrName>style.visibility</p:attrName>
                                        </p:attrNameLst>
                                      </p:cBhvr>
                                      <p:to>
                                        <p:strVal val="visible"/>
                                      </p:to>
                                    </p:set>
                                    <p:anim calcmode="lin" valueType="num">
                                      <p:cBhvr additive="base">
                                        <p:cTn id="107" dur="750" fill="hold"/>
                                        <p:tgtEl>
                                          <p:spTgt spid="55"/>
                                        </p:tgtEl>
                                        <p:attrNameLst>
                                          <p:attrName>ppt_x</p:attrName>
                                        </p:attrNameLst>
                                      </p:cBhvr>
                                      <p:tavLst>
                                        <p:tav tm="0">
                                          <p:val>
                                            <p:strVal val="#ppt_x"/>
                                          </p:val>
                                        </p:tav>
                                        <p:tav tm="100000">
                                          <p:val>
                                            <p:strVal val="#ppt_x"/>
                                          </p:val>
                                        </p:tav>
                                      </p:tavLst>
                                    </p:anim>
                                    <p:anim calcmode="lin" valueType="num">
                                      <p:cBhvr additive="base">
                                        <p:cTn id="108" dur="750" fill="hold"/>
                                        <p:tgtEl>
                                          <p:spTgt spid="55"/>
                                        </p:tgtEl>
                                        <p:attrNameLst>
                                          <p:attrName>ppt_y</p:attrName>
                                        </p:attrNameLst>
                                      </p:cBhvr>
                                      <p:tavLst>
                                        <p:tav tm="0">
                                          <p:val>
                                            <p:strVal val="0-#ppt_h/2"/>
                                          </p:val>
                                        </p:tav>
                                        <p:tav tm="100000">
                                          <p:val>
                                            <p:strVal val="#ppt_y"/>
                                          </p:val>
                                        </p:tav>
                                      </p:tavLst>
                                    </p:anim>
                                  </p:childTnLst>
                                </p:cTn>
                              </p:par>
                              <p:par>
                                <p:cTn id="109" presetID="45" presetClass="entr" presetSubtype="0" fill="hold" grpId="1" nodeType="withEffect">
                                  <p:stCondLst>
                                    <p:cond delay="0"/>
                                  </p:stCondLst>
                                  <p:childTnLst>
                                    <p:set>
                                      <p:cBhvr>
                                        <p:cTn id="110" dur="1" fill="hold">
                                          <p:stCondLst>
                                            <p:cond delay="0"/>
                                          </p:stCondLst>
                                        </p:cTn>
                                        <p:tgtEl>
                                          <p:spTgt spid="55"/>
                                        </p:tgtEl>
                                        <p:attrNameLst>
                                          <p:attrName>style.visibility</p:attrName>
                                        </p:attrNameLst>
                                      </p:cBhvr>
                                      <p:to>
                                        <p:strVal val="visible"/>
                                      </p:to>
                                    </p:set>
                                    <p:animEffect transition="in" filter="fade">
                                      <p:cBhvr>
                                        <p:cTn id="111" dur="750"/>
                                        <p:tgtEl>
                                          <p:spTgt spid="55"/>
                                        </p:tgtEl>
                                      </p:cBhvr>
                                    </p:animEffect>
                                    <p:anim calcmode="lin" valueType="num">
                                      <p:cBhvr>
                                        <p:cTn id="112" dur="750" fill="hold"/>
                                        <p:tgtEl>
                                          <p:spTgt spid="55"/>
                                        </p:tgtEl>
                                        <p:attrNameLst>
                                          <p:attrName>ppt_w</p:attrName>
                                        </p:attrNameLst>
                                      </p:cBhvr>
                                      <p:tavLst>
                                        <p:tav tm="0" fmla="#ppt_w*sin(2.5*pi*$)">
                                          <p:val>
                                            <p:fltVal val="0"/>
                                          </p:val>
                                        </p:tav>
                                        <p:tav tm="100000">
                                          <p:val>
                                            <p:fltVal val="1"/>
                                          </p:val>
                                        </p:tav>
                                      </p:tavLst>
                                    </p:anim>
                                    <p:anim calcmode="lin" valueType="num">
                                      <p:cBhvr>
                                        <p:cTn id="113" dur="750" fill="hold"/>
                                        <p:tgtEl>
                                          <p:spTgt spid="55"/>
                                        </p:tgtEl>
                                        <p:attrNameLst>
                                          <p:attrName>ppt_h</p:attrName>
                                        </p:attrNameLst>
                                      </p:cBhvr>
                                      <p:tavLst>
                                        <p:tav tm="0">
                                          <p:val>
                                            <p:strVal val="#ppt_h"/>
                                          </p:val>
                                        </p:tav>
                                        <p:tav tm="100000">
                                          <p:val>
                                            <p:strVal val="#ppt_h"/>
                                          </p:val>
                                        </p:tav>
                                      </p:tavLst>
                                    </p:anim>
                                  </p:childTnLst>
                                </p:cTn>
                              </p:par>
                            </p:childTnLst>
                          </p:cTn>
                        </p:par>
                        <p:par>
                          <p:cTn id="114" fill="hold">
                            <p:stCondLst>
                              <p:cond delay="6650"/>
                            </p:stCondLst>
                            <p:childTnLst>
                              <p:par>
                                <p:cTn id="115" presetID="2" presetClass="entr" presetSubtype="2" decel="100000" fill="hold" grpId="0" nodeType="afterEffect">
                                  <p:stCondLst>
                                    <p:cond delay="0"/>
                                  </p:stCondLst>
                                  <p:iterate type="wd">
                                    <p:tmPct val="10000"/>
                                  </p:iterate>
                                  <p:childTnLst>
                                    <p:set>
                                      <p:cBhvr>
                                        <p:cTn id="116" dur="1" fill="hold">
                                          <p:stCondLst>
                                            <p:cond delay="0"/>
                                          </p:stCondLst>
                                        </p:cTn>
                                        <p:tgtEl>
                                          <p:spTgt spid="57">
                                            <p:txEl>
                                              <p:pRg st="0" end="0"/>
                                            </p:txEl>
                                          </p:spTgt>
                                        </p:tgtEl>
                                        <p:attrNameLst>
                                          <p:attrName>style.visibility</p:attrName>
                                        </p:attrNameLst>
                                      </p:cBhvr>
                                      <p:to>
                                        <p:strVal val="visible"/>
                                      </p:to>
                                    </p:set>
                                    <p:anim calcmode="lin" valueType="num">
                                      <p:cBhvr additive="base">
                                        <p:cTn id="117" dur="500" fill="hold"/>
                                        <p:tgtEl>
                                          <p:spTgt spid="57">
                                            <p:txEl>
                                              <p:pRg st="0" end="0"/>
                                            </p:txEl>
                                          </p:spTgt>
                                        </p:tgtEl>
                                        <p:attrNameLst>
                                          <p:attrName>ppt_x</p:attrName>
                                        </p:attrNameLst>
                                      </p:cBhvr>
                                      <p:tavLst>
                                        <p:tav tm="0">
                                          <p:val>
                                            <p:strVal val="1+#ppt_w/2"/>
                                          </p:val>
                                        </p:tav>
                                        <p:tav tm="100000">
                                          <p:val>
                                            <p:strVal val="#ppt_x"/>
                                          </p:val>
                                        </p:tav>
                                      </p:tavLst>
                                    </p:anim>
                                    <p:anim calcmode="lin" valueType="num">
                                      <p:cBhvr additive="base">
                                        <p:cTn id="118" dur="500" fill="hold"/>
                                        <p:tgtEl>
                                          <p:spTgt spid="57">
                                            <p:txEl>
                                              <p:pRg st="0" end="0"/>
                                            </p:txEl>
                                          </p:spTgt>
                                        </p:tgtEl>
                                        <p:attrNameLst>
                                          <p:attrName>ppt_y</p:attrName>
                                        </p:attrNameLst>
                                      </p:cBhvr>
                                      <p:tavLst>
                                        <p:tav tm="0">
                                          <p:val>
                                            <p:strVal val="#ppt_y"/>
                                          </p:val>
                                        </p:tav>
                                        <p:tav tm="100000">
                                          <p:val>
                                            <p:strVal val="#ppt_y"/>
                                          </p:val>
                                        </p:tav>
                                      </p:tavLst>
                                    </p:anim>
                                  </p:childTnLst>
                                </p:cTn>
                              </p:par>
                              <p:par>
                                <p:cTn id="119" presetID="2" presetClass="entr" presetSubtype="4" decel="100000" fill="hold" grpId="0" nodeType="withEffect">
                                  <p:stCondLst>
                                    <p:cond delay="0"/>
                                  </p:stCondLst>
                                  <p:childTnLst>
                                    <p:set>
                                      <p:cBhvr>
                                        <p:cTn id="120" dur="1" fill="hold">
                                          <p:stCondLst>
                                            <p:cond delay="0"/>
                                          </p:stCondLst>
                                        </p:cTn>
                                        <p:tgtEl>
                                          <p:spTgt spid="58">
                                            <p:txEl>
                                              <p:pRg st="0" end="0"/>
                                            </p:txEl>
                                          </p:spTgt>
                                        </p:tgtEl>
                                        <p:attrNameLst>
                                          <p:attrName>style.visibility</p:attrName>
                                        </p:attrNameLst>
                                      </p:cBhvr>
                                      <p:to>
                                        <p:strVal val="visible"/>
                                      </p:to>
                                    </p:set>
                                    <p:anim calcmode="lin" valueType="num">
                                      <p:cBhvr additive="base">
                                        <p:cTn id="121" dur="500" fill="hold"/>
                                        <p:tgtEl>
                                          <p:spTgt spid="58">
                                            <p:txEl>
                                              <p:pRg st="0" end="0"/>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58">
                                            <p:txEl>
                                              <p:pRg st="0" end="0"/>
                                            </p:txEl>
                                          </p:spTgt>
                                        </p:tgtEl>
                                        <p:attrNameLst>
                                          <p:attrName>ppt_y</p:attrName>
                                        </p:attrNameLst>
                                      </p:cBhvr>
                                      <p:tavLst>
                                        <p:tav tm="0">
                                          <p:val>
                                            <p:strVal val="1+#ppt_h/2"/>
                                          </p:val>
                                        </p:tav>
                                        <p:tav tm="100000">
                                          <p:val>
                                            <p:strVal val="#ppt_y"/>
                                          </p:val>
                                        </p:tav>
                                      </p:tavLst>
                                    </p:anim>
                                  </p:childTnLst>
                                </p:cTn>
                              </p:par>
                              <p:par>
                                <p:cTn id="123" presetID="2" presetClass="entr" presetSubtype="4" decel="100000" fill="hold" grpId="0" nodeType="withEffect">
                                  <p:stCondLst>
                                    <p:cond delay="0"/>
                                  </p:stCondLst>
                                  <p:childTnLst>
                                    <p:set>
                                      <p:cBhvr>
                                        <p:cTn id="124" dur="1" fill="hold">
                                          <p:stCondLst>
                                            <p:cond delay="0"/>
                                          </p:stCondLst>
                                        </p:cTn>
                                        <p:tgtEl>
                                          <p:spTgt spid="59"/>
                                        </p:tgtEl>
                                        <p:attrNameLst>
                                          <p:attrName>style.visibility</p:attrName>
                                        </p:attrNameLst>
                                      </p:cBhvr>
                                      <p:to>
                                        <p:strVal val="visible"/>
                                      </p:to>
                                    </p:set>
                                    <p:anim calcmode="lin" valueType="num">
                                      <p:cBhvr additive="base">
                                        <p:cTn id="125" dur="500" fill="hold"/>
                                        <p:tgtEl>
                                          <p:spTgt spid="59"/>
                                        </p:tgtEl>
                                        <p:attrNameLst>
                                          <p:attrName>ppt_x</p:attrName>
                                        </p:attrNameLst>
                                      </p:cBhvr>
                                      <p:tavLst>
                                        <p:tav tm="0">
                                          <p:val>
                                            <p:strVal val="#ppt_x"/>
                                          </p:val>
                                        </p:tav>
                                        <p:tav tm="100000">
                                          <p:val>
                                            <p:strVal val="#ppt_x"/>
                                          </p:val>
                                        </p:tav>
                                      </p:tavLst>
                                    </p:anim>
                                    <p:anim calcmode="lin" valueType="num">
                                      <p:cBhvr additive="base">
                                        <p:cTn id="126" dur="500" fill="hold"/>
                                        <p:tgtEl>
                                          <p:spTgt spid="59"/>
                                        </p:tgtEl>
                                        <p:attrNameLst>
                                          <p:attrName>ppt_y</p:attrName>
                                        </p:attrNameLst>
                                      </p:cBhvr>
                                      <p:tavLst>
                                        <p:tav tm="0">
                                          <p:val>
                                            <p:strVal val="1+#ppt_h/2"/>
                                          </p:val>
                                        </p:tav>
                                        <p:tav tm="100000">
                                          <p:val>
                                            <p:strVal val="#ppt_y"/>
                                          </p:val>
                                        </p:tav>
                                      </p:tavLst>
                                    </p:anim>
                                  </p:childTnLst>
                                </p:cTn>
                              </p:par>
                            </p:childTnLst>
                          </p:cTn>
                        </p:par>
                        <p:par>
                          <p:cTn id="127" fill="hold">
                            <p:stCondLst>
                              <p:cond delay="7250"/>
                            </p:stCondLst>
                            <p:childTnLst>
                              <p:par>
                                <p:cTn id="128" presetID="2" presetClass="entr" presetSubtype="1" decel="100000" fill="hold" grpId="0" nodeType="afterEffect">
                                  <p:stCondLst>
                                    <p:cond delay="0"/>
                                  </p:stCondLst>
                                  <p:childTnLst>
                                    <p:set>
                                      <p:cBhvr>
                                        <p:cTn id="129" dur="1" fill="hold">
                                          <p:stCondLst>
                                            <p:cond delay="0"/>
                                          </p:stCondLst>
                                        </p:cTn>
                                        <p:tgtEl>
                                          <p:spTgt spid="60"/>
                                        </p:tgtEl>
                                        <p:attrNameLst>
                                          <p:attrName>style.visibility</p:attrName>
                                        </p:attrNameLst>
                                      </p:cBhvr>
                                      <p:to>
                                        <p:strVal val="visible"/>
                                      </p:to>
                                    </p:set>
                                    <p:anim calcmode="lin" valueType="num">
                                      <p:cBhvr additive="base">
                                        <p:cTn id="130" dur="750" fill="hold"/>
                                        <p:tgtEl>
                                          <p:spTgt spid="60"/>
                                        </p:tgtEl>
                                        <p:attrNameLst>
                                          <p:attrName>ppt_x</p:attrName>
                                        </p:attrNameLst>
                                      </p:cBhvr>
                                      <p:tavLst>
                                        <p:tav tm="0">
                                          <p:val>
                                            <p:strVal val="#ppt_x"/>
                                          </p:val>
                                        </p:tav>
                                        <p:tav tm="100000">
                                          <p:val>
                                            <p:strVal val="#ppt_x"/>
                                          </p:val>
                                        </p:tav>
                                      </p:tavLst>
                                    </p:anim>
                                    <p:anim calcmode="lin" valueType="num">
                                      <p:cBhvr additive="base">
                                        <p:cTn id="131" dur="750" fill="hold"/>
                                        <p:tgtEl>
                                          <p:spTgt spid="60"/>
                                        </p:tgtEl>
                                        <p:attrNameLst>
                                          <p:attrName>ppt_y</p:attrName>
                                        </p:attrNameLst>
                                      </p:cBhvr>
                                      <p:tavLst>
                                        <p:tav tm="0">
                                          <p:val>
                                            <p:strVal val="0-#ppt_h/2"/>
                                          </p:val>
                                        </p:tav>
                                        <p:tav tm="100000">
                                          <p:val>
                                            <p:strVal val="#ppt_y"/>
                                          </p:val>
                                        </p:tav>
                                      </p:tavLst>
                                    </p:anim>
                                  </p:childTnLst>
                                </p:cTn>
                              </p:par>
                              <p:par>
                                <p:cTn id="132" presetID="45" presetClass="entr" presetSubtype="0" fill="hold" grpId="1" nodeType="withEffect">
                                  <p:stCondLst>
                                    <p:cond delay="0"/>
                                  </p:stCondLst>
                                  <p:childTnLst>
                                    <p:set>
                                      <p:cBhvr>
                                        <p:cTn id="133" dur="1" fill="hold">
                                          <p:stCondLst>
                                            <p:cond delay="0"/>
                                          </p:stCondLst>
                                        </p:cTn>
                                        <p:tgtEl>
                                          <p:spTgt spid="60"/>
                                        </p:tgtEl>
                                        <p:attrNameLst>
                                          <p:attrName>style.visibility</p:attrName>
                                        </p:attrNameLst>
                                      </p:cBhvr>
                                      <p:to>
                                        <p:strVal val="visible"/>
                                      </p:to>
                                    </p:set>
                                    <p:animEffect transition="in" filter="fade">
                                      <p:cBhvr>
                                        <p:cTn id="134" dur="750"/>
                                        <p:tgtEl>
                                          <p:spTgt spid="60"/>
                                        </p:tgtEl>
                                      </p:cBhvr>
                                    </p:animEffect>
                                    <p:anim calcmode="lin" valueType="num">
                                      <p:cBhvr>
                                        <p:cTn id="135" dur="750" fill="hold"/>
                                        <p:tgtEl>
                                          <p:spTgt spid="60"/>
                                        </p:tgtEl>
                                        <p:attrNameLst>
                                          <p:attrName>ppt_w</p:attrName>
                                        </p:attrNameLst>
                                      </p:cBhvr>
                                      <p:tavLst>
                                        <p:tav tm="0" fmla="#ppt_w*sin(2.5*pi*$)">
                                          <p:val>
                                            <p:fltVal val="0"/>
                                          </p:val>
                                        </p:tav>
                                        <p:tav tm="100000">
                                          <p:val>
                                            <p:fltVal val="1"/>
                                          </p:val>
                                        </p:tav>
                                      </p:tavLst>
                                    </p:anim>
                                    <p:anim calcmode="lin" valueType="num">
                                      <p:cBhvr>
                                        <p:cTn id="136" dur="750" fill="hold"/>
                                        <p:tgtEl>
                                          <p:spTgt spid="60"/>
                                        </p:tgtEl>
                                        <p:attrNameLst>
                                          <p:attrName>ppt_h</p:attrName>
                                        </p:attrNameLst>
                                      </p:cBhvr>
                                      <p:tavLst>
                                        <p:tav tm="0">
                                          <p:val>
                                            <p:strVal val="#ppt_h"/>
                                          </p:val>
                                        </p:tav>
                                        <p:tav tm="100000">
                                          <p:val>
                                            <p:strVal val="#ppt_h"/>
                                          </p:val>
                                        </p:tav>
                                      </p:tavLst>
                                    </p:anim>
                                  </p:childTnLst>
                                </p:cTn>
                              </p:par>
                            </p:childTnLst>
                          </p:cTn>
                        </p:par>
                        <p:par>
                          <p:cTn id="137" fill="hold">
                            <p:stCondLst>
                              <p:cond delay="8000"/>
                            </p:stCondLst>
                            <p:childTnLst>
                              <p:par>
                                <p:cTn id="138" presetID="2" presetClass="entr" presetSubtype="2" decel="100000" fill="hold" grpId="0" nodeType="afterEffect">
                                  <p:stCondLst>
                                    <p:cond delay="0"/>
                                  </p:stCondLst>
                                  <p:iterate type="wd">
                                    <p:tmPct val="10000"/>
                                  </p:iterate>
                                  <p:childTnLst>
                                    <p:set>
                                      <p:cBhvr>
                                        <p:cTn id="139" dur="1" fill="hold">
                                          <p:stCondLst>
                                            <p:cond delay="0"/>
                                          </p:stCondLst>
                                        </p:cTn>
                                        <p:tgtEl>
                                          <p:spTgt spid="62">
                                            <p:txEl>
                                              <p:pRg st="0" end="0"/>
                                            </p:txEl>
                                          </p:spTgt>
                                        </p:tgtEl>
                                        <p:attrNameLst>
                                          <p:attrName>style.visibility</p:attrName>
                                        </p:attrNameLst>
                                      </p:cBhvr>
                                      <p:to>
                                        <p:strVal val="visible"/>
                                      </p:to>
                                    </p:set>
                                    <p:anim calcmode="lin" valueType="num">
                                      <p:cBhvr additive="base">
                                        <p:cTn id="140" dur="500" fill="hold"/>
                                        <p:tgtEl>
                                          <p:spTgt spid="62">
                                            <p:txEl>
                                              <p:pRg st="0" end="0"/>
                                            </p:txEl>
                                          </p:spTgt>
                                        </p:tgtEl>
                                        <p:attrNameLst>
                                          <p:attrName>ppt_x</p:attrName>
                                        </p:attrNameLst>
                                      </p:cBhvr>
                                      <p:tavLst>
                                        <p:tav tm="0">
                                          <p:val>
                                            <p:strVal val="1+#ppt_w/2"/>
                                          </p:val>
                                        </p:tav>
                                        <p:tav tm="100000">
                                          <p:val>
                                            <p:strVal val="#ppt_x"/>
                                          </p:val>
                                        </p:tav>
                                      </p:tavLst>
                                    </p:anim>
                                    <p:anim calcmode="lin" valueType="num">
                                      <p:cBhvr additive="base">
                                        <p:cTn id="141" dur="500" fill="hold"/>
                                        <p:tgtEl>
                                          <p:spTgt spid="62">
                                            <p:txEl>
                                              <p:pRg st="0" end="0"/>
                                            </p:txEl>
                                          </p:spTgt>
                                        </p:tgtEl>
                                        <p:attrNameLst>
                                          <p:attrName>ppt_y</p:attrName>
                                        </p:attrNameLst>
                                      </p:cBhvr>
                                      <p:tavLst>
                                        <p:tav tm="0">
                                          <p:val>
                                            <p:strVal val="#ppt_y"/>
                                          </p:val>
                                        </p:tav>
                                        <p:tav tm="100000">
                                          <p:val>
                                            <p:strVal val="#ppt_y"/>
                                          </p:val>
                                        </p:tav>
                                      </p:tavLst>
                                    </p:anim>
                                  </p:childTnLst>
                                </p:cTn>
                              </p:par>
                              <p:par>
                                <p:cTn id="142" presetID="2" presetClass="entr" presetSubtype="4" decel="100000" fill="hold" grpId="0" nodeType="withEffect">
                                  <p:stCondLst>
                                    <p:cond delay="0"/>
                                  </p:stCondLst>
                                  <p:childTnLst>
                                    <p:set>
                                      <p:cBhvr>
                                        <p:cTn id="143" dur="1" fill="hold">
                                          <p:stCondLst>
                                            <p:cond delay="0"/>
                                          </p:stCondLst>
                                        </p:cTn>
                                        <p:tgtEl>
                                          <p:spTgt spid="63">
                                            <p:txEl>
                                              <p:pRg st="0" end="0"/>
                                            </p:txEl>
                                          </p:spTgt>
                                        </p:tgtEl>
                                        <p:attrNameLst>
                                          <p:attrName>style.visibility</p:attrName>
                                        </p:attrNameLst>
                                      </p:cBhvr>
                                      <p:to>
                                        <p:strVal val="visible"/>
                                      </p:to>
                                    </p:set>
                                    <p:anim calcmode="lin" valueType="num">
                                      <p:cBhvr additive="base">
                                        <p:cTn id="144"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additive="base">
                                        <p:cTn id="145" dur="500" fill="hold"/>
                                        <p:tgtEl>
                                          <p:spTgt spid="63">
                                            <p:txEl>
                                              <p:pRg st="0" end="0"/>
                                            </p:txEl>
                                          </p:spTgt>
                                        </p:tgtEl>
                                        <p:attrNameLst>
                                          <p:attrName>ppt_y</p:attrName>
                                        </p:attrNameLst>
                                      </p:cBhvr>
                                      <p:tavLst>
                                        <p:tav tm="0">
                                          <p:val>
                                            <p:strVal val="1+#ppt_h/2"/>
                                          </p:val>
                                        </p:tav>
                                        <p:tav tm="100000">
                                          <p:val>
                                            <p:strVal val="#ppt_y"/>
                                          </p:val>
                                        </p:tav>
                                      </p:tavLst>
                                    </p:anim>
                                  </p:childTnLst>
                                </p:cTn>
                              </p:par>
                              <p:par>
                                <p:cTn id="146" presetID="2" presetClass="entr" presetSubtype="4" decel="100000" fill="hold" grpId="0" nodeType="withEffect">
                                  <p:stCondLst>
                                    <p:cond delay="0"/>
                                  </p:stCondLst>
                                  <p:childTnLst>
                                    <p:set>
                                      <p:cBhvr>
                                        <p:cTn id="147" dur="1" fill="hold">
                                          <p:stCondLst>
                                            <p:cond delay="0"/>
                                          </p:stCondLst>
                                        </p:cTn>
                                        <p:tgtEl>
                                          <p:spTgt spid="64"/>
                                        </p:tgtEl>
                                        <p:attrNameLst>
                                          <p:attrName>style.visibility</p:attrName>
                                        </p:attrNameLst>
                                      </p:cBhvr>
                                      <p:to>
                                        <p:strVal val="visible"/>
                                      </p:to>
                                    </p:set>
                                    <p:anim calcmode="lin" valueType="num">
                                      <p:cBhvr additive="base">
                                        <p:cTn id="148" dur="500" fill="hold"/>
                                        <p:tgtEl>
                                          <p:spTgt spid="64"/>
                                        </p:tgtEl>
                                        <p:attrNameLst>
                                          <p:attrName>ppt_x</p:attrName>
                                        </p:attrNameLst>
                                      </p:cBhvr>
                                      <p:tavLst>
                                        <p:tav tm="0">
                                          <p:val>
                                            <p:strVal val="#ppt_x"/>
                                          </p:val>
                                        </p:tav>
                                        <p:tav tm="100000">
                                          <p:val>
                                            <p:strVal val="#ppt_x"/>
                                          </p:val>
                                        </p:tav>
                                      </p:tavLst>
                                    </p:anim>
                                    <p:anim calcmode="lin" valueType="num">
                                      <p:cBhvr additive="base">
                                        <p:cTn id="149"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27"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27"/>
                        </p:tgtEl>
                        <p:attrNameLst>
                          <p:attrName>style.visibility</p:attrName>
                        </p:attrNameLst>
                      </p:cBhvr>
                      <p:to>
                        <p:strVal val="visible"/>
                      </p:to>
                    </p:set>
                    <p:anim calcmode="lin" valueType="num">
                      <p:cBhvr additive="base">
                        <p:cTn dur="500" fill="hold"/>
                        <p:tgtEl>
                          <p:spTgt spid="27"/>
                        </p:tgtEl>
                        <p:attrNameLst>
                          <p:attrName>ppt_x</p:attrName>
                        </p:attrNameLst>
                      </p:cBhvr>
                      <p:tavLst>
                        <p:tav tm="0">
                          <p:val>
                            <p:strVal val="1+#ppt_w/2"/>
                          </p:val>
                        </p:tav>
                        <p:tav tm="100000">
                          <p:val>
                            <p:strVal val="#ppt_x"/>
                          </p:val>
                        </p:tav>
                      </p:tavLst>
                    </p:anim>
                    <p:anim calcmode="lin" valueType="num">
                      <p:cBhvr additive="base">
                        <p:cTn dur="500" fill="hold"/>
                        <p:tgtEl>
                          <p:spTgt spid="27"/>
                        </p:tgtEl>
                        <p:attrNameLst>
                          <p:attrName>ppt_y</p:attrName>
                        </p:attrNameLst>
                      </p:cBhvr>
                      <p:tavLst>
                        <p:tav tm="0">
                          <p:val>
                            <p:strVal val="#ppt_y"/>
                          </p:val>
                        </p:tav>
                        <p:tav tm="100000">
                          <p:val>
                            <p:strVal val="#ppt_y"/>
                          </p:val>
                        </p:tav>
                      </p:tavLst>
                    </p:anim>
                  </p:childTnLst>
                </p:cTn>
              </p:par>
            </p:tnLst>
          </p:tmpl>
        </p:tmplLst>
      </p:bldP>
      <p:bldP spid="28" grpId="0" build="p">
        <p:tmplLst>
          <p:tmpl lvl="1">
            <p:tnLst>
              <p:par>
                <p:cTn presetID="2" presetClass="entr" presetSubtype="4" decel="100000" fill="hold" nodeType="with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ppt_x"/>
                          </p:val>
                        </p:tav>
                        <p:tav tm="100000">
                          <p:val>
                            <p:strVal val="#ppt_x"/>
                          </p:val>
                        </p:tav>
                      </p:tavLst>
                    </p:anim>
                    <p:anim calcmode="lin" valueType="num">
                      <p:cBhvr additive="base">
                        <p:cTn dur="500" fill="hold"/>
                        <p:tgtEl>
                          <p:spTgt spid="28"/>
                        </p:tgtEl>
                        <p:attrNameLst>
                          <p:attrName>ppt_y</p:attrName>
                        </p:attrNameLst>
                      </p:cBhvr>
                      <p:tavLst>
                        <p:tav tm="0">
                          <p:val>
                            <p:strVal val="1+#ppt_h/2"/>
                          </p:val>
                        </p:tav>
                        <p:tav tm="100000">
                          <p:val>
                            <p:strVal val="#ppt_y"/>
                          </p:val>
                        </p:tav>
                      </p:tavLst>
                    </p:anim>
                  </p:childTnLst>
                </p:cTn>
              </p:par>
            </p:tnLst>
          </p:tmpl>
        </p:tmplLst>
      </p:bldP>
      <p:bldP spid="30" grpId="0" animBg="1"/>
      <p:bldP spid="31" grpId="0" animBg="1"/>
      <p:bldP spid="31" grpId="1" animBg="1"/>
      <p:bldP spid="42"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1+#ppt_w/2"/>
                          </p:val>
                        </p:tav>
                        <p:tav tm="100000">
                          <p:val>
                            <p:strVal val="#ppt_x"/>
                          </p:val>
                        </p:tav>
                      </p:tavLst>
                    </p:anim>
                    <p:anim calcmode="lin" valueType="num">
                      <p:cBhvr additive="base">
                        <p:cTn dur="500" fill="hold"/>
                        <p:tgtEl>
                          <p:spTgt spid="42"/>
                        </p:tgtEl>
                        <p:attrNameLst>
                          <p:attrName>ppt_y</p:attrName>
                        </p:attrNameLst>
                      </p:cBhvr>
                      <p:tavLst>
                        <p:tav tm="0">
                          <p:val>
                            <p:strVal val="#ppt_y"/>
                          </p:val>
                        </p:tav>
                        <p:tav tm="100000">
                          <p:val>
                            <p:strVal val="#ppt_y"/>
                          </p:val>
                        </p:tav>
                      </p:tavLst>
                    </p:anim>
                  </p:childTnLst>
                </p:cTn>
              </p:par>
            </p:tnLst>
          </p:tmpl>
        </p:tmplLst>
      </p:bldP>
      <p:bldP spid="43" grpId="0" build="p">
        <p:tmplLst>
          <p:tmpl lvl="1">
            <p:tnLst>
              <p:par>
                <p:cTn presetID="2" presetClass="entr" presetSubtype="4" decel="100000" fill="hold" nodeType="withEffect">
                  <p:stCondLst>
                    <p:cond delay="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500" fill="hold"/>
                        <p:tgtEl>
                          <p:spTgt spid="43"/>
                        </p:tgtEl>
                        <p:attrNameLst>
                          <p:attrName>ppt_x</p:attrName>
                        </p:attrNameLst>
                      </p:cBhvr>
                      <p:tavLst>
                        <p:tav tm="0">
                          <p:val>
                            <p:strVal val="#ppt_x"/>
                          </p:val>
                        </p:tav>
                        <p:tav tm="100000">
                          <p:val>
                            <p:strVal val="#ppt_x"/>
                          </p:val>
                        </p:tav>
                      </p:tavLst>
                    </p:anim>
                    <p:anim calcmode="lin" valueType="num">
                      <p:cBhvr additive="base">
                        <p:cTn dur="500" fill="hold"/>
                        <p:tgtEl>
                          <p:spTgt spid="43"/>
                        </p:tgtEl>
                        <p:attrNameLst>
                          <p:attrName>ppt_y</p:attrName>
                        </p:attrNameLst>
                      </p:cBhvr>
                      <p:tavLst>
                        <p:tav tm="0">
                          <p:val>
                            <p:strVal val="1+#ppt_h/2"/>
                          </p:val>
                        </p:tav>
                        <p:tav tm="100000">
                          <p:val>
                            <p:strVal val="#ppt_y"/>
                          </p:val>
                        </p:tav>
                      </p:tavLst>
                    </p:anim>
                  </p:childTnLst>
                </p:cTn>
              </p:par>
            </p:tnLst>
          </p:tmpl>
        </p:tmplLst>
      </p:bldP>
      <p:bldP spid="44" grpId="0" animBg="1"/>
      <p:bldP spid="45" grpId="0" animBg="1"/>
      <p:bldP spid="45" grpId="1" animBg="1"/>
      <p:bldP spid="47"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1+#ppt_w/2"/>
                          </p:val>
                        </p:tav>
                        <p:tav tm="100000">
                          <p:val>
                            <p:strVal val="#ppt_x"/>
                          </p:val>
                        </p:tav>
                      </p:tavLst>
                    </p:anim>
                    <p:anim calcmode="lin" valueType="num">
                      <p:cBhvr additive="base">
                        <p:cTn dur="500" fill="hold"/>
                        <p:tgtEl>
                          <p:spTgt spid="47"/>
                        </p:tgtEl>
                        <p:attrNameLst>
                          <p:attrName>ppt_y</p:attrName>
                        </p:attrNameLst>
                      </p:cBhvr>
                      <p:tavLst>
                        <p:tav tm="0">
                          <p:val>
                            <p:strVal val="#ppt_y"/>
                          </p:val>
                        </p:tav>
                        <p:tav tm="100000">
                          <p:val>
                            <p:strVal val="#ppt_y"/>
                          </p:val>
                        </p:tav>
                      </p:tavLst>
                    </p:anim>
                  </p:childTnLst>
                </p:cTn>
              </p:par>
            </p:tnLst>
          </p:tmpl>
        </p:tmplLst>
      </p:bldP>
      <p:bldP spid="48" grpId="0" build="p">
        <p:tmplLst>
          <p:tmpl lvl="1">
            <p:tnLst>
              <p:par>
                <p:cTn presetID="2" presetClass="entr" presetSubtype="4" decel="100000" fill="hold" nodeType="withEffect">
                  <p:stCondLst>
                    <p:cond delay="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500" fill="hold"/>
                        <p:tgtEl>
                          <p:spTgt spid="48"/>
                        </p:tgtEl>
                        <p:attrNameLst>
                          <p:attrName>ppt_x</p:attrName>
                        </p:attrNameLst>
                      </p:cBhvr>
                      <p:tavLst>
                        <p:tav tm="0">
                          <p:val>
                            <p:strVal val="#ppt_x"/>
                          </p:val>
                        </p:tav>
                        <p:tav tm="100000">
                          <p:val>
                            <p:strVal val="#ppt_x"/>
                          </p:val>
                        </p:tav>
                      </p:tavLst>
                    </p:anim>
                    <p:anim calcmode="lin" valueType="num">
                      <p:cBhvr additive="base">
                        <p:cTn dur="500" fill="hold"/>
                        <p:tgtEl>
                          <p:spTgt spid="48"/>
                        </p:tgtEl>
                        <p:attrNameLst>
                          <p:attrName>ppt_y</p:attrName>
                        </p:attrNameLst>
                      </p:cBhvr>
                      <p:tavLst>
                        <p:tav tm="0">
                          <p:val>
                            <p:strVal val="1+#ppt_h/2"/>
                          </p:val>
                        </p:tav>
                        <p:tav tm="100000">
                          <p:val>
                            <p:strVal val="#ppt_y"/>
                          </p:val>
                        </p:tav>
                      </p:tavLst>
                    </p:anim>
                  </p:childTnLst>
                </p:cTn>
              </p:par>
            </p:tnLst>
          </p:tmpl>
        </p:tmplLst>
      </p:bldP>
      <p:bldP spid="49" grpId="0" animBg="1"/>
      <p:bldP spid="50" grpId="0" animBg="1"/>
      <p:bldP spid="50" grpId="1" animBg="1"/>
      <p:bldP spid="52"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1+#ppt_w/2"/>
                          </p:val>
                        </p:tav>
                        <p:tav tm="100000">
                          <p:val>
                            <p:strVal val="#ppt_x"/>
                          </p:val>
                        </p:tav>
                      </p:tavLst>
                    </p:anim>
                    <p:anim calcmode="lin" valueType="num">
                      <p:cBhvr additive="base">
                        <p:cTn dur="500" fill="hold"/>
                        <p:tgtEl>
                          <p:spTgt spid="52"/>
                        </p:tgtEl>
                        <p:attrNameLst>
                          <p:attrName>ppt_y</p:attrName>
                        </p:attrNameLst>
                      </p:cBhvr>
                      <p:tavLst>
                        <p:tav tm="0">
                          <p:val>
                            <p:strVal val="#ppt_y"/>
                          </p:val>
                        </p:tav>
                        <p:tav tm="100000">
                          <p:val>
                            <p:strVal val="#ppt_y"/>
                          </p:val>
                        </p:tav>
                      </p:tavLst>
                    </p:anim>
                  </p:childTnLst>
                </p:cTn>
              </p:par>
            </p:tnLst>
          </p:tmpl>
        </p:tmplLst>
      </p:bldP>
      <p:bldP spid="53" grpId="0" build="p">
        <p:tmplLst>
          <p:tmpl lvl="1">
            <p:tnLst>
              <p:par>
                <p:cTn presetID="2" presetClass="entr" presetSubtype="4" decel="100000" fill="hold" nodeType="withEffect">
                  <p:stCondLst>
                    <p:cond delay="0"/>
                  </p:stCondLst>
                  <p:childTnLst>
                    <p:set>
                      <p:cBhvr>
                        <p:cTn dur="1" fill="hold">
                          <p:stCondLst>
                            <p:cond delay="0"/>
                          </p:stCondLst>
                        </p:cTn>
                        <p:tgtEl>
                          <p:spTgt spid="53"/>
                        </p:tgtEl>
                        <p:attrNameLst>
                          <p:attrName>style.visibility</p:attrName>
                        </p:attrNameLst>
                      </p:cBhvr>
                      <p:to>
                        <p:strVal val="visible"/>
                      </p:to>
                    </p:set>
                    <p:anim calcmode="lin" valueType="num">
                      <p:cBhvr additive="base">
                        <p:cTn dur="500" fill="hold"/>
                        <p:tgtEl>
                          <p:spTgt spid="53"/>
                        </p:tgtEl>
                        <p:attrNameLst>
                          <p:attrName>ppt_x</p:attrName>
                        </p:attrNameLst>
                      </p:cBhvr>
                      <p:tavLst>
                        <p:tav tm="0">
                          <p:val>
                            <p:strVal val="#ppt_x"/>
                          </p:val>
                        </p:tav>
                        <p:tav tm="100000">
                          <p:val>
                            <p:strVal val="#ppt_x"/>
                          </p:val>
                        </p:tav>
                      </p:tavLst>
                    </p:anim>
                    <p:anim calcmode="lin" valueType="num">
                      <p:cBhvr additive="base">
                        <p:cTn dur="500" fill="hold"/>
                        <p:tgtEl>
                          <p:spTgt spid="53"/>
                        </p:tgtEl>
                        <p:attrNameLst>
                          <p:attrName>ppt_y</p:attrName>
                        </p:attrNameLst>
                      </p:cBhvr>
                      <p:tavLst>
                        <p:tav tm="0">
                          <p:val>
                            <p:strVal val="1+#ppt_h/2"/>
                          </p:val>
                        </p:tav>
                        <p:tav tm="100000">
                          <p:val>
                            <p:strVal val="#ppt_y"/>
                          </p:val>
                        </p:tav>
                      </p:tavLst>
                    </p:anim>
                  </p:childTnLst>
                </p:cTn>
              </p:par>
            </p:tnLst>
          </p:tmpl>
        </p:tmplLst>
      </p:bldP>
      <p:bldP spid="54" grpId="0" animBg="1"/>
      <p:bldP spid="55" grpId="0" animBg="1"/>
      <p:bldP spid="55" grpId="1" animBg="1"/>
      <p:bldP spid="57"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57"/>
                        </p:tgtEl>
                        <p:attrNameLst>
                          <p:attrName>style.visibility</p:attrName>
                        </p:attrNameLst>
                      </p:cBhvr>
                      <p:to>
                        <p:strVal val="visible"/>
                      </p:to>
                    </p:set>
                    <p:anim calcmode="lin" valueType="num">
                      <p:cBhvr additive="base">
                        <p:cTn dur="500" fill="hold"/>
                        <p:tgtEl>
                          <p:spTgt spid="57"/>
                        </p:tgtEl>
                        <p:attrNameLst>
                          <p:attrName>ppt_x</p:attrName>
                        </p:attrNameLst>
                      </p:cBhvr>
                      <p:tavLst>
                        <p:tav tm="0">
                          <p:val>
                            <p:strVal val="1+#ppt_w/2"/>
                          </p:val>
                        </p:tav>
                        <p:tav tm="100000">
                          <p:val>
                            <p:strVal val="#ppt_x"/>
                          </p:val>
                        </p:tav>
                      </p:tavLst>
                    </p:anim>
                    <p:anim calcmode="lin" valueType="num">
                      <p:cBhvr additive="base">
                        <p:cTn dur="500" fill="hold"/>
                        <p:tgtEl>
                          <p:spTgt spid="57"/>
                        </p:tgtEl>
                        <p:attrNameLst>
                          <p:attrName>ppt_y</p:attrName>
                        </p:attrNameLst>
                      </p:cBhvr>
                      <p:tavLst>
                        <p:tav tm="0">
                          <p:val>
                            <p:strVal val="#ppt_y"/>
                          </p:val>
                        </p:tav>
                        <p:tav tm="100000">
                          <p:val>
                            <p:strVal val="#ppt_y"/>
                          </p:val>
                        </p:tav>
                      </p:tavLst>
                    </p:anim>
                  </p:childTnLst>
                </p:cTn>
              </p:par>
            </p:tnLst>
          </p:tmpl>
        </p:tmplLst>
      </p:bldP>
      <p:bldP spid="58" grpId="0" build="p">
        <p:tmplLst>
          <p:tmpl lvl="1">
            <p:tnLst>
              <p:par>
                <p:cTn presetID="2" presetClass="entr" presetSubtype="4" decel="100000" fill="hold" nodeType="withEffect">
                  <p:stCondLst>
                    <p:cond delay="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500" fill="hold"/>
                        <p:tgtEl>
                          <p:spTgt spid="58"/>
                        </p:tgtEl>
                        <p:attrNameLst>
                          <p:attrName>ppt_x</p:attrName>
                        </p:attrNameLst>
                      </p:cBhvr>
                      <p:tavLst>
                        <p:tav tm="0">
                          <p:val>
                            <p:strVal val="#ppt_x"/>
                          </p:val>
                        </p:tav>
                        <p:tav tm="100000">
                          <p:val>
                            <p:strVal val="#ppt_x"/>
                          </p:val>
                        </p:tav>
                      </p:tavLst>
                    </p:anim>
                    <p:anim calcmode="lin" valueType="num">
                      <p:cBhvr additive="base">
                        <p:cTn dur="500" fill="hold"/>
                        <p:tgtEl>
                          <p:spTgt spid="58"/>
                        </p:tgtEl>
                        <p:attrNameLst>
                          <p:attrName>ppt_y</p:attrName>
                        </p:attrNameLst>
                      </p:cBhvr>
                      <p:tavLst>
                        <p:tav tm="0">
                          <p:val>
                            <p:strVal val="1+#ppt_h/2"/>
                          </p:val>
                        </p:tav>
                        <p:tav tm="100000">
                          <p:val>
                            <p:strVal val="#ppt_y"/>
                          </p:val>
                        </p:tav>
                      </p:tavLst>
                    </p:anim>
                  </p:childTnLst>
                </p:cTn>
              </p:par>
            </p:tnLst>
          </p:tmpl>
        </p:tmplLst>
      </p:bldP>
      <p:bldP spid="59" grpId="0" animBg="1"/>
      <p:bldP spid="60" grpId="0" animBg="1"/>
      <p:bldP spid="60" grpId="1" animBg="1"/>
      <p:bldP spid="62"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62"/>
                        </p:tgtEl>
                        <p:attrNameLst>
                          <p:attrName>style.visibility</p:attrName>
                        </p:attrNameLst>
                      </p:cBhvr>
                      <p:to>
                        <p:strVal val="visible"/>
                      </p:to>
                    </p:set>
                    <p:anim calcmode="lin" valueType="num">
                      <p:cBhvr additive="base">
                        <p:cTn dur="500" fill="hold"/>
                        <p:tgtEl>
                          <p:spTgt spid="62"/>
                        </p:tgtEl>
                        <p:attrNameLst>
                          <p:attrName>ppt_x</p:attrName>
                        </p:attrNameLst>
                      </p:cBhvr>
                      <p:tavLst>
                        <p:tav tm="0">
                          <p:val>
                            <p:strVal val="1+#ppt_w/2"/>
                          </p:val>
                        </p:tav>
                        <p:tav tm="100000">
                          <p:val>
                            <p:strVal val="#ppt_x"/>
                          </p:val>
                        </p:tav>
                      </p:tavLst>
                    </p:anim>
                    <p:anim calcmode="lin" valueType="num">
                      <p:cBhvr additive="base">
                        <p:cTn dur="500" fill="hold"/>
                        <p:tgtEl>
                          <p:spTgt spid="62"/>
                        </p:tgtEl>
                        <p:attrNameLst>
                          <p:attrName>ppt_y</p:attrName>
                        </p:attrNameLst>
                      </p:cBhvr>
                      <p:tavLst>
                        <p:tav tm="0">
                          <p:val>
                            <p:strVal val="#ppt_y"/>
                          </p:val>
                        </p:tav>
                        <p:tav tm="100000">
                          <p:val>
                            <p:strVal val="#ppt_y"/>
                          </p:val>
                        </p:tav>
                      </p:tavLst>
                    </p:anim>
                  </p:childTnLst>
                </p:cTn>
              </p:par>
            </p:tnLst>
          </p:tmpl>
        </p:tmplLst>
      </p:bldP>
      <p:bldP spid="63" grpId="0" build="p">
        <p:tmplLst>
          <p:tmpl lvl="1">
            <p:tnLst>
              <p:par>
                <p:cTn presetID="2" presetClass="entr" presetSubtype="4" decel="100000" fill="hold" nodeType="withEffect">
                  <p:stCondLst>
                    <p:cond delay="0"/>
                  </p:stCondLst>
                  <p:childTnLst>
                    <p:set>
                      <p:cBhvr>
                        <p:cTn dur="1" fill="hold">
                          <p:stCondLst>
                            <p:cond delay="0"/>
                          </p:stCondLst>
                        </p:cTn>
                        <p:tgtEl>
                          <p:spTgt spid="63"/>
                        </p:tgtEl>
                        <p:attrNameLst>
                          <p:attrName>style.visibility</p:attrName>
                        </p:attrNameLst>
                      </p:cBhvr>
                      <p:to>
                        <p:strVal val="visible"/>
                      </p:to>
                    </p:set>
                    <p:anim calcmode="lin" valueType="num">
                      <p:cBhvr additive="base">
                        <p:cTn dur="500" fill="hold"/>
                        <p:tgtEl>
                          <p:spTgt spid="63"/>
                        </p:tgtEl>
                        <p:attrNameLst>
                          <p:attrName>ppt_x</p:attrName>
                        </p:attrNameLst>
                      </p:cBhvr>
                      <p:tavLst>
                        <p:tav tm="0">
                          <p:val>
                            <p:strVal val="#ppt_x"/>
                          </p:val>
                        </p:tav>
                        <p:tav tm="100000">
                          <p:val>
                            <p:strVal val="#ppt_x"/>
                          </p:val>
                        </p:tav>
                      </p:tavLst>
                    </p:anim>
                    <p:anim calcmode="lin" valueType="num">
                      <p:cBhvr additive="base">
                        <p:cTn dur="500" fill="hold"/>
                        <p:tgtEl>
                          <p:spTgt spid="63"/>
                        </p:tgtEl>
                        <p:attrNameLst>
                          <p:attrName>ppt_y</p:attrName>
                        </p:attrNameLst>
                      </p:cBhvr>
                      <p:tavLst>
                        <p:tav tm="0">
                          <p:val>
                            <p:strVal val="1+#ppt_h/2"/>
                          </p:val>
                        </p:tav>
                        <p:tav tm="100000">
                          <p:val>
                            <p:strVal val="#ppt_y"/>
                          </p:val>
                        </p:tav>
                      </p:tavLst>
                    </p:anim>
                  </p:childTnLst>
                </p:cTn>
              </p:par>
            </p:tnLst>
          </p:tmpl>
        </p:tmplLst>
      </p:bldP>
      <p:bldP spid="64" grpId="0" animBg="1"/>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 Image and Text">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9" name="円/楕円 38"/>
          <p:cNvSpPr/>
          <p:nvPr userDrawn="1"/>
        </p:nvSpPr>
        <p:spPr>
          <a:xfrm>
            <a:off x="4198704" y="4487658"/>
            <a:ext cx="541352" cy="54130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FD497C"/>
              </a:solidFill>
              <a:effectLst/>
              <a:uLnTx/>
              <a:uFillTx/>
              <a:latin typeface="Open Sans"/>
              <a:cs typeface="+mn-cs"/>
            </a:endParaRPr>
          </a:p>
        </p:txBody>
      </p:sp>
      <p:sp>
        <p:nvSpPr>
          <p:cNvPr id="40" name="円/楕円 39"/>
          <p:cNvSpPr/>
          <p:nvPr userDrawn="1"/>
        </p:nvSpPr>
        <p:spPr>
          <a:xfrm>
            <a:off x="1378735" y="2148031"/>
            <a:ext cx="3373912" cy="3373619"/>
          </a:xfrm>
          <a:prstGeom prst="ellipse">
            <a:avLst/>
          </a:prstGeom>
          <a:solidFill>
            <a:schemeClr val="accent1">
              <a:lumMod val="7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1" name="円/楕円 40"/>
          <p:cNvSpPr/>
          <p:nvPr userDrawn="1"/>
        </p:nvSpPr>
        <p:spPr>
          <a:xfrm>
            <a:off x="977278" y="2543300"/>
            <a:ext cx="912180" cy="91210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2" name="円/楕円 41"/>
          <p:cNvSpPr/>
          <p:nvPr userDrawn="1"/>
        </p:nvSpPr>
        <p:spPr>
          <a:xfrm>
            <a:off x="1269469" y="2065267"/>
            <a:ext cx="3373912" cy="3373619"/>
          </a:xfrm>
          <a:prstGeom prst="ellipse">
            <a:avLst/>
          </a:prstGeom>
          <a:solidFill>
            <a:schemeClr val="accent1">
              <a:lumMod val="60000"/>
              <a:lumOff val="4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3" name="図プレースホルダー 5"/>
          <p:cNvSpPr>
            <a:spLocks noGrp="1"/>
          </p:cNvSpPr>
          <p:nvPr>
            <p:ph type="pic" sz="quarter" idx="14" hasCustomPrompt="1"/>
          </p:nvPr>
        </p:nvSpPr>
        <p:spPr>
          <a:xfrm>
            <a:off x="1378735" y="2148031"/>
            <a:ext cx="3277893" cy="3277609"/>
          </a:xfrm>
          <a:prstGeom prst="ellipse">
            <a:avLst/>
          </a:prstGeom>
          <a:solidFill>
            <a:schemeClr val="bg1"/>
          </a:solidFill>
          <a:ln w="28575" cmpd="sng">
            <a:solidFill>
              <a:schemeClr val="accent1"/>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44" name="円/楕円 43"/>
          <p:cNvSpPr/>
          <p:nvPr userDrawn="1"/>
        </p:nvSpPr>
        <p:spPr>
          <a:xfrm>
            <a:off x="514564" y="2052020"/>
            <a:ext cx="576114" cy="5760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5" name="円/楕円 44"/>
          <p:cNvSpPr/>
          <p:nvPr userDrawn="1"/>
        </p:nvSpPr>
        <p:spPr>
          <a:xfrm>
            <a:off x="1433368" y="2083891"/>
            <a:ext cx="288057" cy="28803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6" name="円/楕円 45"/>
          <p:cNvSpPr/>
          <p:nvPr userDrawn="1"/>
        </p:nvSpPr>
        <p:spPr>
          <a:xfrm>
            <a:off x="4867212" y="4231558"/>
            <a:ext cx="324692" cy="3246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FD497C"/>
              </a:solidFill>
              <a:effectLst/>
              <a:uLnTx/>
              <a:uFillTx/>
              <a:latin typeface="Open Sans"/>
              <a:cs typeface="+mn-cs"/>
            </a:endParaRPr>
          </a:p>
        </p:txBody>
      </p:sp>
      <p:sp>
        <p:nvSpPr>
          <p:cNvPr id="47" name="テキスト プレースホルダー 6"/>
          <p:cNvSpPr>
            <a:spLocks noGrp="1"/>
          </p:cNvSpPr>
          <p:nvPr>
            <p:ph type="body" sz="quarter" idx="15" hasCustomPrompt="1"/>
          </p:nvPr>
        </p:nvSpPr>
        <p:spPr>
          <a:xfrm>
            <a:off x="5341171" y="2853952"/>
            <a:ext cx="5822435" cy="2578013"/>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48" name="正方形/長方形 47"/>
          <p:cNvSpPr/>
          <p:nvPr userDrawn="1"/>
        </p:nvSpPr>
        <p:spPr>
          <a:xfrm>
            <a:off x="5437190" y="2731690"/>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9" name="テキスト プレースホルダー 6"/>
          <p:cNvSpPr>
            <a:spLocks noGrp="1"/>
          </p:cNvSpPr>
          <p:nvPr>
            <p:ph type="body" sz="quarter" idx="16" hasCustomPrompt="1"/>
          </p:nvPr>
        </p:nvSpPr>
        <p:spPr>
          <a:xfrm>
            <a:off x="5341171" y="2086482"/>
            <a:ext cx="5822435" cy="624069"/>
          </a:xfrm>
        </p:spPr>
        <p:txBody>
          <a:bodyPr anchor="b">
            <a:normAutofit/>
          </a:bodyPr>
          <a:lstStyle>
            <a:lvl1pPr algn="l">
              <a:defRPr sz="240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785032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53" presetClass="entr" presetSubtype="16"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p:cTn id="15" dur="1000" fill="hold"/>
                                        <p:tgtEl>
                                          <p:spTgt spid="44"/>
                                        </p:tgtEl>
                                        <p:attrNameLst>
                                          <p:attrName>ppt_w</p:attrName>
                                        </p:attrNameLst>
                                      </p:cBhvr>
                                      <p:tavLst>
                                        <p:tav tm="0">
                                          <p:val>
                                            <p:fltVal val="0"/>
                                          </p:val>
                                        </p:tav>
                                        <p:tav tm="100000">
                                          <p:val>
                                            <p:strVal val="#ppt_w"/>
                                          </p:val>
                                        </p:tav>
                                      </p:tavLst>
                                    </p:anim>
                                    <p:anim calcmode="lin" valueType="num">
                                      <p:cBhvr>
                                        <p:cTn id="16" dur="1000" fill="hold"/>
                                        <p:tgtEl>
                                          <p:spTgt spid="44"/>
                                        </p:tgtEl>
                                        <p:attrNameLst>
                                          <p:attrName>ppt_h</p:attrName>
                                        </p:attrNameLst>
                                      </p:cBhvr>
                                      <p:tavLst>
                                        <p:tav tm="0">
                                          <p:val>
                                            <p:fltVal val="0"/>
                                          </p:val>
                                        </p:tav>
                                        <p:tav tm="100000">
                                          <p:val>
                                            <p:strVal val="#ppt_h"/>
                                          </p:val>
                                        </p:tav>
                                      </p:tavLst>
                                    </p:anim>
                                    <p:animEffect transition="in" filter="fade">
                                      <p:cBhvr>
                                        <p:cTn id="17" dur="1000"/>
                                        <p:tgtEl>
                                          <p:spTgt spid="44"/>
                                        </p:tgtEl>
                                      </p:cBhvr>
                                    </p:animEffect>
                                  </p:childTnLst>
                                </p:cTn>
                              </p:par>
                              <p:par>
                                <p:cTn id="18" presetID="2" presetClass="entr" presetSubtype="12" decel="100000" fill="hold" grpId="1" nodeType="withEffect">
                                  <p:stCondLst>
                                    <p:cond delay="0"/>
                                  </p:stCondLst>
                                  <p:childTnLst>
                                    <p:set>
                                      <p:cBhvr>
                                        <p:cTn id="19" dur="1" fill="hold">
                                          <p:stCondLst>
                                            <p:cond delay="0"/>
                                          </p:stCondLst>
                                        </p:cTn>
                                        <p:tgtEl>
                                          <p:spTgt spid="44"/>
                                        </p:tgtEl>
                                        <p:attrNameLst>
                                          <p:attrName>style.visibility</p:attrName>
                                        </p:attrNameLst>
                                      </p:cBhvr>
                                      <p:to>
                                        <p:strVal val="visible"/>
                                      </p:to>
                                    </p:set>
                                    <p:anim calcmode="lin" valueType="num">
                                      <p:cBhvr additive="base">
                                        <p:cTn id="20" dur="1000" fill="hold"/>
                                        <p:tgtEl>
                                          <p:spTgt spid="44"/>
                                        </p:tgtEl>
                                        <p:attrNameLst>
                                          <p:attrName>ppt_x</p:attrName>
                                        </p:attrNameLst>
                                      </p:cBhvr>
                                      <p:tavLst>
                                        <p:tav tm="0">
                                          <p:val>
                                            <p:strVal val="0-#ppt_w/2"/>
                                          </p:val>
                                        </p:tav>
                                        <p:tav tm="100000">
                                          <p:val>
                                            <p:strVal val="#ppt_x"/>
                                          </p:val>
                                        </p:tav>
                                      </p:tavLst>
                                    </p:anim>
                                    <p:anim calcmode="lin" valueType="num">
                                      <p:cBhvr additive="base">
                                        <p:cTn id="21" dur="1000" fill="hold"/>
                                        <p:tgtEl>
                                          <p:spTgt spid="44"/>
                                        </p:tgtEl>
                                        <p:attrNameLst>
                                          <p:attrName>ppt_y</p:attrName>
                                        </p:attrNameLst>
                                      </p:cBhvr>
                                      <p:tavLst>
                                        <p:tav tm="0">
                                          <p:val>
                                            <p:strVal val="1+#ppt_h/2"/>
                                          </p:val>
                                        </p:tav>
                                        <p:tav tm="100000">
                                          <p:val>
                                            <p:strVal val="#ppt_y"/>
                                          </p:val>
                                        </p:tav>
                                      </p:tavLst>
                                    </p:anim>
                                  </p:childTnLst>
                                </p:cTn>
                              </p:par>
                              <p:par>
                                <p:cTn id="22" presetID="53" presetClass="entr" presetSubtype="16" fill="hold" grpId="0" nodeType="withEffect">
                                  <p:stCondLst>
                                    <p:cond delay="100"/>
                                  </p:stCondLst>
                                  <p:childTnLst>
                                    <p:set>
                                      <p:cBhvr>
                                        <p:cTn id="23" dur="1" fill="hold">
                                          <p:stCondLst>
                                            <p:cond delay="0"/>
                                          </p:stCondLst>
                                        </p:cTn>
                                        <p:tgtEl>
                                          <p:spTgt spid="41"/>
                                        </p:tgtEl>
                                        <p:attrNameLst>
                                          <p:attrName>style.visibility</p:attrName>
                                        </p:attrNameLst>
                                      </p:cBhvr>
                                      <p:to>
                                        <p:strVal val="visible"/>
                                      </p:to>
                                    </p:set>
                                    <p:anim calcmode="lin" valueType="num">
                                      <p:cBhvr>
                                        <p:cTn id="24" dur="1000" fill="hold"/>
                                        <p:tgtEl>
                                          <p:spTgt spid="41"/>
                                        </p:tgtEl>
                                        <p:attrNameLst>
                                          <p:attrName>ppt_w</p:attrName>
                                        </p:attrNameLst>
                                      </p:cBhvr>
                                      <p:tavLst>
                                        <p:tav tm="0">
                                          <p:val>
                                            <p:fltVal val="0"/>
                                          </p:val>
                                        </p:tav>
                                        <p:tav tm="100000">
                                          <p:val>
                                            <p:strVal val="#ppt_w"/>
                                          </p:val>
                                        </p:tav>
                                      </p:tavLst>
                                    </p:anim>
                                    <p:anim calcmode="lin" valueType="num">
                                      <p:cBhvr>
                                        <p:cTn id="25" dur="1000" fill="hold"/>
                                        <p:tgtEl>
                                          <p:spTgt spid="41"/>
                                        </p:tgtEl>
                                        <p:attrNameLst>
                                          <p:attrName>ppt_h</p:attrName>
                                        </p:attrNameLst>
                                      </p:cBhvr>
                                      <p:tavLst>
                                        <p:tav tm="0">
                                          <p:val>
                                            <p:fltVal val="0"/>
                                          </p:val>
                                        </p:tav>
                                        <p:tav tm="100000">
                                          <p:val>
                                            <p:strVal val="#ppt_h"/>
                                          </p:val>
                                        </p:tav>
                                      </p:tavLst>
                                    </p:anim>
                                    <p:animEffect transition="in" filter="fade">
                                      <p:cBhvr>
                                        <p:cTn id="26" dur="1000"/>
                                        <p:tgtEl>
                                          <p:spTgt spid="41"/>
                                        </p:tgtEl>
                                      </p:cBhvr>
                                    </p:animEffect>
                                  </p:childTnLst>
                                </p:cTn>
                              </p:par>
                              <p:par>
                                <p:cTn id="27" presetID="2" presetClass="entr" presetSubtype="12" decel="100000" fill="hold" grpId="1" nodeType="withEffect">
                                  <p:stCondLst>
                                    <p:cond delay="100"/>
                                  </p:stCondLst>
                                  <p:childTnLst>
                                    <p:set>
                                      <p:cBhvr>
                                        <p:cTn id="28" dur="1" fill="hold">
                                          <p:stCondLst>
                                            <p:cond delay="0"/>
                                          </p:stCondLst>
                                        </p:cTn>
                                        <p:tgtEl>
                                          <p:spTgt spid="41"/>
                                        </p:tgtEl>
                                        <p:attrNameLst>
                                          <p:attrName>style.visibility</p:attrName>
                                        </p:attrNameLst>
                                      </p:cBhvr>
                                      <p:to>
                                        <p:strVal val="visible"/>
                                      </p:to>
                                    </p:set>
                                    <p:anim calcmode="lin" valueType="num">
                                      <p:cBhvr additive="base">
                                        <p:cTn id="29" dur="1000" fill="hold"/>
                                        <p:tgtEl>
                                          <p:spTgt spid="41"/>
                                        </p:tgtEl>
                                        <p:attrNameLst>
                                          <p:attrName>ppt_x</p:attrName>
                                        </p:attrNameLst>
                                      </p:cBhvr>
                                      <p:tavLst>
                                        <p:tav tm="0">
                                          <p:val>
                                            <p:strVal val="0-#ppt_w/2"/>
                                          </p:val>
                                        </p:tav>
                                        <p:tav tm="100000">
                                          <p:val>
                                            <p:strVal val="#ppt_x"/>
                                          </p:val>
                                        </p:tav>
                                      </p:tavLst>
                                    </p:anim>
                                    <p:anim calcmode="lin" valueType="num">
                                      <p:cBhvr additive="base">
                                        <p:cTn id="30" dur="1000" fill="hold"/>
                                        <p:tgtEl>
                                          <p:spTgt spid="41"/>
                                        </p:tgtEl>
                                        <p:attrNameLst>
                                          <p:attrName>ppt_y</p:attrName>
                                        </p:attrNameLst>
                                      </p:cBhvr>
                                      <p:tavLst>
                                        <p:tav tm="0">
                                          <p:val>
                                            <p:strVal val="1+#ppt_h/2"/>
                                          </p:val>
                                        </p:tav>
                                        <p:tav tm="100000">
                                          <p:val>
                                            <p:strVal val="#ppt_y"/>
                                          </p:val>
                                        </p:tav>
                                      </p:tavLst>
                                    </p:anim>
                                  </p:childTnLst>
                                </p:cTn>
                              </p:par>
                              <p:par>
                                <p:cTn id="31" presetID="53" presetClass="entr" presetSubtype="16" fill="hold" grpId="0" nodeType="withEffect">
                                  <p:stCondLst>
                                    <p:cond delay="200"/>
                                  </p:stCondLst>
                                  <p:childTnLst>
                                    <p:set>
                                      <p:cBhvr>
                                        <p:cTn id="32" dur="1" fill="hold">
                                          <p:stCondLst>
                                            <p:cond delay="0"/>
                                          </p:stCondLst>
                                        </p:cTn>
                                        <p:tgtEl>
                                          <p:spTgt spid="45"/>
                                        </p:tgtEl>
                                        <p:attrNameLst>
                                          <p:attrName>style.visibility</p:attrName>
                                        </p:attrNameLst>
                                      </p:cBhvr>
                                      <p:to>
                                        <p:strVal val="visible"/>
                                      </p:to>
                                    </p:set>
                                    <p:anim calcmode="lin" valueType="num">
                                      <p:cBhvr>
                                        <p:cTn id="33" dur="1000" fill="hold"/>
                                        <p:tgtEl>
                                          <p:spTgt spid="45"/>
                                        </p:tgtEl>
                                        <p:attrNameLst>
                                          <p:attrName>ppt_w</p:attrName>
                                        </p:attrNameLst>
                                      </p:cBhvr>
                                      <p:tavLst>
                                        <p:tav tm="0">
                                          <p:val>
                                            <p:fltVal val="0"/>
                                          </p:val>
                                        </p:tav>
                                        <p:tav tm="100000">
                                          <p:val>
                                            <p:strVal val="#ppt_w"/>
                                          </p:val>
                                        </p:tav>
                                      </p:tavLst>
                                    </p:anim>
                                    <p:anim calcmode="lin" valueType="num">
                                      <p:cBhvr>
                                        <p:cTn id="34" dur="1000" fill="hold"/>
                                        <p:tgtEl>
                                          <p:spTgt spid="45"/>
                                        </p:tgtEl>
                                        <p:attrNameLst>
                                          <p:attrName>ppt_h</p:attrName>
                                        </p:attrNameLst>
                                      </p:cBhvr>
                                      <p:tavLst>
                                        <p:tav tm="0">
                                          <p:val>
                                            <p:fltVal val="0"/>
                                          </p:val>
                                        </p:tav>
                                        <p:tav tm="100000">
                                          <p:val>
                                            <p:strVal val="#ppt_h"/>
                                          </p:val>
                                        </p:tav>
                                      </p:tavLst>
                                    </p:anim>
                                    <p:animEffect transition="in" filter="fade">
                                      <p:cBhvr>
                                        <p:cTn id="35" dur="1000"/>
                                        <p:tgtEl>
                                          <p:spTgt spid="45"/>
                                        </p:tgtEl>
                                      </p:cBhvr>
                                    </p:animEffect>
                                  </p:childTnLst>
                                </p:cTn>
                              </p:par>
                              <p:par>
                                <p:cTn id="36" presetID="2" presetClass="entr" presetSubtype="12" decel="100000" fill="hold" grpId="1" nodeType="withEffect">
                                  <p:stCondLst>
                                    <p:cond delay="200"/>
                                  </p:stCondLst>
                                  <p:childTnLst>
                                    <p:set>
                                      <p:cBhvr>
                                        <p:cTn id="37" dur="1" fill="hold">
                                          <p:stCondLst>
                                            <p:cond delay="0"/>
                                          </p:stCondLst>
                                        </p:cTn>
                                        <p:tgtEl>
                                          <p:spTgt spid="45"/>
                                        </p:tgtEl>
                                        <p:attrNameLst>
                                          <p:attrName>style.visibility</p:attrName>
                                        </p:attrNameLst>
                                      </p:cBhvr>
                                      <p:to>
                                        <p:strVal val="visible"/>
                                      </p:to>
                                    </p:set>
                                    <p:anim calcmode="lin" valueType="num">
                                      <p:cBhvr additive="base">
                                        <p:cTn id="38" dur="1000" fill="hold"/>
                                        <p:tgtEl>
                                          <p:spTgt spid="45"/>
                                        </p:tgtEl>
                                        <p:attrNameLst>
                                          <p:attrName>ppt_x</p:attrName>
                                        </p:attrNameLst>
                                      </p:cBhvr>
                                      <p:tavLst>
                                        <p:tav tm="0">
                                          <p:val>
                                            <p:strVal val="0-#ppt_w/2"/>
                                          </p:val>
                                        </p:tav>
                                        <p:tav tm="100000">
                                          <p:val>
                                            <p:strVal val="#ppt_x"/>
                                          </p:val>
                                        </p:tav>
                                      </p:tavLst>
                                    </p:anim>
                                    <p:anim calcmode="lin" valueType="num">
                                      <p:cBhvr additive="base">
                                        <p:cTn id="39" dur="1000" fill="hold"/>
                                        <p:tgtEl>
                                          <p:spTgt spid="45"/>
                                        </p:tgtEl>
                                        <p:attrNameLst>
                                          <p:attrName>ppt_y</p:attrName>
                                        </p:attrNameLst>
                                      </p:cBhvr>
                                      <p:tavLst>
                                        <p:tav tm="0">
                                          <p:val>
                                            <p:strVal val="1+#ppt_h/2"/>
                                          </p:val>
                                        </p:tav>
                                        <p:tav tm="100000">
                                          <p:val>
                                            <p:strVal val="#ppt_y"/>
                                          </p:val>
                                        </p:tav>
                                      </p:tavLst>
                                    </p:anim>
                                  </p:childTnLst>
                                </p:cTn>
                              </p:par>
                              <p:par>
                                <p:cTn id="40" presetID="53" presetClass="entr" presetSubtype="16" fill="hold" grpId="0" nodeType="withEffect">
                                  <p:stCondLst>
                                    <p:cond delay="300"/>
                                  </p:stCondLst>
                                  <p:childTnLst>
                                    <p:set>
                                      <p:cBhvr>
                                        <p:cTn id="41" dur="1" fill="hold">
                                          <p:stCondLst>
                                            <p:cond delay="0"/>
                                          </p:stCondLst>
                                        </p:cTn>
                                        <p:tgtEl>
                                          <p:spTgt spid="39"/>
                                        </p:tgtEl>
                                        <p:attrNameLst>
                                          <p:attrName>style.visibility</p:attrName>
                                        </p:attrNameLst>
                                      </p:cBhvr>
                                      <p:to>
                                        <p:strVal val="visible"/>
                                      </p:to>
                                    </p:set>
                                    <p:anim calcmode="lin" valueType="num">
                                      <p:cBhvr>
                                        <p:cTn id="42" dur="1000" fill="hold"/>
                                        <p:tgtEl>
                                          <p:spTgt spid="39"/>
                                        </p:tgtEl>
                                        <p:attrNameLst>
                                          <p:attrName>ppt_w</p:attrName>
                                        </p:attrNameLst>
                                      </p:cBhvr>
                                      <p:tavLst>
                                        <p:tav tm="0">
                                          <p:val>
                                            <p:fltVal val="0"/>
                                          </p:val>
                                        </p:tav>
                                        <p:tav tm="100000">
                                          <p:val>
                                            <p:strVal val="#ppt_w"/>
                                          </p:val>
                                        </p:tav>
                                      </p:tavLst>
                                    </p:anim>
                                    <p:anim calcmode="lin" valueType="num">
                                      <p:cBhvr>
                                        <p:cTn id="43" dur="1000" fill="hold"/>
                                        <p:tgtEl>
                                          <p:spTgt spid="39"/>
                                        </p:tgtEl>
                                        <p:attrNameLst>
                                          <p:attrName>ppt_h</p:attrName>
                                        </p:attrNameLst>
                                      </p:cBhvr>
                                      <p:tavLst>
                                        <p:tav tm="0">
                                          <p:val>
                                            <p:fltVal val="0"/>
                                          </p:val>
                                        </p:tav>
                                        <p:tav tm="100000">
                                          <p:val>
                                            <p:strVal val="#ppt_h"/>
                                          </p:val>
                                        </p:tav>
                                      </p:tavLst>
                                    </p:anim>
                                    <p:animEffect transition="in" filter="fade">
                                      <p:cBhvr>
                                        <p:cTn id="44" dur="1000"/>
                                        <p:tgtEl>
                                          <p:spTgt spid="39"/>
                                        </p:tgtEl>
                                      </p:cBhvr>
                                    </p:animEffect>
                                  </p:childTnLst>
                                </p:cTn>
                              </p:par>
                              <p:par>
                                <p:cTn id="45" presetID="2" presetClass="entr" presetSubtype="12" decel="100000" fill="hold" grpId="1" nodeType="withEffect">
                                  <p:stCondLst>
                                    <p:cond delay="300"/>
                                  </p:stCondLst>
                                  <p:childTnLst>
                                    <p:set>
                                      <p:cBhvr>
                                        <p:cTn id="46" dur="1" fill="hold">
                                          <p:stCondLst>
                                            <p:cond delay="0"/>
                                          </p:stCondLst>
                                        </p:cTn>
                                        <p:tgtEl>
                                          <p:spTgt spid="39"/>
                                        </p:tgtEl>
                                        <p:attrNameLst>
                                          <p:attrName>style.visibility</p:attrName>
                                        </p:attrNameLst>
                                      </p:cBhvr>
                                      <p:to>
                                        <p:strVal val="visible"/>
                                      </p:to>
                                    </p:set>
                                    <p:anim calcmode="lin" valueType="num">
                                      <p:cBhvr additive="base">
                                        <p:cTn id="47" dur="1000" fill="hold"/>
                                        <p:tgtEl>
                                          <p:spTgt spid="39"/>
                                        </p:tgtEl>
                                        <p:attrNameLst>
                                          <p:attrName>ppt_x</p:attrName>
                                        </p:attrNameLst>
                                      </p:cBhvr>
                                      <p:tavLst>
                                        <p:tav tm="0">
                                          <p:val>
                                            <p:strVal val="0-#ppt_w/2"/>
                                          </p:val>
                                        </p:tav>
                                        <p:tav tm="100000">
                                          <p:val>
                                            <p:strVal val="#ppt_x"/>
                                          </p:val>
                                        </p:tav>
                                      </p:tavLst>
                                    </p:anim>
                                    <p:anim calcmode="lin" valueType="num">
                                      <p:cBhvr additive="base">
                                        <p:cTn id="48" dur="1000" fill="hold"/>
                                        <p:tgtEl>
                                          <p:spTgt spid="39"/>
                                        </p:tgtEl>
                                        <p:attrNameLst>
                                          <p:attrName>ppt_y</p:attrName>
                                        </p:attrNameLst>
                                      </p:cBhvr>
                                      <p:tavLst>
                                        <p:tav tm="0">
                                          <p:val>
                                            <p:strVal val="1+#ppt_h/2"/>
                                          </p:val>
                                        </p:tav>
                                        <p:tav tm="100000">
                                          <p:val>
                                            <p:strVal val="#ppt_y"/>
                                          </p:val>
                                        </p:tav>
                                      </p:tavLst>
                                    </p:anim>
                                  </p:childTnLst>
                                </p:cTn>
                              </p:par>
                              <p:par>
                                <p:cTn id="49" presetID="53" presetClass="entr" presetSubtype="16" fill="hold" grpId="0" nodeType="withEffect">
                                  <p:stCondLst>
                                    <p:cond delay="400"/>
                                  </p:stCondLst>
                                  <p:childTnLst>
                                    <p:set>
                                      <p:cBhvr>
                                        <p:cTn id="50" dur="1" fill="hold">
                                          <p:stCondLst>
                                            <p:cond delay="0"/>
                                          </p:stCondLst>
                                        </p:cTn>
                                        <p:tgtEl>
                                          <p:spTgt spid="46"/>
                                        </p:tgtEl>
                                        <p:attrNameLst>
                                          <p:attrName>style.visibility</p:attrName>
                                        </p:attrNameLst>
                                      </p:cBhvr>
                                      <p:to>
                                        <p:strVal val="visible"/>
                                      </p:to>
                                    </p:set>
                                    <p:anim calcmode="lin" valueType="num">
                                      <p:cBhvr>
                                        <p:cTn id="51" dur="1000" fill="hold"/>
                                        <p:tgtEl>
                                          <p:spTgt spid="46"/>
                                        </p:tgtEl>
                                        <p:attrNameLst>
                                          <p:attrName>ppt_w</p:attrName>
                                        </p:attrNameLst>
                                      </p:cBhvr>
                                      <p:tavLst>
                                        <p:tav tm="0">
                                          <p:val>
                                            <p:fltVal val="0"/>
                                          </p:val>
                                        </p:tav>
                                        <p:tav tm="100000">
                                          <p:val>
                                            <p:strVal val="#ppt_w"/>
                                          </p:val>
                                        </p:tav>
                                      </p:tavLst>
                                    </p:anim>
                                    <p:anim calcmode="lin" valueType="num">
                                      <p:cBhvr>
                                        <p:cTn id="52" dur="1000" fill="hold"/>
                                        <p:tgtEl>
                                          <p:spTgt spid="46"/>
                                        </p:tgtEl>
                                        <p:attrNameLst>
                                          <p:attrName>ppt_h</p:attrName>
                                        </p:attrNameLst>
                                      </p:cBhvr>
                                      <p:tavLst>
                                        <p:tav tm="0">
                                          <p:val>
                                            <p:fltVal val="0"/>
                                          </p:val>
                                        </p:tav>
                                        <p:tav tm="100000">
                                          <p:val>
                                            <p:strVal val="#ppt_h"/>
                                          </p:val>
                                        </p:tav>
                                      </p:tavLst>
                                    </p:anim>
                                    <p:animEffect transition="in" filter="fade">
                                      <p:cBhvr>
                                        <p:cTn id="53" dur="1000"/>
                                        <p:tgtEl>
                                          <p:spTgt spid="46"/>
                                        </p:tgtEl>
                                      </p:cBhvr>
                                    </p:animEffect>
                                  </p:childTnLst>
                                </p:cTn>
                              </p:par>
                              <p:par>
                                <p:cTn id="54" presetID="2" presetClass="entr" presetSubtype="12" decel="100000" fill="hold" grpId="1" nodeType="withEffect">
                                  <p:stCondLst>
                                    <p:cond delay="400"/>
                                  </p:stCondLst>
                                  <p:childTnLst>
                                    <p:set>
                                      <p:cBhvr>
                                        <p:cTn id="55" dur="1" fill="hold">
                                          <p:stCondLst>
                                            <p:cond delay="0"/>
                                          </p:stCondLst>
                                        </p:cTn>
                                        <p:tgtEl>
                                          <p:spTgt spid="46"/>
                                        </p:tgtEl>
                                        <p:attrNameLst>
                                          <p:attrName>style.visibility</p:attrName>
                                        </p:attrNameLst>
                                      </p:cBhvr>
                                      <p:to>
                                        <p:strVal val="visible"/>
                                      </p:to>
                                    </p:set>
                                    <p:anim calcmode="lin" valueType="num">
                                      <p:cBhvr additive="base">
                                        <p:cTn id="56" dur="1000" fill="hold"/>
                                        <p:tgtEl>
                                          <p:spTgt spid="46"/>
                                        </p:tgtEl>
                                        <p:attrNameLst>
                                          <p:attrName>ppt_x</p:attrName>
                                        </p:attrNameLst>
                                      </p:cBhvr>
                                      <p:tavLst>
                                        <p:tav tm="0">
                                          <p:val>
                                            <p:strVal val="0-#ppt_w/2"/>
                                          </p:val>
                                        </p:tav>
                                        <p:tav tm="100000">
                                          <p:val>
                                            <p:strVal val="#ppt_x"/>
                                          </p:val>
                                        </p:tav>
                                      </p:tavLst>
                                    </p:anim>
                                    <p:anim calcmode="lin" valueType="num">
                                      <p:cBhvr additive="base">
                                        <p:cTn id="57" dur="1000" fill="hold"/>
                                        <p:tgtEl>
                                          <p:spTgt spid="46"/>
                                        </p:tgtEl>
                                        <p:attrNameLst>
                                          <p:attrName>ppt_y</p:attrName>
                                        </p:attrNameLst>
                                      </p:cBhvr>
                                      <p:tavLst>
                                        <p:tav tm="0">
                                          <p:val>
                                            <p:strVal val="1+#ppt_h/2"/>
                                          </p:val>
                                        </p:tav>
                                        <p:tav tm="100000">
                                          <p:val>
                                            <p:strVal val="#ppt_y"/>
                                          </p:val>
                                        </p:tav>
                                      </p:tavLst>
                                    </p:anim>
                                  </p:childTnLst>
                                </p:cTn>
                              </p:par>
                              <p:par>
                                <p:cTn id="58" presetID="2" presetClass="entr" presetSubtype="1" decel="100000" fill="hold" grpId="0" nodeType="withEffect">
                                  <p:stCondLst>
                                    <p:cond delay="400"/>
                                  </p:stCondLst>
                                  <p:childTnLst>
                                    <p:set>
                                      <p:cBhvr>
                                        <p:cTn id="59" dur="1" fill="hold">
                                          <p:stCondLst>
                                            <p:cond delay="0"/>
                                          </p:stCondLst>
                                        </p:cTn>
                                        <p:tgtEl>
                                          <p:spTgt spid="40"/>
                                        </p:tgtEl>
                                        <p:attrNameLst>
                                          <p:attrName>style.visibility</p:attrName>
                                        </p:attrNameLst>
                                      </p:cBhvr>
                                      <p:to>
                                        <p:strVal val="visible"/>
                                      </p:to>
                                    </p:set>
                                    <p:anim calcmode="lin" valueType="num">
                                      <p:cBhvr additive="base">
                                        <p:cTn id="60" dur="1000" fill="hold"/>
                                        <p:tgtEl>
                                          <p:spTgt spid="40"/>
                                        </p:tgtEl>
                                        <p:attrNameLst>
                                          <p:attrName>ppt_x</p:attrName>
                                        </p:attrNameLst>
                                      </p:cBhvr>
                                      <p:tavLst>
                                        <p:tav tm="0">
                                          <p:val>
                                            <p:strVal val="#ppt_x"/>
                                          </p:val>
                                        </p:tav>
                                        <p:tav tm="100000">
                                          <p:val>
                                            <p:strVal val="#ppt_x"/>
                                          </p:val>
                                        </p:tav>
                                      </p:tavLst>
                                    </p:anim>
                                    <p:anim calcmode="lin" valueType="num">
                                      <p:cBhvr additive="base">
                                        <p:cTn id="61" dur="1000" fill="hold"/>
                                        <p:tgtEl>
                                          <p:spTgt spid="40"/>
                                        </p:tgtEl>
                                        <p:attrNameLst>
                                          <p:attrName>ppt_y</p:attrName>
                                        </p:attrNameLst>
                                      </p:cBhvr>
                                      <p:tavLst>
                                        <p:tav tm="0">
                                          <p:val>
                                            <p:strVal val="0-#ppt_h/2"/>
                                          </p:val>
                                        </p:tav>
                                        <p:tav tm="100000">
                                          <p:val>
                                            <p:strVal val="#ppt_y"/>
                                          </p:val>
                                        </p:tav>
                                      </p:tavLst>
                                    </p:anim>
                                  </p:childTnLst>
                                </p:cTn>
                              </p:par>
                              <p:par>
                                <p:cTn id="62" presetID="10" presetClass="entr" presetSubtype="0" fill="hold" grpId="1" nodeType="withEffect">
                                  <p:stCondLst>
                                    <p:cond delay="40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1500"/>
                                        <p:tgtEl>
                                          <p:spTgt spid="40"/>
                                        </p:tgtEl>
                                      </p:cBhvr>
                                    </p:animEffect>
                                  </p:childTnLst>
                                </p:cTn>
                              </p:par>
                              <p:par>
                                <p:cTn id="65" presetID="2" presetClass="entr" presetSubtype="1" decel="100000" fill="hold" grpId="0" nodeType="withEffect">
                                  <p:stCondLst>
                                    <p:cond delay="500"/>
                                  </p:stCondLst>
                                  <p:childTnLst>
                                    <p:set>
                                      <p:cBhvr>
                                        <p:cTn id="66" dur="1" fill="hold">
                                          <p:stCondLst>
                                            <p:cond delay="0"/>
                                          </p:stCondLst>
                                        </p:cTn>
                                        <p:tgtEl>
                                          <p:spTgt spid="42"/>
                                        </p:tgtEl>
                                        <p:attrNameLst>
                                          <p:attrName>style.visibility</p:attrName>
                                        </p:attrNameLst>
                                      </p:cBhvr>
                                      <p:to>
                                        <p:strVal val="visible"/>
                                      </p:to>
                                    </p:set>
                                    <p:anim calcmode="lin" valueType="num">
                                      <p:cBhvr additive="base">
                                        <p:cTn id="67" dur="1000" fill="hold"/>
                                        <p:tgtEl>
                                          <p:spTgt spid="42"/>
                                        </p:tgtEl>
                                        <p:attrNameLst>
                                          <p:attrName>ppt_x</p:attrName>
                                        </p:attrNameLst>
                                      </p:cBhvr>
                                      <p:tavLst>
                                        <p:tav tm="0">
                                          <p:val>
                                            <p:strVal val="#ppt_x"/>
                                          </p:val>
                                        </p:tav>
                                        <p:tav tm="100000">
                                          <p:val>
                                            <p:strVal val="#ppt_x"/>
                                          </p:val>
                                        </p:tav>
                                      </p:tavLst>
                                    </p:anim>
                                    <p:anim calcmode="lin" valueType="num">
                                      <p:cBhvr additive="base">
                                        <p:cTn id="68" dur="1000" fill="hold"/>
                                        <p:tgtEl>
                                          <p:spTgt spid="42"/>
                                        </p:tgtEl>
                                        <p:attrNameLst>
                                          <p:attrName>ppt_y</p:attrName>
                                        </p:attrNameLst>
                                      </p:cBhvr>
                                      <p:tavLst>
                                        <p:tav tm="0">
                                          <p:val>
                                            <p:strVal val="0-#ppt_h/2"/>
                                          </p:val>
                                        </p:tav>
                                        <p:tav tm="100000">
                                          <p:val>
                                            <p:strVal val="#ppt_y"/>
                                          </p:val>
                                        </p:tav>
                                      </p:tavLst>
                                    </p:anim>
                                  </p:childTnLst>
                                </p:cTn>
                              </p:par>
                              <p:par>
                                <p:cTn id="69" presetID="10" presetClass="entr" presetSubtype="0" fill="hold" grpId="1" nodeType="withEffect">
                                  <p:stCondLst>
                                    <p:cond delay="500"/>
                                  </p:stCondLst>
                                  <p:childTnLst>
                                    <p:set>
                                      <p:cBhvr>
                                        <p:cTn id="70" dur="1" fill="hold">
                                          <p:stCondLst>
                                            <p:cond delay="0"/>
                                          </p:stCondLst>
                                        </p:cTn>
                                        <p:tgtEl>
                                          <p:spTgt spid="42"/>
                                        </p:tgtEl>
                                        <p:attrNameLst>
                                          <p:attrName>style.visibility</p:attrName>
                                        </p:attrNameLst>
                                      </p:cBhvr>
                                      <p:to>
                                        <p:strVal val="visible"/>
                                      </p:to>
                                    </p:set>
                                    <p:animEffect transition="in" filter="fade">
                                      <p:cBhvr>
                                        <p:cTn id="71" dur="1500"/>
                                        <p:tgtEl>
                                          <p:spTgt spid="42"/>
                                        </p:tgtEl>
                                      </p:cBhvr>
                                    </p:animEffect>
                                  </p:childTnLst>
                                </p:cTn>
                              </p:par>
                              <p:par>
                                <p:cTn id="72" presetID="2" presetClass="entr" presetSubtype="1" decel="100000" fill="hold" grpId="0" nodeType="withEffect">
                                  <p:stCondLst>
                                    <p:cond delay="600"/>
                                  </p:stCondLst>
                                  <p:childTnLst>
                                    <p:set>
                                      <p:cBhvr>
                                        <p:cTn id="73" dur="1" fill="hold">
                                          <p:stCondLst>
                                            <p:cond delay="0"/>
                                          </p:stCondLst>
                                        </p:cTn>
                                        <p:tgtEl>
                                          <p:spTgt spid="43"/>
                                        </p:tgtEl>
                                        <p:attrNameLst>
                                          <p:attrName>style.visibility</p:attrName>
                                        </p:attrNameLst>
                                      </p:cBhvr>
                                      <p:to>
                                        <p:strVal val="visible"/>
                                      </p:to>
                                    </p:set>
                                    <p:anim calcmode="lin" valueType="num">
                                      <p:cBhvr additive="base">
                                        <p:cTn id="74" dur="1000" fill="hold"/>
                                        <p:tgtEl>
                                          <p:spTgt spid="43"/>
                                        </p:tgtEl>
                                        <p:attrNameLst>
                                          <p:attrName>ppt_x</p:attrName>
                                        </p:attrNameLst>
                                      </p:cBhvr>
                                      <p:tavLst>
                                        <p:tav tm="0">
                                          <p:val>
                                            <p:strVal val="#ppt_x"/>
                                          </p:val>
                                        </p:tav>
                                        <p:tav tm="100000">
                                          <p:val>
                                            <p:strVal val="#ppt_x"/>
                                          </p:val>
                                        </p:tav>
                                      </p:tavLst>
                                    </p:anim>
                                    <p:anim calcmode="lin" valueType="num">
                                      <p:cBhvr additive="base">
                                        <p:cTn id="75" dur="1000" fill="hold"/>
                                        <p:tgtEl>
                                          <p:spTgt spid="43"/>
                                        </p:tgtEl>
                                        <p:attrNameLst>
                                          <p:attrName>ppt_y</p:attrName>
                                        </p:attrNameLst>
                                      </p:cBhvr>
                                      <p:tavLst>
                                        <p:tav tm="0">
                                          <p:val>
                                            <p:strVal val="0-#ppt_h/2"/>
                                          </p:val>
                                        </p:tav>
                                        <p:tav tm="100000">
                                          <p:val>
                                            <p:strVal val="#ppt_y"/>
                                          </p:val>
                                        </p:tav>
                                      </p:tavLst>
                                    </p:anim>
                                  </p:childTnLst>
                                </p:cTn>
                              </p:par>
                              <p:par>
                                <p:cTn id="76" presetID="10" presetClass="entr" presetSubtype="0" fill="hold" grpId="1" nodeType="withEffect">
                                  <p:stCondLst>
                                    <p:cond delay="600"/>
                                  </p:stCondLst>
                                  <p:childTnLst>
                                    <p:set>
                                      <p:cBhvr>
                                        <p:cTn id="77" dur="1" fill="hold">
                                          <p:stCondLst>
                                            <p:cond delay="0"/>
                                          </p:stCondLst>
                                        </p:cTn>
                                        <p:tgtEl>
                                          <p:spTgt spid="43"/>
                                        </p:tgtEl>
                                        <p:attrNameLst>
                                          <p:attrName>style.visibility</p:attrName>
                                        </p:attrNameLst>
                                      </p:cBhvr>
                                      <p:to>
                                        <p:strVal val="visible"/>
                                      </p:to>
                                    </p:set>
                                    <p:animEffect transition="in" filter="fade">
                                      <p:cBhvr>
                                        <p:cTn id="78" dur="1500"/>
                                        <p:tgtEl>
                                          <p:spTgt spid="43"/>
                                        </p:tgtEl>
                                      </p:cBhvr>
                                    </p:animEffect>
                                  </p:childTnLst>
                                </p:cTn>
                              </p:par>
                            </p:childTnLst>
                          </p:cTn>
                        </p:par>
                        <p:par>
                          <p:cTn id="79" fill="hold">
                            <p:stCondLst>
                              <p:cond delay="2600"/>
                            </p:stCondLst>
                            <p:childTnLst>
                              <p:par>
                                <p:cTn id="80" presetID="2" presetClass="entr" presetSubtype="3" decel="100000" fill="hold" grpId="0" nodeType="afterEffect">
                                  <p:stCondLst>
                                    <p:cond delay="0"/>
                                  </p:stCondLst>
                                  <p:iterate type="wd">
                                    <p:tmPct val="10000"/>
                                  </p:iterate>
                                  <p:childTnLst>
                                    <p:set>
                                      <p:cBhvr>
                                        <p:cTn id="81" dur="1" fill="hold">
                                          <p:stCondLst>
                                            <p:cond delay="0"/>
                                          </p:stCondLst>
                                        </p:cTn>
                                        <p:tgtEl>
                                          <p:spTgt spid="49">
                                            <p:txEl>
                                              <p:pRg st="0" end="0"/>
                                            </p:txEl>
                                          </p:spTgt>
                                        </p:tgtEl>
                                        <p:attrNameLst>
                                          <p:attrName>style.visibility</p:attrName>
                                        </p:attrNameLst>
                                      </p:cBhvr>
                                      <p:to>
                                        <p:strVal val="visible"/>
                                      </p:to>
                                    </p:set>
                                    <p:anim calcmode="lin" valueType="num">
                                      <p:cBhvr additive="base">
                                        <p:cTn id="82" dur="500" fill="hold"/>
                                        <p:tgtEl>
                                          <p:spTgt spid="49">
                                            <p:txEl>
                                              <p:pRg st="0" end="0"/>
                                            </p:txEl>
                                          </p:spTgt>
                                        </p:tgtEl>
                                        <p:attrNameLst>
                                          <p:attrName>ppt_x</p:attrName>
                                        </p:attrNameLst>
                                      </p:cBhvr>
                                      <p:tavLst>
                                        <p:tav tm="0">
                                          <p:val>
                                            <p:strVal val="1+#ppt_w/2"/>
                                          </p:val>
                                        </p:tav>
                                        <p:tav tm="100000">
                                          <p:val>
                                            <p:strVal val="#ppt_x"/>
                                          </p:val>
                                        </p:tav>
                                      </p:tavLst>
                                    </p:anim>
                                    <p:anim calcmode="lin" valueType="num">
                                      <p:cBhvr additive="base">
                                        <p:cTn id="83" dur="500" fill="hold"/>
                                        <p:tgtEl>
                                          <p:spTgt spid="49">
                                            <p:txEl>
                                              <p:pRg st="0" end="0"/>
                                            </p:txEl>
                                          </p:spTgt>
                                        </p:tgtEl>
                                        <p:attrNameLst>
                                          <p:attrName>ppt_y</p:attrName>
                                        </p:attrNameLst>
                                      </p:cBhvr>
                                      <p:tavLst>
                                        <p:tav tm="0">
                                          <p:val>
                                            <p:strVal val="0-#ppt_h/2"/>
                                          </p:val>
                                        </p:tav>
                                        <p:tav tm="100000">
                                          <p:val>
                                            <p:strVal val="#ppt_y"/>
                                          </p:val>
                                        </p:tav>
                                      </p:tavLst>
                                    </p:anim>
                                  </p:childTnLst>
                                </p:cTn>
                              </p:par>
                              <p:par>
                                <p:cTn id="84" presetID="2" presetClass="entr" presetSubtype="8" decel="100000" fill="hold" grpId="0" nodeType="withEffect">
                                  <p:stCondLst>
                                    <p:cond delay="0"/>
                                  </p:stCondLst>
                                  <p:childTnLst>
                                    <p:set>
                                      <p:cBhvr>
                                        <p:cTn id="85" dur="1" fill="hold">
                                          <p:stCondLst>
                                            <p:cond delay="0"/>
                                          </p:stCondLst>
                                        </p:cTn>
                                        <p:tgtEl>
                                          <p:spTgt spid="48"/>
                                        </p:tgtEl>
                                        <p:attrNameLst>
                                          <p:attrName>style.visibility</p:attrName>
                                        </p:attrNameLst>
                                      </p:cBhvr>
                                      <p:to>
                                        <p:strVal val="visible"/>
                                      </p:to>
                                    </p:set>
                                    <p:anim calcmode="lin" valueType="num">
                                      <p:cBhvr additive="base">
                                        <p:cTn id="86" dur="500" fill="hold"/>
                                        <p:tgtEl>
                                          <p:spTgt spid="48"/>
                                        </p:tgtEl>
                                        <p:attrNameLst>
                                          <p:attrName>ppt_x</p:attrName>
                                        </p:attrNameLst>
                                      </p:cBhvr>
                                      <p:tavLst>
                                        <p:tav tm="0">
                                          <p:val>
                                            <p:strVal val="0-#ppt_w/2"/>
                                          </p:val>
                                        </p:tav>
                                        <p:tav tm="100000">
                                          <p:val>
                                            <p:strVal val="#ppt_x"/>
                                          </p:val>
                                        </p:tav>
                                      </p:tavLst>
                                    </p:anim>
                                    <p:anim calcmode="lin" valueType="num">
                                      <p:cBhvr additive="base">
                                        <p:cTn id="87" dur="500" fill="hold"/>
                                        <p:tgtEl>
                                          <p:spTgt spid="48"/>
                                        </p:tgtEl>
                                        <p:attrNameLst>
                                          <p:attrName>ppt_y</p:attrName>
                                        </p:attrNameLst>
                                      </p:cBhvr>
                                      <p:tavLst>
                                        <p:tav tm="0">
                                          <p:val>
                                            <p:strVal val="#ppt_y"/>
                                          </p:val>
                                        </p:tav>
                                        <p:tav tm="100000">
                                          <p:val>
                                            <p:strVal val="#ppt_y"/>
                                          </p:val>
                                        </p:tav>
                                      </p:tavLst>
                                    </p:anim>
                                  </p:childTnLst>
                                </p:cTn>
                              </p:par>
                            </p:childTnLst>
                          </p:cTn>
                        </p:par>
                        <p:par>
                          <p:cTn id="88" fill="hold">
                            <p:stCondLst>
                              <p:cond delay="3200"/>
                            </p:stCondLst>
                            <p:childTnLst>
                              <p:par>
                                <p:cTn id="89" presetID="2" presetClass="entr" presetSubtype="2" decel="100000" fill="hold" grpId="0" nodeType="afterEffect">
                                  <p:stCondLst>
                                    <p:cond delay="0"/>
                                  </p:stCondLst>
                                  <p:childTnLst>
                                    <p:set>
                                      <p:cBhvr>
                                        <p:cTn id="90" dur="1" fill="hold">
                                          <p:stCondLst>
                                            <p:cond delay="0"/>
                                          </p:stCondLst>
                                        </p:cTn>
                                        <p:tgtEl>
                                          <p:spTgt spid="47">
                                            <p:txEl>
                                              <p:pRg st="0" end="0"/>
                                            </p:txEl>
                                          </p:spTgt>
                                        </p:tgtEl>
                                        <p:attrNameLst>
                                          <p:attrName>style.visibility</p:attrName>
                                        </p:attrNameLst>
                                      </p:cBhvr>
                                      <p:to>
                                        <p:strVal val="visible"/>
                                      </p:to>
                                    </p:set>
                                    <p:anim calcmode="lin" valueType="num">
                                      <p:cBhvr additive="base">
                                        <p:cTn id="91" dur="50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4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45" grpId="0" animBg="1"/>
      <p:bldP spid="45" grpId="1" animBg="1"/>
      <p:bldP spid="46" grpId="0" animBg="1"/>
      <p:bldP spid="46" grpId="1" animBg="1"/>
      <p:bldP spid="47" grpId="0" build="allAtOnce">
        <p:tmplLst>
          <p:tmpl lvl="1">
            <p:tnLst>
              <p:par>
                <p:cTn presetID="2" presetClass="entr" presetSubtype="2"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1+#ppt_w/2"/>
                          </p:val>
                        </p:tav>
                        <p:tav tm="100000">
                          <p:val>
                            <p:strVal val="#ppt_x"/>
                          </p:val>
                        </p:tav>
                      </p:tavLst>
                    </p:anim>
                    <p:anim calcmode="lin" valueType="num">
                      <p:cBhvr additive="base">
                        <p:cTn dur="500" fill="hold"/>
                        <p:tgtEl>
                          <p:spTgt spid="47"/>
                        </p:tgtEl>
                        <p:attrNameLst>
                          <p:attrName>ppt_y</p:attrName>
                        </p:attrNameLst>
                      </p:cBhvr>
                      <p:tavLst>
                        <p:tav tm="0">
                          <p:val>
                            <p:strVal val="#ppt_y"/>
                          </p:val>
                        </p:tav>
                        <p:tav tm="100000">
                          <p:val>
                            <p:strVal val="#ppt_y"/>
                          </p:val>
                        </p:tav>
                      </p:tavLst>
                    </p:anim>
                  </p:childTnLst>
                </p:cTn>
              </p:par>
            </p:tnLst>
          </p:tmpl>
        </p:tmplLst>
      </p:bldP>
      <p:bldP spid="48" grpId="0" animBg="1"/>
      <p:bldP spid="49" grpId="0" build="p">
        <p:tmplLst>
          <p:tmpl lvl="1">
            <p:tnLst>
              <p:par>
                <p:cTn presetID="2" presetClass="entr" presetSubtype="3" decel="100000" fill="hold" nodeType="afterEffect">
                  <p:stCondLst>
                    <p:cond delay="0"/>
                  </p:stCondLst>
                  <p:iterate type="wd">
                    <p:tmPct val="10000"/>
                  </p:iterate>
                  <p:childTnLst>
                    <p:set>
                      <p:cBhvr>
                        <p:cTn dur="1" fill="hold">
                          <p:stCondLst>
                            <p:cond delay="0"/>
                          </p:stCondLst>
                        </p:cTn>
                        <p:tgtEl>
                          <p:spTgt spid="49"/>
                        </p:tgtEl>
                        <p:attrNameLst>
                          <p:attrName>style.visibility</p:attrName>
                        </p:attrNameLst>
                      </p:cBhvr>
                      <p:to>
                        <p:strVal val="visible"/>
                      </p:to>
                    </p:set>
                    <p:anim calcmode="lin" valueType="num">
                      <p:cBhvr additive="base">
                        <p:cTn dur="500" fill="hold"/>
                        <p:tgtEl>
                          <p:spTgt spid="49"/>
                        </p:tgtEl>
                        <p:attrNameLst>
                          <p:attrName>ppt_x</p:attrName>
                        </p:attrNameLst>
                      </p:cBhvr>
                      <p:tavLst>
                        <p:tav tm="0">
                          <p:val>
                            <p:strVal val="1+#ppt_w/2"/>
                          </p:val>
                        </p:tav>
                        <p:tav tm="100000">
                          <p:val>
                            <p:strVal val="#ppt_x"/>
                          </p:val>
                        </p:tav>
                      </p:tavLst>
                    </p:anim>
                    <p:anim calcmode="lin" valueType="num">
                      <p:cBhvr additive="base">
                        <p:cTn dur="500" fill="hold"/>
                        <p:tgtEl>
                          <p:spTgt spid="49"/>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mages and Text">
    <p:spTree>
      <p:nvGrpSpPr>
        <p:cNvPr id="1" name=""/>
        <p:cNvGrpSpPr/>
        <p:nvPr/>
      </p:nvGrpSpPr>
      <p:grpSpPr>
        <a:xfrm>
          <a:off x="0" y="0"/>
          <a:ext cx="0" cy="0"/>
          <a:chOff x="0" y="0"/>
          <a:chExt cx="0" cy="0"/>
        </a:xfrm>
      </p:grpSpPr>
      <p:sp>
        <p:nvSpPr>
          <p:cNvPr id="40" name="円/楕円 39"/>
          <p:cNvSpPr/>
          <p:nvPr userDrawn="1"/>
        </p:nvSpPr>
        <p:spPr>
          <a:xfrm>
            <a:off x="2972488" y="2275085"/>
            <a:ext cx="2681623" cy="2681390"/>
          </a:xfrm>
          <a:prstGeom prst="ellipse">
            <a:avLst/>
          </a:prstGeom>
          <a:solidFill>
            <a:schemeClr val="accent3">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41" name="円/楕円 40"/>
          <p:cNvSpPr/>
          <p:nvPr userDrawn="1"/>
        </p:nvSpPr>
        <p:spPr>
          <a:xfrm>
            <a:off x="1630623" y="4043348"/>
            <a:ext cx="1944955" cy="1944787"/>
          </a:xfrm>
          <a:prstGeom prst="ellipse">
            <a:avLst/>
          </a:prstGeom>
          <a:solidFill>
            <a:schemeClr val="accent2">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5" name="円/楕円 4"/>
          <p:cNvSpPr/>
          <p:nvPr userDrawn="1"/>
        </p:nvSpPr>
        <p:spPr>
          <a:xfrm>
            <a:off x="1246536" y="1861776"/>
            <a:ext cx="2053478" cy="2053299"/>
          </a:xfrm>
          <a:prstGeom prst="ellipse">
            <a:avLst/>
          </a:prstGeom>
          <a:solidFill>
            <a:schemeClr val="accent1">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0" name="円/楕円 29"/>
          <p:cNvSpPr/>
          <p:nvPr userDrawn="1"/>
        </p:nvSpPr>
        <p:spPr>
          <a:xfrm>
            <a:off x="4784115" y="4840556"/>
            <a:ext cx="541352" cy="54130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FD497C"/>
              </a:solidFill>
              <a:effectLst/>
              <a:uLnTx/>
              <a:uFillTx/>
              <a:latin typeface="Open Sans"/>
              <a:cs typeface="+mn-cs"/>
            </a:endParaRPr>
          </a:p>
        </p:txBody>
      </p:sp>
      <p:sp>
        <p:nvSpPr>
          <p:cNvPr id="31" name="円/楕円 30"/>
          <p:cNvSpPr/>
          <p:nvPr userDrawn="1"/>
        </p:nvSpPr>
        <p:spPr>
          <a:xfrm>
            <a:off x="1049571" y="4110206"/>
            <a:ext cx="912180" cy="91210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図プレースホルダー 5"/>
          <p:cNvSpPr>
            <a:spLocks noGrp="1"/>
          </p:cNvSpPr>
          <p:nvPr>
            <p:ph type="pic" sz="quarter" idx="14" hasCustomPrompt="1"/>
          </p:nvPr>
        </p:nvSpPr>
        <p:spPr>
          <a:xfrm>
            <a:off x="1178797" y="1790262"/>
            <a:ext cx="2042226" cy="2042049"/>
          </a:xfrm>
          <a:prstGeom prst="ellipse">
            <a:avLst/>
          </a:prstGeom>
          <a:solidFill>
            <a:schemeClr val="bg1"/>
          </a:solidFill>
          <a:ln w="28575" cmpd="sng">
            <a:solidFill>
              <a:schemeClr val="accent1"/>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14" name="図プレースホルダー 5"/>
          <p:cNvSpPr>
            <a:spLocks noGrp="1"/>
          </p:cNvSpPr>
          <p:nvPr>
            <p:ph type="pic" sz="quarter" idx="15" hasCustomPrompt="1"/>
          </p:nvPr>
        </p:nvSpPr>
        <p:spPr>
          <a:xfrm>
            <a:off x="2920134" y="2218873"/>
            <a:ext cx="2651041" cy="2650811"/>
          </a:xfrm>
          <a:prstGeom prst="ellipse">
            <a:avLst/>
          </a:prstGeom>
          <a:solidFill>
            <a:schemeClr val="bg1"/>
          </a:solidFill>
          <a:ln w="28575" cmpd="sng">
            <a:solidFill>
              <a:schemeClr val="accent3"/>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17" name="図プレースホルダー 5"/>
          <p:cNvSpPr>
            <a:spLocks noGrp="1"/>
          </p:cNvSpPr>
          <p:nvPr>
            <p:ph type="pic" sz="quarter" idx="16" hasCustomPrompt="1"/>
          </p:nvPr>
        </p:nvSpPr>
        <p:spPr>
          <a:xfrm>
            <a:off x="1606675" y="4012103"/>
            <a:ext cx="1895548" cy="1895383"/>
          </a:xfrm>
          <a:prstGeom prst="ellipse">
            <a:avLst/>
          </a:prstGeom>
          <a:solidFill>
            <a:schemeClr val="bg1"/>
          </a:solidFill>
          <a:ln w="28575" cmpd="sng">
            <a:solidFill>
              <a:schemeClr val="accent2"/>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32" name="円/楕円 31"/>
          <p:cNvSpPr/>
          <p:nvPr userDrawn="1"/>
        </p:nvSpPr>
        <p:spPr>
          <a:xfrm>
            <a:off x="602682" y="3544278"/>
            <a:ext cx="576114" cy="5760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3" name="円/楕円 32"/>
          <p:cNvSpPr/>
          <p:nvPr userDrawn="1"/>
        </p:nvSpPr>
        <p:spPr>
          <a:xfrm>
            <a:off x="1376435" y="3771059"/>
            <a:ext cx="288057" cy="28803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4" name="円/楕円 33"/>
          <p:cNvSpPr/>
          <p:nvPr userDrawn="1"/>
        </p:nvSpPr>
        <p:spPr>
          <a:xfrm>
            <a:off x="4245655" y="5237278"/>
            <a:ext cx="324692" cy="3246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FD497C"/>
              </a:solidFill>
              <a:effectLst/>
              <a:uLnTx/>
              <a:uFillTx/>
              <a:latin typeface="Open Sans"/>
              <a:cs typeface="+mn-cs"/>
            </a:endParaRPr>
          </a:p>
        </p:txBody>
      </p:sp>
      <p:sp>
        <p:nvSpPr>
          <p:cNvPr id="21" name="アーチ 20"/>
          <p:cNvSpPr/>
          <p:nvPr userDrawn="1"/>
        </p:nvSpPr>
        <p:spPr>
          <a:xfrm rot="3600000">
            <a:off x="6109413" y="1613571"/>
            <a:ext cx="994797" cy="994883"/>
          </a:xfrm>
          <a:prstGeom prst="blockArc">
            <a:avLst>
              <a:gd name="adj1" fmla="val 18941412"/>
              <a:gd name="adj2" fmla="val 11732646"/>
              <a:gd name="adj3" fmla="val 4340"/>
            </a:avLst>
          </a:prstGeom>
          <a:solidFill>
            <a:schemeClr val="accent4">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2" name="アーチ 21"/>
          <p:cNvSpPr/>
          <p:nvPr userDrawn="1"/>
        </p:nvSpPr>
        <p:spPr>
          <a:xfrm rot="6618510">
            <a:off x="6187138" y="1691303"/>
            <a:ext cx="839345" cy="839418"/>
          </a:xfrm>
          <a:prstGeom prst="blockArc">
            <a:avLst>
              <a:gd name="adj1" fmla="val 19452122"/>
              <a:gd name="adj2" fmla="val 11742259"/>
              <a:gd name="adj3" fmla="val 4894"/>
            </a:avLst>
          </a:prstGeom>
          <a:solidFill>
            <a:schemeClr val="accent4"/>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3" name="テキスト プレースホルダー 6"/>
          <p:cNvSpPr>
            <a:spLocks noGrp="1"/>
          </p:cNvSpPr>
          <p:nvPr>
            <p:ph type="body" sz="quarter" idx="17" hasCustomPrompt="1"/>
          </p:nvPr>
        </p:nvSpPr>
        <p:spPr>
          <a:xfrm>
            <a:off x="6681005" y="1770594"/>
            <a:ext cx="4746654" cy="526901"/>
          </a:xfrm>
        </p:spPr>
        <p:txBody>
          <a:bodyPr anchor="b">
            <a:noAutofit/>
          </a:bodyPr>
          <a:lstStyle>
            <a:lvl1pPr algn="l">
              <a:defRPr sz="240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35" name="テキスト プレースホルダー 6"/>
          <p:cNvSpPr>
            <a:spLocks noGrp="1"/>
          </p:cNvSpPr>
          <p:nvPr>
            <p:ph type="body" sz="quarter" idx="18" hasCustomPrompt="1"/>
          </p:nvPr>
        </p:nvSpPr>
        <p:spPr>
          <a:xfrm>
            <a:off x="7138389" y="2241379"/>
            <a:ext cx="4289271" cy="1481167"/>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36" name="アーチ 35"/>
          <p:cNvSpPr/>
          <p:nvPr userDrawn="1"/>
        </p:nvSpPr>
        <p:spPr>
          <a:xfrm rot="3600000">
            <a:off x="6109413" y="3890264"/>
            <a:ext cx="994797" cy="994883"/>
          </a:xfrm>
          <a:prstGeom prst="blockArc">
            <a:avLst>
              <a:gd name="adj1" fmla="val 18941412"/>
              <a:gd name="adj2" fmla="val 11732646"/>
              <a:gd name="adj3" fmla="val 4340"/>
            </a:avLst>
          </a:prstGeom>
          <a:solidFill>
            <a:schemeClr val="accent5">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7" name="アーチ 36"/>
          <p:cNvSpPr/>
          <p:nvPr userDrawn="1"/>
        </p:nvSpPr>
        <p:spPr>
          <a:xfrm rot="6618510">
            <a:off x="6187138" y="3967996"/>
            <a:ext cx="839345" cy="839418"/>
          </a:xfrm>
          <a:prstGeom prst="blockArc">
            <a:avLst>
              <a:gd name="adj1" fmla="val 19452122"/>
              <a:gd name="adj2" fmla="val 11742259"/>
              <a:gd name="adj3" fmla="val 4894"/>
            </a:avLst>
          </a:prstGeom>
          <a:solidFill>
            <a:schemeClr val="accent5"/>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8" name="テキスト プレースホルダー 6"/>
          <p:cNvSpPr>
            <a:spLocks noGrp="1"/>
          </p:cNvSpPr>
          <p:nvPr>
            <p:ph type="body" sz="quarter" idx="19" hasCustomPrompt="1"/>
          </p:nvPr>
        </p:nvSpPr>
        <p:spPr>
          <a:xfrm>
            <a:off x="6681005" y="4047287"/>
            <a:ext cx="4746654" cy="526901"/>
          </a:xfrm>
        </p:spPr>
        <p:txBody>
          <a:bodyPr anchor="b">
            <a:noAutofit/>
          </a:bodyPr>
          <a:lstStyle>
            <a:lvl1pPr algn="l">
              <a:defRPr sz="2400" baseline="0">
                <a:solidFill>
                  <a:schemeClr val="accent5"/>
                </a:solidFill>
                <a:latin typeface="Route 159 SemiBold" pitchFamily="50" charset="0"/>
              </a:defRPr>
            </a:lvl1pPr>
          </a:lstStyle>
          <a:p>
            <a:pPr lvl="0"/>
            <a:r>
              <a:rPr kumimoji="1" lang="en-US" altLang="ja-JP" dirty="0"/>
              <a:t>Text goes here</a:t>
            </a:r>
            <a:endParaRPr kumimoji="1" lang="ja-JP" altLang="en-US" dirty="0"/>
          </a:p>
        </p:txBody>
      </p:sp>
      <p:sp>
        <p:nvSpPr>
          <p:cNvPr id="39" name="テキスト プレースホルダー 6"/>
          <p:cNvSpPr>
            <a:spLocks noGrp="1"/>
          </p:cNvSpPr>
          <p:nvPr>
            <p:ph type="body" sz="quarter" idx="20" hasCustomPrompt="1"/>
          </p:nvPr>
        </p:nvSpPr>
        <p:spPr>
          <a:xfrm>
            <a:off x="7138389" y="4518071"/>
            <a:ext cx="4289271" cy="1481167"/>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03170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1" decel="10000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ppt_x"/>
                                          </p:val>
                                        </p:tav>
                                        <p:tav tm="100000">
                                          <p:val>
                                            <p:strVal val="#ppt_x"/>
                                          </p:val>
                                        </p:tav>
                                      </p:tavLst>
                                    </p:anim>
                                    <p:anim calcmode="lin" valueType="num">
                                      <p:cBhvr additive="base">
                                        <p:cTn id="16" dur="1000" fill="hold"/>
                                        <p:tgtEl>
                                          <p:spTgt spid="11"/>
                                        </p:tgtEl>
                                        <p:attrNameLst>
                                          <p:attrName>ppt_y</p:attrName>
                                        </p:attrNameLst>
                                      </p:cBhvr>
                                      <p:tavLst>
                                        <p:tav tm="0">
                                          <p:val>
                                            <p:strVal val="0-#ppt_h/2"/>
                                          </p:val>
                                        </p:tav>
                                        <p:tav tm="100000">
                                          <p:val>
                                            <p:strVal val="#ppt_y"/>
                                          </p:val>
                                        </p:tav>
                                      </p:tavLst>
                                    </p:anim>
                                  </p:childTnLst>
                                </p:cTn>
                              </p:par>
                              <p:par>
                                <p:cTn id="17" presetID="45" presetClass="entr" presetSubtype="0" fill="hold" grpId="1"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ppt_w</p:attrName>
                                        </p:attrNameLst>
                                      </p:cBhvr>
                                      <p:tavLst>
                                        <p:tav tm="0" fmla="#ppt_w*sin(2.5*pi*$)">
                                          <p:val>
                                            <p:fltVal val="0"/>
                                          </p:val>
                                        </p:tav>
                                        <p:tav tm="100000">
                                          <p:val>
                                            <p:fltVal val="1"/>
                                          </p:val>
                                        </p:tav>
                                      </p:tavLst>
                                    </p:anim>
                                    <p:anim calcmode="lin" valueType="num">
                                      <p:cBhvr>
                                        <p:cTn id="21" dur="1000" fill="hold"/>
                                        <p:tgtEl>
                                          <p:spTgt spid="11"/>
                                        </p:tgtEl>
                                        <p:attrNameLst>
                                          <p:attrName>ppt_h</p:attrName>
                                        </p:attrNameLst>
                                      </p:cBhvr>
                                      <p:tavLst>
                                        <p:tav tm="0">
                                          <p:val>
                                            <p:strVal val="#ppt_h"/>
                                          </p:val>
                                        </p:tav>
                                        <p:tav tm="100000">
                                          <p:val>
                                            <p:strVal val="#ppt_h"/>
                                          </p:val>
                                        </p:tav>
                                      </p:tavLst>
                                    </p:anim>
                                  </p:childTnLst>
                                </p:cTn>
                              </p:par>
                              <p:par>
                                <p:cTn id="22" presetID="2" presetClass="entr" presetSubtype="1" decel="10000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1000" fill="hold"/>
                                        <p:tgtEl>
                                          <p:spTgt spid="5"/>
                                        </p:tgtEl>
                                        <p:attrNameLst>
                                          <p:attrName>ppt_x</p:attrName>
                                        </p:attrNameLst>
                                      </p:cBhvr>
                                      <p:tavLst>
                                        <p:tav tm="0">
                                          <p:val>
                                            <p:strVal val="#ppt_x"/>
                                          </p:val>
                                        </p:tav>
                                        <p:tav tm="100000">
                                          <p:val>
                                            <p:strVal val="#ppt_x"/>
                                          </p:val>
                                        </p:tav>
                                      </p:tavLst>
                                    </p:anim>
                                    <p:anim calcmode="lin" valueType="num">
                                      <p:cBhvr additive="base">
                                        <p:cTn id="25" dur="1000" fill="hold"/>
                                        <p:tgtEl>
                                          <p:spTgt spid="5"/>
                                        </p:tgtEl>
                                        <p:attrNameLst>
                                          <p:attrName>ppt_y</p:attrName>
                                        </p:attrNameLst>
                                      </p:cBhvr>
                                      <p:tavLst>
                                        <p:tav tm="0">
                                          <p:val>
                                            <p:strVal val="0-#ppt_h/2"/>
                                          </p:val>
                                        </p:tav>
                                        <p:tav tm="100000">
                                          <p:val>
                                            <p:strVal val="#ppt_y"/>
                                          </p:val>
                                        </p:tav>
                                      </p:tavLst>
                                    </p:anim>
                                  </p:childTnLst>
                                </p:cTn>
                              </p:par>
                              <p:par>
                                <p:cTn id="26" presetID="45" presetClass="entr" presetSubtype="0" fill="hold" grpId="1"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ppt_w</p:attrName>
                                        </p:attrNameLst>
                                      </p:cBhvr>
                                      <p:tavLst>
                                        <p:tav tm="0" fmla="#ppt_w*sin(2.5*pi*$)">
                                          <p:val>
                                            <p:fltVal val="0"/>
                                          </p:val>
                                        </p:tav>
                                        <p:tav tm="100000">
                                          <p:val>
                                            <p:fltVal val="1"/>
                                          </p:val>
                                        </p:tav>
                                      </p:tavLst>
                                    </p:anim>
                                    <p:anim calcmode="lin" valueType="num">
                                      <p:cBhvr>
                                        <p:cTn id="30" dur="1000" fill="hold"/>
                                        <p:tgtEl>
                                          <p:spTgt spid="5"/>
                                        </p:tgtEl>
                                        <p:attrNameLst>
                                          <p:attrName>ppt_h</p:attrName>
                                        </p:attrNameLst>
                                      </p:cBhvr>
                                      <p:tavLst>
                                        <p:tav tm="0">
                                          <p:val>
                                            <p:strVal val="#ppt_h"/>
                                          </p:val>
                                        </p:tav>
                                        <p:tav tm="100000">
                                          <p:val>
                                            <p:strVal val="#ppt_h"/>
                                          </p:val>
                                        </p:tav>
                                      </p:tavLst>
                                    </p:anim>
                                  </p:childTnLst>
                                </p:cTn>
                              </p:par>
                              <p:par>
                                <p:cTn id="31" presetID="2" presetClass="entr" presetSubtype="1" decel="100000" fill="hold" grpId="0" nodeType="withEffect">
                                  <p:stCondLst>
                                    <p:cond delay="25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1000" fill="hold"/>
                                        <p:tgtEl>
                                          <p:spTgt spid="14"/>
                                        </p:tgtEl>
                                        <p:attrNameLst>
                                          <p:attrName>ppt_x</p:attrName>
                                        </p:attrNameLst>
                                      </p:cBhvr>
                                      <p:tavLst>
                                        <p:tav tm="0">
                                          <p:val>
                                            <p:strVal val="#ppt_x"/>
                                          </p:val>
                                        </p:tav>
                                        <p:tav tm="100000">
                                          <p:val>
                                            <p:strVal val="#ppt_x"/>
                                          </p:val>
                                        </p:tav>
                                      </p:tavLst>
                                    </p:anim>
                                    <p:anim calcmode="lin" valueType="num">
                                      <p:cBhvr additive="base">
                                        <p:cTn id="34" dur="1000" fill="hold"/>
                                        <p:tgtEl>
                                          <p:spTgt spid="14"/>
                                        </p:tgtEl>
                                        <p:attrNameLst>
                                          <p:attrName>ppt_y</p:attrName>
                                        </p:attrNameLst>
                                      </p:cBhvr>
                                      <p:tavLst>
                                        <p:tav tm="0">
                                          <p:val>
                                            <p:strVal val="0-#ppt_h/2"/>
                                          </p:val>
                                        </p:tav>
                                        <p:tav tm="100000">
                                          <p:val>
                                            <p:strVal val="#ppt_y"/>
                                          </p:val>
                                        </p:tav>
                                      </p:tavLst>
                                    </p:anim>
                                  </p:childTnLst>
                                </p:cTn>
                              </p:par>
                              <p:par>
                                <p:cTn id="35" presetID="45" presetClass="entr" presetSubtype="0" fill="hold" grpId="1" nodeType="withEffect">
                                  <p:stCondLst>
                                    <p:cond delay="25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ppt_w</p:attrName>
                                        </p:attrNameLst>
                                      </p:cBhvr>
                                      <p:tavLst>
                                        <p:tav tm="0" fmla="#ppt_w*sin(2.5*pi*$)">
                                          <p:val>
                                            <p:fltVal val="0"/>
                                          </p:val>
                                        </p:tav>
                                        <p:tav tm="100000">
                                          <p:val>
                                            <p:fltVal val="1"/>
                                          </p:val>
                                        </p:tav>
                                      </p:tavLst>
                                    </p:anim>
                                    <p:anim calcmode="lin" valueType="num">
                                      <p:cBhvr>
                                        <p:cTn id="39" dur="1000" fill="hold"/>
                                        <p:tgtEl>
                                          <p:spTgt spid="14"/>
                                        </p:tgtEl>
                                        <p:attrNameLst>
                                          <p:attrName>ppt_h</p:attrName>
                                        </p:attrNameLst>
                                      </p:cBhvr>
                                      <p:tavLst>
                                        <p:tav tm="0">
                                          <p:val>
                                            <p:strVal val="#ppt_h"/>
                                          </p:val>
                                        </p:tav>
                                        <p:tav tm="100000">
                                          <p:val>
                                            <p:strVal val="#ppt_h"/>
                                          </p:val>
                                        </p:tav>
                                      </p:tavLst>
                                    </p:anim>
                                  </p:childTnLst>
                                </p:cTn>
                              </p:par>
                              <p:par>
                                <p:cTn id="40" presetID="2" presetClass="entr" presetSubtype="1" decel="100000" fill="hold" grpId="0" nodeType="withEffect">
                                  <p:stCondLst>
                                    <p:cond delay="250"/>
                                  </p:stCondLst>
                                  <p:childTnLst>
                                    <p:set>
                                      <p:cBhvr>
                                        <p:cTn id="41" dur="1" fill="hold">
                                          <p:stCondLst>
                                            <p:cond delay="0"/>
                                          </p:stCondLst>
                                        </p:cTn>
                                        <p:tgtEl>
                                          <p:spTgt spid="40"/>
                                        </p:tgtEl>
                                        <p:attrNameLst>
                                          <p:attrName>style.visibility</p:attrName>
                                        </p:attrNameLst>
                                      </p:cBhvr>
                                      <p:to>
                                        <p:strVal val="visible"/>
                                      </p:to>
                                    </p:set>
                                    <p:anim calcmode="lin" valueType="num">
                                      <p:cBhvr additive="base">
                                        <p:cTn id="42" dur="1000" fill="hold"/>
                                        <p:tgtEl>
                                          <p:spTgt spid="40"/>
                                        </p:tgtEl>
                                        <p:attrNameLst>
                                          <p:attrName>ppt_x</p:attrName>
                                        </p:attrNameLst>
                                      </p:cBhvr>
                                      <p:tavLst>
                                        <p:tav tm="0">
                                          <p:val>
                                            <p:strVal val="#ppt_x"/>
                                          </p:val>
                                        </p:tav>
                                        <p:tav tm="100000">
                                          <p:val>
                                            <p:strVal val="#ppt_x"/>
                                          </p:val>
                                        </p:tav>
                                      </p:tavLst>
                                    </p:anim>
                                    <p:anim calcmode="lin" valueType="num">
                                      <p:cBhvr additive="base">
                                        <p:cTn id="43" dur="1000" fill="hold"/>
                                        <p:tgtEl>
                                          <p:spTgt spid="40"/>
                                        </p:tgtEl>
                                        <p:attrNameLst>
                                          <p:attrName>ppt_y</p:attrName>
                                        </p:attrNameLst>
                                      </p:cBhvr>
                                      <p:tavLst>
                                        <p:tav tm="0">
                                          <p:val>
                                            <p:strVal val="0-#ppt_h/2"/>
                                          </p:val>
                                        </p:tav>
                                        <p:tav tm="100000">
                                          <p:val>
                                            <p:strVal val="#ppt_y"/>
                                          </p:val>
                                        </p:tav>
                                      </p:tavLst>
                                    </p:anim>
                                  </p:childTnLst>
                                </p:cTn>
                              </p:par>
                              <p:par>
                                <p:cTn id="44" presetID="45" presetClass="entr" presetSubtype="0" fill="hold" grpId="1" nodeType="withEffect">
                                  <p:stCondLst>
                                    <p:cond delay="250"/>
                                  </p:stCondLst>
                                  <p:childTnLst>
                                    <p:set>
                                      <p:cBhvr>
                                        <p:cTn id="45" dur="1" fill="hold">
                                          <p:stCondLst>
                                            <p:cond delay="0"/>
                                          </p:stCondLst>
                                        </p:cTn>
                                        <p:tgtEl>
                                          <p:spTgt spid="40"/>
                                        </p:tgtEl>
                                        <p:attrNameLst>
                                          <p:attrName>style.visibility</p:attrName>
                                        </p:attrNameLst>
                                      </p:cBhvr>
                                      <p:to>
                                        <p:strVal val="visible"/>
                                      </p:to>
                                    </p:set>
                                    <p:animEffect transition="in" filter="fade">
                                      <p:cBhvr>
                                        <p:cTn id="46" dur="1000"/>
                                        <p:tgtEl>
                                          <p:spTgt spid="40"/>
                                        </p:tgtEl>
                                      </p:cBhvr>
                                    </p:animEffect>
                                    <p:anim calcmode="lin" valueType="num">
                                      <p:cBhvr>
                                        <p:cTn id="47" dur="1000" fill="hold"/>
                                        <p:tgtEl>
                                          <p:spTgt spid="40"/>
                                        </p:tgtEl>
                                        <p:attrNameLst>
                                          <p:attrName>ppt_w</p:attrName>
                                        </p:attrNameLst>
                                      </p:cBhvr>
                                      <p:tavLst>
                                        <p:tav tm="0" fmla="#ppt_w*sin(2.5*pi*$)">
                                          <p:val>
                                            <p:fltVal val="0"/>
                                          </p:val>
                                        </p:tav>
                                        <p:tav tm="100000">
                                          <p:val>
                                            <p:fltVal val="1"/>
                                          </p:val>
                                        </p:tav>
                                      </p:tavLst>
                                    </p:anim>
                                    <p:anim calcmode="lin" valueType="num">
                                      <p:cBhvr>
                                        <p:cTn id="48" dur="1000" fill="hold"/>
                                        <p:tgtEl>
                                          <p:spTgt spid="40"/>
                                        </p:tgtEl>
                                        <p:attrNameLst>
                                          <p:attrName>ppt_h</p:attrName>
                                        </p:attrNameLst>
                                      </p:cBhvr>
                                      <p:tavLst>
                                        <p:tav tm="0">
                                          <p:val>
                                            <p:strVal val="#ppt_h"/>
                                          </p:val>
                                        </p:tav>
                                        <p:tav tm="100000">
                                          <p:val>
                                            <p:strVal val="#ppt_h"/>
                                          </p:val>
                                        </p:tav>
                                      </p:tavLst>
                                    </p:anim>
                                  </p:childTnLst>
                                </p:cTn>
                              </p:par>
                              <p:par>
                                <p:cTn id="49" presetID="2" presetClass="entr" presetSubtype="1" decel="100000" fill="hold" grpId="0" nodeType="withEffect">
                                  <p:stCondLst>
                                    <p:cond delay="50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1000" fill="hold"/>
                                        <p:tgtEl>
                                          <p:spTgt spid="17"/>
                                        </p:tgtEl>
                                        <p:attrNameLst>
                                          <p:attrName>ppt_x</p:attrName>
                                        </p:attrNameLst>
                                      </p:cBhvr>
                                      <p:tavLst>
                                        <p:tav tm="0">
                                          <p:val>
                                            <p:strVal val="#ppt_x"/>
                                          </p:val>
                                        </p:tav>
                                        <p:tav tm="100000">
                                          <p:val>
                                            <p:strVal val="#ppt_x"/>
                                          </p:val>
                                        </p:tav>
                                      </p:tavLst>
                                    </p:anim>
                                    <p:anim calcmode="lin" valueType="num">
                                      <p:cBhvr additive="base">
                                        <p:cTn id="52" dur="1000" fill="hold"/>
                                        <p:tgtEl>
                                          <p:spTgt spid="17"/>
                                        </p:tgtEl>
                                        <p:attrNameLst>
                                          <p:attrName>ppt_y</p:attrName>
                                        </p:attrNameLst>
                                      </p:cBhvr>
                                      <p:tavLst>
                                        <p:tav tm="0">
                                          <p:val>
                                            <p:strVal val="0-#ppt_h/2"/>
                                          </p:val>
                                        </p:tav>
                                        <p:tav tm="100000">
                                          <p:val>
                                            <p:strVal val="#ppt_y"/>
                                          </p:val>
                                        </p:tav>
                                      </p:tavLst>
                                    </p:anim>
                                  </p:childTnLst>
                                </p:cTn>
                              </p:par>
                              <p:par>
                                <p:cTn id="53" presetID="45" presetClass="entr" presetSubtype="0" fill="hold" grpId="1" nodeType="withEffect">
                                  <p:stCondLst>
                                    <p:cond delay="50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1000"/>
                                        <p:tgtEl>
                                          <p:spTgt spid="17"/>
                                        </p:tgtEl>
                                      </p:cBhvr>
                                    </p:animEffect>
                                    <p:anim calcmode="lin" valueType="num">
                                      <p:cBhvr>
                                        <p:cTn id="56" dur="1000" fill="hold"/>
                                        <p:tgtEl>
                                          <p:spTgt spid="17"/>
                                        </p:tgtEl>
                                        <p:attrNameLst>
                                          <p:attrName>ppt_w</p:attrName>
                                        </p:attrNameLst>
                                      </p:cBhvr>
                                      <p:tavLst>
                                        <p:tav tm="0" fmla="#ppt_w*sin(2.5*pi*$)">
                                          <p:val>
                                            <p:fltVal val="0"/>
                                          </p:val>
                                        </p:tav>
                                        <p:tav tm="100000">
                                          <p:val>
                                            <p:fltVal val="1"/>
                                          </p:val>
                                        </p:tav>
                                      </p:tavLst>
                                    </p:anim>
                                    <p:anim calcmode="lin" valueType="num">
                                      <p:cBhvr>
                                        <p:cTn id="57" dur="1000" fill="hold"/>
                                        <p:tgtEl>
                                          <p:spTgt spid="17"/>
                                        </p:tgtEl>
                                        <p:attrNameLst>
                                          <p:attrName>ppt_h</p:attrName>
                                        </p:attrNameLst>
                                      </p:cBhvr>
                                      <p:tavLst>
                                        <p:tav tm="0">
                                          <p:val>
                                            <p:strVal val="#ppt_h"/>
                                          </p:val>
                                        </p:tav>
                                        <p:tav tm="100000">
                                          <p:val>
                                            <p:strVal val="#ppt_h"/>
                                          </p:val>
                                        </p:tav>
                                      </p:tavLst>
                                    </p:anim>
                                  </p:childTnLst>
                                </p:cTn>
                              </p:par>
                              <p:par>
                                <p:cTn id="58" presetID="2" presetClass="entr" presetSubtype="1" decel="100000" fill="hold" grpId="0" nodeType="withEffect">
                                  <p:stCondLst>
                                    <p:cond delay="500"/>
                                  </p:stCondLst>
                                  <p:childTnLst>
                                    <p:set>
                                      <p:cBhvr>
                                        <p:cTn id="59" dur="1" fill="hold">
                                          <p:stCondLst>
                                            <p:cond delay="0"/>
                                          </p:stCondLst>
                                        </p:cTn>
                                        <p:tgtEl>
                                          <p:spTgt spid="41"/>
                                        </p:tgtEl>
                                        <p:attrNameLst>
                                          <p:attrName>style.visibility</p:attrName>
                                        </p:attrNameLst>
                                      </p:cBhvr>
                                      <p:to>
                                        <p:strVal val="visible"/>
                                      </p:to>
                                    </p:set>
                                    <p:anim calcmode="lin" valueType="num">
                                      <p:cBhvr additive="base">
                                        <p:cTn id="60" dur="1000" fill="hold"/>
                                        <p:tgtEl>
                                          <p:spTgt spid="41"/>
                                        </p:tgtEl>
                                        <p:attrNameLst>
                                          <p:attrName>ppt_x</p:attrName>
                                        </p:attrNameLst>
                                      </p:cBhvr>
                                      <p:tavLst>
                                        <p:tav tm="0">
                                          <p:val>
                                            <p:strVal val="#ppt_x"/>
                                          </p:val>
                                        </p:tav>
                                        <p:tav tm="100000">
                                          <p:val>
                                            <p:strVal val="#ppt_x"/>
                                          </p:val>
                                        </p:tav>
                                      </p:tavLst>
                                    </p:anim>
                                    <p:anim calcmode="lin" valueType="num">
                                      <p:cBhvr additive="base">
                                        <p:cTn id="61" dur="1000" fill="hold"/>
                                        <p:tgtEl>
                                          <p:spTgt spid="41"/>
                                        </p:tgtEl>
                                        <p:attrNameLst>
                                          <p:attrName>ppt_y</p:attrName>
                                        </p:attrNameLst>
                                      </p:cBhvr>
                                      <p:tavLst>
                                        <p:tav tm="0">
                                          <p:val>
                                            <p:strVal val="0-#ppt_h/2"/>
                                          </p:val>
                                        </p:tav>
                                        <p:tav tm="100000">
                                          <p:val>
                                            <p:strVal val="#ppt_y"/>
                                          </p:val>
                                        </p:tav>
                                      </p:tavLst>
                                    </p:anim>
                                  </p:childTnLst>
                                </p:cTn>
                              </p:par>
                              <p:par>
                                <p:cTn id="62" presetID="45" presetClass="entr" presetSubtype="0" fill="hold" grpId="1" nodeType="withEffect">
                                  <p:stCondLst>
                                    <p:cond delay="500"/>
                                  </p:stCondLst>
                                  <p:childTnLst>
                                    <p:set>
                                      <p:cBhvr>
                                        <p:cTn id="63" dur="1" fill="hold">
                                          <p:stCondLst>
                                            <p:cond delay="0"/>
                                          </p:stCondLst>
                                        </p:cTn>
                                        <p:tgtEl>
                                          <p:spTgt spid="41"/>
                                        </p:tgtEl>
                                        <p:attrNameLst>
                                          <p:attrName>style.visibility</p:attrName>
                                        </p:attrNameLst>
                                      </p:cBhvr>
                                      <p:to>
                                        <p:strVal val="visible"/>
                                      </p:to>
                                    </p:set>
                                    <p:animEffect transition="in" filter="fade">
                                      <p:cBhvr>
                                        <p:cTn id="64" dur="1000"/>
                                        <p:tgtEl>
                                          <p:spTgt spid="41"/>
                                        </p:tgtEl>
                                      </p:cBhvr>
                                    </p:animEffect>
                                    <p:anim calcmode="lin" valueType="num">
                                      <p:cBhvr>
                                        <p:cTn id="65" dur="1000" fill="hold"/>
                                        <p:tgtEl>
                                          <p:spTgt spid="41"/>
                                        </p:tgtEl>
                                        <p:attrNameLst>
                                          <p:attrName>ppt_w</p:attrName>
                                        </p:attrNameLst>
                                      </p:cBhvr>
                                      <p:tavLst>
                                        <p:tav tm="0" fmla="#ppt_w*sin(2.5*pi*$)">
                                          <p:val>
                                            <p:fltVal val="0"/>
                                          </p:val>
                                        </p:tav>
                                        <p:tav tm="100000">
                                          <p:val>
                                            <p:fltVal val="1"/>
                                          </p:val>
                                        </p:tav>
                                      </p:tavLst>
                                    </p:anim>
                                    <p:anim calcmode="lin" valueType="num">
                                      <p:cBhvr>
                                        <p:cTn id="66" dur="1000" fill="hold"/>
                                        <p:tgtEl>
                                          <p:spTgt spid="41"/>
                                        </p:tgtEl>
                                        <p:attrNameLst>
                                          <p:attrName>ppt_h</p:attrName>
                                        </p:attrNameLst>
                                      </p:cBhvr>
                                      <p:tavLst>
                                        <p:tav tm="0">
                                          <p:val>
                                            <p:strVal val="#ppt_h"/>
                                          </p:val>
                                        </p:tav>
                                        <p:tav tm="100000">
                                          <p:val>
                                            <p:strVal val="#ppt_h"/>
                                          </p:val>
                                        </p:tav>
                                      </p:tavLst>
                                    </p:anim>
                                  </p:childTnLst>
                                </p:cTn>
                              </p:par>
                              <p:par>
                                <p:cTn id="67" presetID="53" presetClass="entr" presetSubtype="16" fill="hold" grpId="0" nodeType="withEffect">
                                  <p:stCondLst>
                                    <p:cond delay="0"/>
                                  </p:stCondLst>
                                  <p:childTnLst>
                                    <p:set>
                                      <p:cBhvr>
                                        <p:cTn id="68" dur="1" fill="hold">
                                          <p:stCondLst>
                                            <p:cond delay="0"/>
                                          </p:stCondLst>
                                        </p:cTn>
                                        <p:tgtEl>
                                          <p:spTgt spid="32"/>
                                        </p:tgtEl>
                                        <p:attrNameLst>
                                          <p:attrName>style.visibility</p:attrName>
                                        </p:attrNameLst>
                                      </p:cBhvr>
                                      <p:to>
                                        <p:strVal val="visible"/>
                                      </p:to>
                                    </p:set>
                                    <p:anim calcmode="lin" valueType="num">
                                      <p:cBhvr>
                                        <p:cTn id="69" dur="400" fill="hold"/>
                                        <p:tgtEl>
                                          <p:spTgt spid="32"/>
                                        </p:tgtEl>
                                        <p:attrNameLst>
                                          <p:attrName>ppt_w</p:attrName>
                                        </p:attrNameLst>
                                      </p:cBhvr>
                                      <p:tavLst>
                                        <p:tav tm="0">
                                          <p:val>
                                            <p:fltVal val="0"/>
                                          </p:val>
                                        </p:tav>
                                        <p:tav tm="100000">
                                          <p:val>
                                            <p:strVal val="#ppt_w"/>
                                          </p:val>
                                        </p:tav>
                                      </p:tavLst>
                                    </p:anim>
                                    <p:anim calcmode="lin" valueType="num">
                                      <p:cBhvr>
                                        <p:cTn id="70" dur="400" fill="hold"/>
                                        <p:tgtEl>
                                          <p:spTgt spid="32"/>
                                        </p:tgtEl>
                                        <p:attrNameLst>
                                          <p:attrName>ppt_h</p:attrName>
                                        </p:attrNameLst>
                                      </p:cBhvr>
                                      <p:tavLst>
                                        <p:tav tm="0">
                                          <p:val>
                                            <p:fltVal val="0"/>
                                          </p:val>
                                        </p:tav>
                                        <p:tav tm="100000">
                                          <p:val>
                                            <p:strVal val="#ppt_h"/>
                                          </p:val>
                                        </p:tav>
                                      </p:tavLst>
                                    </p:anim>
                                    <p:animEffect transition="in" filter="fade">
                                      <p:cBhvr>
                                        <p:cTn id="71" dur="400"/>
                                        <p:tgtEl>
                                          <p:spTgt spid="32"/>
                                        </p:tgtEl>
                                      </p:cBhvr>
                                    </p:animEffect>
                                  </p:childTnLst>
                                </p:cTn>
                              </p:par>
                              <p:par>
                                <p:cTn id="72" presetID="2" presetClass="entr" presetSubtype="12" decel="100000" fill="hold" grpId="1" nodeType="withEffect">
                                  <p:stCondLst>
                                    <p:cond delay="0"/>
                                  </p:stCondLst>
                                  <p:childTnLst>
                                    <p:set>
                                      <p:cBhvr>
                                        <p:cTn id="73" dur="1" fill="hold">
                                          <p:stCondLst>
                                            <p:cond delay="0"/>
                                          </p:stCondLst>
                                        </p:cTn>
                                        <p:tgtEl>
                                          <p:spTgt spid="32"/>
                                        </p:tgtEl>
                                        <p:attrNameLst>
                                          <p:attrName>style.visibility</p:attrName>
                                        </p:attrNameLst>
                                      </p:cBhvr>
                                      <p:to>
                                        <p:strVal val="visible"/>
                                      </p:to>
                                    </p:set>
                                    <p:anim calcmode="lin" valueType="num">
                                      <p:cBhvr additive="base">
                                        <p:cTn id="74" dur="500" fill="hold"/>
                                        <p:tgtEl>
                                          <p:spTgt spid="32"/>
                                        </p:tgtEl>
                                        <p:attrNameLst>
                                          <p:attrName>ppt_x</p:attrName>
                                        </p:attrNameLst>
                                      </p:cBhvr>
                                      <p:tavLst>
                                        <p:tav tm="0">
                                          <p:val>
                                            <p:strVal val="0-#ppt_w/2"/>
                                          </p:val>
                                        </p:tav>
                                        <p:tav tm="100000">
                                          <p:val>
                                            <p:strVal val="#ppt_x"/>
                                          </p:val>
                                        </p:tav>
                                      </p:tavLst>
                                    </p:anim>
                                    <p:anim calcmode="lin" valueType="num">
                                      <p:cBhvr additive="base">
                                        <p:cTn id="75" dur="500" fill="hold"/>
                                        <p:tgtEl>
                                          <p:spTgt spid="32"/>
                                        </p:tgtEl>
                                        <p:attrNameLst>
                                          <p:attrName>ppt_y</p:attrName>
                                        </p:attrNameLst>
                                      </p:cBhvr>
                                      <p:tavLst>
                                        <p:tav tm="0">
                                          <p:val>
                                            <p:strVal val="1+#ppt_h/2"/>
                                          </p:val>
                                        </p:tav>
                                        <p:tav tm="100000">
                                          <p:val>
                                            <p:strVal val="#ppt_y"/>
                                          </p:val>
                                        </p:tav>
                                      </p:tavLst>
                                    </p:anim>
                                  </p:childTnLst>
                                </p:cTn>
                              </p:par>
                              <p:par>
                                <p:cTn id="76" presetID="53" presetClass="entr" presetSubtype="16" fill="hold" grpId="0" nodeType="withEffect">
                                  <p:stCondLst>
                                    <p:cond delay="100"/>
                                  </p:stCondLst>
                                  <p:childTnLst>
                                    <p:set>
                                      <p:cBhvr>
                                        <p:cTn id="77" dur="1" fill="hold">
                                          <p:stCondLst>
                                            <p:cond delay="0"/>
                                          </p:stCondLst>
                                        </p:cTn>
                                        <p:tgtEl>
                                          <p:spTgt spid="31"/>
                                        </p:tgtEl>
                                        <p:attrNameLst>
                                          <p:attrName>style.visibility</p:attrName>
                                        </p:attrNameLst>
                                      </p:cBhvr>
                                      <p:to>
                                        <p:strVal val="visible"/>
                                      </p:to>
                                    </p:set>
                                    <p:anim calcmode="lin" valueType="num">
                                      <p:cBhvr>
                                        <p:cTn id="78" dur="400" fill="hold"/>
                                        <p:tgtEl>
                                          <p:spTgt spid="31"/>
                                        </p:tgtEl>
                                        <p:attrNameLst>
                                          <p:attrName>ppt_w</p:attrName>
                                        </p:attrNameLst>
                                      </p:cBhvr>
                                      <p:tavLst>
                                        <p:tav tm="0">
                                          <p:val>
                                            <p:fltVal val="0"/>
                                          </p:val>
                                        </p:tav>
                                        <p:tav tm="100000">
                                          <p:val>
                                            <p:strVal val="#ppt_w"/>
                                          </p:val>
                                        </p:tav>
                                      </p:tavLst>
                                    </p:anim>
                                    <p:anim calcmode="lin" valueType="num">
                                      <p:cBhvr>
                                        <p:cTn id="79" dur="400" fill="hold"/>
                                        <p:tgtEl>
                                          <p:spTgt spid="31"/>
                                        </p:tgtEl>
                                        <p:attrNameLst>
                                          <p:attrName>ppt_h</p:attrName>
                                        </p:attrNameLst>
                                      </p:cBhvr>
                                      <p:tavLst>
                                        <p:tav tm="0">
                                          <p:val>
                                            <p:fltVal val="0"/>
                                          </p:val>
                                        </p:tav>
                                        <p:tav tm="100000">
                                          <p:val>
                                            <p:strVal val="#ppt_h"/>
                                          </p:val>
                                        </p:tav>
                                      </p:tavLst>
                                    </p:anim>
                                    <p:animEffect transition="in" filter="fade">
                                      <p:cBhvr>
                                        <p:cTn id="80" dur="400"/>
                                        <p:tgtEl>
                                          <p:spTgt spid="31"/>
                                        </p:tgtEl>
                                      </p:cBhvr>
                                    </p:animEffect>
                                  </p:childTnLst>
                                </p:cTn>
                              </p:par>
                              <p:par>
                                <p:cTn id="81" presetID="2" presetClass="entr" presetSubtype="12" decel="100000" fill="hold" grpId="1" nodeType="withEffect">
                                  <p:stCondLst>
                                    <p:cond delay="100"/>
                                  </p:stCondLst>
                                  <p:childTnLst>
                                    <p:set>
                                      <p:cBhvr>
                                        <p:cTn id="82" dur="1" fill="hold">
                                          <p:stCondLst>
                                            <p:cond delay="0"/>
                                          </p:stCondLst>
                                        </p:cTn>
                                        <p:tgtEl>
                                          <p:spTgt spid="31"/>
                                        </p:tgtEl>
                                        <p:attrNameLst>
                                          <p:attrName>style.visibility</p:attrName>
                                        </p:attrNameLst>
                                      </p:cBhvr>
                                      <p:to>
                                        <p:strVal val="visible"/>
                                      </p:to>
                                    </p:set>
                                    <p:anim calcmode="lin" valueType="num">
                                      <p:cBhvr additive="base">
                                        <p:cTn id="83" dur="500" fill="hold"/>
                                        <p:tgtEl>
                                          <p:spTgt spid="31"/>
                                        </p:tgtEl>
                                        <p:attrNameLst>
                                          <p:attrName>ppt_x</p:attrName>
                                        </p:attrNameLst>
                                      </p:cBhvr>
                                      <p:tavLst>
                                        <p:tav tm="0">
                                          <p:val>
                                            <p:strVal val="0-#ppt_w/2"/>
                                          </p:val>
                                        </p:tav>
                                        <p:tav tm="100000">
                                          <p:val>
                                            <p:strVal val="#ppt_x"/>
                                          </p:val>
                                        </p:tav>
                                      </p:tavLst>
                                    </p:anim>
                                    <p:anim calcmode="lin" valueType="num">
                                      <p:cBhvr additive="base">
                                        <p:cTn id="84" dur="500" fill="hold"/>
                                        <p:tgtEl>
                                          <p:spTgt spid="31"/>
                                        </p:tgtEl>
                                        <p:attrNameLst>
                                          <p:attrName>ppt_y</p:attrName>
                                        </p:attrNameLst>
                                      </p:cBhvr>
                                      <p:tavLst>
                                        <p:tav tm="0">
                                          <p:val>
                                            <p:strVal val="1+#ppt_h/2"/>
                                          </p:val>
                                        </p:tav>
                                        <p:tav tm="100000">
                                          <p:val>
                                            <p:strVal val="#ppt_y"/>
                                          </p:val>
                                        </p:tav>
                                      </p:tavLst>
                                    </p:anim>
                                  </p:childTnLst>
                                </p:cTn>
                              </p:par>
                              <p:par>
                                <p:cTn id="85" presetID="53" presetClass="entr" presetSubtype="16" fill="hold" grpId="0" nodeType="withEffect">
                                  <p:stCondLst>
                                    <p:cond delay="200"/>
                                  </p:stCondLst>
                                  <p:childTnLst>
                                    <p:set>
                                      <p:cBhvr>
                                        <p:cTn id="86" dur="1" fill="hold">
                                          <p:stCondLst>
                                            <p:cond delay="0"/>
                                          </p:stCondLst>
                                        </p:cTn>
                                        <p:tgtEl>
                                          <p:spTgt spid="33"/>
                                        </p:tgtEl>
                                        <p:attrNameLst>
                                          <p:attrName>style.visibility</p:attrName>
                                        </p:attrNameLst>
                                      </p:cBhvr>
                                      <p:to>
                                        <p:strVal val="visible"/>
                                      </p:to>
                                    </p:set>
                                    <p:anim calcmode="lin" valueType="num">
                                      <p:cBhvr>
                                        <p:cTn id="87" dur="400" fill="hold"/>
                                        <p:tgtEl>
                                          <p:spTgt spid="33"/>
                                        </p:tgtEl>
                                        <p:attrNameLst>
                                          <p:attrName>ppt_w</p:attrName>
                                        </p:attrNameLst>
                                      </p:cBhvr>
                                      <p:tavLst>
                                        <p:tav tm="0">
                                          <p:val>
                                            <p:fltVal val="0"/>
                                          </p:val>
                                        </p:tav>
                                        <p:tav tm="100000">
                                          <p:val>
                                            <p:strVal val="#ppt_w"/>
                                          </p:val>
                                        </p:tav>
                                      </p:tavLst>
                                    </p:anim>
                                    <p:anim calcmode="lin" valueType="num">
                                      <p:cBhvr>
                                        <p:cTn id="88" dur="400" fill="hold"/>
                                        <p:tgtEl>
                                          <p:spTgt spid="33"/>
                                        </p:tgtEl>
                                        <p:attrNameLst>
                                          <p:attrName>ppt_h</p:attrName>
                                        </p:attrNameLst>
                                      </p:cBhvr>
                                      <p:tavLst>
                                        <p:tav tm="0">
                                          <p:val>
                                            <p:fltVal val="0"/>
                                          </p:val>
                                        </p:tav>
                                        <p:tav tm="100000">
                                          <p:val>
                                            <p:strVal val="#ppt_h"/>
                                          </p:val>
                                        </p:tav>
                                      </p:tavLst>
                                    </p:anim>
                                    <p:animEffect transition="in" filter="fade">
                                      <p:cBhvr>
                                        <p:cTn id="89" dur="400"/>
                                        <p:tgtEl>
                                          <p:spTgt spid="33"/>
                                        </p:tgtEl>
                                      </p:cBhvr>
                                    </p:animEffect>
                                  </p:childTnLst>
                                </p:cTn>
                              </p:par>
                              <p:par>
                                <p:cTn id="90" presetID="2" presetClass="entr" presetSubtype="12" decel="100000" fill="hold" grpId="1" nodeType="withEffect">
                                  <p:stCondLst>
                                    <p:cond delay="200"/>
                                  </p:stCondLst>
                                  <p:childTnLst>
                                    <p:set>
                                      <p:cBhvr>
                                        <p:cTn id="91" dur="1" fill="hold">
                                          <p:stCondLst>
                                            <p:cond delay="0"/>
                                          </p:stCondLst>
                                        </p:cTn>
                                        <p:tgtEl>
                                          <p:spTgt spid="33"/>
                                        </p:tgtEl>
                                        <p:attrNameLst>
                                          <p:attrName>style.visibility</p:attrName>
                                        </p:attrNameLst>
                                      </p:cBhvr>
                                      <p:to>
                                        <p:strVal val="visible"/>
                                      </p:to>
                                    </p:set>
                                    <p:anim calcmode="lin" valueType="num">
                                      <p:cBhvr additive="base">
                                        <p:cTn id="92" dur="500" fill="hold"/>
                                        <p:tgtEl>
                                          <p:spTgt spid="33"/>
                                        </p:tgtEl>
                                        <p:attrNameLst>
                                          <p:attrName>ppt_x</p:attrName>
                                        </p:attrNameLst>
                                      </p:cBhvr>
                                      <p:tavLst>
                                        <p:tav tm="0">
                                          <p:val>
                                            <p:strVal val="0-#ppt_w/2"/>
                                          </p:val>
                                        </p:tav>
                                        <p:tav tm="100000">
                                          <p:val>
                                            <p:strVal val="#ppt_x"/>
                                          </p:val>
                                        </p:tav>
                                      </p:tavLst>
                                    </p:anim>
                                    <p:anim calcmode="lin" valueType="num">
                                      <p:cBhvr additive="base">
                                        <p:cTn id="93" dur="500" fill="hold"/>
                                        <p:tgtEl>
                                          <p:spTgt spid="33"/>
                                        </p:tgtEl>
                                        <p:attrNameLst>
                                          <p:attrName>ppt_y</p:attrName>
                                        </p:attrNameLst>
                                      </p:cBhvr>
                                      <p:tavLst>
                                        <p:tav tm="0">
                                          <p:val>
                                            <p:strVal val="1+#ppt_h/2"/>
                                          </p:val>
                                        </p:tav>
                                        <p:tav tm="100000">
                                          <p:val>
                                            <p:strVal val="#ppt_y"/>
                                          </p:val>
                                        </p:tav>
                                      </p:tavLst>
                                    </p:anim>
                                  </p:childTnLst>
                                </p:cTn>
                              </p:par>
                              <p:par>
                                <p:cTn id="94" presetID="53" presetClass="entr" presetSubtype="16" fill="hold" grpId="0" nodeType="withEffect">
                                  <p:stCondLst>
                                    <p:cond delay="300"/>
                                  </p:stCondLst>
                                  <p:childTnLst>
                                    <p:set>
                                      <p:cBhvr>
                                        <p:cTn id="95" dur="1" fill="hold">
                                          <p:stCondLst>
                                            <p:cond delay="0"/>
                                          </p:stCondLst>
                                        </p:cTn>
                                        <p:tgtEl>
                                          <p:spTgt spid="34"/>
                                        </p:tgtEl>
                                        <p:attrNameLst>
                                          <p:attrName>style.visibility</p:attrName>
                                        </p:attrNameLst>
                                      </p:cBhvr>
                                      <p:to>
                                        <p:strVal val="visible"/>
                                      </p:to>
                                    </p:set>
                                    <p:anim calcmode="lin" valueType="num">
                                      <p:cBhvr>
                                        <p:cTn id="96" dur="400" fill="hold"/>
                                        <p:tgtEl>
                                          <p:spTgt spid="34"/>
                                        </p:tgtEl>
                                        <p:attrNameLst>
                                          <p:attrName>ppt_w</p:attrName>
                                        </p:attrNameLst>
                                      </p:cBhvr>
                                      <p:tavLst>
                                        <p:tav tm="0">
                                          <p:val>
                                            <p:fltVal val="0"/>
                                          </p:val>
                                        </p:tav>
                                        <p:tav tm="100000">
                                          <p:val>
                                            <p:strVal val="#ppt_w"/>
                                          </p:val>
                                        </p:tav>
                                      </p:tavLst>
                                    </p:anim>
                                    <p:anim calcmode="lin" valueType="num">
                                      <p:cBhvr>
                                        <p:cTn id="97" dur="400" fill="hold"/>
                                        <p:tgtEl>
                                          <p:spTgt spid="34"/>
                                        </p:tgtEl>
                                        <p:attrNameLst>
                                          <p:attrName>ppt_h</p:attrName>
                                        </p:attrNameLst>
                                      </p:cBhvr>
                                      <p:tavLst>
                                        <p:tav tm="0">
                                          <p:val>
                                            <p:fltVal val="0"/>
                                          </p:val>
                                        </p:tav>
                                        <p:tav tm="100000">
                                          <p:val>
                                            <p:strVal val="#ppt_h"/>
                                          </p:val>
                                        </p:tav>
                                      </p:tavLst>
                                    </p:anim>
                                    <p:animEffect transition="in" filter="fade">
                                      <p:cBhvr>
                                        <p:cTn id="98" dur="400"/>
                                        <p:tgtEl>
                                          <p:spTgt spid="34"/>
                                        </p:tgtEl>
                                      </p:cBhvr>
                                    </p:animEffect>
                                  </p:childTnLst>
                                </p:cTn>
                              </p:par>
                              <p:par>
                                <p:cTn id="99" presetID="2" presetClass="entr" presetSubtype="12" decel="100000" fill="hold" grpId="1" nodeType="withEffect">
                                  <p:stCondLst>
                                    <p:cond delay="300"/>
                                  </p:stCondLst>
                                  <p:childTnLst>
                                    <p:set>
                                      <p:cBhvr>
                                        <p:cTn id="100" dur="1" fill="hold">
                                          <p:stCondLst>
                                            <p:cond delay="0"/>
                                          </p:stCondLst>
                                        </p:cTn>
                                        <p:tgtEl>
                                          <p:spTgt spid="34"/>
                                        </p:tgtEl>
                                        <p:attrNameLst>
                                          <p:attrName>style.visibility</p:attrName>
                                        </p:attrNameLst>
                                      </p:cBhvr>
                                      <p:to>
                                        <p:strVal val="visible"/>
                                      </p:to>
                                    </p:set>
                                    <p:anim calcmode="lin" valueType="num">
                                      <p:cBhvr additive="base">
                                        <p:cTn id="101" dur="500" fill="hold"/>
                                        <p:tgtEl>
                                          <p:spTgt spid="34"/>
                                        </p:tgtEl>
                                        <p:attrNameLst>
                                          <p:attrName>ppt_x</p:attrName>
                                        </p:attrNameLst>
                                      </p:cBhvr>
                                      <p:tavLst>
                                        <p:tav tm="0">
                                          <p:val>
                                            <p:strVal val="0-#ppt_w/2"/>
                                          </p:val>
                                        </p:tav>
                                        <p:tav tm="100000">
                                          <p:val>
                                            <p:strVal val="#ppt_x"/>
                                          </p:val>
                                        </p:tav>
                                      </p:tavLst>
                                    </p:anim>
                                    <p:anim calcmode="lin" valueType="num">
                                      <p:cBhvr additive="base">
                                        <p:cTn id="102" dur="500" fill="hold"/>
                                        <p:tgtEl>
                                          <p:spTgt spid="34"/>
                                        </p:tgtEl>
                                        <p:attrNameLst>
                                          <p:attrName>ppt_y</p:attrName>
                                        </p:attrNameLst>
                                      </p:cBhvr>
                                      <p:tavLst>
                                        <p:tav tm="0">
                                          <p:val>
                                            <p:strVal val="1+#ppt_h/2"/>
                                          </p:val>
                                        </p:tav>
                                        <p:tav tm="100000">
                                          <p:val>
                                            <p:strVal val="#ppt_y"/>
                                          </p:val>
                                        </p:tav>
                                      </p:tavLst>
                                    </p:anim>
                                  </p:childTnLst>
                                </p:cTn>
                              </p:par>
                              <p:par>
                                <p:cTn id="103" presetID="53" presetClass="entr" presetSubtype="16" fill="hold" grpId="0" nodeType="withEffect">
                                  <p:stCondLst>
                                    <p:cond delay="400"/>
                                  </p:stCondLst>
                                  <p:childTnLst>
                                    <p:set>
                                      <p:cBhvr>
                                        <p:cTn id="104" dur="1" fill="hold">
                                          <p:stCondLst>
                                            <p:cond delay="0"/>
                                          </p:stCondLst>
                                        </p:cTn>
                                        <p:tgtEl>
                                          <p:spTgt spid="30"/>
                                        </p:tgtEl>
                                        <p:attrNameLst>
                                          <p:attrName>style.visibility</p:attrName>
                                        </p:attrNameLst>
                                      </p:cBhvr>
                                      <p:to>
                                        <p:strVal val="visible"/>
                                      </p:to>
                                    </p:set>
                                    <p:anim calcmode="lin" valueType="num">
                                      <p:cBhvr>
                                        <p:cTn id="105" dur="400" fill="hold"/>
                                        <p:tgtEl>
                                          <p:spTgt spid="30"/>
                                        </p:tgtEl>
                                        <p:attrNameLst>
                                          <p:attrName>ppt_w</p:attrName>
                                        </p:attrNameLst>
                                      </p:cBhvr>
                                      <p:tavLst>
                                        <p:tav tm="0">
                                          <p:val>
                                            <p:fltVal val="0"/>
                                          </p:val>
                                        </p:tav>
                                        <p:tav tm="100000">
                                          <p:val>
                                            <p:strVal val="#ppt_w"/>
                                          </p:val>
                                        </p:tav>
                                      </p:tavLst>
                                    </p:anim>
                                    <p:anim calcmode="lin" valueType="num">
                                      <p:cBhvr>
                                        <p:cTn id="106" dur="400" fill="hold"/>
                                        <p:tgtEl>
                                          <p:spTgt spid="30"/>
                                        </p:tgtEl>
                                        <p:attrNameLst>
                                          <p:attrName>ppt_h</p:attrName>
                                        </p:attrNameLst>
                                      </p:cBhvr>
                                      <p:tavLst>
                                        <p:tav tm="0">
                                          <p:val>
                                            <p:fltVal val="0"/>
                                          </p:val>
                                        </p:tav>
                                        <p:tav tm="100000">
                                          <p:val>
                                            <p:strVal val="#ppt_h"/>
                                          </p:val>
                                        </p:tav>
                                      </p:tavLst>
                                    </p:anim>
                                    <p:animEffect transition="in" filter="fade">
                                      <p:cBhvr>
                                        <p:cTn id="107" dur="400"/>
                                        <p:tgtEl>
                                          <p:spTgt spid="30"/>
                                        </p:tgtEl>
                                      </p:cBhvr>
                                    </p:animEffect>
                                  </p:childTnLst>
                                </p:cTn>
                              </p:par>
                              <p:par>
                                <p:cTn id="108" presetID="2" presetClass="entr" presetSubtype="12" decel="100000" fill="hold" grpId="1" nodeType="withEffect">
                                  <p:stCondLst>
                                    <p:cond delay="400"/>
                                  </p:stCondLst>
                                  <p:childTnLst>
                                    <p:set>
                                      <p:cBhvr>
                                        <p:cTn id="109" dur="1" fill="hold">
                                          <p:stCondLst>
                                            <p:cond delay="0"/>
                                          </p:stCondLst>
                                        </p:cTn>
                                        <p:tgtEl>
                                          <p:spTgt spid="30"/>
                                        </p:tgtEl>
                                        <p:attrNameLst>
                                          <p:attrName>style.visibility</p:attrName>
                                        </p:attrNameLst>
                                      </p:cBhvr>
                                      <p:to>
                                        <p:strVal val="visible"/>
                                      </p:to>
                                    </p:set>
                                    <p:anim calcmode="lin" valueType="num">
                                      <p:cBhvr additive="base">
                                        <p:cTn id="110" dur="500" fill="hold"/>
                                        <p:tgtEl>
                                          <p:spTgt spid="30"/>
                                        </p:tgtEl>
                                        <p:attrNameLst>
                                          <p:attrName>ppt_x</p:attrName>
                                        </p:attrNameLst>
                                      </p:cBhvr>
                                      <p:tavLst>
                                        <p:tav tm="0">
                                          <p:val>
                                            <p:strVal val="0-#ppt_w/2"/>
                                          </p:val>
                                        </p:tav>
                                        <p:tav tm="100000">
                                          <p:val>
                                            <p:strVal val="#ppt_x"/>
                                          </p:val>
                                        </p:tav>
                                      </p:tavLst>
                                    </p:anim>
                                    <p:anim calcmode="lin" valueType="num">
                                      <p:cBhvr additive="base">
                                        <p:cTn id="111" dur="500" fill="hold"/>
                                        <p:tgtEl>
                                          <p:spTgt spid="30"/>
                                        </p:tgtEl>
                                        <p:attrNameLst>
                                          <p:attrName>ppt_y</p:attrName>
                                        </p:attrNameLst>
                                      </p:cBhvr>
                                      <p:tavLst>
                                        <p:tav tm="0">
                                          <p:val>
                                            <p:strVal val="1+#ppt_h/2"/>
                                          </p:val>
                                        </p:tav>
                                        <p:tav tm="100000">
                                          <p:val>
                                            <p:strVal val="#ppt_y"/>
                                          </p:val>
                                        </p:tav>
                                      </p:tavLst>
                                    </p:anim>
                                  </p:childTnLst>
                                </p:cTn>
                              </p:par>
                            </p:childTnLst>
                          </p:cTn>
                        </p:par>
                        <p:par>
                          <p:cTn id="112" fill="hold">
                            <p:stCondLst>
                              <p:cond delay="2000"/>
                            </p:stCondLst>
                            <p:childTnLst>
                              <p:par>
                                <p:cTn id="113" presetID="2" presetClass="entr" presetSubtype="4" decel="100000" fill="hold" grpId="0" nodeType="afterEffect">
                                  <p:stCondLst>
                                    <p:cond delay="0"/>
                                  </p:stCondLst>
                                  <p:childTnLst>
                                    <p:set>
                                      <p:cBhvr>
                                        <p:cTn id="114" dur="1" fill="hold">
                                          <p:stCondLst>
                                            <p:cond delay="0"/>
                                          </p:stCondLst>
                                        </p:cTn>
                                        <p:tgtEl>
                                          <p:spTgt spid="22"/>
                                        </p:tgtEl>
                                        <p:attrNameLst>
                                          <p:attrName>style.visibility</p:attrName>
                                        </p:attrNameLst>
                                      </p:cBhvr>
                                      <p:to>
                                        <p:strVal val="visible"/>
                                      </p:to>
                                    </p:set>
                                    <p:anim calcmode="lin" valueType="num">
                                      <p:cBhvr additive="base">
                                        <p:cTn id="115" dur="750" fill="hold"/>
                                        <p:tgtEl>
                                          <p:spTgt spid="22"/>
                                        </p:tgtEl>
                                        <p:attrNameLst>
                                          <p:attrName>ppt_x</p:attrName>
                                        </p:attrNameLst>
                                      </p:cBhvr>
                                      <p:tavLst>
                                        <p:tav tm="0">
                                          <p:val>
                                            <p:strVal val="#ppt_x"/>
                                          </p:val>
                                        </p:tav>
                                        <p:tav tm="100000">
                                          <p:val>
                                            <p:strVal val="#ppt_x"/>
                                          </p:val>
                                        </p:tav>
                                      </p:tavLst>
                                    </p:anim>
                                    <p:anim calcmode="lin" valueType="num">
                                      <p:cBhvr additive="base">
                                        <p:cTn id="116" dur="750" fill="hold"/>
                                        <p:tgtEl>
                                          <p:spTgt spid="22"/>
                                        </p:tgtEl>
                                        <p:attrNameLst>
                                          <p:attrName>ppt_y</p:attrName>
                                        </p:attrNameLst>
                                      </p:cBhvr>
                                      <p:tavLst>
                                        <p:tav tm="0">
                                          <p:val>
                                            <p:strVal val="1+#ppt_h/2"/>
                                          </p:val>
                                        </p:tav>
                                        <p:tav tm="100000">
                                          <p:val>
                                            <p:strVal val="#ppt_y"/>
                                          </p:val>
                                        </p:tav>
                                      </p:tavLst>
                                    </p:anim>
                                  </p:childTnLst>
                                </p:cTn>
                              </p:par>
                              <p:par>
                                <p:cTn id="117" presetID="2" presetClass="entr" presetSubtype="8" decel="100000" fill="hold" grpId="0" nodeType="withEffect">
                                  <p:stCondLst>
                                    <p:cond delay="0"/>
                                  </p:stCondLst>
                                  <p:childTnLst>
                                    <p:set>
                                      <p:cBhvr>
                                        <p:cTn id="118" dur="1" fill="hold">
                                          <p:stCondLst>
                                            <p:cond delay="0"/>
                                          </p:stCondLst>
                                        </p:cTn>
                                        <p:tgtEl>
                                          <p:spTgt spid="21"/>
                                        </p:tgtEl>
                                        <p:attrNameLst>
                                          <p:attrName>style.visibility</p:attrName>
                                        </p:attrNameLst>
                                      </p:cBhvr>
                                      <p:to>
                                        <p:strVal val="visible"/>
                                      </p:to>
                                    </p:set>
                                    <p:anim calcmode="lin" valueType="num">
                                      <p:cBhvr additive="base">
                                        <p:cTn id="119" dur="750" fill="hold"/>
                                        <p:tgtEl>
                                          <p:spTgt spid="21"/>
                                        </p:tgtEl>
                                        <p:attrNameLst>
                                          <p:attrName>ppt_x</p:attrName>
                                        </p:attrNameLst>
                                      </p:cBhvr>
                                      <p:tavLst>
                                        <p:tav tm="0">
                                          <p:val>
                                            <p:strVal val="0-#ppt_w/2"/>
                                          </p:val>
                                        </p:tav>
                                        <p:tav tm="100000">
                                          <p:val>
                                            <p:strVal val="#ppt_x"/>
                                          </p:val>
                                        </p:tav>
                                      </p:tavLst>
                                    </p:anim>
                                    <p:anim calcmode="lin" valueType="num">
                                      <p:cBhvr additive="base">
                                        <p:cTn id="120" dur="750" fill="hold"/>
                                        <p:tgtEl>
                                          <p:spTgt spid="21"/>
                                        </p:tgtEl>
                                        <p:attrNameLst>
                                          <p:attrName>ppt_y</p:attrName>
                                        </p:attrNameLst>
                                      </p:cBhvr>
                                      <p:tavLst>
                                        <p:tav tm="0">
                                          <p:val>
                                            <p:strVal val="#ppt_y"/>
                                          </p:val>
                                        </p:tav>
                                        <p:tav tm="100000">
                                          <p:val>
                                            <p:strVal val="#ppt_y"/>
                                          </p:val>
                                        </p:tav>
                                      </p:tavLst>
                                    </p:anim>
                                  </p:childTnLst>
                                </p:cTn>
                              </p:par>
                              <p:par>
                                <p:cTn id="121" presetID="45" presetClass="entr" presetSubtype="0" fill="hold" grpId="1" nodeType="withEffect">
                                  <p:stCondLst>
                                    <p:cond delay="0"/>
                                  </p:stCondLst>
                                  <p:childTnLst>
                                    <p:set>
                                      <p:cBhvr>
                                        <p:cTn id="122" dur="1" fill="hold">
                                          <p:stCondLst>
                                            <p:cond delay="0"/>
                                          </p:stCondLst>
                                        </p:cTn>
                                        <p:tgtEl>
                                          <p:spTgt spid="22"/>
                                        </p:tgtEl>
                                        <p:attrNameLst>
                                          <p:attrName>style.visibility</p:attrName>
                                        </p:attrNameLst>
                                      </p:cBhvr>
                                      <p:to>
                                        <p:strVal val="visible"/>
                                      </p:to>
                                    </p:set>
                                    <p:animEffect transition="in" filter="fade">
                                      <p:cBhvr>
                                        <p:cTn id="123" dur="750"/>
                                        <p:tgtEl>
                                          <p:spTgt spid="22"/>
                                        </p:tgtEl>
                                      </p:cBhvr>
                                    </p:animEffect>
                                    <p:anim calcmode="lin" valueType="num">
                                      <p:cBhvr>
                                        <p:cTn id="124" dur="750" fill="hold"/>
                                        <p:tgtEl>
                                          <p:spTgt spid="22"/>
                                        </p:tgtEl>
                                        <p:attrNameLst>
                                          <p:attrName>ppt_w</p:attrName>
                                        </p:attrNameLst>
                                      </p:cBhvr>
                                      <p:tavLst>
                                        <p:tav tm="0" fmla="#ppt_w*sin(2.5*pi*$)">
                                          <p:val>
                                            <p:fltVal val="0"/>
                                          </p:val>
                                        </p:tav>
                                        <p:tav tm="100000">
                                          <p:val>
                                            <p:fltVal val="1"/>
                                          </p:val>
                                        </p:tav>
                                      </p:tavLst>
                                    </p:anim>
                                    <p:anim calcmode="lin" valueType="num">
                                      <p:cBhvr>
                                        <p:cTn id="125" dur="750" fill="hold"/>
                                        <p:tgtEl>
                                          <p:spTgt spid="22"/>
                                        </p:tgtEl>
                                        <p:attrNameLst>
                                          <p:attrName>ppt_h</p:attrName>
                                        </p:attrNameLst>
                                      </p:cBhvr>
                                      <p:tavLst>
                                        <p:tav tm="0">
                                          <p:val>
                                            <p:strVal val="#ppt_h"/>
                                          </p:val>
                                        </p:tav>
                                        <p:tav tm="100000">
                                          <p:val>
                                            <p:strVal val="#ppt_h"/>
                                          </p:val>
                                        </p:tav>
                                      </p:tavLst>
                                    </p:anim>
                                  </p:childTnLst>
                                </p:cTn>
                              </p:par>
                              <p:par>
                                <p:cTn id="126" presetID="45" presetClass="entr" presetSubtype="0" fill="hold" grpId="1" nodeType="withEffect">
                                  <p:stCondLst>
                                    <p:cond delay="0"/>
                                  </p:stCondLst>
                                  <p:childTnLst>
                                    <p:set>
                                      <p:cBhvr>
                                        <p:cTn id="127" dur="1" fill="hold">
                                          <p:stCondLst>
                                            <p:cond delay="0"/>
                                          </p:stCondLst>
                                        </p:cTn>
                                        <p:tgtEl>
                                          <p:spTgt spid="21"/>
                                        </p:tgtEl>
                                        <p:attrNameLst>
                                          <p:attrName>style.visibility</p:attrName>
                                        </p:attrNameLst>
                                      </p:cBhvr>
                                      <p:to>
                                        <p:strVal val="visible"/>
                                      </p:to>
                                    </p:set>
                                    <p:animEffect transition="in" filter="fade">
                                      <p:cBhvr>
                                        <p:cTn id="128" dur="750"/>
                                        <p:tgtEl>
                                          <p:spTgt spid="21"/>
                                        </p:tgtEl>
                                      </p:cBhvr>
                                    </p:animEffect>
                                    <p:anim calcmode="lin" valueType="num">
                                      <p:cBhvr>
                                        <p:cTn id="129" dur="750" fill="hold"/>
                                        <p:tgtEl>
                                          <p:spTgt spid="21"/>
                                        </p:tgtEl>
                                        <p:attrNameLst>
                                          <p:attrName>ppt_w</p:attrName>
                                        </p:attrNameLst>
                                      </p:cBhvr>
                                      <p:tavLst>
                                        <p:tav tm="0" fmla="#ppt_w*sin(2.5*pi*$)">
                                          <p:val>
                                            <p:fltVal val="0"/>
                                          </p:val>
                                        </p:tav>
                                        <p:tav tm="100000">
                                          <p:val>
                                            <p:fltVal val="1"/>
                                          </p:val>
                                        </p:tav>
                                      </p:tavLst>
                                    </p:anim>
                                    <p:anim calcmode="lin" valueType="num">
                                      <p:cBhvr>
                                        <p:cTn id="130" dur="750" fill="hold"/>
                                        <p:tgtEl>
                                          <p:spTgt spid="21"/>
                                        </p:tgtEl>
                                        <p:attrNameLst>
                                          <p:attrName>ppt_h</p:attrName>
                                        </p:attrNameLst>
                                      </p:cBhvr>
                                      <p:tavLst>
                                        <p:tav tm="0">
                                          <p:val>
                                            <p:strVal val="#ppt_h"/>
                                          </p:val>
                                        </p:tav>
                                        <p:tav tm="100000">
                                          <p:val>
                                            <p:strVal val="#ppt_h"/>
                                          </p:val>
                                        </p:tav>
                                      </p:tavLst>
                                    </p:anim>
                                  </p:childTnLst>
                                </p:cTn>
                              </p:par>
                              <p:par>
                                <p:cTn id="131" presetID="2" presetClass="entr" presetSubtype="3" decel="100000" fill="hold" grpId="0" nodeType="withEffect">
                                  <p:stCondLst>
                                    <p:cond delay="500"/>
                                  </p:stCondLst>
                                  <p:iterate type="wd">
                                    <p:tmPct val="10000"/>
                                  </p:iterate>
                                  <p:childTnLst>
                                    <p:set>
                                      <p:cBhvr>
                                        <p:cTn id="132" dur="1" fill="hold">
                                          <p:stCondLst>
                                            <p:cond delay="0"/>
                                          </p:stCondLst>
                                        </p:cTn>
                                        <p:tgtEl>
                                          <p:spTgt spid="23">
                                            <p:txEl>
                                              <p:pRg st="0" end="0"/>
                                            </p:txEl>
                                          </p:spTgt>
                                        </p:tgtEl>
                                        <p:attrNameLst>
                                          <p:attrName>style.visibility</p:attrName>
                                        </p:attrNameLst>
                                      </p:cBhvr>
                                      <p:to>
                                        <p:strVal val="visible"/>
                                      </p:to>
                                    </p:set>
                                    <p:anim calcmode="lin" valueType="num">
                                      <p:cBhvr additive="base">
                                        <p:cTn id="133"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134" dur="500" fill="hold"/>
                                        <p:tgtEl>
                                          <p:spTgt spid="23">
                                            <p:txEl>
                                              <p:pRg st="0" end="0"/>
                                            </p:txEl>
                                          </p:spTgt>
                                        </p:tgtEl>
                                        <p:attrNameLst>
                                          <p:attrName>ppt_y</p:attrName>
                                        </p:attrNameLst>
                                      </p:cBhvr>
                                      <p:tavLst>
                                        <p:tav tm="0">
                                          <p:val>
                                            <p:strVal val="0-#ppt_h/2"/>
                                          </p:val>
                                        </p:tav>
                                        <p:tav tm="100000">
                                          <p:val>
                                            <p:strVal val="#ppt_y"/>
                                          </p:val>
                                        </p:tav>
                                      </p:tavLst>
                                    </p:anim>
                                  </p:childTnLst>
                                </p:cTn>
                              </p:par>
                            </p:childTnLst>
                          </p:cTn>
                        </p:par>
                        <p:par>
                          <p:cTn id="135" fill="hold">
                            <p:stCondLst>
                              <p:cond delay="3100"/>
                            </p:stCondLst>
                            <p:childTnLst>
                              <p:par>
                                <p:cTn id="136" presetID="2" presetClass="entr" presetSubtype="2" decel="100000" fill="hold" grpId="0" nodeType="afterEffect">
                                  <p:stCondLst>
                                    <p:cond delay="250"/>
                                  </p:stCondLst>
                                  <p:childTnLst>
                                    <p:set>
                                      <p:cBhvr>
                                        <p:cTn id="137" dur="1" fill="hold">
                                          <p:stCondLst>
                                            <p:cond delay="0"/>
                                          </p:stCondLst>
                                        </p:cTn>
                                        <p:tgtEl>
                                          <p:spTgt spid="35">
                                            <p:txEl>
                                              <p:pRg st="0" end="0"/>
                                            </p:txEl>
                                          </p:spTgt>
                                        </p:tgtEl>
                                        <p:attrNameLst>
                                          <p:attrName>style.visibility</p:attrName>
                                        </p:attrNameLst>
                                      </p:cBhvr>
                                      <p:to>
                                        <p:strVal val="visible"/>
                                      </p:to>
                                    </p:set>
                                    <p:anim calcmode="lin" valueType="num">
                                      <p:cBhvr additive="base">
                                        <p:cTn id="138" dur="500" fill="hold"/>
                                        <p:tgtEl>
                                          <p:spTgt spid="35">
                                            <p:txEl>
                                              <p:pRg st="0" end="0"/>
                                            </p:txEl>
                                          </p:spTgt>
                                        </p:tgtEl>
                                        <p:attrNameLst>
                                          <p:attrName>ppt_x</p:attrName>
                                        </p:attrNameLst>
                                      </p:cBhvr>
                                      <p:tavLst>
                                        <p:tav tm="0">
                                          <p:val>
                                            <p:strVal val="1+#ppt_w/2"/>
                                          </p:val>
                                        </p:tav>
                                        <p:tav tm="100000">
                                          <p:val>
                                            <p:strVal val="#ppt_x"/>
                                          </p:val>
                                        </p:tav>
                                      </p:tavLst>
                                    </p:anim>
                                    <p:anim calcmode="lin" valueType="num">
                                      <p:cBhvr additive="base">
                                        <p:cTn id="139" dur="500" fill="hold"/>
                                        <p:tgtEl>
                                          <p:spTgt spid="35">
                                            <p:txEl>
                                              <p:pRg st="0" end="0"/>
                                            </p:txEl>
                                          </p:spTgt>
                                        </p:tgtEl>
                                        <p:attrNameLst>
                                          <p:attrName>ppt_y</p:attrName>
                                        </p:attrNameLst>
                                      </p:cBhvr>
                                      <p:tavLst>
                                        <p:tav tm="0">
                                          <p:val>
                                            <p:strVal val="#ppt_y"/>
                                          </p:val>
                                        </p:tav>
                                        <p:tav tm="100000">
                                          <p:val>
                                            <p:strVal val="#ppt_y"/>
                                          </p:val>
                                        </p:tav>
                                      </p:tavLst>
                                    </p:anim>
                                  </p:childTnLst>
                                </p:cTn>
                              </p:par>
                            </p:childTnLst>
                          </p:cTn>
                        </p:par>
                        <p:par>
                          <p:cTn id="140" fill="hold">
                            <p:stCondLst>
                              <p:cond delay="3850"/>
                            </p:stCondLst>
                            <p:childTnLst>
                              <p:par>
                                <p:cTn id="141" presetID="2" presetClass="entr" presetSubtype="4" decel="100000" fill="hold" grpId="0" nodeType="afterEffect">
                                  <p:stCondLst>
                                    <p:cond delay="0"/>
                                  </p:stCondLst>
                                  <p:childTnLst>
                                    <p:set>
                                      <p:cBhvr>
                                        <p:cTn id="142" dur="1" fill="hold">
                                          <p:stCondLst>
                                            <p:cond delay="0"/>
                                          </p:stCondLst>
                                        </p:cTn>
                                        <p:tgtEl>
                                          <p:spTgt spid="37"/>
                                        </p:tgtEl>
                                        <p:attrNameLst>
                                          <p:attrName>style.visibility</p:attrName>
                                        </p:attrNameLst>
                                      </p:cBhvr>
                                      <p:to>
                                        <p:strVal val="visible"/>
                                      </p:to>
                                    </p:set>
                                    <p:anim calcmode="lin" valueType="num">
                                      <p:cBhvr additive="base">
                                        <p:cTn id="143" dur="750" fill="hold"/>
                                        <p:tgtEl>
                                          <p:spTgt spid="37"/>
                                        </p:tgtEl>
                                        <p:attrNameLst>
                                          <p:attrName>ppt_x</p:attrName>
                                        </p:attrNameLst>
                                      </p:cBhvr>
                                      <p:tavLst>
                                        <p:tav tm="0">
                                          <p:val>
                                            <p:strVal val="#ppt_x"/>
                                          </p:val>
                                        </p:tav>
                                        <p:tav tm="100000">
                                          <p:val>
                                            <p:strVal val="#ppt_x"/>
                                          </p:val>
                                        </p:tav>
                                      </p:tavLst>
                                    </p:anim>
                                    <p:anim calcmode="lin" valueType="num">
                                      <p:cBhvr additive="base">
                                        <p:cTn id="144" dur="750" fill="hold"/>
                                        <p:tgtEl>
                                          <p:spTgt spid="37"/>
                                        </p:tgtEl>
                                        <p:attrNameLst>
                                          <p:attrName>ppt_y</p:attrName>
                                        </p:attrNameLst>
                                      </p:cBhvr>
                                      <p:tavLst>
                                        <p:tav tm="0">
                                          <p:val>
                                            <p:strVal val="1+#ppt_h/2"/>
                                          </p:val>
                                        </p:tav>
                                        <p:tav tm="100000">
                                          <p:val>
                                            <p:strVal val="#ppt_y"/>
                                          </p:val>
                                        </p:tav>
                                      </p:tavLst>
                                    </p:anim>
                                  </p:childTnLst>
                                </p:cTn>
                              </p:par>
                              <p:par>
                                <p:cTn id="145" presetID="2" presetClass="entr" presetSubtype="8" decel="100000" fill="hold" grpId="0" nodeType="withEffect">
                                  <p:stCondLst>
                                    <p:cond delay="0"/>
                                  </p:stCondLst>
                                  <p:childTnLst>
                                    <p:set>
                                      <p:cBhvr>
                                        <p:cTn id="146" dur="1" fill="hold">
                                          <p:stCondLst>
                                            <p:cond delay="0"/>
                                          </p:stCondLst>
                                        </p:cTn>
                                        <p:tgtEl>
                                          <p:spTgt spid="36"/>
                                        </p:tgtEl>
                                        <p:attrNameLst>
                                          <p:attrName>style.visibility</p:attrName>
                                        </p:attrNameLst>
                                      </p:cBhvr>
                                      <p:to>
                                        <p:strVal val="visible"/>
                                      </p:to>
                                    </p:set>
                                    <p:anim calcmode="lin" valueType="num">
                                      <p:cBhvr additive="base">
                                        <p:cTn id="147" dur="750" fill="hold"/>
                                        <p:tgtEl>
                                          <p:spTgt spid="36"/>
                                        </p:tgtEl>
                                        <p:attrNameLst>
                                          <p:attrName>ppt_x</p:attrName>
                                        </p:attrNameLst>
                                      </p:cBhvr>
                                      <p:tavLst>
                                        <p:tav tm="0">
                                          <p:val>
                                            <p:strVal val="0-#ppt_w/2"/>
                                          </p:val>
                                        </p:tav>
                                        <p:tav tm="100000">
                                          <p:val>
                                            <p:strVal val="#ppt_x"/>
                                          </p:val>
                                        </p:tav>
                                      </p:tavLst>
                                    </p:anim>
                                    <p:anim calcmode="lin" valueType="num">
                                      <p:cBhvr additive="base">
                                        <p:cTn id="148" dur="750" fill="hold"/>
                                        <p:tgtEl>
                                          <p:spTgt spid="36"/>
                                        </p:tgtEl>
                                        <p:attrNameLst>
                                          <p:attrName>ppt_y</p:attrName>
                                        </p:attrNameLst>
                                      </p:cBhvr>
                                      <p:tavLst>
                                        <p:tav tm="0">
                                          <p:val>
                                            <p:strVal val="#ppt_y"/>
                                          </p:val>
                                        </p:tav>
                                        <p:tav tm="100000">
                                          <p:val>
                                            <p:strVal val="#ppt_y"/>
                                          </p:val>
                                        </p:tav>
                                      </p:tavLst>
                                    </p:anim>
                                  </p:childTnLst>
                                </p:cTn>
                              </p:par>
                              <p:par>
                                <p:cTn id="149" presetID="45" presetClass="entr" presetSubtype="0" fill="hold" grpId="1" nodeType="withEffect">
                                  <p:stCondLst>
                                    <p:cond delay="0"/>
                                  </p:stCondLst>
                                  <p:childTnLst>
                                    <p:set>
                                      <p:cBhvr>
                                        <p:cTn id="150" dur="1" fill="hold">
                                          <p:stCondLst>
                                            <p:cond delay="0"/>
                                          </p:stCondLst>
                                        </p:cTn>
                                        <p:tgtEl>
                                          <p:spTgt spid="37"/>
                                        </p:tgtEl>
                                        <p:attrNameLst>
                                          <p:attrName>style.visibility</p:attrName>
                                        </p:attrNameLst>
                                      </p:cBhvr>
                                      <p:to>
                                        <p:strVal val="visible"/>
                                      </p:to>
                                    </p:set>
                                    <p:animEffect transition="in" filter="fade">
                                      <p:cBhvr>
                                        <p:cTn id="151" dur="750"/>
                                        <p:tgtEl>
                                          <p:spTgt spid="37"/>
                                        </p:tgtEl>
                                      </p:cBhvr>
                                    </p:animEffect>
                                    <p:anim calcmode="lin" valueType="num">
                                      <p:cBhvr>
                                        <p:cTn id="152" dur="750" fill="hold"/>
                                        <p:tgtEl>
                                          <p:spTgt spid="37"/>
                                        </p:tgtEl>
                                        <p:attrNameLst>
                                          <p:attrName>ppt_w</p:attrName>
                                        </p:attrNameLst>
                                      </p:cBhvr>
                                      <p:tavLst>
                                        <p:tav tm="0" fmla="#ppt_w*sin(2.5*pi*$)">
                                          <p:val>
                                            <p:fltVal val="0"/>
                                          </p:val>
                                        </p:tav>
                                        <p:tav tm="100000">
                                          <p:val>
                                            <p:fltVal val="1"/>
                                          </p:val>
                                        </p:tav>
                                      </p:tavLst>
                                    </p:anim>
                                    <p:anim calcmode="lin" valueType="num">
                                      <p:cBhvr>
                                        <p:cTn id="153" dur="750" fill="hold"/>
                                        <p:tgtEl>
                                          <p:spTgt spid="37"/>
                                        </p:tgtEl>
                                        <p:attrNameLst>
                                          <p:attrName>ppt_h</p:attrName>
                                        </p:attrNameLst>
                                      </p:cBhvr>
                                      <p:tavLst>
                                        <p:tav tm="0">
                                          <p:val>
                                            <p:strVal val="#ppt_h"/>
                                          </p:val>
                                        </p:tav>
                                        <p:tav tm="100000">
                                          <p:val>
                                            <p:strVal val="#ppt_h"/>
                                          </p:val>
                                        </p:tav>
                                      </p:tavLst>
                                    </p:anim>
                                  </p:childTnLst>
                                </p:cTn>
                              </p:par>
                              <p:par>
                                <p:cTn id="154" presetID="45" presetClass="entr" presetSubtype="0" fill="hold" grpId="1" nodeType="withEffect">
                                  <p:stCondLst>
                                    <p:cond delay="0"/>
                                  </p:stCondLst>
                                  <p:childTnLst>
                                    <p:set>
                                      <p:cBhvr>
                                        <p:cTn id="155" dur="1" fill="hold">
                                          <p:stCondLst>
                                            <p:cond delay="0"/>
                                          </p:stCondLst>
                                        </p:cTn>
                                        <p:tgtEl>
                                          <p:spTgt spid="36"/>
                                        </p:tgtEl>
                                        <p:attrNameLst>
                                          <p:attrName>style.visibility</p:attrName>
                                        </p:attrNameLst>
                                      </p:cBhvr>
                                      <p:to>
                                        <p:strVal val="visible"/>
                                      </p:to>
                                    </p:set>
                                    <p:animEffect transition="in" filter="fade">
                                      <p:cBhvr>
                                        <p:cTn id="156" dur="750"/>
                                        <p:tgtEl>
                                          <p:spTgt spid="36"/>
                                        </p:tgtEl>
                                      </p:cBhvr>
                                    </p:animEffect>
                                    <p:anim calcmode="lin" valueType="num">
                                      <p:cBhvr>
                                        <p:cTn id="157" dur="750" fill="hold"/>
                                        <p:tgtEl>
                                          <p:spTgt spid="36"/>
                                        </p:tgtEl>
                                        <p:attrNameLst>
                                          <p:attrName>ppt_w</p:attrName>
                                        </p:attrNameLst>
                                      </p:cBhvr>
                                      <p:tavLst>
                                        <p:tav tm="0" fmla="#ppt_w*sin(2.5*pi*$)">
                                          <p:val>
                                            <p:fltVal val="0"/>
                                          </p:val>
                                        </p:tav>
                                        <p:tav tm="100000">
                                          <p:val>
                                            <p:fltVal val="1"/>
                                          </p:val>
                                        </p:tav>
                                      </p:tavLst>
                                    </p:anim>
                                    <p:anim calcmode="lin" valueType="num">
                                      <p:cBhvr>
                                        <p:cTn id="158" dur="750" fill="hold"/>
                                        <p:tgtEl>
                                          <p:spTgt spid="36"/>
                                        </p:tgtEl>
                                        <p:attrNameLst>
                                          <p:attrName>ppt_h</p:attrName>
                                        </p:attrNameLst>
                                      </p:cBhvr>
                                      <p:tavLst>
                                        <p:tav tm="0">
                                          <p:val>
                                            <p:strVal val="#ppt_h"/>
                                          </p:val>
                                        </p:tav>
                                        <p:tav tm="100000">
                                          <p:val>
                                            <p:strVal val="#ppt_h"/>
                                          </p:val>
                                        </p:tav>
                                      </p:tavLst>
                                    </p:anim>
                                  </p:childTnLst>
                                </p:cTn>
                              </p:par>
                              <p:par>
                                <p:cTn id="159" presetID="2" presetClass="entr" presetSubtype="3" decel="100000" fill="hold" grpId="0" nodeType="withEffect">
                                  <p:stCondLst>
                                    <p:cond delay="500"/>
                                  </p:stCondLst>
                                  <p:iterate type="wd">
                                    <p:tmPct val="10000"/>
                                  </p:iterate>
                                  <p:childTnLst>
                                    <p:set>
                                      <p:cBhvr>
                                        <p:cTn id="160" dur="1" fill="hold">
                                          <p:stCondLst>
                                            <p:cond delay="0"/>
                                          </p:stCondLst>
                                        </p:cTn>
                                        <p:tgtEl>
                                          <p:spTgt spid="38">
                                            <p:txEl>
                                              <p:pRg st="0" end="0"/>
                                            </p:txEl>
                                          </p:spTgt>
                                        </p:tgtEl>
                                        <p:attrNameLst>
                                          <p:attrName>style.visibility</p:attrName>
                                        </p:attrNameLst>
                                      </p:cBhvr>
                                      <p:to>
                                        <p:strVal val="visible"/>
                                      </p:to>
                                    </p:set>
                                    <p:anim calcmode="lin" valueType="num">
                                      <p:cBhvr additive="base">
                                        <p:cTn id="161" dur="500" fill="hold"/>
                                        <p:tgtEl>
                                          <p:spTgt spid="38">
                                            <p:txEl>
                                              <p:pRg st="0" end="0"/>
                                            </p:txEl>
                                          </p:spTgt>
                                        </p:tgtEl>
                                        <p:attrNameLst>
                                          <p:attrName>ppt_x</p:attrName>
                                        </p:attrNameLst>
                                      </p:cBhvr>
                                      <p:tavLst>
                                        <p:tav tm="0">
                                          <p:val>
                                            <p:strVal val="1+#ppt_w/2"/>
                                          </p:val>
                                        </p:tav>
                                        <p:tav tm="100000">
                                          <p:val>
                                            <p:strVal val="#ppt_x"/>
                                          </p:val>
                                        </p:tav>
                                      </p:tavLst>
                                    </p:anim>
                                    <p:anim calcmode="lin" valueType="num">
                                      <p:cBhvr additive="base">
                                        <p:cTn id="162" dur="500" fill="hold"/>
                                        <p:tgtEl>
                                          <p:spTgt spid="38">
                                            <p:txEl>
                                              <p:pRg st="0" end="0"/>
                                            </p:txEl>
                                          </p:spTgt>
                                        </p:tgtEl>
                                        <p:attrNameLst>
                                          <p:attrName>ppt_y</p:attrName>
                                        </p:attrNameLst>
                                      </p:cBhvr>
                                      <p:tavLst>
                                        <p:tav tm="0">
                                          <p:val>
                                            <p:strVal val="0-#ppt_h/2"/>
                                          </p:val>
                                        </p:tav>
                                        <p:tav tm="100000">
                                          <p:val>
                                            <p:strVal val="#ppt_y"/>
                                          </p:val>
                                        </p:tav>
                                      </p:tavLst>
                                    </p:anim>
                                  </p:childTnLst>
                                </p:cTn>
                              </p:par>
                            </p:childTnLst>
                          </p:cTn>
                        </p:par>
                        <p:par>
                          <p:cTn id="163" fill="hold">
                            <p:stCondLst>
                              <p:cond delay="4950"/>
                            </p:stCondLst>
                            <p:childTnLst>
                              <p:par>
                                <p:cTn id="164" presetID="2" presetClass="entr" presetSubtype="2" decel="100000" fill="hold" grpId="0" nodeType="afterEffect">
                                  <p:stCondLst>
                                    <p:cond delay="250"/>
                                  </p:stCondLst>
                                  <p:childTnLst>
                                    <p:set>
                                      <p:cBhvr>
                                        <p:cTn id="165" dur="1" fill="hold">
                                          <p:stCondLst>
                                            <p:cond delay="0"/>
                                          </p:stCondLst>
                                        </p:cTn>
                                        <p:tgtEl>
                                          <p:spTgt spid="39">
                                            <p:txEl>
                                              <p:pRg st="0" end="0"/>
                                            </p:txEl>
                                          </p:spTgt>
                                        </p:tgtEl>
                                        <p:attrNameLst>
                                          <p:attrName>style.visibility</p:attrName>
                                        </p:attrNameLst>
                                      </p:cBhvr>
                                      <p:to>
                                        <p:strVal val="visible"/>
                                      </p:to>
                                    </p:set>
                                    <p:anim calcmode="lin" valueType="num">
                                      <p:cBhvr additive="base">
                                        <p:cTn id="166" dur="500" fill="hold"/>
                                        <p:tgtEl>
                                          <p:spTgt spid="39">
                                            <p:txEl>
                                              <p:pRg st="0" end="0"/>
                                            </p:txEl>
                                          </p:spTgt>
                                        </p:tgtEl>
                                        <p:attrNameLst>
                                          <p:attrName>ppt_x</p:attrName>
                                        </p:attrNameLst>
                                      </p:cBhvr>
                                      <p:tavLst>
                                        <p:tav tm="0">
                                          <p:val>
                                            <p:strVal val="1+#ppt_w/2"/>
                                          </p:val>
                                        </p:tav>
                                        <p:tav tm="100000">
                                          <p:val>
                                            <p:strVal val="#ppt_x"/>
                                          </p:val>
                                        </p:tav>
                                      </p:tavLst>
                                    </p:anim>
                                    <p:anim calcmode="lin" valueType="num">
                                      <p:cBhvr additive="base">
                                        <p:cTn id="167" dur="500" fill="hold"/>
                                        <p:tgtEl>
                                          <p:spTgt spid="3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0" grpId="1" animBg="1"/>
      <p:bldP spid="41" grpId="0" animBg="1"/>
      <p:bldP spid="41" grpId="1" animBg="1"/>
      <p:bldP spid="5" grpId="0" animBg="1"/>
      <p:bldP spid="5" grpId="1" animBg="1"/>
      <p:bldP spid="30" grpId="0" animBg="1"/>
      <p:bldP spid="30" grpId="1" animBg="1"/>
      <p:bldP spid="31" grpId="0" animBg="1"/>
      <p:bldP spid="31" grpId="1"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1" grpId="0" animBg="1"/>
      <p:bldP spid="11" grpId="1" animBg="1"/>
      <p:bldP spid="14" grpId="0" animBg="1"/>
      <p:bldP spid="14" grpId="1" animBg="1"/>
      <p:bldP spid="17" grpId="0" animBg="1"/>
      <p:bldP spid="17" grpId="1" animBg="1"/>
      <p:bldP spid="32" grpId="0" animBg="1"/>
      <p:bldP spid="32" grpId="1" animBg="1"/>
      <p:bldP spid="33" grpId="0" animBg="1"/>
      <p:bldP spid="33" grpId="1" animBg="1"/>
      <p:bldP spid="34" grpId="0" animBg="1"/>
      <p:bldP spid="34" grpId="1" animBg="1"/>
      <p:bldP spid="21" grpId="0" animBg="1"/>
      <p:bldP spid="21" grpId="1" animBg="1"/>
      <p:bldP spid="22" grpId="0" animBg="1"/>
      <p:bldP spid="22" grpId="1" animBg="1"/>
      <p:bldP spid="23" grpId="0" build="p">
        <p:tmplLst>
          <p:tmpl lvl="1">
            <p:tnLst>
              <p:par>
                <p:cTn presetID="2" presetClass="entr" presetSubtype="3" decel="100000" fill="hold" nodeType="withEffect">
                  <p:stCondLst>
                    <p:cond delay="50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0-#ppt_h/2"/>
                          </p:val>
                        </p:tav>
                        <p:tav tm="100000">
                          <p:val>
                            <p:strVal val="#ppt_y"/>
                          </p:val>
                        </p:tav>
                      </p:tavLst>
                    </p:anim>
                  </p:childTnLst>
                </p:cTn>
              </p:par>
            </p:tnLst>
          </p:tmpl>
        </p:tmplLst>
      </p:bldP>
      <p:bldP spid="35"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1+#ppt_w/2"/>
                          </p:val>
                        </p:tav>
                        <p:tav tm="100000">
                          <p:val>
                            <p:strVal val="#ppt_x"/>
                          </p:val>
                        </p:tav>
                      </p:tavLst>
                    </p:anim>
                    <p:anim calcmode="lin" valueType="num">
                      <p:cBhvr additive="base">
                        <p:cTn dur="500" fill="hold"/>
                        <p:tgtEl>
                          <p:spTgt spid="35"/>
                        </p:tgtEl>
                        <p:attrNameLst>
                          <p:attrName>ppt_y</p:attrName>
                        </p:attrNameLst>
                      </p:cBhvr>
                      <p:tavLst>
                        <p:tav tm="0">
                          <p:val>
                            <p:strVal val="#ppt_y"/>
                          </p:val>
                        </p:tav>
                        <p:tav tm="100000">
                          <p:val>
                            <p:strVal val="#ppt_y"/>
                          </p:val>
                        </p:tav>
                      </p:tavLst>
                    </p:anim>
                  </p:childTnLst>
                </p:cTn>
              </p:par>
            </p:tnLst>
          </p:tmpl>
        </p:tmplLst>
      </p:bldP>
      <p:bldP spid="36" grpId="0" animBg="1"/>
      <p:bldP spid="36" grpId="1" animBg="1"/>
      <p:bldP spid="37" grpId="0" animBg="1"/>
      <p:bldP spid="37" grpId="1" animBg="1"/>
      <p:bldP spid="38" grpId="0" build="p">
        <p:tmplLst>
          <p:tmpl lvl="1">
            <p:tnLst>
              <p:par>
                <p:cTn presetID="2" presetClass="entr" presetSubtype="3" decel="100000" fill="hold" nodeType="withEffect">
                  <p:stCondLst>
                    <p:cond delay="500"/>
                  </p:stCondLst>
                  <p:iterate type="wd">
                    <p:tmPct val="10000"/>
                  </p:iterate>
                  <p:childTnLst>
                    <p:set>
                      <p:cBhvr>
                        <p:cTn dur="1" fill="hold">
                          <p:stCondLst>
                            <p:cond delay="0"/>
                          </p:stCondLst>
                        </p:cTn>
                        <p:tgtEl>
                          <p:spTgt spid="38"/>
                        </p:tgtEl>
                        <p:attrNameLst>
                          <p:attrName>style.visibility</p:attrName>
                        </p:attrNameLst>
                      </p:cBhvr>
                      <p:to>
                        <p:strVal val="visible"/>
                      </p:to>
                    </p:set>
                    <p:anim calcmode="lin" valueType="num">
                      <p:cBhvr additive="base">
                        <p:cTn dur="500" fill="hold"/>
                        <p:tgtEl>
                          <p:spTgt spid="38"/>
                        </p:tgtEl>
                        <p:attrNameLst>
                          <p:attrName>ppt_x</p:attrName>
                        </p:attrNameLst>
                      </p:cBhvr>
                      <p:tavLst>
                        <p:tav tm="0">
                          <p:val>
                            <p:strVal val="1+#ppt_w/2"/>
                          </p:val>
                        </p:tav>
                        <p:tav tm="100000">
                          <p:val>
                            <p:strVal val="#ppt_x"/>
                          </p:val>
                        </p:tav>
                      </p:tavLst>
                    </p:anim>
                    <p:anim calcmode="lin" valueType="num">
                      <p:cBhvr additive="base">
                        <p:cTn dur="500" fill="hold"/>
                        <p:tgtEl>
                          <p:spTgt spid="38"/>
                        </p:tgtEl>
                        <p:attrNameLst>
                          <p:attrName>ppt_y</p:attrName>
                        </p:attrNameLst>
                      </p:cBhvr>
                      <p:tavLst>
                        <p:tav tm="0">
                          <p:val>
                            <p:strVal val="0-#ppt_h/2"/>
                          </p:val>
                        </p:tav>
                        <p:tav tm="100000">
                          <p:val>
                            <p:strVal val="#ppt_y"/>
                          </p:val>
                        </p:tav>
                      </p:tavLst>
                    </p:anim>
                  </p:childTnLst>
                </p:cTn>
              </p:par>
            </p:tnLst>
          </p:tmpl>
        </p:tmplLst>
      </p:bldP>
      <p:bldP spid="39"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500" fill="hold"/>
                        <p:tgtEl>
                          <p:spTgt spid="39"/>
                        </p:tgtEl>
                        <p:attrNameLst>
                          <p:attrName>ppt_x</p:attrName>
                        </p:attrNameLst>
                      </p:cBhvr>
                      <p:tavLst>
                        <p:tav tm="0">
                          <p:val>
                            <p:strVal val="1+#ppt_w/2"/>
                          </p:val>
                        </p:tav>
                        <p:tav tm="100000">
                          <p:val>
                            <p:strVal val="#ppt_x"/>
                          </p:val>
                        </p:tav>
                      </p:tavLst>
                    </p:anim>
                    <p:anim calcmode="lin" valueType="num">
                      <p:cBhvr additive="base">
                        <p:cTn dur="500" fill="hold"/>
                        <p:tgtEl>
                          <p:spTgt spid="39"/>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Images and Text">
    <p:spTree>
      <p:nvGrpSpPr>
        <p:cNvPr id="1" name=""/>
        <p:cNvGrpSpPr/>
        <p:nvPr/>
      </p:nvGrpSpPr>
      <p:grpSpPr>
        <a:xfrm>
          <a:off x="0" y="0"/>
          <a:ext cx="0" cy="0"/>
          <a:chOff x="0" y="0"/>
          <a:chExt cx="0" cy="0"/>
        </a:xfrm>
      </p:grpSpPr>
      <p:sp>
        <p:nvSpPr>
          <p:cNvPr id="66" name="円/楕円 65"/>
          <p:cNvSpPr/>
          <p:nvPr userDrawn="1"/>
        </p:nvSpPr>
        <p:spPr>
          <a:xfrm>
            <a:off x="6443807" y="1624809"/>
            <a:ext cx="1170920" cy="1170819"/>
          </a:xfrm>
          <a:prstGeom prst="ellipse">
            <a:avLst/>
          </a:prstGeom>
          <a:solidFill>
            <a:schemeClr val="accent2">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1" name="円/楕円 10"/>
          <p:cNvSpPr/>
          <p:nvPr userDrawn="1"/>
        </p:nvSpPr>
        <p:spPr>
          <a:xfrm>
            <a:off x="696748" y="3947886"/>
            <a:ext cx="1170920" cy="1170819"/>
          </a:xfrm>
          <a:prstGeom prst="ellipse">
            <a:avLst/>
          </a:prstGeom>
          <a:solidFill>
            <a:schemeClr val="accent3">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8" name="図プレースホルダー 5"/>
          <p:cNvSpPr>
            <a:spLocks noGrp="1"/>
          </p:cNvSpPr>
          <p:nvPr>
            <p:ph type="pic" sz="quarter" idx="15" hasCustomPrompt="1"/>
          </p:nvPr>
        </p:nvSpPr>
        <p:spPr>
          <a:xfrm>
            <a:off x="6347074" y="2417828"/>
            <a:ext cx="5844927" cy="2502515"/>
          </a:xfrm>
          <a:solidFill>
            <a:schemeClr val="accent2">
              <a:lumMod val="20000"/>
              <a:lumOff val="80000"/>
            </a:schemeClr>
          </a:solidFill>
        </p:spPr>
        <p:txBody>
          <a:bodyPr>
            <a:normAutofit/>
          </a:bodyPr>
          <a:lstStyle>
            <a:lvl1pPr>
              <a:defRPr sz="1200"/>
            </a:lvl1pPr>
          </a:lstStyle>
          <a:p>
            <a:r>
              <a:rPr kumimoji="1" lang="en-US" altLang="ja-JP" dirty="0"/>
              <a:t>Add an image</a:t>
            </a:r>
            <a:endParaRPr kumimoji="1" lang="ja-JP" altLang="en-US" dirty="0"/>
          </a:p>
        </p:txBody>
      </p:sp>
      <p:sp>
        <p:nvSpPr>
          <p:cNvPr id="55" name="テキスト プレースホルダー 6"/>
          <p:cNvSpPr>
            <a:spLocks noGrp="1"/>
          </p:cNvSpPr>
          <p:nvPr>
            <p:ph type="body" sz="quarter" idx="16" hasCustomPrompt="1"/>
          </p:nvPr>
        </p:nvSpPr>
        <p:spPr>
          <a:xfrm>
            <a:off x="1293976" y="4342259"/>
            <a:ext cx="4556106" cy="526901"/>
          </a:xfrm>
        </p:spPr>
        <p:txBody>
          <a:bodyPr anchor="b">
            <a:noAutofit/>
          </a:bodyPr>
          <a:lstStyle>
            <a:lvl1pPr algn="l">
              <a:defRPr sz="240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56" name="テキスト プレースホルダー 6"/>
          <p:cNvSpPr>
            <a:spLocks noGrp="1"/>
          </p:cNvSpPr>
          <p:nvPr>
            <p:ph type="body" sz="quarter" idx="17" hasCustomPrompt="1"/>
          </p:nvPr>
        </p:nvSpPr>
        <p:spPr>
          <a:xfrm>
            <a:off x="1806201" y="4847771"/>
            <a:ext cx="4058079" cy="1412725"/>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59" name="テキスト プレースホルダー 6"/>
          <p:cNvSpPr>
            <a:spLocks noGrp="1"/>
          </p:cNvSpPr>
          <p:nvPr>
            <p:ph type="body" sz="quarter" idx="18" hasCustomPrompt="1"/>
          </p:nvPr>
        </p:nvSpPr>
        <p:spPr>
          <a:xfrm>
            <a:off x="7099170" y="1797976"/>
            <a:ext cx="4556106" cy="526901"/>
          </a:xfrm>
        </p:spPr>
        <p:txBody>
          <a:bodyPr anchor="b">
            <a:noAutofit/>
          </a:bodyPr>
          <a:lstStyle>
            <a:lvl1pPr algn="l">
              <a:defRPr sz="240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60" name="テキスト プレースホルダー 6"/>
          <p:cNvSpPr>
            <a:spLocks noGrp="1"/>
          </p:cNvSpPr>
          <p:nvPr>
            <p:ph type="body" sz="quarter" idx="19" hasCustomPrompt="1"/>
          </p:nvPr>
        </p:nvSpPr>
        <p:spPr>
          <a:xfrm>
            <a:off x="6339890" y="4978398"/>
            <a:ext cx="5175776" cy="1088574"/>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6" name="図プレースホルダー 5"/>
          <p:cNvSpPr>
            <a:spLocks noGrp="1"/>
          </p:cNvSpPr>
          <p:nvPr>
            <p:ph type="pic" sz="quarter" idx="14" hasCustomPrompt="1"/>
          </p:nvPr>
        </p:nvSpPr>
        <p:spPr>
          <a:xfrm>
            <a:off x="0" y="1755009"/>
            <a:ext cx="5844927" cy="2502515"/>
          </a:xfrm>
          <a:solidFill>
            <a:schemeClr val="accent3">
              <a:lumMod val="20000"/>
              <a:lumOff val="80000"/>
            </a:schemeClr>
          </a:solidFill>
        </p:spPr>
        <p:txBody>
          <a:bodyPr>
            <a:normAutofit/>
          </a:bodyPr>
          <a:lstStyle>
            <a:lvl1pPr>
              <a:defRPr sz="1200"/>
            </a:lvl1pPr>
          </a:lstStyle>
          <a:p>
            <a:r>
              <a:rPr kumimoji="1" lang="en-US" altLang="ja-JP" dirty="0"/>
              <a:t>Add an image</a:t>
            </a:r>
            <a:endParaRPr kumimoji="1" lang="ja-JP" altLang="en-US" dirty="0"/>
          </a:p>
        </p:txBody>
      </p:sp>
      <p:sp>
        <p:nvSpPr>
          <p:cNvPr id="65" name="円/楕円 64"/>
          <p:cNvSpPr/>
          <p:nvPr userDrawn="1"/>
        </p:nvSpPr>
        <p:spPr>
          <a:xfrm>
            <a:off x="360470" y="4782456"/>
            <a:ext cx="672555" cy="672497"/>
          </a:xfrm>
          <a:prstGeom prst="ellipse">
            <a:avLst/>
          </a:prstGeom>
          <a:solidFill>
            <a:schemeClr val="accent3">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67" name="円/楕円 66"/>
          <p:cNvSpPr/>
          <p:nvPr userDrawn="1"/>
        </p:nvSpPr>
        <p:spPr>
          <a:xfrm>
            <a:off x="7444284" y="1245020"/>
            <a:ext cx="585460" cy="585409"/>
          </a:xfrm>
          <a:prstGeom prst="ellipse">
            <a:avLst/>
          </a:prstGeom>
          <a:solidFill>
            <a:schemeClr val="accent2">
              <a:lumMod val="40000"/>
              <a:lumOff val="6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2" name="正方形/長方形 11"/>
          <p:cNvSpPr/>
          <p:nvPr userDrawn="1"/>
        </p:nvSpPr>
        <p:spPr>
          <a:xfrm>
            <a:off x="0" y="4257525"/>
            <a:ext cx="5844927" cy="62895"/>
          </a:xfrm>
          <a:prstGeom prst="rect">
            <a:avLst/>
          </a:prstGeom>
          <a:solidFill>
            <a:schemeClr val="accent3">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68" name="正方形/長方形 67"/>
          <p:cNvSpPr/>
          <p:nvPr userDrawn="1"/>
        </p:nvSpPr>
        <p:spPr>
          <a:xfrm>
            <a:off x="6347074" y="2354618"/>
            <a:ext cx="5844927" cy="62895"/>
          </a:xfrm>
          <a:prstGeom prst="rect">
            <a:avLst/>
          </a:prstGeom>
          <a:solidFill>
            <a:schemeClr val="accent2">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FD497C">
                  <a:lumMod val="20000"/>
                  <a:lumOff val="80000"/>
                </a:srgbClr>
              </a:solidFill>
              <a:effectLst/>
              <a:uLnTx/>
              <a:uFillTx/>
              <a:latin typeface="Open Sans"/>
              <a:cs typeface="+mn-cs"/>
            </a:endParaRPr>
          </a:p>
        </p:txBody>
      </p:sp>
    </p:spTree>
    <p:extLst>
      <p:ext uri="{BB962C8B-B14F-4D97-AF65-F5344CB8AC3E}">
        <p14:creationId xmlns:p14="http://schemas.microsoft.com/office/powerpoint/2010/main" val="212881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par>
                                <p:cTn id="19" presetID="2" presetClass="entr" presetSubtype="4" decel="100000" fill="hold" grpId="0" nodeType="withEffect">
                                  <p:stCondLst>
                                    <p:cond delay="0"/>
                                  </p:stCondLst>
                                  <p:childTnLst>
                                    <p:set>
                                      <p:cBhvr>
                                        <p:cTn id="20" dur="1" fill="hold">
                                          <p:stCondLst>
                                            <p:cond delay="0"/>
                                          </p:stCondLst>
                                        </p:cTn>
                                        <p:tgtEl>
                                          <p:spTgt spid="65"/>
                                        </p:tgtEl>
                                        <p:attrNameLst>
                                          <p:attrName>style.visibility</p:attrName>
                                        </p:attrNameLst>
                                      </p:cBhvr>
                                      <p:to>
                                        <p:strVal val="visible"/>
                                      </p:to>
                                    </p:set>
                                    <p:anim calcmode="lin" valueType="num">
                                      <p:cBhvr additive="base">
                                        <p:cTn id="21" dur="750" fill="hold"/>
                                        <p:tgtEl>
                                          <p:spTgt spid="65"/>
                                        </p:tgtEl>
                                        <p:attrNameLst>
                                          <p:attrName>ppt_x</p:attrName>
                                        </p:attrNameLst>
                                      </p:cBhvr>
                                      <p:tavLst>
                                        <p:tav tm="0">
                                          <p:val>
                                            <p:strVal val="#ppt_x"/>
                                          </p:val>
                                        </p:tav>
                                        <p:tav tm="100000">
                                          <p:val>
                                            <p:strVal val="#ppt_x"/>
                                          </p:val>
                                        </p:tav>
                                      </p:tavLst>
                                    </p:anim>
                                    <p:anim calcmode="lin" valueType="num">
                                      <p:cBhvr additive="base">
                                        <p:cTn id="22" dur="750" fill="hold"/>
                                        <p:tgtEl>
                                          <p:spTgt spid="65"/>
                                        </p:tgtEl>
                                        <p:attrNameLst>
                                          <p:attrName>ppt_y</p:attrName>
                                        </p:attrNameLst>
                                      </p:cBhvr>
                                      <p:tavLst>
                                        <p:tav tm="0">
                                          <p:val>
                                            <p:strVal val="1+#ppt_h/2"/>
                                          </p:val>
                                        </p:tav>
                                        <p:tav tm="100000">
                                          <p:val>
                                            <p:strVal val="#ppt_y"/>
                                          </p:val>
                                        </p:tav>
                                      </p:tavLst>
                                    </p:anim>
                                  </p:childTnLst>
                                </p:cTn>
                              </p:par>
                              <p:par>
                                <p:cTn id="23" presetID="45" presetClass="entr" presetSubtype="0" fill="hold" grpId="1" nodeType="withEffect">
                                  <p:stCondLst>
                                    <p:cond delay="0"/>
                                  </p:stCondLst>
                                  <p:childTnLst>
                                    <p:set>
                                      <p:cBhvr>
                                        <p:cTn id="24" dur="1" fill="hold">
                                          <p:stCondLst>
                                            <p:cond delay="0"/>
                                          </p:stCondLst>
                                        </p:cTn>
                                        <p:tgtEl>
                                          <p:spTgt spid="65"/>
                                        </p:tgtEl>
                                        <p:attrNameLst>
                                          <p:attrName>style.visibility</p:attrName>
                                        </p:attrNameLst>
                                      </p:cBhvr>
                                      <p:to>
                                        <p:strVal val="visible"/>
                                      </p:to>
                                    </p:set>
                                    <p:animEffect transition="in" filter="fade">
                                      <p:cBhvr>
                                        <p:cTn id="25" dur="750"/>
                                        <p:tgtEl>
                                          <p:spTgt spid="65"/>
                                        </p:tgtEl>
                                      </p:cBhvr>
                                    </p:animEffect>
                                    <p:anim calcmode="lin" valueType="num">
                                      <p:cBhvr>
                                        <p:cTn id="26" dur="750" fill="hold"/>
                                        <p:tgtEl>
                                          <p:spTgt spid="65"/>
                                        </p:tgtEl>
                                        <p:attrNameLst>
                                          <p:attrName>ppt_w</p:attrName>
                                        </p:attrNameLst>
                                      </p:cBhvr>
                                      <p:tavLst>
                                        <p:tav tm="0" fmla="#ppt_w*sin(2.5*pi*$)">
                                          <p:val>
                                            <p:fltVal val="0"/>
                                          </p:val>
                                        </p:tav>
                                        <p:tav tm="100000">
                                          <p:val>
                                            <p:fltVal val="1"/>
                                          </p:val>
                                        </p:tav>
                                      </p:tavLst>
                                    </p:anim>
                                    <p:anim calcmode="lin" valueType="num">
                                      <p:cBhvr>
                                        <p:cTn id="27" dur="750" fill="hold"/>
                                        <p:tgtEl>
                                          <p:spTgt spid="65"/>
                                        </p:tgtEl>
                                        <p:attrNameLst>
                                          <p:attrName>ppt_h</p:attrName>
                                        </p:attrNameLst>
                                      </p:cBhvr>
                                      <p:tavLst>
                                        <p:tav tm="0">
                                          <p:val>
                                            <p:strVal val="#ppt_h"/>
                                          </p:val>
                                        </p:tav>
                                        <p:tav tm="100000">
                                          <p:val>
                                            <p:strVal val="#ppt_h"/>
                                          </p:val>
                                        </p:tav>
                                      </p:tavLst>
                                    </p:anim>
                                  </p:childTnLst>
                                </p:cTn>
                              </p:par>
                              <p:par>
                                <p:cTn id="28" presetID="2" presetClass="entr" presetSubtype="4" decel="10000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750" fill="hold"/>
                                        <p:tgtEl>
                                          <p:spTgt spid="11"/>
                                        </p:tgtEl>
                                        <p:attrNameLst>
                                          <p:attrName>ppt_x</p:attrName>
                                        </p:attrNameLst>
                                      </p:cBhvr>
                                      <p:tavLst>
                                        <p:tav tm="0">
                                          <p:val>
                                            <p:strVal val="#ppt_x"/>
                                          </p:val>
                                        </p:tav>
                                        <p:tav tm="100000">
                                          <p:val>
                                            <p:strVal val="#ppt_x"/>
                                          </p:val>
                                        </p:tav>
                                      </p:tavLst>
                                    </p:anim>
                                    <p:anim calcmode="lin" valueType="num">
                                      <p:cBhvr additive="base">
                                        <p:cTn id="31" dur="750" fill="hold"/>
                                        <p:tgtEl>
                                          <p:spTgt spid="11"/>
                                        </p:tgtEl>
                                        <p:attrNameLst>
                                          <p:attrName>ppt_y</p:attrName>
                                        </p:attrNameLst>
                                      </p:cBhvr>
                                      <p:tavLst>
                                        <p:tav tm="0">
                                          <p:val>
                                            <p:strVal val="1+#ppt_h/2"/>
                                          </p:val>
                                        </p:tav>
                                        <p:tav tm="100000">
                                          <p:val>
                                            <p:strVal val="#ppt_y"/>
                                          </p:val>
                                        </p:tav>
                                      </p:tavLst>
                                    </p:anim>
                                  </p:childTnLst>
                                </p:cTn>
                              </p:par>
                              <p:par>
                                <p:cTn id="32" presetID="45" presetClass="entr" presetSubtype="0" fill="hold" grpId="1"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750"/>
                                        <p:tgtEl>
                                          <p:spTgt spid="11"/>
                                        </p:tgtEl>
                                      </p:cBhvr>
                                    </p:animEffect>
                                    <p:anim calcmode="lin" valueType="num">
                                      <p:cBhvr>
                                        <p:cTn id="35" dur="750" fill="hold"/>
                                        <p:tgtEl>
                                          <p:spTgt spid="11"/>
                                        </p:tgtEl>
                                        <p:attrNameLst>
                                          <p:attrName>ppt_w</p:attrName>
                                        </p:attrNameLst>
                                      </p:cBhvr>
                                      <p:tavLst>
                                        <p:tav tm="0" fmla="#ppt_w*sin(2.5*pi*$)">
                                          <p:val>
                                            <p:fltVal val="0"/>
                                          </p:val>
                                        </p:tav>
                                        <p:tav tm="100000">
                                          <p:val>
                                            <p:fltVal val="1"/>
                                          </p:val>
                                        </p:tav>
                                      </p:tavLst>
                                    </p:anim>
                                    <p:anim calcmode="lin" valueType="num">
                                      <p:cBhvr>
                                        <p:cTn id="36" dur="750" fill="hold"/>
                                        <p:tgtEl>
                                          <p:spTgt spid="11"/>
                                        </p:tgtEl>
                                        <p:attrNameLst>
                                          <p:attrName>ppt_h</p:attrName>
                                        </p:attrNameLst>
                                      </p:cBhvr>
                                      <p:tavLst>
                                        <p:tav tm="0">
                                          <p:val>
                                            <p:strVal val="#ppt_h"/>
                                          </p:val>
                                        </p:tav>
                                        <p:tav tm="100000">
                                          <p:val>
                                            <p:strVal val="#ppt_h"/>
                                          </p:val>
                                        </p:tav>
                                      </p:tavLst>
                                    </p:anim>
                                  </p:childTnLst>
                                </p:cTn>
                              </p:par>
                              <p:par>
                                <p:cTn id="37" presetID="2" presetClass="entr" presetSubtype="12" decel="100000" fill="hold" grpId="0" nodeType="withEffect">
                                  <p:stCondLst>
                                    <p:cond delay="0"/>
                                  </p:stCondLst>
                                  <p:iterate type="wd">
                                    <p:tmPct val="10000"/>
                                  </p:iterate>
                                  <p:childTnLst>
                                    <p:set>
                                      <p:cBhvr>
                                        <p:cTn id="38" dur="1" fill="hold">
                                          <p:stCondLst>
                                            <p:cond delay="0"/>
                                          </p:stCondLst>
                                        </p:cTn>
                                        <p:tgtEl>
                                          <p:spTgt spid="55">
                                            <p:txEl>
                                              <p:pRg st="0" end="0"/>
                                            </p:txEl>
                                          </p:spTgt>
                                        </p:tgtEl>
                                        <p:attrNameLst>
                                          <p:attrName>style.visibility</p:attrName>
                                        </p:attrNameLst>
                                      </p:cBhvr>
                                      <p:to>
                                        <p:strVal val="visible"/>
                                      </p:to>
                                    </p:set>
                                    <p:anim calcmode="lin" valueType="num">
                                      <p:cBhvr additive="base">
                                        <p:cTn id="39" dur="1000" fill="hold"/>
                                        <p:tgtEl>
                                          <p:spTgt spid="55">
                                            <p:txEl>
                                              <p:pRg st="0" end="0"/>
                                            </p:txEl>
                                          </p:spTgt>
                                        </p:tgtEl>
                                        <p:attrNameLst>
                                          <p:attrName>ppt_x</p:attrName>
                                        </p:attrNameLst>
                                      </p:cBhvr>
                                      <p:tavLst>
                                        <p:tav tm="0">
                                          <p:val>
                                            <p:strVal val="0-#ppt_w/2"/>
                                          </p:val>
                                        </p:tav>
                                        <p:tav tm="100000">
                                          <p:val>
                                            <p:strVal val="#ppt_x"/>
                                          </p:val>
                                        </p:tav>
                                      </p:tavLst>
                                    </p:anim>
                                    <p:anim calcmode="lin" valueType="num">
                                      <p:cBhvr additive="base">
                                        <p:cTn id="40" dur="1000" fill="hold"/>
                                        <p:tgtEl>
                                          <p:spTgt spid="55">
                                            <p:txEl>
                                              <p:pRg st="0" end="0"/>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700"/>
                            </p:stCondLst>
                            <p:childTnLst>
                              <p:par>
                                <p:cTn id="42" presetID="2" presetClass="entr" presetSubtype="2" decel="100000" fill="hold" grpId="0" nodeType="afterEffect">
                                  <p:stCondLst>
                                    <p:cond delay="250"/>
                                  </p:stCondLst>
                                  <p:childTnLst>
                                    <p:set>
                                      <p:cBhvr>
                                        <p:cTn id="43" dur="1" fill="hold">
                                          <p:stCondLst>
                                            <p:cond delay="0"/>
                                          </p:stCondLst>
                                        </p:cTn>
                                        <p:tgtEl>
                                          <p:spTgt spid="56">
                                            <p:txEl>
                                              <p:pRg st="0" end="0"/>
                                            </p:txEl>
                                          </p:spTgt>
                                        </p:tgtEl>
                                        <p:attrNameLst>
                                          <p:attrName>style.visibility</p:attrName>
                                        </p:attrNameLst>
                                      </p:cBhvr>
                                      <p:to>
                                        <p:strVal val="visible"/>
                                      </p:to>
                                    </p:set>
                                    <p:anim calcmode="lin" valueType="num">
                                      <p:cBhvr additive="base">
                                        <p:cTn id="44" dur="500" fill="hold"/>
                                        <p:tgtEl>
                                          <p:spTgt spid="56">
                                            <p:txEl>
                                              <p:pRg st="0" end="0"/>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56">
                                            <p:txEl>
                                              <p:pRg st="0" end="0"/>
                                            </p:txEl>
                                          </p:spTgt>
                                        </p:tgtEl>
                                        <p:attrNameLst>
                                          <p:attrName>ppt_y</p:attrName>
                                        </p:attrNameLst>
                                      </p:cBhvr>
                                      <p:tavLst>
                                        <p:tav tm="0">
                                          <p:val>
                                            <p:strVal val="#ppt_y"/>
                                          </p:val>
                                        </p:tav>
                                        <p:tav tm="100000">
                                          <p:val>
                                            <p:strVal val="#ppt_y"/>
                                          </p:val>
                                        </p:tav>
                                      </p:tavLst>
                                    </p:anim>
                                  </p:childTnLst>
                                </p:cTn>
                              </p:par>
                            </p:childTnLst>
                          </p:cTn>
                        </p:par>
                        <p:par>
                          <p:cTn id="46" fill="hold">
                            <p:stCondLst>
                              <p:cond delay="2450"/>
                            </p:stCondLst>
                            <p:childTnLst>
                              <p:par>
                                <p:cTn id="47" presetID="22" presetClass="entr" presetSubtype="2"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right)">
                                      <p:cBhvr>
                                        <p:cTn id="49" dur="500"/>
                                        <p:tgtEl>
                                          <p:spTgt spid="38"/>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68"/>
                                        </p:tgtEl>
                                        <p:attrNameLst>
                                          <p:attrName>style.visibility</p:attrName>
                                        </p:attrNameLst>
                                      </p:cBhvr>
                                      <p:to>
                                        <p:strVal val="visible"/>
                                      </p:to>
                                    </p:set>
                                    <p:animEffect transition="in" filter="wipe(right)">
                                      <p:cBhvr>
                                        <p:cTn id="52" dur="500"/>
                                        <p:tgtEl>
                                          <p:spTgt spid="68"/>
                                        </p:tgtEl>
                                      </p:cBhvr>
                                    </p:animEffect>
                                  </p:childTnLst>
                                </p:cTn>
                              </p:par>
                              <p:par>
                                <p:cTn id="53" presetID="2" presetClass="entr" presetSubtype="1" decel="100000" fill="hold" grpId="0" nodeType="withEffect">
                                  <p:stCondLst>
                                    <p:cond delay="0"/>
                                  </p:stCondLst>
                                  <p:childTnLst>
                                    <p:set>
                                      <p:cBhvr>
                                        <p:cTn id="54" dur="1" fill="hold">
                                          <p:stCondLst>
                                            <p:cond delay="0"/>
                                          </p:stCondLst>
                                        </p:cTn>
                                        <p:tgtEl>
                                          <p:spTgt spid="66"/>
                                        </p:tgtEl>
                                        <p:attrNameLst>
                                          <p:attrName>style.visibility</p:attrName>
                                        </p:attrNameLst>
                                      </p:cBhvr>
                                      <p:to>
                                        <p:strVal val="visible"/>
                                      </p:to>
                                    </p:set>
                                    <p:anim calcmode="lin" valueType="num">
                                      <p:cBhvr additive="base">
                                        <p:cTn id="55" dur="750" fill="hold"/>
                                        <p:tgtEl>
                                          <p:spTgt spid="66"/>
                                        </p:tgtEl>
                                        <p:attrNameLst>
                                          <p:attrName>ppt_x</p:attrName>
                                        </p:attrNameLst>
                                      </p:cBhvr>
                                      <p:tavLst>
                                        <p:tav tm="0">
                                          <p:val>
                                            <p:strVal val="#ppt_x"/>
                                          </p:val>
                                        </p:tav>
                                        <p:tav tm="100000">
                                          <p:val>
                                            <p:strVal val="#ppt_x"/>
                                          </p:val>
                                        </p:tav>
                                      </p:tavLst>
                                    </p:anim>
                                    <p:anim calcmode="lin" valueType="num">
                                      <p:cBhvr additive="base">
                                        <p:cTn id="56" dur="750" fill="hold"/>
                                        <p:tgtEl>
                                          <p:spTgt spid="66"/>
                                        </p:tgtEl>
                                        <p:attrNameLst>
                                          <p:attrName>ppt_y</p:attrName>
                                        </p:attrNameLst>
                                      </p:cBhvr>
                                      <p:tavLst>
                                        <p:tav tm="0">
                                          <p:val>
                                            <p:strVal val="0-#ppt_h/2"/>
                                          </p:val>
                                        </p:tav>
                                        <p:tav tm="100000">
                                          <p:val>
                                            <p:strVal val="#ppt_y"/>
                                          </p:val>
                                        </p:tav>
                                      </p:tavLst>
                                    </p:anim>
                                  </p:childTnLst>
                                </p:cTn>
                              </p:par>
                              <p:par>
                                <p:cTn id="57" presetID="45" presetClass="entr" presetSubtype="0" fill="hold" grpId="1" nodeType="withEffect">
                                  <p:stCondLst>
                                    <p:cond delay="0"/>
                                  </p:stCondLst>
                                  <p:childTnLst>
                                    <p:set>
                                      <p:cBhvr>
                                        <p:cTn id="58" dur="1" fill="hold">
                                          <p:stCondLst>
                                            <p:cond delay="0"/>
                                          </p:stCondLst>
                                        </p:cTn>
                                        <p:tgtEl>
                                          <p:spTgt spid="66"/>
                                        </p:tgtEl>
                                        <p:attrNameLst>
                                          <p:attrName>style.visibility</p:attrName>
                                        </p:attrNameLst>
                                      </p:cBhvr>
                                      <p:to>
                                        <p:strVal val="visible"/>
                                      </p:to>
                                    </p:set>
                                    <p:animEffect transition="in" filter="fade">
                                      <p:cBhvr>
                                        <p:cTn id="59" dur="750"/>
                                        <p:tgtEl>
                                          <p:spTgt spid="66"/>
                                        </p:tgtEl>
                                      </p:cBhvr>
                                    </p:animEffect>
                                    <p:anim calcmode="lin" valueType="num">
                                      <p:cBhvr>
                                        <p:cTn id="60" dur="750" fill="hold"/>
                                        <p:tgtEl>
                                          <p:spTgt spid="66"/>
                                        </p:tgtEl>
                                        <p:attrNameLst>
                                          <p:attrName>ppt_w</p:attrName>
                                        </p:attrNameLst>
                                      </p:cBhvr>
                                      <p:tavLst>
                                        <p:tav tm="0" fmla="#ppt_w*sin(2.5*pi*$)">
                                          <p:val>
                                            <p:fltVal val="0"/>
                                          </p:val>
                                        </p:tav>
                                        <p:tav tm="100000">
                                          <p:val>
                                            <p:fltVal val="1"/>
                                          </p:val>
                                        </p:tav>
                                      </p:tavLst>
                                    </p:anim>
                                    <p:anim calcmode="lin" valueType="num">
                                      <p:cBhvr>
                                        <p:cTn id="61" dur="750" fill="hold"/>
                                        <p:tgtEl>
                                          <p:spTgt spid="66"/>
                                        </p:tgtEl>
                                        <p:attrNameLst>
                                          <p:attrName>ppt_h</p:attrName>
                                        </p:attrNameLst>
                                      </p:cBhvr>
                                      <p:tavLst>
                                        <p:tav tm="0">
                                          <p:val>
                                            <p:strVal val="#ppt_h"/>
                                          </p:val>
                                        </p:tav>
                                        <p:tav tm="100000">
                                          <p:val>
                                            <p:strVal val="#ppt_h"/>
                                          </p:val>
                                        </p:tav>
                                      </p:tavLst>
                                    </p:anim>
                                  </p:childTnLst>
                                </p:cTn>
                              </p:par>
                              <p:par>
                                <p:cTn id="62" presetID="2" presetClass="entr" presetSubtype="1" decel="100000" fill="hold" grpId="0" nodeType="withEffect">
                                  <p:stCondLst>
                                    <p:cond delay="0"/>
                                  </p:stCondLst>
                                  <p:childTnLst>
                                    <p:set>
                                      <p:cBhvr>
                                        <p:cTn id="63" dur="1" fill="hold">
                                          <p:stCondLst>
                                            <p:cond delay="0"/>
                                          </p:stCondLst>
                                        </p:cTn>
                                        <p:tgtEl>
                                          <p:spTgt spid="67"/>
                                        </p:tgtEl>
                                        <p:attrNameLst>
                                          <p:attrName>style.visibility</p:attrName>
                                        </p:attrNameLst>
                                      </p:cBhvr>
                                      <p:to>
                                        <p:strVal val="visible"/>
                                      </p:to>
                                    </p:set>
                                    <p:anim calcmode="lin" valueType="num">
                                      <p:cBhvr additive="base">
                                        <p:cTn id="64" dur="750" fill="hold"/>
                                        <p:tgtEl>
                                          <p:spTgt spid="67"/>
                                        </p:tgtEl>
                                        <p:attrNameLst>
                                          <p:attrName>ppt_x</p:attrName>
                                        </p:attrNameLst>
                                      </p:cBhvr>
                                      <p:tavLst>
                                        <p:tav tm="0">
                                          <p:val>
                                            <p:strVal val="#ppt_x"/>
                                          </p:val>
                                        </p:tav>
                                        <p:tav tm="100000">
                                          <p:val>
                                            <p:strVal val="#ppt_x"/>
                                          </p:val>
                                        </p:tav>
                                      </p:tavLst>
                                    </p:anim>
                                    <p:anim calcmode="lin" valueType="num">
                                      <p:cBhvr additive="base">
                                        <p:cTn id="65" dur="750" fill="hold"/>
                                        <p:tgtEl>
                                          <p:spTgt spid="67"/>
                                        </p:tgtEl>
                                        <p:attrNameLst>
                                          <p:attrName>ppt_y</p:attrName>
                                        </p:attrNameLst>
                                      </p:cBhvr>
                                      <p:tavLst>
                                        <p:tav tm="0">
                                          <p:val>
                                            <p:strVal val="0-#ppt_h/2"/>
                                          </p:val>
                                        </p:tav>
                                        <p:tav tm="100000">
                                          <p:val>
                                            <p:strVal val="#ppt_y"/>
                                          </p:val>
                                        </p:tav>
                                      </p:tavLst>
                                    </p:anim>
                                  </p:childTnLst>
                                </p:cTn>
                              </p:par>
                              <p:par>
                                <p:cTn id="66" presetID="45" presetClass="entr" presetSubtype="0" fill="hold" grpId="1" nodeType="withEffect">
                                  <p:stCondLst>
                                    <p:cond delay="0"/>
                                  </p:stCondLst>
                                  <p:childTnLst>
                                    <p:set>
                                      <p:cBhvr>
                                        <p:cTn id="67" dur="1" fill="hold">
                                          <p:stCondLst>
                                            <p:cond delay="0"/>
                                          </p:stCondLst>
                                        </p:cTn>
                                        <p:tgtEl>
                                          <p:spTgt spid="67"/>
                                        </p:tgtEl>
                                        <p:attrNameLst>
                                          <p:attrName>style.visibility</p:attrName>
                                        </p:attrNameLst>
                                      </p:cBhvr>
                                      <p:to>
                                        <p:strVal val="visible"/>
                                      </p:to>
                                    </p:set>
                                    <p:animEffect transition="in" filter="fade">
                                      <p:cBhvr>
                                        <p:cTn id="68" dur="750"/>
                                        <p:tgtEl>
                                          <p:spTgt spid="67"/>
                                        </p:tgtEl>
                                      </p:cBhvr>
                                    </p:animEffect>
                                    <p:anim calcmode="lin" valueType="num">
                                      <p:cBhvr>
                                        <p:cTn id="69" dur="750" fill="hold"/>
                                        <p:tgtEl>
                                          <p:spTgt spid="67"/>
                                        </p:tgtEl>
                                        <p:attrNameLst>
                                          <p:attrName>ppt_w</p:attrName>
                                        </p:attrNameLst>
                                      </p:cBhvr>
                                      <p:tavLst>
                                        <p:tav tm="0" fmla="#ppt_w*sin(2.5*pi*$)">
                                          <p:val>
                                            <p:fltVal val="0"/>
                                          </p:val>
                                        </p:tav>
                                        <p:tav tm="100000">
                                          <p:val>
                                            <p:fltVal val="1"/>
                                          </p:val>
                                        </p:tav>
                                      </p:tavLst>
                                    </p:anim>
                                    <p:anim calcmode="lin" valueType="num">
                                      <p:cBhvr>
                                        <p:cTn id="70" dur="750" fill="hold"/>
                                        <p:tgtEl>
                                          <p:spTgt spid="67"/>
                                        </p:tgtEl>
                                        <p:attrNameLst>
                                          <p:attrName>ppt_h</p:attrName>
                                        </p:attrNameLst>
                                      </p:cBhvr>
                                      <p:tavLst>
                                        <p:tav tm="0">
                                          <p:val>
                                            <p:strVal val="#ppt_h"/>
                                          </p:val>
                                        </p:tav>
                                        <p:tav tm="100000">
                                          <p:val>
                                            <p:strVal val="#ppt_h"/>
                                          </p:val>
                                        </p:tav>
                                      </p:tavLst>
                                    </p:anim>
                                  </p:childTnLst>
                                </p:cTn>
                              </p:par>
                              <p:par>
                                <p:cTn id="71" presetID="2" presetClass="entr" presetSubtype="3" decel="100000" fill="hold" grpId="0" nodeType="withEffect">
                                  <p:stCondLst>
                                    <p:cond delay="0"/>
                                  </p:stCondLst>
                                  <p:iterate type="wd">
                                    <p:tmPct val="10000"/>
                                  </p:iterate>
                                  <p:childTnLst>
                                    <p:set>
                                      <p:cBhvr>
                                        <p:cTn id="72" dur="1" fill="hold">
                                          <p:stCondLst>
                                            <p:cond delay="0"/>
                                          </p:stCondLst>
                                        </p:cTn>
                                        <p:tgtEl>
                                          <p:spTgt spid="59">
                                            <p:txEl>
                                              <p:pRg st="0" end="0"/>
                                            </p:txEl>
                                          </p:spTgt>
                                        </p:tgtEl>
                                        <p:attrNameLst>
                                          <p:attrName>style.visibility</p:attrName>
                                        </p:attrNameLst>
                                      </p:cBhvr>
                                      <p:to>
                                        <p:strVal val="visible"/>
                                      </p:to>
                                    </p:set>
                                    <p:anim calcmode="lin" valueType="num">
                                      <p:cBhvr additive="base">
                                        <p:cTn id="73" dur="1000" fill="hold"/>
                                        <p:tgtEl>
                                          <p:spTgt spid="59">
                                            <p:txEl>
                                              <p:pRg st="0" end="0"/>
                                            </p:txEl>
                                          </p:spTgt>
                                        </p:tgtEl>
                                        <p:attrNameLst>
                                          <p:attrName>ppt_x</p:attrName>
                                        </p:attrNameLst>
                                      </p:cBhvr>
                                      <p:tavLst>
                                        <p:tav tm="0">
                                          <p:val>
                                            <p:strVal val="1+#ppt_w/2"/>
                                          </p:val>
                                        </p:tav>
                                        <p:tav tm="100000">
                                          <p:val>
                                            <p:strVal val="#ppt_x"/>
                                          </p:val>
                                        </p:tav>
                                      </p:tavLst>
                                    </p:anim>
                                    <p:anim calcmode="lin" valueType="num">
                                      <p:cBhvr additive="base">
                                        <p:cTn id="74" dur="1000" fill="hold"/>
                                        <p:tgtEl>
                                          <p:spTgt spid="59">
                                            <p:txEl>
                                              <p:pRg st="0" end="0"/>
                                            </p:txEl>
                                          </p:spTgt>
                                        </p:tgtEl>
                                        <p:attrNameLst>
                                          <p:attrName>ppt_y</p:attrName>
                                        </p:attrNameLst>
                                      </p:cBhvr>
                                      <p:tavLst>
                                        <p:tav tm="0">
                                          <p:val>
                                            <p:strVal val="0-#ppt_h/2"/>
                                          </p:val>
                                        </p:tav>
                                        <p:tav tm="100000">
                                          <p:val>
                                            <p:strVal val="#ppt_y"/>
                                          </p:val>
                                        </p:tav>
                                      </p:tavLst>
                                    </p:anim>
                                  </p:childTnLst>
                                </p:cTn>
                              </p:par>
                            </p:childTnLst>
                          </p:cTn>
                        </p:par>
                        <p:par>
                          <p:cTn id="75" fill="hold">
                            <p:stCondLst>
                              <p:cond delay="3650"/>
                            </p:stCondLst>
                            <p:childTnLst>
                              <p:par>
                                <p:cTn id="76" presetID="2" presetClass="entr" presetSubtype="2" decel="100000" fill="hold" grpId="0" nodeType="afterEffect">
                                  <p:stCondLst>
                                    <p:cond delay="250"/>
                                  </p:stCondLst>
                                  <p:childTnLst>
                                    <p:set>
                                      <p:cBhvr>
                                        <p:cTn id="77" dur="1" fill="hold">
                                          <p:stCondLst>
                                            <p:cond delay="0"/>
                                          </p:stCondLst>
                                        </p:cTn>
                                        <p:tgtEl>
                                          <p:spTgt spid="60">
                                            <p:txEl>
                                              <p:pRg st="0" end="0"/>
                                            </p:txEl>
                                          </p:spTgt>
                                        </p:tgtEl>
                                        <p:attrNameLst>
                                          <p:attrName>style.visibility</p:attrName>
                                        </p:attrNameLst>
                                      </p:cBhvr>
                                      <p:to>
                                        <p:strVal val="visible"/>
                                      </p:to>
                                    </p:set>
                                    <p:anim calcmode="lin" valueType="num">
                                      <p:cBhvr additive="base">
                                        <p:cTn id="78" dur="500" fill="hold"/>
                                        <p:tgtEl>
                                          <p:spTgt spid="60">
                                            <p:txEl>
                                              <p:pRg st="0" end="0"/>
                                            </p:txEl>
                                          </p:spTgt>
                                        </p:tgtEl>
                                        <p:attrNameLst>
                                          <p:attrName>ppt_x</p:attrName>
                                        </p:attrNameLst>
                                      </p:cBhvr>
                                      <p:tavLst>
                                        <p:tav tm="0">
                                          <p:val>
                                            <p:strVal val="1+#ppt_w/2"/>
                                          </p:val>
                                        </p:tav>
                                        <p:tav tm="100000">
                                          <p:val>
                                            <p:strVal val="#ppt_x"/>
                                          </p:val>
                                        </p:tav>
                                      </p:tavLst>
                                    </p:anim>
                                    <p:anim calcmode="lin" valueType="num">
                                      <p:cBhvr additive="base">
                                        <p:cTn id="79" dur="500" fill="hold"/>
                                        <p:tgtEl>
                                          <p:spTgt spid="6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6" grpId="1" animBg="1"/>
      <p:bldP spid="11" grpId="0" animBg="1"/>
      <p:bldP spid="11" grpId="1"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38" grpId="0" animBg="1"/>
      <p:bldP spid="55" grpId="0" build="p">
        <p:tmplLst>
          <p:tmpl lvl="1">
            <p:tnLst>
              <p:par>
                <p:cTn presetID="2" presetClass="entr" presetSubtype="12" decel="100000" fill="hold" nodeType="withEffect">
                  <p:stCondLst>
                    <p:cond delay="0"/>
                  </p:stCondLst>
                  <p:iterate type="wd">
                    <p:tmPct val="10000"/>
                  </p:iterate>
                  <p:childTnLst>
                    <p:set>
                      <p:cBhvr>
                        <p:cTn dur="1" fill="hold">
                          <p:stCondLst>
                            <p:cond delay="0"/>
                          </p:stCondLst>
                        </p:cTn>
                        <p:tgtEl>
                          <p:spTgt spid="55"/>
                        </p:tgtEl>
                        <p:attrNameLst>
                          <p:attrName>style.visibility</p:attrName>
                        </p:attrNameLst>
                      </p:cBhvr>
                      <p:to>
                        <p:strVal val="visible"/>
                      </p:to>
                    </p:set>
                    <p:anim calcmode="lin" valueType="num">
                      <p:cBhvr additive="base">
                        <p:cTn dur="1000" fill="hold"/>
                        <p:tgtEl>
                          <p:spTgt spid="55"/>
                        </p:tgtEl>
                        <p:attrNameLst>
                          <p:attrName>ppt_x</p:attrName>
                        </p:attrNameLst>
                      </p:cBhvr>
                      <p:tavLst>
                        <p:tav tm="0">
                          <p:val>
                            <p:strVal val="0-#ppt_w/2"/>
                          </p:val>
                        </p:tav>
                        <p:tav tm="100000">
                          <p:val>
                            <p:strVal val="#ppt_x"/>
                          </p:val>
                        </p:tav>
                      </p:tavLst>
                    </p:anim>
                    <p:anim calcmode="lin" valueType="num">
                      <p:cBhvr additive="base">
                        <p:cTn dur="1000" fill="hold"/>
                        <p:tgtEl>
                          <p:spTgt spid="55"/>
                        </p:tgtEl>
                        <p:attrNameLst>
                          <p:attrName>ppt_y</p:attrName>
                        </p:attrNameLst>
                      </p:cBhvr>
                      <p:tavLst>
                        <p:tav tm="0">
                          <p:val>
                            <p:strVal val="1+#ppt_h/2"/>
                          </p:val>
                        </p:tav>
                        <p:tav tm="100000">
                          <p:val>
                            <p:strVal val="#ppt_y"/>
                          </p:val>
                        </p:tav>
                      </p:tavLst>
                    </p:anim>
                  </p:childTnLst>
                </p:cTn>
              </p:par>
            </p:tnLst>
          </p:tmpl>
        </p:tmplLst>
      </p:bldP>
      <p:bldP spid="56"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56"/>
                        </p:tgtEl>
                        <p:attrNameLst>
                          <p:attrName>style.visibility</p:attrName>
                        </p:attrNameLst>
                      </p:cBhvr>
                      <p:to>
                        <p:strVal val="visible"/>
                      </p:to>
                    </p:set>
                    <p:anim calcmode="lin" valueType="num">
                      <p:cBhvr additive="base">
                        <p:cTn dur="500" fill="hold"/>
                        <p:tgtEl>
                          <p:spTgt spid="56"/>
                        </p:tgtEl>
                        <p:attrNameLst>
                          <p:attrName>ppt_x</p:attrName>
                        </p:attrNameLst>
                      </p:cBhvr>
                      <p:tavLst>
                        <p:tav tm="0">
                          <p:val>
                            <p:strVal val="1+#ppt_w/2"/>
                          </p:val>
                        </p:tav>
                        <p:tav tm="100000">
                          <p:val>
                            <p:strVal val="#ppt_x"/>
                          </p:val>
                        </p:tav>
                      </p:tavLst>
                    </p:anim>
                    <p:anim calcmode="lin" valueType="num">
                      <p:cBhvr additive="base">
                        <p:cTn dur="500" fill="hold"/>
                        <p:tgtEl>
                          <p:spTgt spid="56"/>
                        </p:tgtEl>
                        <p:attrNameLst>
                          <p:attrName>ppt_y</p:attrName>
                        </p:attrNameLst>
                      </p:cBhvr>
                      <p:tavLst>
                        <p:tav tm="0">
                          <p:val>
                            <p:strVal val="#ppt_y"/>
                          </p:val>
                        </p:tav>
                        <p:tav tm="100000">
                          <p:val>
                            <p:strVal val="#ppt_y"/>
                          </p:val>
                        </p:tav>
                      </p:tavLst>
                    </p:anim>
                  </p:childTnLst>
                </p:cTn>
              </p:par>
            </p:tnLst>
          </p:tmpl>
        </p:tmplLst>
      </p:bldP>
      <p:bldP spid="59" grpId="0" build="p">
        <p:tmplLst>
          <p:tmpl lvl="1">
            <p:tnLst>
              <p:par>
                <p:cTn presetID="2" presetClass="entr" presetSubtype="3" decel="100000" fill="hold" nodeType="withEffect">
                  <p:stCondLst>
                    <p:cond delay="0"/>
                  </p:stCondLst>
                  <p:iterate type="wd">
                    <p:tmPct val="10000"/>
                  </p:iterate>
                  <p:childTnLst>
                    <p:set>
                      <p:cBhvr>
                        <p:cTn dur="1" fill="hold">
                          <p:stCondLst>
                            <p:cond delay="0"/>
                          </p:stCondLst>
                        </p:cTn>
                        <p:tgtEl>
                          <p:spTgt spid="59"/>
                        </p:tgtEl>
                        <p:attrNameLst>
                          <p:attrName>style.visibility</p:attrName>
                        </p:attrNameLst>
                      </p:cBhvr>
                      <p:to>
                        <p:strVal val="visible"/>
                      </p:to>
                    </p:set>
                    <p:anim calcmode="lin" valueType="num">
                      <p:cBhvr additive="base">
                        <p:cTn dur="1000" fill="hold"/>
                        <p:tgtEl>
                          <p:spTgt spid="59"/>
                        </p:tgtEl>
                        <p:attrNameLst>
                          <p:attrName>ppt_x</p:attrName>
                        </p:attrNameLst>
                      </p:cBhvr>
                      <p:tavLst>
                        <p:tav tm="0">
                          <p:val>
                            <p:strVal val="1+#ppt_w/2"/>
                          </p:val>
                        </p:tav>
                        <p:tav tm="100000">
                          <p:val>
                            <p:strVal val="#ppt_x"/>
                          </p:val>
                        </p:tav>
                      </p:tavLst>
                    </p:anim>
                    <p:anim calcmode="lin" valueType="num">
                      <p:cBhvr additive="base">
                        <p:cTn dur="1000" fill="hold"/>
                        <p:tgtEl>
                          <p:spTgt spid="59"/>
                        </p:tgtEl>
                        <p:attrNameLst>
                          <p:attrName>ppt_y</p:attrName>
                        </p:attrNameLst>
                      </p:cBhvr>
                      <p:tavLst>
                        <p:tav tm="0">
                          <p:val>
                            <p:strVal val="0-#ppt_h/2"/>
                          </p:val>
                        </p:tav>
                        <p:tav tm="100000">
                          <p:val>
                            <p:strVal val="#ppt_y"/>
                          </p:val>
                        </p:tav>
                      </p:tavLst>
                    </p:anim>
                  </p:childTnLst>
                </p:cTn>
              </p:par>
            </p:tnLst>
          </p:tmpl>
        </p:tmplLst>
      </p:bldP>
      <p:bldP spid="60" grpId="0" build="allAtOnce">
        <p:tmplLst>
          <p:tmpl lvl="1">
            <p:tnLst>
              <p:par>
                <p:cTn presetID="2" presetClass="entr" presetSubtype="2" decel="100000" fill="hold" nodeType="afterEffect">
                  <p:stCondLst>
                    <p:cond delay="250"/>
                  </p:stCondLst>
                  <p:childTnLst>
                    <p:set>
                      <p:cBhvr>
                        <p:cTn dur="1" fill="hold">
                          <p:stCondLst>
                            <p:cond delay="0"/>
                          </p:stCondLst>
                        </p:cTn>
                        <p:tgtEl>
                          <p:spTgt spid="60"/>
                        </p:tgtEl>
                        <p:attrNameLst>
                          <p:attrName>style.visibility</p:attrName>
                        </p:attrNameLst>
                      </p:cBhvr>
                      <p:to>
                        <p:strVal val="visible"/>
                      </p:to>
                    </p:set>
                    <p:anim calcmode="lin" valueType="num">
                      <p:cBhvr additive="base">
                        <p:cTn dur="500" fill="hold"/>
                        <p:tgtEl>
                          <p:spTgt spid="60"/>
                        </p:tgtEl>
                        <p:attrNameLst>
                          <p:attrName>ppt_x</p:attrName>
                        </p:attrNameLst>
                      </p:cBhvr>
                      <p:tavLst>
                        <p:tav tm="0">
                          <p:val>
                            <p:strVal val="1+#ppt_w/2"/>
                          </p:val>
                        </p:tav>
                        <p:tav tm="100000">
                          <p:val>
                            <p:strVal val="#ppt_x"/>
                          </p:val>
                        </p:tav>
                      </p:tavLst>
                    </p:anim>
                    <p:anim calcmode="lin" valueType="num">
                      <p:cBhvr additive="base">
                        <p:cTn dur="500" fill="hold"/>
                        <p:tgtEl>
                          <p:spTgt spid="60"/>
                        </p:tgtEl>
                        <p:attrNameLst>
                          <p:attrName>ppt_y</p:attrName>
                        </p:attrNameLst>
                      </p:cBhvr>
                      <p:tavLst>
                        <p:tav tm="0">
                          <p:val>
                            <p:strVal val="#ppt_y"/>
                          </p:val>
                        </p:tav>
                        <p:tav tm="100000">
                          <p:val>
                            <p:strVal val="#ppt_y"/>
                          </p:val>
                        </p:tav>
                      </p:tavLst>
                    </p:anim>
                  </p:childTnLst>
                </p:cTn>
              </p:par>
            </p:tnLst>
          </p:tmpl>
        </p:tmplLst>
      </p:bldP>
      <p:bldP spid="6" grpId="0" animBg="1"/>
      <p:bldP spid="65" grpId="0" animBg="1"/>
      <p:bldP spid="65" grpId="1" animBg="1"/>
      <p:bldP spid="67" grpId="0" animBg="1"/>
      <p:bldP spid="67" grpId="1" animBg="1"/>
      <p:bldP spid="12" grpId="0" animBg="1"/>
      <p:bldP spid="68"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79227F-891A-4BB3-A836-4CEC89A439B3}" type="datetimeFigureOut">
              <a:rPr lang="id-ID" smtClean="0"/>
              <a:t>28/11/2019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41642381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 Images 2">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円/楕円 9"/>
          <p:cNvSpPr/>
          <p:nvPr userDrawn="1"/>
        </p:nvSpPr>
        <p:spPr>
          <a:xfrm>
            <a:off x="921504" y="1828574"/>
            <a:ext cx="2102048" cy="2101866"/>
          </a:xfrm>
          <a:prstGeom prst="ellipse">
            <a:avLst/>
          </a:prstGeom>
          <a:solidFill>
            <a:schemeClr val="accent1">
              <a:lumMod val="7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円/楕円 10"/>
          <p:cNvSpPr/>
          <p:nvPr userDrawn="1"/>
        </p:nvSpPr>
        <p:spPr>
          <a:xfrm>
            <a:off x="812238" y="1745809"/>
            <a:ext cx="2102048" cy="2101866"/>
          </a:xfrm>
          <a:prstGeom prst="ellipse">
            <a:avLst/>
          </a:prstGeom>
          <a:solidFill>
            <a:schemeClr val="accent1">
              <a:lumMod val="60000"/>
              <a:lumOff val="4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図プレースホルダー 5"/>
          <p:cNvSpPr>
            <a:spLocks noGrp="1"/>
          </p:cNvSpPr>
          <p:nvPr>
            <p:ph type="pic" sz="quarter" idx="14" hasCustomPrompt="1"/>
          </p:nvPr>
        </p:nvSpPr>
        <p:spPr>
          <a:xfrm>
            <a:off x="902745" y="1800438"/>
            <a:ext cx="2042226" cy="2042049"/>
          </a:xfrm>
          <a:prstGeom prst="ellipse">
            <a:avLst/>
          </a:prstGeom>
          <a:solidFill>
            <a:schemeClr val="bg1"/>
          </a:solidFill>
          <a:ln w="28575" cmpd="sng">
            <a:solidFill>
              <a:schemeClr val="accent1"/>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13" name="円/楕円 12"/>
          <p:cNvSpPr/>
          <p:nvPr userDrawn="1"/>
        </p:nvSpPr>
        <p:spPr>
          <a:xfrm>
            <a:off x="3693080" y="1828574"/>
            <a:ext cx="2102048" cy="2101866"/>
          </a:xfrm>
          <a:prstGeom prst="ellipse">
            <a:avLst/>
          </a:prstGeom>
          <a:solidFill>
            <a:schemeClr val="accent3">
              <a:lumMod val="7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円/楕円 13"/>
          <p:cNvSpPr/>
          <p:nvPr userDrawn="1"/>
        </p:nvSpPr>
        <p:spPr>
          <a:xfrm>
            <a:off x="3583814" y="1745809"/>
            <a:ext cx="2102048" cy="2101866"/>
          </a:xfrm>
          <a:prstGeom prst="ellipse">
            <a:avLst/>
          </a:prstGeom>
          <a:solidFill>
            <a:schemeClr val="accent3">
              <a:lumMod val="60000"/>
              <a:lumOff val="4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5" name="図プレースホルダー 5"/>
          <p:cNvSpPr>
            <a:spLocks noGrp="1"/>
          </p:cNvSpPr>
          <p:nvPr>
            <p:ph type="pic" sz="quarter" idx="15" hasCustomPrompt="1"/>
          </p:nvPr>
        </p:nvSpPr>
        <p:spPr>
          <a:xfrm>
            <a:off x="3674320" y="1800438"/>
            <a:ext cx="2042226" cy="2042049"/>
          </a:xfrm>
          <a:prstGeom prst="ellipse">
            <a:avLst/>
          </a:prstGeom>
          <a:solidFill>
            <a:schemeClr val="bg1"/>
          </a:solidFill>
          <a:ln w="28575" cmpd="sng">
            <a:solidFill>
              <a:schemeClr val="accent3"/>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16" name="円/楕円 15"/>
          <p:cNvSpPr/>
          <p:nvPr userDrawn="1"/>
        </p:nvSpPr>
        <p:spPr>
          <a:xfrm>
            <a:off x="6464656" y="1828574"/>
            <a:ext cx="2102048" cy="2101866"/>
          </a:xfrm>
          <a:prstGeom prst="ellipse">
            <a:avLst/>
          </a:prstGeom>
          <a:solidFill>
            <a:schemeClr val="accent2">
              <a:lumMod val="7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7" name="円/楕円 16"/>
          <p:cNvSpPr/>
          <p:nvPr userDrawn="1"/>
        </p:nvSpPr>
        <p:spPr>
          <a:xfrm>
            <a:off x="6355389" y="1745809"/>
            <a:ext cx="2102048" cy="2101866"/>
          </a:xfrm>
          <a:prstGeom prst="ellipse">
            <a:avLst/>
          </a:prstGeom>
          <a:solidFill>
            <a:schemeClr val="accent2">
              <a:lumMod val="60000"/>
              <a:lumOff val="4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図プレースホルダー 5"/>
          <p:cNvSpPr>
            <a:spLocks noGrp="1"/>
          </p:cNvSpPr>
          <p:nvPr>
            <p:ph type="pic" sz="quarter" idx="16" hasCustomPrompt="1"/>
          </p:nvPr>
        </p:nvSpPr>
        <p:spPr>
          <a:xfrm>
            <a:off x="6445896" y="1800438"/>
            <a:ext cx="2042226" cy="2042049"/>
          </a:xfrm>
          <a:prstGeom prst="ellipse">
            <a:avLst/>
          </a:prstGeom>
          <a:solidFill>
            <a:schemeClr val="bg1"/>
          </a:solidFill>
          <a:ln w="28575" cmpd="sng">
            <a:solidFill>
              <a:schemeClr val="accent2"/>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19" name="円/楕円 18"/>
          <p:cNvSpPr/>
          <p:nvPr userDrawn="1"/>
        </p:nvSpPr>
        <p:spPr>
          <a:xfrm>
            <a:off x="9236232" y="1828574"/>
            <a:ext cx="2102048" cy="2101866"/>
          </a:xfrm>
          <a:prstGeom prst="ellipse">
            <a:avLst/>
          </a:prstGeom>
          <a:solidFill>
            <a:schemeClr val="accent4">
              <a:lumMod val="7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円/楕円 19"/>
          <p:cNvSpPr/>
          <p:nvPr userDrawn="1"/>
        </p:nvSpPr>
        <p:spPr>
          <a:xfrm>
            <a:off x="9126966" y="1745809"/>
            <a:ext cx="2102048" cy="2101866"/>
          </a:xfrm>
          <a:prstGeom prst="ellipse">
            <a:avLst/>
          </a:prstGeom>
          <a:solidFill>
            <a:schemeClr val="accent4">
              <a:lumMod val="60000"/>
              <a:lumOff val="4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1" name="図プレースホルダー 5"/>
          <p:cNvSpPr>
            <a:spLocks noGrp="1"/>
          </p:cNvSpPr>
          <p:nvPr>
            <p:ph type="pic" sz="quarter" idx="17" hasCustomPrompt="1"/>
          </p:nvPr>
        </p:nvSpPr>
        <p:spPr>
          <a:xfrm>
            <a:off x="9217473" y="1800438"/>
            <a:ext cx="2042226" cy="2042049"/>
          </a:xfrm>
          <a:prstGeom prst="ellipse">
            <a:avLst/>
          </a:prstGeom>
          <a:solidFill>
            <a:schemeClr val="bg1"/>
          </a:solidFill>
          <a:ln w="28575" cmpd="sng">
            <a:solidFill>
              <a:schemeClr val="accent4"/>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22" name="テキスト プレースホルダー 6"/>
          <p:cNvSpPr>
            <a:spLocks noGrp="1"/>
          </p:cNvSpPr>
          <p:nvPr>
            <p:ph type="body" sz="quarter" idx="21" hasCustomPrompt="1"/>
          </p:nvPr>
        </p:nvSpPr>
        <p:spPr>
          <a:xfrm>
            <a:off x="588587" y="3992092"/>
            <a:ext cx="2651984" cy="480053"/>
          </a:xfrm>
        </p:spPr>
        <p:txBody>
          <a:bodyPr anchor="t">
            <a:noAutofit/>
          </a:bodyPr>
          <a:lstStyle>
            <a:lvl1pPr algn="ctr">
              <a:defRPr sz="1867"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23" name="テキスト プレースホルダー 6"/>
          <p:cNvSpPr>
            <a:spLocks noGrp="1"/>
          </p:cNvSpPr>
          <p:nvPr>
            <p:ph type="body" sz="quarter" idx="24" hasCustomPrompt="1"/>
          </p:nvPr>
        </p:nvSpPr>
        <p:spPr>
          <a:xfrm>
            <a:off x="690250" y="4812794"/>
            <a:ext cx="2477334" cy="1095641"/>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4" name="正方形/長方形 23"/>
          <p:cNvSpPr/>
          <p:nvPr userDrawn="1"/>
        </p:nvSpPr>
        <p:spPr>
          <a:xfrm>
            <a:off x="848703" y="4745238"/>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5" name="テキスト プレースホルダー 6"/>
          <p:cNvSpPr>
            <a:spLocks noGrp="1"/>
          </p:cNvSpPr>
          <p:nvPr>
            <p:ph type="body" sz="quarter" idx="25" hasCustomPrompt="1"/>
          </p:nvPr>
        </p:nvSpPr>
        <p:spPr>
          <a:xfrm>
            <a:off x="3347170" y="3990529"/>
            <a:ext cx="2675506" cy="480053"/>
          </a:xfrm>
        </p:spPr>
        <p:txBody>
          <a:bodyPr anchor="t">
            <a:noAutofit/>
          </a:bodyPr>
          <a:lstStyle>
            <a:lvl1pPr algn="ctr">
              <a:defRPr sz="1867"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26" name="テキスト プレースホルダー 6"/>
          <p:cNvSpPr>
            <a:spLocks noGrp="1"/>
          </p:cNvSpPr>
          <p:nvPr>
            <p:ph type="body" sz="quarter" idx="26" hasCustomPrompt="1"/>
          </p:nvPr>
        </p:nvSpPr>
        <p:spPr>
          <a:xfrm>
            <a:off x="3467146" y="4811231"/>
            <a:ext cx="2477334" cy="1095641"/>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7" name="正方形/長方形 26"/>
          <p:cNvSpPr/>
          <p:nvPr userDrawn="1"/>
        </p:nvSpPr>
        <p:spPr>
          <a:xfrm>
            <a:off x="3625600" y="4743676"/>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8" name="テキスト プレースホルダー 6"/>
          <p:cNvSpPr>
            <a:spLocks noGrp="1"/>
          </p:cNvSpPr>
          <p:nvPr>
            <p:ph type="body" sz="quarter" idx="27" hasCustomPrompt="1"/>
          </p:nvPr>
        </p:nvSpPr>
        <p:spPr>
          <a:xfrm>
            <a:off x="6127533" y="3992092"/>
            <a:ext cx="2675506" cy="480053"/>
          </a:xfrm>
        </p:spPr>
        <p:txBody>
          <a:bodyPr anchor="t">
            <a:noAutofit/>
          </a:bodyPr>
          <a:lstStyle>
            <a:lvl1pPr algn="ctr">
              <a:defRPr sz="1867"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29" name="テキスト プレースホルダー 6"/>
          <p:cNvSpPr>
            <a:spLocks noGrp="1"/>
          </p:cNvSpPr>
          <p:nvPr>
            <p:ph type="body" sz="quarter" idx="28" hasCustomPrompt="1"/>
          </p:nvPr>
        </p:nvSpPr>
        <p:spPr>
          <a:xfrm>
            <a:off x="6244042" y="4812794"/>
            <a:ext cx="2477334" cy="1095641"/>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0" name="正方形/長方形 29"/>
          <p:cNvSpPr/>
          <p:nvPr userDrawn="1"/>
        </p:nvSpPr>
        <p:spPr>
          <a:xfrm>
            <a:off x="6402496" y="4745238"/>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1" name="テキスト プレースホルダー 6"/>
          <p:cNvSpPr>
            <a:spLocks noGrp="1"/>
          </p:cNvSpPr>
          <p:nvPr>
            <p:ph type="body" sz="quarter" idx="29" hasCustomPrompt="1"/>
          </p:nvPr>
        </p:nvSpPr>
        <p:spPr>
          <a:xfrm>
            <a:off x="8907896" y="3992092"/>
            <a:ext cx="2675506" cy="480053"/>
          </a:xfrm>
        </p:spPr>
        <p:txBody>
          <a:bodyPr anchor="t">
            <a:noAutofit/>
          </a:bodyPr>
          <a:lstStyle>
            <a:lvl1pPr algn="ctr">
              <a:defRPr sz="1867"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32" name="テキスト プレースホルダー 6"/>
          <p:cNvSpPr>
            <a:spLocks noGrp="1"/>
          </p:cNvSpPr>
          <p:nvPr>
            <p:ph type="body" sz="quarter" idx="30" hasCustomPrompt="1"/>
          </p:nvPr>
        </p:nvSpPr>
        <p:spPr>
          <a:xfrm>
            <a:off x="9020939" y="4812794"/>
            <a:ext cx="2477334" cy="1095641"/>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3" name="正方形/長方形 32"/>
          <p:cNvSpPr/>
          <p:nvPr userDrawn="1"/>
        </p:nvSpPr>
        <p:spPr>
          <a:xfrm>
            <a:off x="9179393" y="4745238"/>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4" name="テキスト プレースホルダー 6"/>
          <p:cNvSpPr>
            <a:spLocks noGrp="1"/>
          </p:cNvSpPr>
          <p:nvPr>
            <p:ph type="body" sz="quarter" idx="31" hasCustomPrompt="1"/>
          </p:nvPr>
        </p:nvSpPr>
        <p:spPr>
          <a:xfrm>
            <a:off x="688684" y="4323538"/>
            <a:ext cx="2477334" cy="382623"/>
          </a:xfrm>
        </p:spPr>
        <p:txBody>
          <a:bodyPr anchor="t">
            <a:noAutofit/>
          </a:bodyPr>
          <a:lstStyle>
            <a:lvl1pPr algn="ctr">
              <a:defRPr sz="1200" i="1" baseline="0">
                <a:solidFill>
                  <a:schemeClr val="accent1">
                    <a:lumMod val="50000"/>
                  </a:schemeClr>
                </a:solidFill>
                <a:latin typeface="+mn-lt"/>
              </a:defRPr>
            </a:lvl1pPr>
          </a:lstStyle>
          <a:p>
            <a:pPr lvl="0"/>
            <a:r>
              <a:rPr kumimoji="1" lang="en-US" altLang="ja-JP" dirty="0"/>
              <a:t>Text goes here</a:t>
            </a:r>
            <a:endParaRPr kumimoji="1" lang="ja-JP" altLang="en-US" dirty="0"/>
          </a:p>
        </p:txBody>
      </p:sp>
      <p:sp>
        <p:nvSpPr>
          <p:cNvPr id="35" name="テキスト プレースホルダー 6"/>
          <p:cNvSpPr>
            <a:spLocks noGrp="1"/>
          </p:cNvSpPr>
          <p:nvPr>
            <p:ph type="body" sz="quarter" idx="32" hasCustomPrompt="1"/>
          </p:nvPr>
        </p:nvSpPr>
        <p:spPr>
          <a:xfrm>
            <a:off x="3465581" y="4321975"/>
            <a:ext cx="2477334" cy="382623"/>
          </a:xfrm>
        </p:spPr>
        <p:txBody>
          <a:bodyPr anchor="t">
            <a:noAutofit/>
          </a:bodyPr>
          <a:lstStyle>
            <a:lvl1pPr algn="ctr">
              <a:defRPr sz="1200" i="1" baseline="0">
                <a:solidFill>
                  <a:schemeClr val="accent3">
                    <a:lumMod val="50000"/>
                  </a:schemeClr>
                </a:solidFill>
                <a:latin typeface="+mn-lt"/>
              </a:defRPr>
            </a:lvl1pPr>
          </a:lstStyle>
          <a:p>
            <a:pPr lvl="0"/>
            <a:r>
              <a:rPr kumimoji="1" lang="en-US" altLang="ja-JP" dirty="0"/>
              <a:t>Text goes here</a:t>
            </a:r>
            <a:endParaRPr kumimoji="1" lang="ja-JP" altLang="en-US" dirty="0"/>
          </a:p>
        </p:txBody>
      </p:sp>
      <p:sp>
        <p:nvSpPr>
          <p:cNvPr id="36" name="テキスト プレースホルダー 6"/>
          <p:cNvSpPr>
            <a:spLocks noGrp="1"/>
          </p:cNvSpPr>
          <p:nvPr>
            <p:ph type="body" sz="quarter" idx="33" hasCustomPrompt="1"/>
          </p:nvPr>
        </p:nvSpPr>
        <p:spPr>
          <a:xfrm>
            <a:off x="6242477" y="4323538"/>
            <a:ext cx="2477334" cy="382623"/>
          </a:xfrm>
        </p:spPr>
        <p:txBody>
          <a:bodyPr anchor="t">
            <a:noAutofit/>
          </a:bodyPr>
          <a:lstStyle>
            <a:lvl1pPr algn="ctr">
              <a:defRPr sz="1200" i="1" baseline="0">
                <a:solidFill>
                  <a:schemeClr val="accent2">
                    <a:lumMod val="50000"/>
                  </a:schemeClr>
                </a:solidFill>
                <a:latin typeface="+mn-lt"/>
              </a:defRPr>
            </a:lvl1pPr>
          </a:lstStyle>
          <a:p>
            <a:pPr lvl="0"/>
            <a:r>
              <a:rPr kumimoji="1" lang="en-US" altLang="ja-JP" dirty="0"/>
              <a:t>Text goes here</a:t>
            </a:r>
            <a:endParaRPr kumimoji="1" lang="ja-JP" altLang="en-US" dirty="0"/>
          </a:p>
        </p:txBody>
      </p:sp>
      <p:sp>
        <p:nvSpPr>
          <p:cNvPr id="37" name="テキスト プレースホルダー 6"/>
          <p:cNvSpPr>
            <a:spLocks noGrp="1"/>
          </p:cNvSpPr>
          <p:nvPr>
            <p:ph type="body" sz="quarter" idx="34" hasCustomPrompt="1"/>
          </p:nvPr>
        </p:nvSpPr>
        <p:spPr>
          <a:xfrm>
            <a:off x="9019374" y="4323538"/>
            <a:ext cx="2477334" cy="382623"/>
          </a:xfrm>
        </p:spPr>
        <p:txBody>
          <a:bodyPr anchor="t">
            <a:noAutofit/>
          </a:bodyPr>
          <a:lstStyle>
            <a:lvl1pPr algn="ctr">
              <a:defRPr sz="1200" i="1" baseline="0">
                <a:solidFill>
                  <a:schemeClr val="accent4">
                    <a:lumMod val="50000"/>
                  </a:schemeClr>
                </a:solidFill>
                <a:latin typeface="+mn-lt"/>
              </a:defRPr>
            </a:lvl1pPr>
          </a:lstStyle>
          <a:p>
            <a:pPr lvl="0"/>
            <a:r>
              <a:rPr kumimoji="1" lang="en-US" altLang="ja-JP" dirty="0"/>
              <a:t>Text goes here</a:t>
            </a:r>
            <a:endParaRPr kumimoji="1" lang="ja-JP" altLang="en-US" dirty="0"/>
          </a:p>
        </p:txBody>
      </p:sp>
      <p:sp>
        <p:nvSpPr>
          <p:cNvPr id="38" name="スライド番号プレースホルダー 3"/>
          <p:cNvSpPr>
            <a:spLocks noGrp="1"/>
          </p:cNvSpPr>
          <p:nvPr>
            <p:ph type="sldNum" sz="quarter" idx="11"/>
          </p:nvPr>
        </p:nvSpPr>
        <p:spPr>
          <a:xfrm>
            <a:off x="11435106" y="6288526"/>
            <a:ext cx="720142" cy="365125"/>
          </a:xfrm>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Tree>
    <p:extLst>
      <p:ext uri="{BB962C8B-B14F-4D97-AF65-F5344CB8AC3E}">
        <p14:creationId xmlns:p14="http://schemas.microsoft.com/office/powerpoint/2010/main" val="244313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750"/>
                                        <p:tgtEl>
                                          <p:spTgt spid="10"/>
                                        </p:tgtEl>
                                      </p:cBhvr>
                                    </p:animEffect>
                                  </p:childTnLst>
                                </p:cTn>
                              </p:par>
                              <p:par>
                                <p:cTn id="16" presetID="10" presetClass="entr" presetSubtype="0" fill="hold" grpId="0" nodeType="withEffect">
                                  <p:stCondLst>
                                    <p:cond delay="10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750"/>
                                        <p:tgtEl>
                                          <p:spTgt spid="11"/>
                                        </p:tgtEl>
                                      </p:cBhvr>
                                    </p:animEffect>
                                  </p:childTnLst>
                                </p:cTn>
                              </p:par>
                              <p:par>
                                <p:cTn id="19" presetID="10" presetClass="entr" presetSubtype="0" fill="hold" grpId="0" nodeType="withEffect">
                                  <p:stCondLst>
                                    <p:cond delay="20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750"/>
                                        <p:tgtEl>
                                          <p:spTgt spid="12"/>
                                        </p:tgtEl>
                                      </p:cBhvr>
                                    </p:animEffect>
                                  </p:childTnLst>
                                </p:cTn>
                              </p:par>
                              <p:par>
                                <p:cTn id="22" presetID="2" presetClass="entr" presetSubtype="1" decel="100000" fill="hold" grpId="1"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750" fill="hold"/>
                                        <p:tgtEl>
                                          <p:spTgt spid="10"/>
                                        </p:tgtEl>
                                        <p:attrNameLst>
                                          <p:attrName>ppt_x</p:attrName>
                                        </p:attrNameLst>
                                      </p:cBhvr>
                                      <p:tavLst>
                                        <p:tav tm="0">
                                          <p:val>
                                            <p:strVal val="#ppt_x"/>
                                          </p:val>
                                        </p:tav>
                                        <p:tav tm="100000">
                                          <p:val>
                                            <p:strVal val="#ppt_x"/>
                                          </p:val>
                                        </p:tav>
                                      </p:tavLst>
                                    </p:anim>
                                    <p:anim calcmode="lin" valueType="num">
                                      <p:cBhvr additive="base">
                                        <p:cTn id="25" dur="750" fill="hold"/>
                                        <p:tgtEl>
                                          <p:spTgt spid="10"/>
                                        </p:tgtEl>
                                        <p:attrNameLst>
                                          <p:attrName>ppt_y</p:attrName>
                                        </p:attrNameLst>
                                      </p:cBhvr>
                                      <p:tavLst>
                                        <p:tav tm="0">
                                          <p:val>
                                            <p:strVal val="0-#ppt_h/2"/>
                                          </p:val>
                                        </p:tav>
                                        <p:tav tm="100000">
                                          <p:val>
                                            <p:strVal val="#ppt_y"/>
                                          </p:val>
                                        </p:tav>
                                      </p:tavLst>
                                    </p:anim>
                                  </p:childTnLst>
                                </p:cTn>
                              </p:par>
                              <p:par>
                                <p:cTn id="26" presetID="2" presetClass="entr" presetSubtype="1" decel="100000" fill="hold" grpId="1" nodeType="withEffect">
                                  <p:stCondLst>
                                    <p:cond delay="10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750" fill="hold"/>
                                        <p:tgtEl>
                                          <p:spTgt spid="11"/>
                                        </p:tgtEl>
                                        <p:attrNameLst>
                                          <p:attrName>ppt_x</p:attrName>
                                        </p:attrNameLst>
                                      </p:cBhvr>
                                      <p:tavLst>
                                        <p:tav tm="0">
                                          <p:val>
                                            <p:strVal val="#ppt_x"/>
                                          </p:val>
                                        </p:tav>
                                        <p:tav tm="100000">
                                          <p:val>
                                            <p:strVal val="#ppt_x"/>
                                          </p:val>
                                        </p:tav>
                                      </p:tavLst>
                                    </p:anim>
                                    <p:anim calcmode="lin" valueType="num">
                                      <p:cBhvr additive="base">
                                        <p:cTn id="29" dur="750" fill="hold"/>
                                        <p:tgtEl>
                                          <p:spTgt spid="11"/>
                                        </p:tgtEl>
                                        <p:attrNameLst>
                                          <p:attrName>ppt_y</p:attrName>
                                        </p:attrNameLst>
                                      </p:cBhvr>
                                      <p:tavLst>
                                        <p:tav tm="0">
                                          <p:val>
                                            <p:strVal val="0-#ppt_h/2"/>
                                          </p:val>
                                        </p:tav>
                                        <p:tav tm="100000">
                                          <p:val>
                                            <p:strVal val="#ppt_y"/>
                                          </p:val>
                                        </p:tav>
                                      </p:tavLst>
                                    </p:anim>
                                  </p:childTnLst>
                                </p:cTn>
                              </p:par>
                              <p:par>
                                <p:cTn id="30" presetID="2" presetClass="entr" presetSubtype="1" decel="100000" fill="hold" grpId="1" nodeType="withEffect">
                                  <p:stCondLst>
                                    <p:cond delay="20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750" fill="hold"/>
                                        <p:tgtEl>
                                          <p:spTgt spid="12"/>
                                        </p:tgtEl>
                                        <p:attrNameLst>
                                          <p:attrName>ppt_x</p:attrName>
                                        </p:attrNameLst>
                                      </p:cBhvr>
                                      <p:tavLst>
                                        <p:tav tm="0">
                                          <p:val>
                                            <p:strVal val="#ppt_x"/>
                                          </p:val>
                                        </p:tav>
                                        <p:tav tm="100000">
                                          <p:val>
                                            <p:strVal val="#ppt_x"/>
                                          </p:val>
                                        </p:tav>
                                      </p:tavLst>
                                    </p:anim>
                                    <p:anim calcmode="lin" valueType="num">
                                      <p:cBhvr additive="base">
                                        <p:cTn id="33" dur="750" fill="hold"/>
                                        <p:tgtEl>
                                          <p:spTgt spid="12"/>
                                        </p:tgtEl>
                                        <p:attrNameLst>
                                          <p:attrName>ppt_y</p:attrName>
                                        </p:attrNameLst>
                                      </p:cBhvr>
                                      <p:tavLst>
                                        <p:tav tm="0">
                                          <p:val>
                                            <p:strVal val="0-#ppt_h/2"/>
                                          </p:val>
                                        </p:tav>
                                        <p:tav tm="100000">
                                          <p:val>
                                            <p:strVal val="#ppt_y"/>
                                          </p:val>
                                        </p:tav>
                                      </p:tavLst>
                                    </p:anim>
                                  </p:childTnLst>
                                </p:cTn>
                              </p:par>
                            </p:childTnLst>
                          </p:cTn>
                        </p:par>
                        <p:par>
                          <p:cTn id="34" fill="hold">
                            <p:stCondLst>
                              <p:cond delay="1450"/>
                            </p:stCondLst>
                            <p:childTnLst>
                              <p:par>
                                <p:cTn id="35" presetID="2" presetClass="entr" presetSubtype="4" decel="100000" fill="hold" grpId="0" nodeType="afterEffect">
                                  <p:stCondLst>
                                    <p:cond delay="0"/>
                                  </p:stCondLst>
                                  <p:childTnLst>
                                    <p:set>
                                      <p:cBhvr>
                                        <p:cTn id="36" dur="1" fill="hold">
                                          <p:stCondLst>
                                            <p:cond delay="0"/>
                                          </p:stCondLst>
                                        </p:cTn>
                                        <p:tgtEl>
                                          <p:spTgt spid="22">
                                            <p:txEl>
                                              <p:pRg st="0" end="0"/>
                                            </p:txEl>
                                          </p:spTgt>
                                        </p:tgtEl>
                                        <p:attrNameLst>
                                          <p:attrName>style.visibility</p:attrName>
                                        </p:attrNameLst>
                                      </p:cBhvr>
                                      <p:to>
                                        <p:strVal val="visible"/>
                                      </p:to>
                                    </p:set>
                                    <p:anim calcmode="lin" valueType="num">
                                      <p:cBhvr additive="base">
                                        <p:cTn id="3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950"/>
                            </p:stCondLst>
                            <p:childTnLst>
                              <p:par>
                                <p:cTn id="40" presetID="22" presetClass="entr" presetSubtype="8" fill="hold" grpId="0" nodeType="afterEffect">
                                  <p:stCondLst>
                                    <p:cond delay="0"/>
                                  </p:stCondLst>
                                  <p:childTnLst>
                                    <p:set>
                                      <p:cBhvr>
                                        <p:cTn id="41" dur="1" fill="hold">
                                          <p:stCondLst>
                                            <p:cond delay="0"/>
                                          </p:stCondLst>
                                        </p:cTn>
                                        <p:tgtEl>
                                          <p:spTgt spid="34">
                                            <p:txEl>
                                              <p:pRg st="0" end="0"/>
                                            </p:txEl>
                                          </p:spTgt>
                                        </p:tgtEl>
                                        <p:attrNameLst>
                                          <p:attrName>style.visibility</p:attrName>
                                        </p:attrNameLst>
                                      </p:cBhvr>
                                      <p:to>
                                        <p:strVal val="visible"/>
                                      </p:to>
                                    </p:set>
                                    <p:animEffect transition="in" filter="wipe(left)">
                                      <p:cBhvr>
                                        <p:cTn id="42" dur="500"/>
                                        <p:tgtEl>
                                          <p:spTgt spid="34">
                                            <p:txEl>
                                              <p:pRg st="0" end="0"/>
                                            </p:txEl>
                                          </p:spTgt>
                                        </p:tgtEl>
                                      </p:cBhvr>
                                    </p:animEffect>
                                  </p:childTnLst>
                                </p:cTn>
                              </p:par>
                            </p:childTnLst>
                          </p:cTn>
                        </p:par>
                        <p:par>
                          <p:cTn id="43" fill="hold">
                            <p:stCondLst>
                              <p:cond delay="2450"/>
                            </p:stCondLst>
                            <p:childTnLst>
                              <p:par>
                                <p:cTn id="44" presetID="2" presetClass="entr" presetSubtype="4" decel="10000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additive="base">
                                        <p:cTn id="46" dur="500" fill="hold"/>
                                        <p:tgtEl>
                                          <p:spTgt spid="24"/>
                                        </p:tgtEl>
                                        <p:attrNameLst>
                                          <p:attrName>ppt_x</p:attrName>
                                        </p:attrNameLst>
                                      </p:cBhvr>
                                      <p:tavLst>
                                        <p:tav tm="0">
                                          <p:val>
                                            <p:strVal val="#ppt_x"/>
                                          </p:val>
                                        </p:tav>
                                        <p:tav tm="100000">
                                          <p:val>
                                            <p:strVal val="#ppt_x"/>
                                          </p:val>
                                        </p:tav>
                                      </p:tavLst>
                                    </p:anim>
                                    <p:anim calcmode="lin" valueType="num">
                                      <p:cBhvr additive="base">
                                        <p:cTn id="47" dur="500" fill="hold"/>
                                        <p:tgtEl>
                                          <p:spTgt spid="24"/>
                                        </p:tgtEl>
                                        <p:attrNameLst>
                                          <p:attrName>ppt_y</p:attrName>
                                        </p:attrNameLst>
                                      </p:cBhvr>
                                      <p:tavLst>
                                        <p:tav tm="0">
                                          <p:val>
                                            <p:strVal val="1+#ppt_h/2"/>
                                          </p:val>
                                        </p:tav>
                                        <p:tav tm="100000">
                                          <p:val>
                                            <p:strVal val="#ppt_y"/>
                                          </p:val>
                                        </p:tav>
                                      </p:tavLst>
                                    </p:anim>
                                  </p:childTnLst>
                                </p:cTn>
                              </p:par>
                              <p:par>
                                <p:cTn id="48" presetID="2" presetClass="entr" presetSubtype="4" decel="100000" fill="hold" grpId="0" nodeType="withEffect">
                                  <p:stCondLst>
                                    <p:cond delay="100"/>
                                  </p:stCondLst>
                                  <p:childTnLst>
                                    <p:set>
                                      <p:cBhvr>
                                        <p:cTn id="49" dur="1" fill="hold">
                                          <p:stCondLst>
                                            <p:cond delay="0"/>
                                          </p:stCondLst>
                                        </p:cTn>
                                        <p:tgtEl>
                                          <p:spTgt spid="23">
                                            <p:txEl>
                                              <p:pRg st="0" end="0"/>
                                            </p:txEl>
                                          </p:spTgt>
                                        </p:tgtEl>
                                        <p:attrNameLst>
                                          <p:attrName>style.visibility</p:attrName>
                                        </p:attrNameLst>
                                      </p:cBhvr>
                                      <p:to>
                                        <p:strVal val="visible"/>
                                      </p:to>
                                    </p:set>
                                    <p:anim calcmode="lin" valueType="num">
                                      <p:cBhvr additive="base">
                                        <p:cTn id="50"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par>
                          <p:cTn id="52" fill="hold">
                            <p:stCondLst>
                              <p:cond delay="3050"/>
                            </p:stCondLst>
                            <p:childTnLst>
                              <p:par>
                                <p:cTn id="53" presetID="10" presetClass="entr" presetSubtype="0"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750"/>
                                        <p:tgtEl>
                                          <p:spTgt spid="13"/>
                                        </p:tgtEl>
                                      </p:cBhvr>
                                    </p:animEffect>
                                  </p:childTnLst>
                                </p:cTn>
                              </p:par>
                              <p:par>
                                <p:cTn id="56" presetID="10" presetClass="entr" presetSubtype="0" fill="hold" grpId="0" nodeType="withEffect">
                                  <p:stCondLst>
                                    <p:cond delay="100"/>
                                  </p:stCondLst>
                                  <p:childTnLst>
                                    <p:set>
                                      <p:cBhvr>
                                        <p:cTn id="57" dur="1" fill="hold">
                                          <p:stCondLst>
                                            <p:cond delay="0"/>
                                          </p:stCondLst>
                                        </p:cTn>
                                        <p:tgtEl>
                                          <p:spTgt spid="14"/>
                                        </p:tgtEl>
                                        <p:attrNameLst>
                                          <p:attrName>style.visibility</p:attrName>
                                        </p:attrNameLst>
                                      </p:cBhvr>
                                      <p:to>
                                        <p:strVal val="visible"/>
                                      </p:to>
                                    </p:set>
                                    <p:animEffect transition="in" filter="fade">
                                      <p:cBhvr>
                                        <p:cTn id="58" dur="750"/>
                                        <p:tgtEl>
                                          <p:spTgt spid="14"/>
                                        </p:tgtEl>
                                      </p:cBhvr>
                                    </p:animEffect>
                                  </p:childTnLst>
                                </p:cTn>
                              </p:par>
                              <p:par>
                                <p:cTn id="59" presetID="10" presetClass="entr" presetSubtype="0" fill="hold" grpId="0" nodeType="withEffect">
                                  <p:stCondLst>
                                    <p:cond delay="20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750"/>
                                        <p:tgtEl>
                                          <p:spTgt spid="15"/>
                                        </p:tgtEl>
                                      </p:cBhvr>
                                    </p:animEffect>
                                  </p:childTnLst>
                                </p:cTn>
                              </p:par>
                              <p:par>
                                <p:cTn id="62" presetID="2" presetClass="entr" presetSubtype="1" decel="100000" fill="hold" grpId="1" nodeType="with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additive="base">
                                        <p:cTn id="64" dur="750" fill="hold"/>
                                        <p:tgtEl>
                                          <p:spTgt spid="13"/>
                                        </p:tgtEl>
                                        <p:attrNameLst>
                                          <p:attrName>ppt_x</p:attrName>
                                        </p:attrNameLst>
                                      </p:cBhvr>
                                      <p:tavLst>
                                        <p:tav tm="0">
                                          <p:val>
                                            <p:strVal val="#ppt_x"/>
                                          </p:val>
                                        </p:tav>
                                        <p:tav tm="100000">
                                          <p:val>
                                            <p:strVal val="#ppt_x"/>
                                          </p:val>
                                        </p:tav>
                                      </p:tavLst>
                                    </p:anim>
                                    <p:anim calcmode="lin" valueType="num">
                                      <p:cBhvr additive="base">
                                        <p:cTn id="65" dur="750" fill="hold"/>
                                        <p:tgtEl>
                                          <p:spTgt spid="13"/>
                                        </p:tgtEl>
                                        <p:attrNameLst>
                                          <p:attrName>ppt_y</p:attrName>
                                        </p:attrNameLst>
                                      </p:cBhvr>
                                      <p:tavLst>
                                        <p:tav tm="0">
                                          <p:val>
                                            <p:strVal val="0-#ppt_h/2"/>
                                          </p:val>
                                        </p:tav>
                                        <p:tav tm="100000">
                                          <p:val>
                                            <p:strVal val="#ppt_y"/>
                                          </p:val>
                                        </p:tav>
                                      </p:tavLst>
                                    </p:anim>
                                  </p:childTnLst>
                                </p:cTn>
                              </p:par>
                              <p:par>
                                <p:cTn id="66" presetID="2" presetClass="entr" presetSubtype="1" decel="100000" fill="hold" grpId="1" nodeType="withEffect">
                                  <p:stCondLst>
                                    <p:cond delay="10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750" fill="hold"/>
                                        <p:tgtEl>
                                          <p:spTgt spid="14"/>
                                        </p:tgtEl>
                                        <p:attrNameLst>
                                          <p:attrName>ppt_x</p:attrName>
                                        </p:attrNameLst>
                                      </p:cBhvr>
                                      <p:tavLst>
                                        <p:tav tm="0">
                                          <p:val>
                                            <p:strVal val="#ppt_x"/>
                                          </p:val>
                                        </p:tav>
                                        <p:tav tm="100000">
                                          <p:val>
                                            <p:strVal val="#ppt_x"/>
                                          </p:val>
                                        </p:tav>
                                      </p:tavLst>
                                    </p:anim>
                                    <p:anim calcmode="lin" valueType="num">
                                      <p:cBhvr additive="base">
                                        <p:cTn id="69" dur="750" fill="hold"/>
                                        <p:tgtEl>
                                          <p:spTgt spid="14"/>
                                        </p:tgtEl>
                                        <p:attrNameLst>
                                          <p:attrName>ppt_y</p:attrName>
                                        </p:attrNameLst>
                                      </p:cBhvr>
                                      <p:tavLst>
                                        <p:tav tm="0">
                                          <p:val>
                                            <p:strVal val="0-#ppt_h/2"/>
                                          </p:val>
                                        </p:tav>
                                        <p:tav tm="100000">
                                          <p:val>
                                            <p:strVal val="#ppt_y"/>
                                          </p:val>
                                        </p:tav>
                                      </p:tavLst>
                                    </p:anim>
                                  </p:childTnLst>
                                </p:cTn>
                              </p:par>
                              <p:par>
                                <p:cTn id="70" presetID="2" presetClass="entr" presetSubtype="1" decel="100000" fill="hold" grpId="1" nodeType="withEffect">
                                  <p:stCondLst>
                                    <p:cond delay="200"/>
                                  </p:stCondLst>
                                  <p:childTnLst>
                                    <p:set>
                                      <p:cBhvr>
                                        <p:cTn id="71" dur="1" fill="hold">
                                          <p:stCondLst>
                                            <p:cond delay="0"/>
                                          </p:stCondLst>
                                        </p:cTn>
                                        <p:tgtEl>
                                          <p:spTgt spid="15"/>
                                        </p:tgtEl>
                                        <p:attrNameLst>
                                          <p:attrName>style.visibility</p:attrName>
                                        </p:attrNameLst>
                                      </p:cBhvr>
                                      <p:to>
                                        <p:strVal val="visible"/>
                                      </p:to>
                                    </p:set>
                                    <p:anim calcmode="lin" valueType="num">
                                      <p:cBhvr additive="base">
                                        <p:cTn id="72" dur="750" fill="hold"/>
                                        <p:tgtEl>
                                          <p:spTgt spid="15"/>
                                        </p:tgtEl>
                                        <p:attrNameLst>
                                          <p:attrName>ppt_x</p:attrName>
                                        </p:attrNameLst>
                                      </p:cBhvr>
                                      <p:tavLst>
                                        <p:tav tm="0">
                                          <p:val>
                                            <p:strVal val="#ppt_x"/>
                                          </p:val>
                                        </p:tav>
                                        <p:tav tm="100000">
                                          <p:val>
                                            <p:strVal val="#ppt_x"/>
                                          </p:val>
                                        </p:tav>
                                      </p:tavLst>
                                    </p:anim>
                                    <p:anim calcmode="lin" valueType="num">
                                      <p:cBhvr additive="base">
                                        <p:cTn id="73" dur="750" fill="hold"/>
                                        <p:tgtEl>
                                          <p:spTgt spid="15"/>
                                        </p:tgtEl>
                                        <p:attrNameLst>
                                          <p:attrName>ppt_y</p:attrName>
                                        </p:attrNameLst>
                                      </p:cBhvr>
                                      <p:tavLst>
                                        <p:tav tm="0">
                                          <p:val>
                                            <p:strVal val="0-#ppt_h/2"/>
                                          </p:val>
                                        </p:tav>
                                        <p:tav tm="100000">
                                          <p:val>
                                            <p:strVal val="#ppt_y"/>
                                          </p:val>
                                        </p:tav>
                                      </p:tavLst>
                                    </p:anim>
                                  </p:childTnLst>
                                </p:cTn>
                              </p:par>
                            </p:childTnLst>
                          </p:cTn>
                        </p:par>
                        <p:par>
                          <p:cTn id="74" fill="hold">
                            <p:stCondLst>
                              <p:cond delay="4000"/>
                            </p:stCondLst>
                            <p:childTnLst>
                              <p:par>
                                <p:cTn id="75" presetID="2" presetClass="entr" presetSubtype="4" decel="100000" fill="hold" grpId="0" nodeType="afterEffect">
                                  <p:stCondLst>
                                    <p:cond delay="0"/>
                                  </p:stCondLst>
                                  <p:childTnLst>
                                    <p:set>
                                      <p:cBhvr>
                                        <p:cTn id="76" dur="1" fill="hold">
                                          <p:stCondLst>
                                            <p:cond delay="0"/>
                                          </p:stCondLst>
                                        </p:cTn>
                                        <p:tgtEl>
                                          <p:spTgt spid="25">
                                            <p:txEl>
                                              <p:pRg st="0" end="0"/>
                                            </p:txEl>
                                          </p:spTgt>
                                        </p:tgtEl>
                                        <p:attrNameLst>
                                          <p:attrName>style.visibility</p:attrName>
                                        </p:attrNameLst>
                                      </p:cBhvr>
                                      <p:to>
                                        <p:strVal val="visible"/>
                                      </p:to>
                                    </p:set>
                                    <p:anim calcmode="lin" valueType="num">
                                      <p:cBhvr additive="base">
                                        <p:cTn id="77"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par>
                          <p:cTn id="79" fill="hold">
                            <p:stCondLst>
                              <p:cond delay="4500"/>
                            </p:stCondLst>
                            <p:childTnLst>
                              <p:par>
                                <p:cTn id="80" presetID="22" presetClass="entr" presetSubtype="8" fill="hold" grpId="0" nodeType="afterEffect">
                                  <p:stCondLst>
                                    <p:cond delay="0"/>
                                  </p:stCondLst>
                                  <p:childTnLst>
                                    <p:set>
                                      <p:cBhvr>
                                        <p:cTn id="81" dur="1" fill="hold">
                                          <p:stCondLst>
                                            <p:cond delay="0"/>
                                          </p:stCondLst>
                                        </p:cTn>
                                        <p:tgtEl>
                                          <p:spTgt spid="35">
                                            <p:txEl>
                                              <p:pRg st="0" end="0"/>
                                            </p:txEl>
                                          </p:spTgt>
                                        </p:tgtEl>
                                        <p:attrNameLst>
                                          <p:attrName>style.visibility</p:attrName>
                                        </p:attrNameLst>
                                      </p:cBhvr>
                                      <p:to>
                                        <p:strVal val="visible"/>
                                      </p:to>
                                    </p:set>
                                    <p:animEffect transition="in" filter="wipe(left)">
                                      <p:cBhvr>
                                        <p:cTn id="82" dur="500"/>
                                        <p:tgtEl>
                                          <p:spTgt spid="35">
                                            <p:txEl>
                                              <p:pRg st="0" end="0"/>
                                            </p:txEl>
                                          </p:spTgt>
                                        </p:tgtEl>
                                      </p:cBhvr>
                                    </p:animEffect>
                                  </p:childTnLst>
                                </p:cTn>
                              </p:par>
                            </p:childTnLst>
                          </p:cTn>
                        </p:par>
                        <p:par>
                          <p:cTn id="83" fill="hold">
                            <p:stCondLst>
                              <p:cond delay="5000"/>
                            </p:stCondLst>
                            <p:childTnLst>
                              <p:par>
                                <p:cTn id="84" presetID="2" presetClass="entr" presetSubtype="4" decel="100000"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additive="base">
                                        <p:cTn id="86" dur="500" fill="hold"/>
                                        <p:tgtEl>
                                          <p:spTgt spid="27"/>
                                        </p:tgtEl>
                                        <p:attrNameLst>
                                          <p:attrName>ppt_x</p:attrName>
                                        </p:attrNameLst>
                                      </p:cBhvr>
                                      <p:tavLst>
                                        <p:tav tm="0">
                                          <p:val>
                                            <p:strVal val="#ppt_x"/>
                                          </p:val>
                                        </p:tav>
                                        <p:tav tm="100000">
                                          <p:val>
                                            <p:strVal val="#ppt_x"/>
                                          </p:val>
                                        </p:tav>
                                      </p:tavLst>
                                    </p:anim>
                                    <p:anim calcmode="lin" valueType="num">
                                      <p:cBhvr additive="base">
                                        <p:cTn id="87" dur="500" fill="hold"/>
                                        <p:tgtEl>
                                          <p:spTgt spid="27"/>
                                        </p:tgtEl>
                                        <p:attrNameLst>
                                          <p:attrName>ppt_y</p:attrName>
                                        </p:attrNameLst>
                                      </p:cBhvr>
                                      <p:tavLst>
                                        <p:tav tm="0">
                                          <p:val>
                                            <p:strVal val="1+#ppt_h/2"/>
                                          </p:val>
                                        </p:tav>
                                        <p:tav tm="100000">
                                          <p:val>
                                            <p:strVal val="#ppt_y"/>
                                          </p:val>
                                        </p:tav>
                                      </p:tavLst>
                                    </p:anim>
                                  </p:childTnLst>
                                </p:cTn>
                              </p:par>
                              <p:par>
                                <p:cTn id="88" presetID="2" presetClass="entr" presetSubtype="4" decel="100000" fill="hold" grpId="0" nodeType="withEffect">
                                  <p:stCondLst>
                                    <p:cond delay="100"/>
                                  </p:stCondLst>
                                  <p:childTnLst>
                                    <p:set>
                                      <p:cBhvr>
                                        <p:cTn id="89" dur="1" fill="hold">
                                          <p:stCondLst>
                                            <p:cond delay="0"/>
                                          </p:stCondLst>
                                        </p:cTn>
                                        <p:tgtEl>
                                          <p:spTgt spid="26">
                                            <p:txEl>
                                              <p:pRg st="0" end="0"/>
                                            </p:txEl>
                                          </p:spTgt>
                                        </p:tgtEl>
                                        <p:attrNameLst>
                                          <p:attrName>style.visibility</p:attrName>
                                        </p:attrNameLst>
                                      </p:cBhvr>
                                      <p:to>
                                        <p:strVal val="visible"/>
                                      </p:to>
                                    </p:set>
                                    <p:anim calcmode="lin" valueType="num">
                                      <p:cBhvr additive="base">
                                        <p:cTn id="90"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par>
                          <p:cTn id="92" fill="hold">
                            <p:stCondLst>
                              <p:cond delay="5600"/>
                            </p:stCondLst>
                            <p:childTnLst>
                              <p:par>
                                <p:cTn id="93" presetID="10" presetClass="entr" presetSubtype="0" fill="hold" grpId="0" nodeType="afterEffect">
                                  <p:stCondLst>
                                    <p:cond delay="0"/>
                                  </p:stCondLst>
                                  <p:childTnLst>
                                    <p:set>
                                      <p:cBhvr>
                                        <p:cTn id="94" dur="1" fill="hold">
                                          <p:stCondLst>
                                            <p:cond delay="0"/>
                                          </p:stCondLst>
                                        </p:cTn>
                                        <p:tgtEl>
                                          <p:spTgt spid="16"/>
                                        </p:tgtEl>
                                        <p:attrNameLst>
                                          <p:attrName>style.visibility</p:attrName>
                                        </p:attrNameLst>
                                      </p:cBhvr>
                                      <p:to>
                                        <p:strVal val="visible"/>
                                      </p:to>
                                    </p:set>
                                    <p:animEffect transition="in" filter="fade">
                                      <p:cBhvr>
                                        <p:cTn id="95" dur="750"/>
                                        <p:tgtEl>
                                          <p:spTgt spid="16"/>
                                        </p:tgtEl>
                                      </p:cBhvr>
                                    </p:animEffect>
                                  </p:childTnLst>
                                </p:cTn>
                              </p:par>
                              <p:par>
                                <p:cTn id="96" presetID="10" presetClass="entr" presetSubtype="0" fill="hold" grpId="0" nodeType="withEffect">
                                  <p:stCondLst>
                                    <p:cond delay="100"/>
                                  </p:stCondLst>
                                  <p:childTnLst>
                                    <p:set>
                                      <p:cBhvr>
                                        <p:cTn id="97" dur="1" fill="hold">
                                          <p:stCondLst>
                                            <p:cond delay="0"/>
                                          </p:stCondLst>
                                        </p:cTn>
                                        <p:tgtEl>
                                          <p:spTgt spid="17"/>
                                        </p:tgtEl>
                                        <p:attrNameLst>
                                          <p:attrName>style.visibility</p:attrName>
                                        </p:attrNameLst>
                                      </p:cBhvr>
                                      <p:to>
                                        <p:strVal val="visible"/>
                                      </p:to>
                                    </p:set>
                                    <p:animEffect transition="in" filter="fade">
                                      <p:cBhvr>
                                        <p:cTn id="98" dur="750"/>
                                        <p:tgtEl>
                                          <p:spTgt spid="17"/>
                                        </p:tgtEl>
                                      </p:cBhvr>
                                    </p:animEffect>
                                  </p:childTnLst>
                                </p:cTn>
                              </p:par>
                              <p:par>
                                <p:cTn id="99" presetID="10" presetClass="entr" presetSubtype="0" fill="hold" grpId="0" nodeType="withEffect">
                                  <p:stCondLst>
                                    <p:cond delay="200"/>
                                  </p:stCondLst>
                                  <p:childTnLst>
                                    <p:set>
                                      <p:cBhvr>
                                        <p:cTn id="100" dur="1" fill="hold">
                                          <p:stCondLst>
                                            <p:cond delay="0"/>
                                          </p:stCondLst>
                                        </p:cTn>
                                        <p:tgtEl>
                                          <p:spTgt spid="18"/>
                                        </p:tgtEl>
                                        <p:attrNameLst>
                                          <p:attrName>style.visibility</p:attrName>
                                        </p:attrNameLst>
                                      </p:cBhvr>
                                      <p:to>
                                        <p:strVal val="visible"/>
                                      </p:to>
                                    </p:set>
                                    <p:animEffect transition="in" filter="fade">
                                      <p:cBhvr>
                                        <p:cTn id="101" dur="750"/>
                                        <p:tgtEl>
                                          <p:spTgt spid="18"/>
                                        </p:tgtEl>
                                      </p:cBhvr>
                                    </p:animEffect>
                                  </p:childTnLst>
                                </p:cTn>
                              </p:par>
                              <p:par>
                                <p:cTn id="102" presetID="2" presetClass="entr" presetSubtype="1" decel="100000" fill="hold" grpId="1" nodeType="withEffect">
                                  <p:stCondLst>
                                    <p:cond delay="0"/>
                                  </p:stCondLst>
                                  <p:childTnLst>
                                    <p:set>
                                      <p:cBhvr>
                                        <p:cTn id="103" dur="1" fill="hold">
                                          <p:stCondLst>
                                            <p:cond delay="0"/>
                                          </p:stCondLst>
                                        </p:cTn>
                                        <p:tgtEl>
                                          <p:spTgt spid="16"/>
                                        </p:tgtEl>
                                        <p:attrNameLst>
                                          <p:attrName>style.visibility</p:attrName>
                                        </p:attrNameLst>
                                      </p:cBhvr>
                                      <p:to>
                                        <p:strVal val="visible"/>
                                      </p:to>
                                    </p:set>
                                    <p:anim calcmode="lin" valueType="num">
                                      <p:cBhvr additive="base">
                                        <p:cTn id="104" dur="750" fill="hold"/>
                                        <p:tgtEl>
                                          <p:spTgt spid="16"/>
                                        </p:tgtEl>
                                        <p:attrNameLst>
                                          <p:attrName>ppt_x</p:attrName>
                                        </p:attrNameLst>
                                      </p:cBhvr>
                                      <p:tavLst>
                                        <p:tav tm="0">
                                          <p:val>
                                            <p:strVal val="#ppt_x"/>
                                          </p:val>
                                        </p:tav>
                                        <p:tav tm="100000">
                                          <p:val>
                                            <p:strVal val="#ppt_x"/>
                                          </p:val>
                                        </p:tav>
                                      </p:tavLst>
                                    </p:anim>
                                    <p:anim calcmode="lin" valueType="num">
                                      <p:cBhvr additive="base">
                                        <p:cTn id="105" dur="750" fill="hold"/>
                                        <p:tgtEl>
                                          <p:spTgt spid="16"/>
                                        </p:tgtEl>
                                        <p:attrNameLst>
                                          <p:attrName>ppt_y</p:attrName>
                                        </p:attrNameLst>
                                      </p:cBhvr>
                                      <p:tavLst>
                                        <p:tav tm="0">
                                          <p:val>
                                            <p:strVal val="0-#ppt_h/2"/>
                                          </p:val>
                                        </p:tav>
                                        <p:tav tm="100000">
                                          <p:val>
                                            <p:strVal val="#ppt_y"/>
                                          </p:val>
                                        </p:tav>
                                      </p:tavLst>
                                    </p:anim>
                                  </p:childTnLst>
                                </p:cTn>
                              </p:par>
                              <p:par>
                                <p:cTn id="106" presetID="2" presetClass="entr" presetSubtype="1" decel="100000" fill="hold" grpId="1" nodeType="withEffect">
                                  <p:stCondLst>
                                    <p:cond delay="100"/>
                                  </p:stCondLst>
                                  <p:childTnLst>
                                    <p:set>
                                      <p:cBhvr>
                                        <p:cTn id="107" dur="1" fill="hold">
                                          <p:stCondLst>
                                            <p:cond delay="0"/>
                                          </p:stCondLst>
                                        </p:cTn>
                                        <p:tgtEl>
                                          <p:spTgt spid="17"/>
                                        </p:tgtEl>
                                        <p:attrNameLst>
                                          <p:attrName>style.visibility</p:attrName>
                                        </p:attrNameLst>
                                      </p:cBhvr>
                                      <p:to>
                                        <p:strVal val="visible"/>
                                      </p:to>
                                    </p:set>
                                    <p:anim calcmode="lin" valueType="num">
                                      <p:cBhvr additive="base">
                                        <p:cTn id="108" dur="750" fill="hold"/>
                                        <p:tgtEl>
                                          <p:spTgt spid="17"/>
                                        </p:tgtEl>
                                        <p:attrNameLst>
                                          <p:attrName>ppt_x</p:attrName>
                                        </p:attrNameLst>
                                      </p:cBhvr>
                                      <p:tavLst>
                                        <p:tav tm="0">
                                          <p:val>
                                            <p:strVal val="#ppt_x"/>
                                          </p:val>
                                        </p:tav>
                                        <p:tav tm="100000">
                                          <p:val>
                                            <p:strVal val="#ppt_x"/>
                                          </p:val>
                                        </p:tav>
                                      </p:tavLst>
                                    </p:anim>
                                    <p:anim calcmode="lin" valueType="num">
                                      <p:cBhvr additive="base">
                                        <p:cTn id="109" dur="750" fill="hold"/>
                                        <p:tgtEl>
                                          <p:spTgt spid="17"/>
                                        </p:tgtEl>
                                        <p:attrNameLst>
                                          <p:attrName>ppt_y</p:attrName>
                                        </p:attrNameLst>
                                      </p:cBhvr>
                                      <p:tavLst>
                                        <p:tav tm="0">
                                          <p:val>
                                            <p:strVal val="0-#ppt_h/2"/>
                                          </p:val>
                                        </p:tav>
                                        <p:tav tm="100000">
                                          <p:val>
                                            <p:strVal val="#ppt_y"/>
                                          </p:val>
                                        </p:tav>
                                      </p:tavLst>
                                    </p:anim>
                                  </p:childTnLst>
                                </p:cTn>
                              </p:par>
                              <p:par>
                                <p:cTn id="110" presetID="2" presetClass="entr" presetSubtype="1" decel="100000" fill="hold" grpId="1" nodeType="withEffect">
                                  <p:stCondLst>
                                    <p:cond delay="200"/>
                                  </p:stCondLst>
                                  <p:childTnLst>
                                    <p:set>
                                      <p:cBhvr>
                                        <p:cTn id="111" dur="1" fill="hold">
                                          <p:stCondLst>
                                            <p:cond delay="0"/>
                                          </p:stCondLst>
                                        </p:cTn>
                                        <p:tgtEl>
                                          <p:spTgt spid="18"/>
                                        </p:tgtEl>
                                        <p:attrNameLst>
                                          <p:attrName>style.visibility</p:attrName>
                                        </p:attrNameLst>
                                      </p:cBhvr>
                                      <p:to>
                                        <p:strVal val="visible"/>
                                      </p:to>
                                    </p:set>
                                    <p:anim calcmode="lin" valueType="num">
                                      <p:cBhvr additive="base">
                                        <p:cTn id="112" dur="750" fill="hold"/>
                                        <p:tgtEl>
                                          <p:spTgt spid="18"/>
                                        </p:tgtEl>
                                        <p:attrNameLst>
                                          <p:attrName>ppt_x</p:attrName>
                                        </p:attrNameLst>
                                      </p:cBhvr>
                                      <p:tavLst>
                                        <p:tav tm="0">
                                          <p:val>
                                            <p:strVal val="#ppt_x"/>
                                          </p:val>
                                        </p:tav>
                                        <p:tav tm="100000">
                                          <p:val>
                                            <p:strVal val="#ppt_x"/>
                                          </p:val>
                                        </p:tav>
                                      </p:tavLst>
                                    </p:anim>
                                    <p:anim calcmode="lin" valueType="num">
                                      <p:cBhvr additive="base">
                                        <p:cTn id="113" dur="750" fill="hold"/>
                                        <p:tgtEl>
                                          <p:spTgt spid="18"/>
                                        </p:tgtEl>
                                        <p:attrNameLst>
                                          <p:attrName>ppt_y</p:attrName>
                                        </p:attrNameLst>
                                      </p:cBhvr>
                                      <p:tavLst>
                                        <p:tav tm="0">
                                          <p:val>
                                            <p:strVal val="0-#ppt_h/2"/>
                                          </p:val>
                                        </p:tav>
                                        <p:tav tm="100000">
                                          <p:val>
                                            <p:strVal val="#ppt_y"/>
                                          </p:val>
                                        </p:tav>
                                      </p:tavLst>
                                    </p:anim>
                                  </p:childTnLst>
                                </p:cTn>
                              </p:par>
                            </p:childTnLst>
                          </p:cTn>
                        </p:par>
                        <p:par>
                          <p:cTn id="114" fill="hold">
                            <p:stCondLst>
                              <p:cond delay="6550"/>
                            </p:stCondLst>
                            <p:childTnLst>
                              <p:par>
                                <p:cTn id="115" presetID="2" presetClass="entr" presetSubtype="4" decel="100000" fill="hold" grpId="0" nodeType="afterEffect">
                                  <p:stCondLst>
                                    <p:cond delay="0"/>
                                  </p:stCondLst>
                                  <p:childTnLst>
                                    <p:set>
                                      <p:cBhvr>
                                        <p:cTn id="116" dur="1" fill="hold">
                                          <p:stCondLst>
                                            <p:cond delay="0"/>
                                          </p:stCondLst>
                                        </p:cTn>
                                        <p:tgtEl>
                                          <p:spTgt spid="28">
                                            <p:txEl>
                                              <p:pRg st="0" end="0"/>
                                            </p:txEl>
                                          </p:spTgt>
                                        </p:tgtEl>
                                        <p:attrNameLst>
                                          <p:attrName>style.visibility</p:attrName>
                                        </p:attrNameLst>
                                      </p:cBhvr>
                                      <p:to>
                                        <p:strVal val="visible"/>
                                      </p:to>
                                    </p:set>
                                    <p:anim calcmode="lin" valueType="num">
                                      <p:cBhvr additive="base">
                                        <p:cTn id="117"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118" dur="500" fill="hold"/>
                                        <p:tgtEl>
                                          <p:spTgt spid="28">
                                            <p:txEl>
                                              <p:pRg st="0" end="0"/>
                                            </p:txEl>
                                          </p:spTgt>
                                        </p:tgtEl>
                                        <p:attrNameLst>
                                          <p:attrName>ppt_y</p:attrName>
                                        </p:attrNameLst>
                                      </p:cBhvr>
                                      <p:tavLst>
                                        <p:tav tm="0">
                                          <p:val>
                                            <p:strVal val="1+#ppt_h/2"/>
                                          </p:val>
                                        </p:tav>
                                        <p:tav tm="100000">
                                          <p:val>
                                            <p:strVal val="#ppt_y"/>
                                          </p:val>
                                        </p:tav>
                                      </p:tavLst>
                                    </p:anim>
                                  </p:childTnLst>
                                </p:cTn>
                              </p:par>
                            </p:childTnLst>
                          </p:cTn>
                        </p:par>
                        <p:par>
                          <p:cTn id="119" fill="hold">
                            <p:stCondLst>
                              <p:cond delay="7050"/>
                            </p:stCondLst>
                            <p:childTnLst>
                              <p:par>
                                <p:cTn id="120" presetID="22" presetClass="entr" presetSubtype="8" fill="hold" grpId="0" nodeType="afterEffect">
                                  <p:stCondLst>
                                    <p:cond delay="0"/>
                                  </p:stCondLst>
                                  <p:childTnLst>
                                    <p:set>
                                      <p:cBhvr>
                                        <p:cTn id="121" dur="1" fill="hold">
                                          <p:stCondLst>
                                            <p:cond delay="0"/>
                                          </p:stCondLst>
                                        </p:cTn>
                                        <p:tgtEl>
                                          <p:spTgt spid="36">
                                            <p:txEl>
                                              <p:pRg st="0" end="0"/>
                                            </p:txEl>
                                          </p:spTgt>
                                        </p:tgtEl>
                                        <p:attrNameLst>
                                          <p:attrName>style.visibility</p:attrName>
                                        </p:attrNameLst>
                                      </p:cBhvr>
                                      <p:to>
                                        <p:strVal val="visible"/>
                                      </p:to>
                                    </p:set>
                                    <p:animEffect transition="in" filter="wipe(left)">
                                      <p:cBhvr>
                                        <p:cTn id="122" dur="500"/>
                                        <p:tgtEl>
                                          <p:spTgt spid="36">
                                            <p:txEl>
                                              <p:pRg st="0" end="0"/>
                                            </p:txEl>
                                          </p:spTgt>
                                        </p:tgtEl>
                                      </p:cBhvr>
                                    </p:animEffect>
                                  </p:childTnLst>
                                </p:cTn>
                              </p:par>
                            </p:childTnLst>
                          </p:cTn>
                        </p:par>
                        <p:par>
                          <p:cTn id="123" fill="hold">
                            <p:stCondLst>
                              <p:cond delay="7550"/>
                            </p:stCondLst>
                            <p:childTnLst>
                              <p:par>
                                <p:cTn id="124" presetID="2" presetClass="entr" presetSubtype="4" decel="10000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 calcmode="lin" valueType="num">
                                      <p:cBhvr additive="base">
                                        <p:cTn id="126" dur="500" fill="hold"/>
                                        <p:tgtEl>
                                          <p:spTgt spid="30"/>
                                        </p:tgtEl>
                                        <p:attrNameLst>
                                          <p:attrName>ppt_x</p:attrName>
                                        </p:attrNameLst>
                                      </p:cBhvr>
                                      <p:tavLst>
                                        <p:tav tm="0">
                                          <p:val>
                                            <p:strVal val="#ppt_x"/>
                                          </p:val>
                                        </p:tav>
                                        <p:tav tm="100000">
                                          <p:val>
                                            <p:strVal val="#ppt_x"/>
                                          </p:val>
                                        </p:tav>
                                      </p:tavLst>
                                    </p:anim>
                                    <p:anim calcmode="lin" valueType="num">
                                      <p:cBhvr additive="base">
                                        <p:cTn id="127" dur="500" fill="hold"/>
                                        <p:tgtEl>
                                          <p:spTgt spid="30"/>
                                        </p:tgtEl>
                                        <p:attrNameLst>
                                          <p:attrName>ppt_y</p:attrName>
                                        </p:attrNameLst>
                                      </p:cBhvr>
                                      <p:tavLst>
                                        <p:tav tm="0">
                                          <p:val>
                                            <p:strVal val="1+#ppt_h/2"/>
                                          </p:val>
                                        </p:tav>
                                        <p:tav tm="100000">
                                          <p:val>
                                            <p:strVal val="#ppt_y"/>
                                          </p:val>
                                        </p:tav>
                                      </p:tavLst>
                                    </p:anim>
                                  </p:childTnLst>
                                </p:cTn>
                              </p:par>
                              <p:par>
                                <p:cTn id="128" presetID="2" presetClass="entr" presetSubtype="4" decel="100000" fill="hold" grpId="0" nodeType="withEffect">
                                  <p:stCondLst>
                                    <p:cond delay="100"/>
                                  </p:stCondLst>
                                  <p:childTnLst>
                                    <p:set>
                                      <p:cBhvr>
                                        <p:cTn id="129" dur="1" fill="hold">
                                          <p:stCondLst>
                                            <p:cond delay="0"/>
                                          </p:stCondLst>
                                        </p:cTn>
                                        <p:tgtEl>
                                          <p:spTgt spid="29">
                                            <p:txEl>
                                              <p:pRg st="0" end="0"/>
                                            </p:txEl>
                                          </p:spTgt>
                                        </p:tgtEl>
                                        <p:attrNameLst>
                                          <p:attrName>style.visibility</p:attrName>
                                        </p:attrNameLst>
                                      </p:cBhvr>
                                      <p:to>
                                        <p:strVal val="visible"/>
                                      </p:to>
                                    </p:set>
                                    <p:anim calcmode="lin" valueType="num">
                                      <p:cBhvr additive="base">
                                        <p:cTn id="130"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131" dur="500" fill="hold"/>
                                        <p:tgtEl>
                                          <p:spTgt spid="29">
                                            <p:txEl>
                                              <p:pRg st="0" end="0"/>
                                            </p:txEl>
                                          </p:spTgt>
                                        </p:tgtEl>
                                        <p:attrNameLst>
                                          <p:attrName>ppt_y</p:attrName>
                                        </p:attrNameLst>
                                      </p:cBhvr>
                                      <p:tavLst>
                                        <p:tav tm="0">
                                          <p:val>
                                            <p:strVal val="1+#ppt_h/2"/>
                                          </p:val>
                                        </p:tav>
                                        <p:tav tm="100000">
                                          <p:val>
                                            <p:strVal val="#ppt_y"/>
                                          </p:val>
                                        </p:tav>
                                      </p:tavLst>
                                    </p:anim>
                                  </p:childTnLst>
                                </p:cTn>
                              </p:par>
                            </p:childTnLst>
                          </p:cTn>
                        </p:par>
                        <p:par>
                          <p:cTn id="132" fill="hold">
                            <p:stCondLst>
                              <p:cond delay="8150"/>
                            </p:stCondLst>
                            <p:childTnLst>
                              <p:par>
                                <p:cTn id="133" presetID="10" presetClass="entr" presetSubtype="0" fill="hold" grpId="0" nodeType="afterEffect">
                                  <p:stCondLst>
                                    <p:cond delay="0"/>
                                  </p:stCondLst>
                                  <p:childTnLst>
                                    <p:set>
                                      <p:cBhvr>
                                        <p:cTn id="134" dur="1" fill="hold">
                                          <p:stCondLst>
                                            <p:cond delay="0"/>
                                          </p:stCondLst>
                                        </p:cTn>
                                        <p:tgtEl>
                                          <p:spTgt spid="19"/>
                                        </p:tgtEl>
                                        <p:attrNameLst>
                                          <p:attrName>style.visibility</p:attrName>
                                        </p:attrNameLst>
                                      </p:cBhvr>
                                      <p:to>
                                        <p:strVal val="visible"/>
                                      </p:to>
                                    </p:set>
                                    <p:animEffect transition="in" filter="fade">
                                      <p:cBhvr>
                                        <p:cTn id="135" dur="750"/>
                                        <p:tgtEl>
                                          <p:spTgt spid="19"/>
                                        </p:tgtEl>
                                      </p:cBhvr>
                                    </p:animEffect>
                                  </p:childTnLst>
                                </p:cTn>
                              </p:par>
                              <p:par>
                                <p:cTn id="136" presetID="10" presetClass="entr" presetSubtype="0" fill="hold" grpId="0" nodeType="withEffect">
                                  <p:stCondLst>
                                    <p:cond delay="100"/>
                                  </p:stCondLst>
                                  <p:childTnLst>
                                    <p:set>
                                      <p:cBhvr>
                                        <p:cTn id="137" dur="1" fill="hold">
                                          <p:stCondLst>
                                            <p:cond delay="0"/>
                                          </p:stCondLst>
                                        </p:cTn>
                                        <p:tgtEl>
                                          <p:spTgt spid="20"/>
                                        </p:tgtEl>
                                        <p:attrNameLst>
                                          <p:attrName>style.visibility</p:attrName>
                                        </p:attrNameLst>
                                      </p:cBhvr>
                                      <p:to>
                                        <p:strVal val="visible"/>
                                      </p:to>
                                    </p:set>
                                    <p:animEffect transition="in" filter="fade">
                                      <p:cBhvr>
                                        <p:cTn id="138" dur="750"/>
                                        <p:tgtEl>
                                          <p:spTgt spid="20"/>
                                        </p:tgtEl>
                                      </p:cBhvr>
                                    </p:animEffect>
                                  </p:childTnLst>
                                </p:cTn>
                              </p:par>
                              <p:par>
                                <p:cTn id="139" presetID="10" presetClass="entr" presetSubtype="0" fill="hold" grpId="0" nodeType="withEffect">
                                  <p:stCondLst>
                                    <p:cond delay="200"/>
                                  </p:stCondLst>
                                  <p:childTnLst>
                                    <p:set>
                                      <p:cBhvr>
                                        <p:cTn id="140" dur="1" fill="hold">
                                          <p:stCondLst>
                                            <p:cond delay="0"/>
                                          </p:stCondLst>
                                        </p:cTn>
                                        <p:tgtEl>
                                          <p:spTgt spid="21"/>
                                        </p:tgtEl>
                                        <p:attrNameLst>
                                          <p:attrName>style.visibility</p:attrName>
                                        </p:attrNameLst>
                                      </p:cBhvr>
                                      <p:to>
                                        <p:strVal val="visible"/>
                                      </p:to>
                                    </p:set>
                                    <p:animEffect transition="in" filter="fade">
                                      <p:cBhvr>
                                        <p:cTn id="141" dur="750"/>
                                        <p:tgtEl>
                                          <p:spTgt spid="21"/>
                                        </p:tgtEl>
                                      </p:cBhvr>
                                    </p:animEffect>
                                  </p:childTnLst>
                                </p:cTn>
                              </p:par>
                              <p:par>
                                <p:cTn id="142" presetID="2" presetClass="entr" presetSubtype="1" decel="100000" fill="hold" grpId="1" nodeType="withEffect">
                                  <p:stCondLst>
                                    <p:cond delay="0"/>
                                  </p:stCondLst>
                                  <p:childTnLst>
                                    <p:set>
                                      <p:cBhvr>
                                        <p:cTn id="143" dur="1" fill="hold">
                                          <p:stCondLst>
                                            <p:cond delay="0"/>
                                          </p:stCondLst>
                                        </p:cTn>
                                        <p:tgtEl>
                                          <p:spTgt spid="19"/>
                                        </p:tgtEl>
                                        <p:attrNameLst>
                                          <p:attrName>style.visibility</p:attrName>
                                        </p:attrNameLst>
                                      </p:cBhvr>
                                      <p:to>
                                        <p:strVal val="visible"/>
                                      </p:to>
                                    </p:set>
                                    <p:anim calcmode="lin" valueType="num">
                                      <p:cBhvr additive="base">
                                        <p:cTn id="144" dur="750" fill="hold"/>
                                        <p:tgtEl>
                                          <p:spTgt spid="19"/>
                                        </p:tgtEl>
                                        <p:attrNameLst>
                                          <p:attrName>ppt_x</p:attrName>
                                        </p:attrNameLst>
                                      </p:cBhvr>
                                      <p:tavLst>
                                        <p:tav tm="0">
                                          <p:val>
                                            <p:strVal val="#ppt_x"/>
                                          </p:val>
                                        </p:tav>
                                        <p:tav tm="100000">
                                          <p:val>
                                            <p:strVal val="#ppt_x"/>
                                          </p:val>
                                        </p:tav>
                                      </p:tavLst>
                                    </p:anim>
                                    <p:anim calcmode="lin" valueType="num">
                                      <p:cBhvr additive="base">
                                        <p:cTn id="145" dur="750" fill="hold"/>
                                        <p:tgtEl>
                                          <p:spTgt spid="19"/>
                                        </p:tgtEl>
                                        <p:attrNameLst>
                                          <p:attrName>ppt_y</p:attrName>
                                        </p:attrNameLst>
                                      </p:cBhvr>
                                      <p:tavLst>
                                        <p:tav tm="0">
                                          <p:val>
                                            <p:strVal val="0-#ppt_h/2"/>
                                          </p:val>
                                        </p:tav>
                                        <p:tav tm="100000">
                                          <p:val>
                                            <p:strVal val="#ppt_y"/>
                                          </p:val>
                                        </p:tav>
                                      </p:tavLst>
                                    </p:anim>
                                  </p:childTnLst>
                                </p:cTn>
                              </p:par>
                              <p:par>
                                <p:cTn id="146" presetID="2" presetClass="entr" presetSubtype="1" decel="100000" fill="hold" grpId="1" nodeType="withEffect">
                                  <p:stCondLst>
                                    <p:cond delay="100"/>
                                  </p:stCondLst>
                                  <p:childTnLst>
                                    <p:set>
                                      <p:cBhvr>
                                        <p:cTn id="147" dur="1" fill="hold">
                                          <p:stCondLst>
                                            <p:cond delay="0"/>
                                          </p:stCondLst>
                                        </p:cTn>
                                        <p:tgtEl>
                                          <p:spTgt spid="20"/>
                                        </p:tgtEl>
                                        <p:attrNameLst>
                                          <p:attrName>style.visibility</p:attrName>
                                        </p:attrNameLst>
                                      </p:cBhvr>
                                      <p:to>
                                        <p:strVal val="visible"/>
                                      </p:to>
                                    </p:set>
                                    <p:anim calcmode="lin" valueType="num">
                                      <p:cBhvr additive="base">
                                        <p:cTn id="148" dur="750" fill="hold"/>
                                        <p:tgtEl>
                                          <p:spTgt spid="20"/>
                                        </p:tgtEl>
                                        <p:attrNameLst>
                                          <p:attrName>ppt_x</p:attrName>
                                        </p:attrNameLst>
                                      </p:cBhvr>
                                      <p:tavLst>
                                        <p:tav tm="0">
                                          <p:val>
                                            <p:strVal val="#ppt_x"/>
                                          </p:val>
                                        </p:tav>
                                        <p:tav tm="100000">
                                          <p:val>
                                            <p:strVal val="#ppt_x"/>
                                          </p:val>
                                        </p:tav>
                                      </p:tavLst>
                                    </p:anim>
                                    <p:anim calcmode="lin" valueType="num">
                                      <p:cBhvr additive="base">
                                        <p:cTn id="149" dur="750" fill="hold"/>
                                        <p:tgtEl>
                                          <p:spTgt spid="20"/>
                                        </p:tgtEl>
                                        <p:attrNameLst>
                                          <p:attrName>ppt_y</p:attrName>
                                        </p:attrNameLst>
                                      </p:cBhvr>
                                      <p:tavLst>
                                        <p:tav tm="0">
                                          <p:val>
                                            <p:strVal val="0-#ppt_h/2"/>
                                          </p:val>
                                        </p:tav>
                                        <p:tav tm="100000">
                                          <p:val>
                                            <p:strVal val="#ppt_y"/>
                                          </p:val>
                                        </p:tav>
                                      </p:tavLst>
                                    </p:anim>
                                  </p:childTnLst>
                                </p:cTn>
                              </p:par>
                              <p:par>
                                <p:cTn id="150" presetID="2" presetClass="entr" presetSubtype="1" decel="100000" fill="hold" grpId="1" nodeType="withEffect">
                                  <p:stCondLst>
                                    <p:cond delay="200"/>
                                  </p:stCondLst>
                                  <p:childTnLst>
                                    <p:set>
                                      <p:cBhvr>
                                        <p:cTn id="151" dur="1" fill="hold">
                                          <p:stCondLst>
                                            <p:cond delay="0"/>
                                          </p:stCondLst>
                                        </p:cTn>
                                        <p:tgtEl>
                                          <p:spTgt spid="21"/>
                                        </p:tgtEl>
                                        <p:attrNameLst>
                                          <p:attrName>style.visibility</p:attrName>
                                        </p:attrNameLst>
                                      </p:cBhvr>
                                      <p:to>
                                        <p:strVal val="visible"/>
                                      </p:to>
                                    </p:set>
                                    <p:anim calcmode="lin" valueType="num">
                                      <p:cBhvr additive="base">
                                        <p:cTn id="152" dur="750" fill="hold"/>
                                        <p:tgtEl>
                                          <p:spTgt spid="21"/>
                                        </p:tgtEl>
                                        <p:attrNameLst>
                                          <p:attrName>ppt_x</p:attrName>
                                        </p:attrNameLst>
                                      </p:cBhvr>
                                      <p:tavLst>
                                        <p:tav tm="0">
                                          <p:val>
                                            <p:strVal val="#ppt_x"/>
                                          </p:val>
                                        </p:tav>
                                        <p:tav tm="100000">
                                          <p:val>
                                            <p:strVal val="#ppt_x"/>
                                          </p:val>
                                        </p:tav>
                                      </p:tavLst>
                                    </p:anim>
                                    <p:anim calcmode="lin" valueType="num">
                                      <p:cBhvr additive="base">
                                        <p:cTn id="153" dur="750" fill="hold"/>
                                        <p:tgtEl>
                                          <p:spTgt spid="21"/>
                                        </p:tgtEl>
                                        <p:attrNameLst>
                                          <p:attrName>ppt_y</p:attrName>
                                        </p:attrNameLst>
                                      </p:cBhvr>
                                      <p:tavLst>
                                        <p:tav tm="0">
                                          <p:val>
                                            <p:strVal val="0-#ppt_h/2"/>
                                          </p:val>
                                        </p:tav>
                                        <p:tav tm="100000">
                                          <p:val>
                                            <p:strVal val="#ppt_y"/>
                                          </p:val>
                                        </p:tav>
                                      </p:tavLst>
                                    </p:anim>
                                  </p:childTnLst>
                                </p:cTn>
                              </p:par>
                            </p:childTnLst>
                          </p:cTn>
                        </p:par>
                        <p:par>
                          <p:cTn id="154" fill="hold">
                            <p:stCondLst>
                              <p:cond delay="9100"/>
                            </p:stCondLst>
                            <p:childTnLst>
                              <p:par>
                                <p:cTn id="155" presetID="2" presetClass="entr" presetSubtype="4" decel="100000" fill="hold" grpId="0" nodeType="afterEffect">
                                  <p:stCondLst>
                                    <p:cond delay="0"/>
                                  </p:stCondLst>
                                  <p:childTnLst>
                                    <p:set>
                                      <p:cBhvr>
                                        <p:cTn id="156" dur="1" fill="hold">
                                          <p:stCondLst>
                                            <p:cond delay="0"/>
                                          </p:stCondLst>
                                        </p:cTn>
                                        <p:tgtEl>
                                          <p:spTgt spid="31">
                                            <p:txEl>
                                              <p:pRg st="0" end="0"/>
                                            </p:txEl>
                                          </p:spTgt>
                                        </p:tgtEl>
                                        <p:attrNameLst>
                                          <p:attrName>style.visibility</p:attrName>
                                        </p:attrNameLst>
                                      </p:cBhvr>
                                      <p:to>
                                        <p:strVal val="visible"/>
                                      </p:to>
                                    </p:set>
                                    <p:anim calcmode="lin" valueType="num">
                                      <p:cBhvr additive="base">
                                        <p:cTn id="157"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158" dur="500" fill="hold"/>
                                        <p:tgtEl>
                                          <p:spTgt spid="31">
                                            <p:txEl>
                                              <p:pRg st="0" end="0"/>
                                            </p:txEl>
                                          </p:spTgt>
                                        </p:tgtEl>
                                        <p:attrNameLst>
                                          <p:attrName>ppt_y</p:attrName>
                                        </p:attrNameLst>
                                      </p:cBhvr>
                                      <p:tavLst>
                                        <p:tav tm="0">
                                          <p:val>
                                            <p:strVal val="1+#ppt_h/2"/>
                                          </p:val>
                                        </p:tav>
                                        <p:tav tm="100000">
                                          <p:val>
                                            <p:strVal val="#ppt_y"/>
                                          </p:val>
                                        </p:tav>
                                      </p:tavLst>
                                    </p:anim>
                                  </p:childTnLst>
                                </p:cTn>
                              </p:par>
                            </p:childTnLst>
                          </p:cTn>
                        </p:par>
                        <p:par>
                          <p:cTn id="159" fill="hold">
                            <p:stCondLst>
                              <p:cond delay="9600"/>
                            </p:stCondLst>
                            <p:childTnLst>
                              <p:par>
                                <p:cTn id="160" presetID="22" presetClass="entr" presetSubtype="8" fill="hold" grpId="0" nodeType="afterEffect">
                                  <p:stCondLst>
                                    <p:cond delay="0"/>
                                  </p:stCondLst>
                                  <p:childTnLst>
                                    <p:set>
                                      <p:cBhvr>
                                        <p:cTn id="161" dur="1" fill="hold">
                                          <p:stCondLst>
                                            <p:cond delay="0"/>
                                          </p:stCondLst>
                                        </p:cTn>
                                        <p:tgtEl>
                                          <p:spTgt spid="37">
                                            <p:txEl>
                                              <p:pRg st="0" end="0"/>
                                            </p:txEl>
                                          </p:spTgt>
                                        </p:tgtEl>
                                        <p:attrNameLst>
                                          <p:attrName>style.visibility</p:attrName>
                                        </p:attrNameLst>
                                      </p:cBhvr>
                                      <p:to>
                                        <p:strVal val="visible"/>
                                      </p:to>
                                    </p:set>
                                    <p:animEffect transition="in" filter="wipe(left)">
                                      <p:cBhvr>
                                        <p:cTn id="162" dur="500"/>
                                        <p:tgtEl>
                                          <p:spTgt spid="37">
                                            <p:txEl>
                                              <p:pRg st="0" end="0"/>
                                            </p:txEl>
                                          </p:spTgt>
                                        </p:tgtEl>
                                      </p:cBhvr>
                                    </p:animEffect>
                                  </p:childTnLst>
                                </p:cTn>
                              </p:par>
                            </p:childTnLst>
                          </p:cTn>
                        </p:par>
                        <p:par>
                          <p:cTn id="163" fill="hold">
                            <p:stCondLst>
                              <p:cond delay="10100"/>
                            </p:stCondLst>
                            <p:childTnLst>
                              <p:par>
                                <p:cTn id="164" presetID="2" presetClass="entr" presetSubtype="4" decel="100000" fill="hold" grpId="0" nodeType="afterEffect">
                                  <p:stCondLst>
                                    <p:cond delay="0"/>
                                  </p:stCondLst>
                                  <p:childTnLst>
                                    <p:set>
                                      <p:cBhvr>
                                        <p:cTn id="165" dur="1" fill="hold">
                                          <p:stCondLst>
                                            <p:cond delay="0"/>
                                          </p:stCondLst>
                                        </p:cTn>
                                        <p:tgtEl>
                                          <p:spTgt spid="33"/>
                                        </p:tgtEl>
                                        <p:attrNameLst>
                                          <p:attrName>style.visibility</p:attrName>
                                        </p:attrNameLst>
                                      </p:cBhvr>
                                      <p:to>
                                        <p:strVal val="visible"/>
                                      </p:to>
                                    </p:set>
                                    <p:anim calcmode="lin" valueType="num">
                                      <p:cBhvr additive="base">
                                        <p:cTn id="166" dur="500" fill="hold"/>
                                        <p:tgtEl>
                                          <p:spTgt spid="33"/>
                                        </p:tgtEl>
                                        <p:attrNameLst>
                                          <p:attrName>ppt_x</p:attrName>
                                        </p:attrNameLst>
                                      </p:cBhvr>
                                      <p:tavLst>
                                        <p:tav tm="0">
                                          <p:val>
                                            <p:strVal val="#ppt_x"/>
                                          </p:val>
                                        </p:tav>
                                        <p:tav tm="100000">
                                          <p:val>
                                            <p:strVal val="#ppt_x"/>
                                          </p:val>
                                        </p:tav>
                                      </p:tavLst>
                                    </p:anim>
                                    <p:anim calcmode="lin" valueType="num">
                                      <p:cBhvr additive="base">
                                        <p:cTn id="167" dur="500" fill="hold"/>
                                        <p:tgtEl>
                                          <p:spTgt spid="33"/>
                                        </p:tgtEl>
                                        <p:attrNameLst>
                                          <p:attrName>ppt_y</p:attrName>
                                        </p:attrNameLst>
                                      </p:cBhvr>
                                      <p:tavLst>
                                        <p:tav tm="0">
                                          <p:val>
                                            <p:strVal val="1+#ppt_h/2"/>
                                          </p:val>
                                        </p:tav>
                                        <p:tav tm="100000">
                                          <p:val>
                                            <p:strVal val="#ppt_y"/>
                                          </p:val>
                                        </p:tav>
                                      </p:tavLst>
                                    </p:anim>
                                  </p:childTnLst>
                                </p:cTn>
                              </p:par>
                              <p:par>
                                <p:cTn id="168" presetID="2" presetClass="entr" presetSubtype="4" decel="100000" fill="hold" grpId="0" nodeType="withEffect">
                                  <p:stCondLst>
                                    <p:cond delay="100"/>
                                  </p:stCondLst>
                                  <p:childTnLst>
                                    <p:set>
                                      <p:cBhvr>
                                        <p:cTn id="169" dur="1" fill="hold">
                                          <p:stCondLst>
                                            <p:cond delay="0"/>
                                          </p:stCondLst>
                                        </p:cTn>
                                        <p:tgtEl>
                                          <p:spTgt spid="32">
                                            <p:txEl>
                                              <p:pRg st="0" end="0"/>
                                            </p:txEl>
                                          </p:spTgt>
                                        </p:tgtEl>
                                        <p:attrNameLst>
                                          <p:attrName>style.visibility</p:attrName>
                                        </p:attrNameLst>
                                      </p:cBhvr>
                                      <p:to>
                                        <p:strVal val="visible"/>
                                      </p:to>
                                    </p:set>
                                    <p:anim calcmode="lin" valueType="num">
                                      <p:cBhvr additive="base">
                                        <p:cTn id="170"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171"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build="p">
        <p:tmplLst>
          <p:tmpl lvl="1">
            <p:tnLst>
              <p:par>
                <p:cTn presetID="2" presetClass="entr" presetSubtype="4" decel="10000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ppt_x"/>
                          </p:val>
                        </p:tav>
                        <p:tav tm="100000">
                          <p:val>
                            <p:strVal val="#ppt_x"/>
                          </p:val>
                        </p:tav>
                      </p:tavLst>
                    </p:anim>
                    <p:anim calcmode="lin" valueType="num">
                      <p:cBhvr additive="base">
                        <p:cTn dur="500" fill="hold"/>
                        <p:tgtEl>
                          <p:spTgt spid="22"/>
                        </p:tgtEl>
                        <p:attrNameLst>
                          <p:attrName>ppt_y</p:attrName>
                        </p:attrNameLst>
                      </p:cBhvr>
                      <p:tavLst>
                        <p:tav tm="0">
                          <p:val>
                            <p:strVal val="1+#ppt_h/2"/>
                          </p:val>
                        </p:tav>
                        <p:tav tm="100000">
                          <p:val>
                            <p:strVal val="#ppt_y"/>
                          </p:val>
                        </p:tav>
                      </p:tavLst>
                    </p:anim>
                  </p:childTnLst>
                </p:cTn>
              </p:par>
            </p:tnLst>
          </p:tmpl>
        </p:tmplLst>
      </p:bldP>
      <p:bldP spid="23" grpId="0" build="p">
        <p:tmplLst>
          <p:tmpl lvl="1">
            <p:tnLst>
              <p:par>
                <p:cTn presetID="2" presetClass="entr" presetSubtype="4" decel="100000" fill="hold" nodeType="withEffect">
                  <p:stCondLst>
                    <p:cond delay="1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ppt_x"/>
                          </p:val>
                        </p:tav>
                        <p:tav tm="100000">
                          <p:val>
                            <p:strVal val="#ppt_x"/>
                          </p:val>
                        </p:tav>
                      </p:tavLst>
                    </p:anim>
                    <p:anim calcmode="lin" valueType="num">
                      <p:cBhvr additive="base">
                        <p:cTn dur="500" fill="hold"/>
                        <p:tgtEl>
                          <p:spTgt spid="23"/>
                        </p:tgtEl>
                        <p:attrNameLst>
                          <p:attrName>ppt_y</p:attrName>
                        </p:attrNameLst>
                      </p:cBhvr>
                      <p:tavLst>
                        <p:tav tm="0">
                          <p:val>
                            <p:strVal val="1+#ppt_h/2"/>
                          </p:val>
                        </p:tav>
                        <p:tav tm="100000">
                          <p:val>
                            <p:strVal val="#ppt_y"/>
                          </p:val>
                        </p:tav>
                      </p:tavLst>
                    </p:anim>
                  </p:childTnLst>
                </p:cTn>
              </p:par>
            </p:tnLst>
          </p:tmpl>
        </p:tmplLst>
      </p:bldP>
      <p:bldP spid="24" grpId="0" animBg="1"/>
      <p:bldP spid="25" grpId="0" build="p">
        <p:tmplLst>
          <p:tmpl lvl="1">
            <p:tnLst>
              <p:par>
                <p:cTn presetID="2" presetClass="entr" presetSubtype="4" decel="10000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ppt_x"/>
                          </p:val>
                        </p:tav>
                        <p:tav tm="100000">
                          <p:val>
                            <p:strVal val="#ppt_x"/>
                          </p:val>
                        </p:tav>
                      </p:tavLst>
                    </p:anim>
                    <p:anim calcmode="lin" valueType="num">
                      <p:cBhvr additive="base">
                        <p:cTn dur="500" fill="hold"/>
                        <p:tgtEl>
                          <p:spTgt spid="25"/>
                        </p:tgtEl>
                        <p:attrNameLst>
                          <p:attrName>ppt_y</p:attrName>
                        </p:attrNameLst>
                      </p:cBhvr>
                      <p:tavLst>
                        <p:tav tm="0">
                          <p:val>
                            <p:strVal val="1+#ppt_h/2"/>
                          </p:val>
                        </p:tav>
                        <p:tav tm="100000">
                          <p:val>
                            <p:strVal val="#ppt_y"/>
                          </p:val>
                        </p:tav>
                      </p:tavLst>
                    </p:anim>
                  </p:childTnLst>
                </p:cTn>
              </p:par>
            </p:tnLst>
          </p:tmpl>
        </p:tmplLst>
      </p:bldP>
      <p:bldP spid="26" grpId="0" build="p">
        <p:tmplLst>
          <p:tmpl lvl="1">
            <p:tnLst>
              <p:par>
                <p:cTn presetID="2" presetClass="entr" presetSubtype="4" decel="100000" fill="hold" nodeType="withEffect">
                  <p:stCondLst>
                    <p:cond delay="10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ppt_x"/>
                          </p:val>
                        </p:tav>
                        <p:tav tm="100000">
                          <p:val>
                            <p:strVal val="#ppt_x"/>
                          </p:val>
                        </p:tav>
                      </p:tavLst>
                    </p:anim>
                    <p:anim calcmode="lin" valueType="num">
                      <p:cBhvr additive="base">
                        <p:cTn dur="500" fill="hold"/>
                        <p:tgtEl>
                          <p:spTgt spid="26"/>
                        </p:tgtEl>
                        <p:attrNameLst>
                          <p:attrName>ppt_y</p:attrName>
                        </p:attrNameLst>
                      </p:cBhvr>
                      <p:tavLst>
                        <p:tav tm="0">
                          <p:val>
                            <p:strVal val="1+#ppt_h/2"/>
                          </p:val>
                        </p:tav>
                        <p:tav tm="100000">
                          <p:val>
                            <p:strVal val="#ppt_y"/>
                          </p:val>
                        </p:tav>
                      </p:tavLst>
                    </p:anim>
                  </p:childTnLst>
                </p:cTn>
              </p:par>
            </p:tnLst>
          </p:tmpl>
        </p:tmplLst>
      </p:bldP>
      <p:bldP spid="27" grpId="0" animBg="1"/>
      <p:bldP spid="28" grpId="0" build="p">
        <p:tmplLst>
          <p:tmpl lvl="1">
            <p:tnLst>
              <p:par>
                <p:cTn presetID="2" presetClass="entr" presetSubtype="4" decel="10000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ppt_x"/>
                          </p:val>
                        </p:tav>
                        <p:tav tm="100000">
                          <p:val>
                            <p:strVal val="#ppt_x"/>
                          </p:val>
                        </p:tav>
                      </p:tavLst>
                    </p:anim>
                    <p:anim calcmode="lin" valueType="num">
                      <p:cBhvr additive="base">
                        <p:cTn dur="500" fill="hold"/>
                        <p:tgtEl>
                          <p:spTgt spid="28"/>
                        </p:tgtEl>
                        <p:attrNameLst>
                          <p:attrName>ppt_y</p:attrName>
                        </p:attrNameLst>
                      </p:cBhvr>
                      <p:tavLst>
                        <p:tav tm="0">
                          <p:val>
                            <p:strVal val="1+#ppt_h/2"/>
                          </p:val>
                        </p:tav>
                        <p:tav tm="100000">
                          <p:val>
                            <p:strVal val="#ppt_y"/>
                          </p:val>
                        </p:tav>
                      </p:tavLst>
                    </p:anim>
                  </p:childTnLst>
                </p:cTn>
              </p:par>
            </p:tnLst>
          </p:tmpl>
        </p:tmplLst>
      </p:bldP>
      <p:bldP spid="29" grpId="0" build="p">
        <p:tmplLst>
          <p:tmpl lvl="1">
            <p:tnLst>
              <p:par>
                <p:cTn presetID="2" presetClass="entr" presetSubtype="4" decel="100000" fill="hold" nodeType="withEffect">
                  <p:stCondLst>
                    <p:cond delay="10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ppt_x"/>
                          </p:val>
                        </p:tav>
                        <p:tav tm="100000">
                          <p:val>
                            <p:strVal val="#ppt_x"/>
                          </p:val>
                        </p:tav>
                      </p:tavLst>
                    </p:anim>
                    <p:anim calcmode="lin" valueType="num">
                      <p:cBhvr additive="base">
                        <p:cTn dur="500" fill="hold"/>
                        <p:tgtEl>
                          <p:spTgt spid="29"/>
                        </p:tgtEl>
                        <p:attrNameLst>
                          <p:attrName>ppt_y</p:attrName>
                        </p:attrNameLst>
                      </p:cBhvr>
                      <p:tavLst>
                        <p:tav tm="0">
                          <p:val>
                            <p:strVal val="1+#ppt_h/2"/>
                          </p:val>
                        </p:tav>
                        <p:tav tm="100000">
                          <p:val>
                            <p:strVal val="#ppt_y"/>
                          </p:val>
                        </p:tav>
                      </p:tavLst>
                    </p:anim>
                  </p:childTnLst>
                </p:cTn>
              </p:par>
            </p:tnLst>
          </p:tmpl>
        </p:tmplLst>
      </p:bldP>
      <p:bldP spid="30" grpId="0" animBg="1"/>
      <p:bldP spid="31" grpId="0" build="p">
        <p:tmplLst>
          <p:tmpl lvl="1">
            <p:tnLst>
              <p:par>
                <p:cTn presetID="2" presetClass="entr" presetSubtype="4" decel="100000"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500" fill="hold"/>
                        <p:tgtEl>
                          <p:spTgt spid="31"/>
                        </p:tgtEl>
                        <p:attrNameLst>
                          <p:attrName>ppt_x</p:attrName>
                        </p:attrNameLst>
                      </p:cBhvr>
                      <p:tavLst>
                        <p:tav tm="0">
                          <p:val>
                            <p:strVal val="#ppt_x"/>
                          </p:val>
                        </p:tav>
                        <p:tav tm="100000">
                          <p:val>
                            <p:strVal val="#ppt_x"/>
                          </p:val>
                        </p:tav>
                      </p:tavLst>
                    </p:anim>
                    <p:anim calcmode="lin" valueType="num">
                      <p:cBhvr additive="base">
                        <p:cTn dur="500" fill="hold"/>
                        <p:tgtEl>
                          <p:spTgt spid="31"/>
                        </p:tgtEl>
                        <p:attrNameLst>
                          <p:attrName>ppt_y</p:attrName>
                        </p:attrNameLst>
                      </p:cBhvr>
                      <p:tavLst>
                        <p:tav tm="0">
                          <p:val>
                            <p:strVal val="1+#ppt_h/2"/>
                          </p:val>
                        </p:tav>
                        <p:tav tm="100000">
                          <p:val>
                            <p:strVal val="#ppt_y"/>
                          </p:val>
                        </p:tav>
                      </p:tavLst>
                    </p:anim>
                  </p:childTnLst>
                </p:cTn>
              </p:par>
            </p:tnLst>
          </p:tmpl>
        </p:tmplLst>
      </p:bldP>
      <p:bldP spid="32" grpId="0" build="p">
        <p:tmplLst>
          <p:tmpl lvl="1">
            <p:tnLst>
              <p:par>
                <p:cTn presetID="2" presetClass="entr" presetSubtype="4" decel="100000" fill="hold" nodeType="withEffect">
                  <p:stCondLst>
                    <p:cond delay="100"/>
                  </p:st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animBg="1"/>
      <p:bldP spid="34" grpId="0" build="p">
        <p:tmplLst>
          <p:tmpl lvl="1">
            <p:tnLst>
              <p:par>
                <p:cTn presetID="22" presetClass="entr" presetSubtype="8"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wipe(left)">
                      <p:cBhvr>
                        <p:cTn dur="500"/>
                        <p:tgtEl>
                          <p:spTgt spid="34"/>
                        </p:tgtEl>
                      </p:cBhvr>
                    </p:animEffect>
                  </p:childTnLst>
                </p:cTn>
              </p:par>
            </p:tnLst>
          </p:tmpl>
        </p:tmplLst>
      </p:bldP>
      <p:bldP spid="35" grpId="0" build="p">
        <p:tmplLst>
          <p:tmpl lvl="1">
            <p:tnLst>
              <p:par>
                <p:cTn presetID="22" presetClass="entr" presetSubtype="8"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wipe(left)">
                      <p:cBhvr>
                        <p:cTn dur="500"/>
                        <p:tgtEl>
                          <p:spTgt spid="35"/>
                        </p:tgtEl>
                      </p:cBhvr>
                    </p:animEffect>
                  </p:childTnLst>
                </p:cTn>
              </p:par>
            </p:tnLst>
          </p:tmpl>
        </p:tmplLst>
      </p:bldP>
      <p:bldP spid="36" grpId="0" build="p">
        <p:tmplLst>
          <p:tmpl lvl="1">
            <p:tnLst>
              <p:par>
                <p:cTn presetID="22" presetClass="entr" presetSubtype="8"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wipe(left)">
                      <p:cBhvr>
                        <p:cTn dur="500"/>
                        <p:tgtEl>
                          <p:spTgt spid="36"/>
                        </p:tgtEl>
                      </p:cBhvr>
                    </p:animEffect>
                  </p:childTnLst>
                </p:cTn>
              </p:par>
            </p:tnLst>
          </p:tmpl>
        </p:tmplLst>
      </p:bldP>
      <p:bldP spid="37" grpId="0" build="p">
        <p:tmplLst>
          <p:tmpl lvl="1">
            <p:tnLst>
              <p:par>
                <p:cTn presetID="22" presetClass="entr" presetSubtype="8"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wipe(left)">
                      <p:cBhvr>
                        <p:cTn dur="500"/>
                        <p:tgtEl>
                          <p:spTgt spid="37"/>
                        </p:tgtEl>
                      </p:cBhvr>
                    </p:animEffect>
                  </p:childTnLst>
                </p:cTn>
              </p:par>
            </p:tnLst>
          </p:tmpl>
        </p:tmplLst>
      </p:bldP>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 Images 1">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円/楕円 9"/>
          <p:cNvSpPr/>
          <p:nvPr userDrawn="1"/>
        </p:nvSpPr>
        <p:spPr>
          <a:xfrm>
            <a:off x="921504" y="1828574"/>
            <a:ext cx="2102048" cy="2101866"/>
          </a:xfrm>
          <a:prstGeom prst="ellipse">
            <a:avLst/>
          </a:prstGeom>
          <a:solidFill>
            <a:schemeClr val="accent1">
              <a:lumMod val="7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円/楕円 10"/>
          <p:cNvSpPr/>
          <p:nvPr userDrawn="1"/>
        </p:nvSpPr>
        <p:spPr>
          <a:xfrm>
            <a:off x="812238" y="1745809"/>
            <a:ext cx="2102048" cy="2101866"/>
          </a:xfrm>
          <a:prstGeom prst="ellipse">
            <a:avLst/>
          </a:prstGeom>
          <a:solidFill>
            <a:schemeClr val="accent1">
              <a:lumMod val="60000"/>
              <a:lumOff val="4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図プレースホルダー 5"/>
          <p:cNvSpPr>
            <a:spLocks noGrp="1"/>
          </p:cNvSpPr>
          <p:nvPr>
            <p:ph type="pic" sz="quarter" idx="14" hasCustomPrompt="1"/>
          </p:nvPr>
        </p:nvSpPr>
        <p:spPr>
          <a:xfrm>
            <a:off x="902745" y="1800438"/>
            <a:ext cx="2042226" cy="2042049"/>
          </a:xfrm>
          <a:prstGeom prst="ellipse">
            <a:avLst/>
          </a:prstGeom>
          <a:solidFill>
            <a:schemeClr val="bg1"/>
          </a:solidFill>
          <a:ln w="28575" cmpd="sng">
            <a:solidFill>
              <a:schemeClr val="accent1"/>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13" name="円/楕円 12"/>
          <p:cNvSpPr/>
          <p:nvPr userDrawn="1"/>
        </p:nvSpPr>
        <p:spPr>
          <a:xfrm>
            <a:off x="3693080" y="1828574"/>
            <a:ext cx="2102048" cy="2101866"/>
          </a:xfrm>
          <a:prstGeom prst="ellipse">
            <a:avLst/>
          </a:prstGeom>
          <a:solidFill>
            <a:schemeClr val="accent3">
              <a:lumMod val="7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円/楕円 13"/>
          <p:cNvSpPr/>
          <p:nvPr userDrawn="1"/>
        </p:nvSpPr>
        <p:spPr>
          <a:xfrm>
            <a:off x="3583814" y="1745809"/>
            <a:ext cx="2102048" cy="2101866"/>
          </a:xfrm>
          <a:prstGeom prst="ellipse">
            <a:avLst/>
          </a:prstGeom>
          <a:solidFill>
            <a:schemeClr val="accent3">
              <a:lumMod val="60000"/>
              <a:lumOff val="4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5" name="図プレースホルダー 5"/>
          <p:cNvSpPr>
            <a:spLocks noGrp="1"/>
          </p:cNvSpPr>
          <p:nvPr>
            <p:ph type="pic" sz="quarter" idx="15" hasCustomPrompt="1"/>
          </p:nvPr>
        </p:nvSpPr>
        <p:spPr>
          <a:xfrm>
            <a:off x="3674320" y="1800438"/>
            <a:ext cx="2042226" cy="2042049"/>
          </a:xfrm>
          <a:prstGeom prst="ellipse">
            <a:avLst/>
          </a:prstGeom>
          <a:solidFill>
            <a:schemeClr val="bg1"/>
          </a:solidFill>
          <a:ln w="28575" cmpd="sng">
            <a:solidFill>
              <a:schemeClr val="accent3"/>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16" name="円/楕円 15"/>
          <p:cNvSpPr/>
          <p:nvPr userDrawn="1"/>
        </p:nvSpPr>
        <p:spPr>
          <a:xfrm>
            <a:off x="6464656" y="1828574"/>
            <a:ext cx="2102048" cy="2101866"/>
          </a:xfrm>
          <a:prstGeom prst="ellipse">
            <a:avLst/>
          </a:prstGeom>
          <a:solidFill>
            <a:schemeClr val="accent2">
              <a:lumMod val="7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7" name="円/楕円 16"/>
          <p:cNvSpPr/>
          <p:nvPr userDrawn="1"/>
        </p:nvSpPr>
        <p:spPr>
          <a:xfrm>
            <a:off x="6355389" y="1745809"/>
            <a:ext cx="2102048" cy="2101866"/>
          </a:xfrm>
          <a:prstGeom prst="ellipse">
            <a:avLst/>
          </a:prstGeom>
          <a:solidFill>
            <a:schemeClr val="accent2">
              <a:lumMod val="60000"/>
              <a:lumOff val="4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図プレースホルダー 5"/>
          <p:cNvSpPr>
            <a:spLocks noGrp="1"/>
          </p:cNvSpPr>
          <p:nvPr>
            <p:ph type="pic" sz="quarter" idx="16" hasCustomPrompt="1"/>
          </p:nvPr>
        </p:nvSpPr>
        <p:spPr>
          <a:xfrm>
            <a:off x="6445896" y="1800438"/>
            <a:ext cx="2042226" cy="2042049"/>
          </a:xfrm>
          <a:prstGeom prst="ellipse">
            <a:avLst/>
          </a:prstGeom>
          <a:solidFill>
            <a:schemeClr val="bg1"/>
          </a:solidFill>
          <a:ln w="28575" cmpd="sng">
            <a:solidFill>
              <a:schemeClr val="accent2"/>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19" name="円/楕円 18"/>
          <p:cNvSpPr/>
          <p:nvPr userDrawn="1"/>
        </p:nvSpPr>
        <p:spPr>
          <a:xfrm>
            <a:off x="9236232" y="1828574"/>
            <a:ext cx="2102048" cy="2101866"/>
          </a:xfrm>
          <a:prstGeom prst="ellipse">
            <a:avLst/>
          </a:prstGeom>
          <a:solidFill>
            <a:schemeClr val="accent4">
              <a:lumMod val="7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円/楕円 19"/>
          <p:cNvSpPr/>
          <p:nvPr userDrawn="1"/>
        </p:nvSpPr>
        <p:spPr>
          <a:xfrm>
            <a:off x="9126966" y="1745809"/>
            <a:ext cx="2102048" cy="2101866"/>
          </a:xfrm>
          <a:prstGeom prst="ellipse">
            <a:avLst/>
          </a:prstGeom>
          <a:solidFill>
            <a:schemeClr val="accent4">
              <a:lumMod val="60000"/>
              <a:lumOff val="4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1" name="図プレースホルダー 5"/>
          <p:cNvSpPr>
            <a:spLocks noGrp="1"/>
          </p:cNvSpPr>
          <p:nvPr>
            <p:ph type="pic" sz="quarter" idx="17" hasCustomPrompt="1"/>
          </p:nvPr>
        </p:nvSpPr>
        <p:spPr>
          <a:xfrm>
            <a:off x="9217473" y="1800438"/>
            <a:ext cx="2042226" cy="2042049"/>
          </a:xfrm>
          <a:prstGeom prst="ellipse">
            <a:avLst/>
          </a:prstGeom>
          <a:solidFill>
            <a:schemeClr val="bg1"/>
          </a:solidFill>
          <a:ln w="28575" cmpd="sng">
            <a:solidFill>
              <a:schemeClr val="accent4"/>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22" name="テキスト プレースホルダー 6"/>
          <p:cNvSpPr>
            <a:spLocks noGrp="1"/>
          </p:cNvSpPr>
          <p:nvPr>
            <p:ph type="body" sz="quarter" idx="21" hasCustomPrompt="1"/>
          </p:nvPr>
        </p:nvSpPr>
        <p:spPr>
          <a:xfrm>
            <a:off x="588587" y="3992092"/>
            <a:ext cx="2651984" cy="480053"/>
          </a:xfrm>
        </p:spPr>
        <p:txBody>
          <a:bodyPr anchor="t">
            <a:noAutofit/>
          </a:bodyPr>
          <a:lstStyle>
            <a:lvl1pPr algn="ctr">
              <a:defRPr sz="1867"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23" name="テキスト プレースホルダー 6"/>
          <p:cNvSpPr>
            <a:spLocks noGrp="1"/>
          </p:cNvSpPr>
          <p:nvPr>
            <p:ph type="body" sz="quarter" idx="24" hasCustomPrompt="1"/>
          </p:nvPr>
        </p:nvSpPr>
        <p:spPr>
          <a:xfrm>
            <a:off x="690250" y="4521246"/>
            <a:ext cx="2477334" cy="126553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4" name="正方形/長方形 23"/>
          <p:cNvSpPr/>
          <p:nvPr userDrawn="1"/>
        </p:nvSpPr>
        <p:spPr>
          <a:xfrm>
            <a:off x="848703" y="4453690"/>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5" name="テキスト プレースホルダー 6"/>
          <p:cNvSpPr>
            <a:spLocks noGrp="1"/>
          </p:cNvSpPr>
          <p:nvPr>
            <p:ph type="body" sz="quarter" idx="25" hasCustomPrompt="1"/>
          </p:nvPr>
        </p:nvSpPr>
        <p:spPr>
          <a:xfrm>
            <a:off x="3347170" y="3990529"/>
            <a:ext cx="2675506" cy="480053"/>
          </a:xfrm>
        </p:spPr>
        <p:txBody>
          <a:bodyPr anchor="t">
            <a:noAutofit/>
          </a:bodyPr>
          <a:lstStyle>
            <a:lvl1pPr algn="ctr">
              <a:defRPr sz="1867"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26" name="テキスト プレースホルダー 6"/>
          <p:cNvSpPr>
            <a:spLocks noGrp="1"/>
          </p:cNvSpPr>
          <p:nvPr>
            <p:ph type="body" sz="quarter" idx="26" hasCustomPrompt="1"/>
          </p:nvPr>
        </p:nvSpPr>
        <p:spPr>
          <a:xfrm>
            <a:off x="3467146" y="4519683"/>
            <a:ext cx="2477334" cy="126553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7" name="正方形/長方形 26"/>
          <p:cNvSpPr/>
          <p:nvPr userDrawn="1"/>
        </p:nvSpPr>
        <p:spPr>
          <a:xfrm>
            <a:off x="3625600" y="4452128"/>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8" name="テキスト プレースホルダー 6"/>
          <p:cNvSpPr>
            <a:spLocks noGrp="1"/>
          </p:cNvSpPr>
          <p:nvPr>
            <p:ph type="body" sz="quarter" idx="27" hasCustomPrompt="1"/>
          </p:nvPr>
        </p:nvSpPr>
        <p:spPr>
          <a:xfrm>
            <a:off x="6127533" y="3992092"/>
            <a:ext cx="2675506" cy="480053"/>
          </a:xfrm>
        </p:spPr>
        <p:txBody>
          <a:bodyPr anchor="t">
            <a:noAutofit/>
          </a:bodyPr>
          <a:lstStyle>
            <a:lvl1pPr algn="ctr">
              <a:defRPr sz="1867"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29" name="テキスト プレースホルダー 6"/>
          <p:cNvSpPr>
            <a:spLocks noGrp="1"/>
          </p:cNvSpPr>
          <p:nvPr>
            <p:ph type="body" sz="quarter" idx="28" hasCustomPrompt="1"/>
          </p:nvPr>
        </p:nvSpPr>
        <p:spPr>
          <a:xfrm>
            <a:off x="6244042" y="4521246"/>
            <a:ext cx="2477334" cy="126553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0" name="正方形/長方形 29"/>
          <p:cNvSpPr/>
          <p:nvPr userDrawn="1"/>
        </p:nvSpPr>
        <p:spPr>
          <a:xfrm>
            <a:off x="6402496" y="4453690"/>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1" name="テキスト プレースホルダー 6"/>
          <p:cNvSpPr>
            <a:spLocks noGrp="1"/>
          </p:cNvSpPr>
          <p:nvPr>
            <p:ph type="body" sz="quarter" idx="29" hasCustomPrompt="1"/>
          </p:nvPr>
        </p:nvSpPr>
        <p:spPr>
          <a:xfrm>
            <a:off x="8907896" y="3992092"/>
            <a:ext cx="2675506" cy="480053"/>
          </a:xfrm>
        </p:spPr>
        <p:txBody>
          <a:bodyPr anchor="t">
            <a:noAutofit/>
          </a:bodyPr>
          <a:lstStyle>
            <a:lvl1pPr algn="ctr">
              <a:defRPr sz="1867"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32" name="テキスト プレースホルダー 6"/>
          <p:cNvSpPr>
            <a:spLocks noGrp="1"/>
          </p:cNvSpPr>
          <p:nvPr>
            <p:ph type="body" sz="quarter" idx="30" hasCustomPrompt="1"/>
          </p:nvPr>
        </p:nvSpPr>
        <p:spPr>
          <a:xfrm>
            <a:off x="9020939" y="4521246"/>
            <a:ext cx="2477334" cy="1265537"/>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3" name="正方形/長方形 32"/>
          <p:cNvSpPr/>
          <p:nvPr userDrawn="1"/>
        </p:nvSpPr>
        <p:spPr>
          <a:xfrm>
            <a:off x="9179393" y="4453690"/>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8" name="スライド番号プレースホルダー 3"/>
          <p:cNvSpPr>
            <a:spLocks noGrp="1"/>
          </p:cNvSpPr>
          <p:nvPr>
            <p:ph type="sldNum" sz="quarter" idx="11"/>
          </p:nvPr>
        </p:nvSpPr>
        <p:spPr>
          <a:xfrm>
            <a:off x="11435106" y="6288526"/>
            <a:ext cx="720142" cy="365125"/>
          </a:xfrm>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Tree>
    <p:extLst>
      <p:ext uri="{BB962C8B-B14F-4D97-AF65-F5344CB8AC3E}">
        <p14:creationId xmlns:p14="http://schemas.microsoft.com/office/powerpoint/2010/main" val="262447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750"/>
                                        <p:tgtEl>
                                          <p:spTgt spid="10"/>
                                        </p:tgtEl>
                                      </p:cBhvr>
                                    </p:animEffect>
                                  </p:childTnLst>
                                </p:cTn>
                              </p:par>
                              <p:par>
                                <p:cTn id="16" presetID="10" presetClass="entr" presetSubtype="0" fill="hold" grpId="0" nodeType="withEffect">
                                  <p:stCondLst>
                                    <p:cond delay="10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750"/>
                                        <p:tgtEl>
                                          <p:spTgt spid="11"/>
                                        </p:tgtEl>
                                      </p:cBhvr>
                                    </p:animEffect>
                                  </p:childTnLst>
                                </p:cTn>
                              </p:par>
                              <p:par>
                                <p:cTn id="19" presetID="10" presetClass="entr" presetSubtype="0" fill="hold" grpId="0" nodeType="withEffect">
                                  <p:stCondLst>
                                    <p:cond delay="20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750"/>
                                        <p:tgtEl>
                                          <p:spTgt spid="12"/>
                                        </p:tgtEl>
                                      </p:cBhvr>
                                    </p:animEffect>
                                  </p:childTnLst>
                                </p:cTn>
                              </p:par>
                              <p:par>
                                <p:cTn id="22" presetID="2" presetClass="entr" presetSubtype="1" decel="100000" fill="hold" grpId="1"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750" fill="hold"/>
                                        <p:tgtEl>
                                          <p:spTgt spid="10"/>
                                        </p:tgtEl>
                                        <p:attrNameLst>
                                          <p:attrName>ppt_x</p:attrName>
                                        </p:attrNameLst>
                                      </p:cBhvr>
                                      <p:tavLst>
                                        <p:tav tm="0">
                                          <p:val>
                                            <p:strVal val="#ppt_x"/>
                                          </p:val>
                                        </p:tav>
                                        <p:tav tm="100000">
                                          <p:val>
                                            <p:strVal val="#ppt_x"/>
                                          </p:val>
                                        </p:tav>
                                      </p:tavLst>
                                    </p:anim>
                                    <p:anim calcmode="lin" valueType="num">
                                      <p:cBhvr additive="base">
                                        <p:cTn id="25" dur="750" fill="hold"/>
                                        <p:tgtEl>
                                          <p:spTgt spid="10"/>
                                        </p:tgtEl>
                                        <p:attrNameLst>
                                          <p:attrName>ppt_y</p:attrName>
                                        </p:attrNameLst>
                                      </p:cBhvr>
                                      <p:tavLst>
                                        <p:tav tm="0">
                                          <p:val>
                                            <p:strVal val="0-#ppt_h/2"/>
                                          </p:val>
                                        </p:tav>
                                        <p:tav tm="100000">
                                          <p:val>
                                            <p:strVal val="#ppt_y"/>
                                          </p:val>
                                        </p:tav>
                                      </p:tavLst>
                                    </p:anim>
                                  </p:childTnLst>
                                </p:cTn>
                              </p:par>
                              <p:par>
                                <p:cTn id="26" presetID="2" presetClass="entr" presetSubtype="1" decel="100000" fill="hold" grpId="1" nodeType="withEffect">
                                  <p:stCondLst>
                                    <p:cond delay="10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750" fill="hold"/>
                                        <p:tgtEl>
                                          <p:spTgt spid="11"/>
                                        </p:tgtEl>
                                        <p:attrNameLst>
                                          <p:attrName>ppt_x</p:attrName>
                                        </p:attrNameLst>
                                      </p:cBhvr>
                                      <p:tavLst>
                                        <p:tav tm="0">
                                          <p:val>
                                            <p:strVal val="#ppt_x"/>
                                          </p:val>
                                        </p:tav>
                                        <p:tav tm="100000">
                                          <p:val>
                                            <p:strVal val="#ppt_x"/>
                                          </p:val>
                                        </p:tav>
                                      </p:tavLst>
                                    </p:anim>
                                    <p:anim calcmode="lin" valueType="num">
                                      <p:cBhvr additive="base">
                                        <p:cTn id="29" dur="750" fill="hold"/>
                                        <p:tgtEl>
                                          <p:spTgt spid="11"/>
                                        </p:tgtEl>
                                        <p:attrNameLst>
                                          <p:attrName>ppt_y</p:attrName>
                                        </p:attrNameLst>
                                      </p:cBhvr>
                                      <p:tavLst>
                                        <p:tav tm="0">
                                          <p:val>
                                            <p:strVal val="0-#ppt_h/2"/>
                                          </p:val>
                                        </p:tav>
                                        <p:tav tm="100000">
                                          <p:val>
                                            <p:strVal val="#ppt_y"/>
                                          </p:val>
                                        </p:tav>
                                      </p:tavLst>
                                    </p:anim>
                                  </p:childTnLst>
                                </p:cTn>
                              </p:par>
                              <p:par>
                                <p:cTn id="30" presetID="2" presetClass="entr" presetSubtype="1" decel="100000" fill="hold" grpId="1" nodeType="withEffect">
                                  <p:stCondLst>
                                    <p:cond delay="20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750" fill="hold"/>
                                        <p:tgtEl>
                                          <p:spTgt spid="12"/>
                                        </p:tgtEl>
                                        <p:attrNameLst>
                                          <p:attrName>ppt_x</p:attrName>
                                        </p:attrNameLst>
                                      </p:cBhvr>
                                      <p:tavLst>
                                        <p:tav tm="0">
                                          <p:val>
                                            <p:strVal val="#ppt_x"/>
                                          </p:val>
                                        </p:tav>
                                        <p:tav tm="100000">
                                          <p:val>
                                            <p:strVal val="#ppt_x"/>
                                          </p:val>
                                        </p:tav>
                                      </p:tavLst>
                                    </p:anim>
                                    <p:anim calcmode="lin" valueType="num">
                                      <p:cBhvr additive="base">
                                        <p:cTn id="33" dur="750" fill="hold"/>
                                        <p:tgtEl>
                                          <p:spTgt spid="12"/>
                                        </p:tgtEl>
                                        <p:attrNameLst>
                                          <p:attrName>ppt_y</p:attrName>
                                        </p:attrNameLst>
                                      </p:cBhvr>
                                      <p:tavLst>
                                        <p:tav tm="0">
                                          <p:val>
                                            <p:strVal val="0-#ppt_h/2"/>
                                          </p:val>
                                        </p:tav>
                                        <p:tav tm="100000">
                                          <p:val>
                                            <p:strVal val="#ppt_y"/>
                                          </p:val>
                                        </p:tav>
                                      </p:tavLst>
                                    </p:anim>
                                  </p:childTnLst>
                                </p:cTn>
                              </p:par>
                            </p:childTnLst>
                          </p:cTn>
                        </p:par>
                        <p:par>
                          <p:cTn id="34" fill="hold">
                            <p:stCondLst>
                              <p:cond delay="1450"/>
                            </p:stCondLst>
                            <p:childTnLst>
                              <p:par>
                                <p:cTn id="35" presetID="2" presetClass="entr" presetSubtype="4" decel="100000" fill="hold" grpId="0" nodeType="afterEffect">
                                  <p:stCondLst>
                                    <p:cond delay="0"/>
                                  </p:stCondLst>
                                  <p:childTnLst>
                                    <p:set>
                                      <p:cBhvr>
                                        <p:cTn id="36" dur="1" fill="hold">
                                          <p:stCondLst>
                                            <p:cond delay="0"/>
                                          </p:stCondLst>
                                        </p:cTn>
                                        <p:tgtEl>
                                          <p:spTgt spid="22">
                                            <p:txEl>
                                              <p:pRg st="0" end="0"/>
                                            </p:txEl>
                                          </p:spTgt>
                                        </p:tgtEl>
                                        <p:attrNameLst>
                                          <p:attrName>style.visibility</p:attrName>
                                        </p:attrNameLst>
                                      </p:cBhvr>
                                      <p:to>
                                        <p:strVal val="visible"/>
                                      </p:to>
                                    </p:set>
                                    <p:anim calcmode="lin" valueType="num">
                                      <p:cBhvr additive="base">
                                        <p:cTn id="3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950"/>
                            </p:stCondLst>
                            <p:childTnLst>
                              <p:par>
                                <p:cTn id="40" presetID="2" presetClass="entr" presetSubtype="4" decel="100000"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additive="base">
                                        <p:cTn id="42" dur="500" fill="hold"/>
                                        <p:tgtEl>
                                          <p:spTgt spid="24"/>
                                        </p:tgtEl>
                                        <p:attrNameLst>
                                          <p:attrName>ppt_x</p:attrName>
                                        </p:attrNameLst>
                                      </p:cBhvr>
                                      <p:tavLst>
                                        <p:tav tm="0">
                                          <p:val>
                                            <p:strVal val="#ppt_x"/>
                                          </p:val>
                                        </p:tav>
                                        <p:tav tm="100000">
                                          <p:val>
                                            <p:strVal val="#ppt_x"/>
                                          </p:val>
                                        </p:tav>
                                      </p:tavLst>
                                    </p:anim>
                                    <p:anim calcmode="lin" valueType="num">
                                      <p:cBhvr additive="base">
                                        <p:cTn id="43" dur="500" fill="hold"/>
                                        <p:tgtEl>
                                          <p:spTgt spid="24"/>
                                        </p:tgtEl>
                                        <p:attrNameLst>
                                          <p:attrName>ppt_y</p:attrName>
                                        </p:attrNameLst>
                                      </p:cBhvr>
                                      <p:tavLst>
                                        <p:tav tm="0">
                                          <p:val>
                                            <p:strVal val="1+#ppt_h/2"/>
                                          </p:val>
                                        </p:tav>
                                        <p:tav tm="100000">
                                          <p:val>
                                            <p:strVal val="#ppt_y"/>
                                          </p:val>
                                        </p:tav>
                                      </p:tavLst>
                                    </p:anim>
                                  </p:childTnLst>
                                </p:cTn>
                              </p:par>
                              <p:par>
                                <p:cTn id="44" presetID="2" presetClass="entr" presetSubtype="4" decel="100000" fill="hold" grpId="0" nodeType="withEffect">
                                  <p:stCondLst>
                                    <p:cond delay="100"/>
                                  </p:stCondLst>
                                  <p:childTnLst>
                                    <p:set>
                                      <p:cBhvr>
                                        <p:cTn id="45" dur="1" fill="hold">
                                          <p:stCondLst>
                                            <p:cond delay="0"/>
                                          </p:stCondLst>
                                        </p:cTn>
                                        <p:tgtEl>
                                          <p:spTgt spid="23">
                                            <p:txEl>
                                              <p:pRg st="0" end="0"/>
                                            </p:txEl>
                                          </p:spTgt>
                                        </p:tgtEl>
                                        <p:attrNameLst>
                                          <p:attrName>style.visibility</p:attrName>
                                        </p:attrNameLst>
                                      </p:cBhvr>
                                      <p:to>
                                        <p:strVal val="visible"/>
                                      </p:to>
                                    </p:set>
                                    <p:anim calcmode="lin" valueType="num">
                                      <p:cBhvr additive="base">
                                        <p:cTn id="46"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2550"/>
                            </p:stCondLst>
                            <p:childTnLst>
                              <p:par>
                                <p:cTn id="49" presetID="10" presetClass="entr" presetSubtype="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750"/>
                                        <p:tgtEl>
                                          <p:spTgt spid="13"/>
                                        </p:tgtEl>
                                      </p:cBhvr>
                                    </p:animEffect>
                                  </p:childTnLst>
                                </p:cTn>
                              </p:par>
                              <p:par>
                                <p:cTn id="52" presetID="10" presetClass="entr" presetSubtype="0" fill="hold" grpId="0" nodeType="withEffect">
                                  <p:stCondLst>
                                    <p:cond delay="10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750"/>
                                        <p:tgtEl>
                                          <p:spTgt spid="14"/>
                                        </p:tgtEl>
                                      </p:cBhvr>
                                    </p:animEffect>
                                  </p:childTnLst>
                                </p:cTn>
                              </p:par>
                              <p:par>
                                <p:cTn id="55" presetID="10" presetClass="entr" presetSubtype="0" fill="hold" grpId="0" nodeType="withEffect">
                                  <p:stCondLst>
                                    <p:cond delay="20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750"/>
                                        <p:tgtEl>
                                          <p:spTgt spid="15"/>
                                        </p:tgtEl>
                                      </p:cBhvr>
                                    </p:animEffect>
                                  </p:childTnLst>
                                </p:cTn>
                              </p:par>
                              <p:par>
                                <p:cTn id="58" presetID="2" presetClass="entr" presetSubtype="1" decel="100000" fill="hold" grpId="1"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750" fill="hold"/>
                                        <p:tgtEl>
                                          <p:spTgt spid="13"/>
                                        </p:tgtEl>
                                        <p:attrNameLst>
                                          <p:attrName>ppt_x</p:attrName>
                                        </p:attrNameLst>
                                      </p:cBhvr>
                                      <p:tavLst>
                                        <p:tav tm="0">
                                          <p:val>
                                            <p:strVal val="#ppt_x"/>
                                          </p:val>
                                        </p:tav>
                                        <p:tav tm="100000">
                                          <p:val>
                                            <p:strVal val="#ppt_x"/>
                                          </p:val>
                                        </p:tav>
                                      </p:tavLst>
                                    </p:anim>
                                    <p:anim calcmode="lin" valueType="num">
                                      <p:cBhvr additive="base">
                                        <p:cTn id="61" dur="750" fill="hold"/>
                                        <p:tgtEl>
                                          <p:spTgt spid="13"/>
                                        </p:tgtEl>
                                        <p:attrNameLst>
                                          <p:attrName>ppt_y</p:attrName>
                                        </p:attrNameLst>
                                      </p:cBhvr>
                                      <p:tavLst>
                                        <p:tav tm="0">
                                          <p:val>
                                            <p:strVal val="0-#ppt_h/2"/>
                                          </p:val>
                                        </p:tav>
                                        <p:tav tm="100000">
                                          <p:val>
                                            <p:strVal val="#ppt_y"/>
                                          </p:val>
                                        </p:tav>
                                      </p:tavLst>
                                    </p:anim>
                                  </p:childTnLst>
                                </p:cTn>
                              </p:par>
                              <p:par>
                                <p:cTn id="62" presetID="2" presetClass="entr" presetSubtype="1" decel="100000" fill="hold" grpId="1" nodeType="withEffect">
                                  <p:stCondLst>
                                    <p:cond delay="100"/>
                                  </p:stCondLst>
                                  <p:childTnLst>
                                    <p:set>
                                      <p:cBhvr>
                                        <p:cTn id="63" dur="1" fill="hold">
                                          <p:stCondLst>
                                            <p:cond delay="0"/>
                                          </p:stCondLst>
                                        </p:cTn>
                                        <p:tgtEl>
                                          <p:spTgt spid="14"/>
                                        </p:tgtEl>
                                        <p:attrNameLst>
                                          <p:attrName>style.visibility</p:attrName>
                                        </p:attrNameLst>
                                      </p:cBhvr>
                                      <p:to>
                                        <p:strVal val="visible"/>
                                      </p:to>
                                    </p:set>
                                    <p:anim calcmode="lin" valueType="num">
                                      <p:cBhvr additive="base">
                                        <p:cTn id="64" dur="750" fill="hold"/>
                                        <p:tgtEl>
                                          <p:spTgt spid="14"/>
                                        </p:tgtEl>
                                        <p:attrNameLst>
                                          <p:attrName>ppt_x</p:attrName>
                                        </p:attrNameLst>
                                      </p:cBhvr>
                                      <p:tavLst>
                                        <p:tav tm="0">
                                          <p:val>
                                            <p:strVal val="#ppt_x"/>
                                          </p:val>
                                        </p:tav>
                                        <p:tav tm="100000">
                                          <p:val>
                                            <p:strVal val="#ppt_x"/>
                                          </p:val>
                                        </p:tav>
                                      </p:tavLst>
                                    </p:anim>
                                    <p:anim calcmode="lin" valueType="num">
                                      <p:cBhvr additive="base">
                                        <p:cTn id="65" dur="750" fill="hold"/>
                                        <p:tgtEl>
                                          <p:spTgt spid="14"/>
                                        </p:tgtEl>
                                        <p:attrNameLst>
                                          <p:attrName>ppt_y</p:attrName>
                                        </p:attrNameLst>
                                      </p:cBhvr>
                                      <p:tavLst>
                                        <p:tav tm="0">
                                          <p:val>
                                            <p:strVal val="0-#ppt_h/2"/>
                                          </p:val>
                                        </p:tav>
                                        <p:tav tm="100000">
                                          <p:val>
                                            <p:strVal val="#ppt_y"/>
                                          </p:val>
                                        </p:tav>
                                      </p:tavLst>
                                    </p:anim>
                                  </p:childTnLst>
                                </p:cTn>
                              </p:par>
                              <p:par>
                                <p:cTn id="66" presetID="2" presetClass="entr" presetSubtype="1" decel="100000" fill="hold" grpId="1" nodeType="withEffect">
                                  <p:stCondLst>
                                    <p:cond delay="200"/>
                                  </p:stCondLst>
                                  <p:childTnLst>
                                    <p:set>
                                      <p:cBhvr>
                                        <p:cTn id="67" dur="1" fill="hold">
                                          <p:stCondLst>
                                            <p:cond delay="0"/>
                                          </p:stCondLst>
                                        </p:cTn>
                                        <p:tgtEl>
                                          <p:spTgt spid="15"/>
                                        </p:tgtEl>
                                        <p:attrNameLst>
                                          <p:attrName>style.visibility</p:attrName>
                                        </p:attrNameLst>
                                      </p:cBhvr>
                                      <p:to>
                                        <p:strVal val="visible"/>
                                      </p:to>
                                    </p:set>
                                    <p:anim calcmode="lin" valueType="num">
                                      <p:cBhvr additive="base">
                                        <p:cTn id="68" dur="750" fill="hold"/>
                                        <p:tgtEl>
                                          <p:spTgt spid="15"/>
                                        </p:tgtEl>
                                        <p:attrNameLst>
                                          <p:attrName>ppt_x</p:attrName>
                                        </p:attrNameLst>
                                      </p:cBhvr>
                                      <p:tavLst>
                                        <p:tav tm="0">
                                          <p:val>
                                            <p:strVal val="#ppt_x"/>
                                          </p:val>
                                        </p:tav>
                                        <p:tav tm="100000">
                                          <p:val>
                                            <p:strVal val="#ppt_x"/>
                                          </p:val>
                                        </p:tav>
                                      </p:tavLst>
                                    </p:anim>
                                    <p:anim calcmode="lin" valueType="num">
                                      <p:cBhvr additive="base">
                                        <p:cTn id="69" dur="750" fill="hold"/>
                                        <p:tgtEl>
                                          <p:spTgt spid="15"/>
                                        </p:tgtEl>
                                        <p:attrNameLst>
                                          <p:attrName>ppt_y</p:attrName>
                                        </p:attrNameLst>
                                      </p:cBhvr>
                                      <p:tavLst>
                                        <p:tav tm="0">
                                          <p:val>
                                            <p:strVal val="0-#ppt_h/2"/>
                                          </p:val>
                                        </p:tav>
                                        <p:tav tm="100000">
                                          <p:val>
                                            <p:strVal val="#ppt_y"/>
                                          </p:val>
                                        </p:tav>
                                      </p:tavLst>
                                    </p:anim>
                                  </p:childTnLst>
                                </p:cTn>
                              </p:par>
                            </p:childTnLst>
                          </p:cTn>
                        </p:par>
                        <p:par>
                          <p:cTn id="70" fill="hold">
                            <p:stCondLst>
                              <p:cond delay="3500"/>
                            </p:stCondLst>
                            <p:childTnLst>
                              <p:par>
                                <p:cTn id="71" presetID="2" presetClass="entr" presetSubtype="4" decel="100000" fill="hold" grpId="0" nodeType="afterEffect">
                                  <p:stCondLst>
                                    <p:cond delay="0"/>
                                  </p:stCondLst>
                                  <p:childTnLst>
                                    <p:set>
                                      <p:cBhvr>
                                        <p:cTn id="72" dur="1" fill="hold">
                                          <p:stCondLst>
                                            <p:cond delay="0"/>
                                          </p:stCondLst>
                                        </p:cTn>
                                        <p:tgtEl>
                                          <p:spTgt spid="25">
                                            <p:txEl>
                                              <p:pRg st="0" end="0"/>
                                            </p:txEl>
                                          </p:spTgt>
                                        </p:tgtEl>
                                        <p:attrNameLst>
                                          <p:attrName>style.visibility</p:attrName>
                                        </p:attrNameLst>
                                      </p:cBhvr>
                                      <p:to>
                                        <p:strVal val="visible"/>
                                      </p:to>
                                    </p:set>
                                    <p:anim calcmode="lin" valueType="num">
                                      <p:cBhvr additive="base">
                                        <p:cTn id="73"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par>
                          <p:cTn id="75" fill="hold">
                            <p:stCondLst>
                              <p:cond delay="4000"/>
                            </p:stCondLst>
                            <p:childTnLst>
                              <p:par>
                                <p:cTn id="76" presetID="2" presetClass="entr" presetSubtype="4" decel="100000" fill="hold" grpId="0" nodeType="after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additive="base">
                                        <p:cTn id="78" dur="500" fill="hold"/>
                                        <p:tgtEl>
                                          <p:spTgt spid="27"/>
                                        </p:tgtEl>
                                        <p:attrNameLst>
                                          <p:attrName>ppt_x</p:attrName>
                                        </p:attrNameLst>
                                      </p:cBhvr>
                                      <p:tavLst>
                                        <p:tav tm="0">
                                          <p:val>
                                            <p:strVal val="#ppt_x"/>
                                          </p:val>
                                        </p:tav>
                                        <p:tav tm="100000">
                                          <p:val>
                                            <p:strVal val="#ppt_x"/>
                                          </p:val>
                                        </p:tav>
                                      </p:tavLst>
                                    </p:anim>
                                    <p:anim calcmode="lin" valueType="num">
                                      <p:cBhvr additive="base">
                                        <p:cTn id="79" dur="500" fill="hold"/>
                                        <p:tgtEl>
                                          <p:spTgt spid="27"/>
                                        </p:tgtEl>
                                        <p:attrNameLst>
                                          <p:attrName>ppt_y</p:attrName>
                                        </p:attrNameLst>
                                      </p:cBhvr>
                                      <p:tavLst>
                                        <p:tav tm="0">
                                          <p:val>
                                            <p:strVal val="1+#ppt_h/2"/>
                                          </p:val>
                                        </p:tav>
                                        <p:tav tm="100000">
                                          <p:val>
                                            <p:strVal val="#ppt_y"/>
                                          </p:val>
                                        </p:tav>
                                      </p:tavLst>
                                    </p:anim>
                                  </p:childTnLst>
                                </p:cTn>
                              </p:par>
                              <p:par>
                                <p:cTn id="80" presetID="2" presetClass="entr" presetSubtype="4" decel="100000" fill="hold" grpId="0" nodeType="withEffect">
                                  <p:stCondLst>
                                    <p:cond delay="100"/>
                                  </p:stCondLst>
                                  <p:childTnLst>
                                    <p:set>
                                      <p:cBhvr>
                                        <p:cTn id="81" dur="1" fill="hold">
                                          <p:stCondLst>
                                            <p:cond delay="0"/>
                                          </p:stCondLst>
                                        </p:cTn>
                                        <p:tgtEl>
                                          <p:spTgt spid="26">
                                            <p:txEl>
                                              <p:pRg st="0" end="0"/>
                                            </p:txEl>
                                          </p:spTgt>
                                        </p:tgtEl>
                                        <p:attrNameLst>
                                          <p:attrName>style.visibility</p:attrName>
                                        </p:attrNameLst>
                                      </p:cBhvr>
                                      <p:to>
                                        <p:strVal val="visible"/>
                                      </p:to>
                                    </p:set>
                                    <p:anim calcmode="lin" valueType="num">
                                      <p:cBhvr additive="base">
                                        <p:cTn id="82"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par>
                          <p:cTn id="84" fill="hold">
                            <p:stCondLst>
                              <p:cond delay="4600"/>
                            </p:stCondLst>
                            <p:childTnLst>
                              <p:par>
                                <p:cTn id="85" presetID="10" presetClass="entr" presetSubtype="0" fill="hold" grpId="0" nodeType="after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fade">
                                      <p:cBhvr>
                                        <p:cTn id="87" dur="750"/>
                                        <p:tgtEl>
                                          <p:spTgt spid="16"/>
                                        </p:tgtEl>
                                      </p:cBhvr>
                                    </p:animEffect>
                                  </p:childTnLst>
                                </p:cTn>
                              </p:par>
                              <p:par>
                                <p:cTn id="88" presetID="10" presetClass="entr" presetSubtype="0" fill="hold" grpId="0" nodeType="withEffect">
                                  <p:stCondLst>
                                    <p:cond delay="100"/>
                                  </p:stCondLst>
                                  <p:childTnLst>
                                    <p:set>
                                      <p:cBhvr>
                                        <p:cTn id="89" dur="1" fill="hold">
                                          <p:stCondLst>
                                            <p:cond delay="0"/>
                                          </p:stCondLst>
                                        </p:cTn>
                                        <p:tgtEl>
                                          <p:spTgt spid="17"/>
                                        </p:tgtEl>
                                        <p:attrNameLst>
                                          <p:attrName>style.visibility</p:attrName>
                                        </p:attrNameLst>
                                      </p:cBhvr>
                                      <p:to>
                                        <p:strVal val="visible"/>
                                      </p:to>
                                    </p:set>
                                    <p:animEffect transition="in" filter="fade">
                                      <p:cBhvr>
                                        <p:cTn id="90" dur="750"/>
                                        <p:tgtEl>
                                          <p:spTgt spid="17"/>
                                        </p:tgtEl>
                                      </p:cBhvr>
                                    </p:animEffect>
                                  </p:childTnLst>
                                </p:cTn>
                              </p:par>
                              <p:par>
                                <p:cTn id="91" presetID="10" presetClass="entr" presetSubtype="0" fill="hold" grpId="0" nodeType="withEffect">
                                  <p:stCondLst>
                                    <p:cond delay="200"/>
                                  </p:stCondLst>
                                  <p:childTnLst>
                                    <p:set>
                                      <p:cBhvr>
                                        <p:cTn id="92" dur="1" fill="hold">
                                          <p:stCondLst>
                                            <p:cond delay="0"/>
                                          </p:stCondLst>
                                        </p:cTn>
                                        <p:tgtEl>
                                          <p:spTgt spid="18"/>
                                        </p:tgtEl>
                                        <p:attrNameLst>
                                          <p:attrName>style.visibility</p:attrName>
                                        </p:attrNameLst>
                                      </p:cBhvr>
                                      <p:to>
                                        <p:strVal val="visible"/>
                                      </p:to>
                                    </p:set>
                                    <p:animEffect transition="in" filter="fade">
                                      <p:cBhvr>
                                        <p:cTn id="93" dur="750"/>
                                        <p:tgtEl>
                                          <p:spTgt spid="18"/>
                                        </p:tgtEl>
                                      </p:cBhvr>
                                    </p:animEffect>
                                  </p:childTnLst>
                                </p:cTn>
                              </p:par>
                              <p:par>
                                <p:cTn id="94" presetID="2" presetClass="entr" presetSubtype="1" decel="100000" fill="hold" grpId="1" nodeType="withEffect">
                                  <p:stCondLst>
                                    <p:cond delay="0"/>
                                  </p:stCondLst>
                                  <p:childTnLst>
                                    <p:set>
                                      <p:cBhvr>
                                        <p:cTn id="95" dur="1" fill="hold">
                                          <p:stCondLst>
                                            <p:cond delay="0"/>
                                          </p:stCondLst>
                                        </p:cTn>
                                        <p:tgtEl>
                                          <p:spTgt spid="16"/>
                                        </p:tgtEl>
                                        <p:attrNameLst>
                                          <p:attrName>style.visibility</p:attrName>
                                        </p:attrNameLst>
                                      </p:cBhvr>
                                      <p:to>
                                        <p:strVal val="visible"/>
                                      </p:to>
                                    </p:set>
                                    <p:anim calcmode="lin" valueType="num">
                                      <p:cBhvr additive="base">
                                        <p:cTn id="96" dur="750" fill="hold"/>
                                        <p:tgtEl>
                                          <p:spTgt spid="16"/>
                                        </p:tgtEl>
                                        <p:attrNameLst>
                                          <p:attrName>ppt_x</p:attrName>
                                        </p:attrNameLst>
                                      </p:cBhvr>
                                      <p:tavLst>
                                        <p:tav tm="0">
                                          <p:val>
                                            <p:strVal val="#ppt_x"/>
                                          </p:val>
                                        </p:tav>
                                        <p:tav tm="100000">
                                          <p:val>
                                            <p:strVal val="#ppt_x"/>
                                          </p:val>
                                        </p:tav>
                                      </p:tavLst>
                                    </p:anim>
                                    <p:anim calcmode="lin" valueType="num">
                                      <p:cBhvr additive="base">
                                        <p:cTn id="97" dur="750" fill="hold"/>
                                        <p:tgtEl>
                                          <p:spTgt spid="16"/>
                                        </p:tgtEl>
                                        <p:attrNameLst>
                                          <p:attrName>ppt_y</p:attrName>
                                        </p:attrNameLst>
                                      </p:cBhvr>
                                      <p:tavLst>
                                        <p:tav tm="0">
                                          <p:val>
                                            <p:strVal val="0-#ppt_h/2"/>
                                          </p:val>
                                        </p:tav>
                                        <p:tav tm="100000">
                                          <p:val>
                                            <p:strVal val="#ppt_y"/>
                                          </p:val>
                                        </p:tav>
                                      </p:tavLst>
                                    </p:anim>
                                  </p:childTnLst>
                                </p:cTn>
                              </p:par>
                              <p:par>
                                <p:cTn id="98" presetID="2" presetClass="entr" presetSubtype="1" decel="100000" fill="hold" grpId="1" nodeType="withEffect">
                                  <p:stCondLst>
                                    <p:cond delay="100"/>
                                  </p:stCondLst>
                                  <p:childTnLst>
                                    <p:set>
                                      <p:cBhvr>
                                        <p:cTn id="99" dur="1" fill="hold">
                                          <p:stCondLst>
                                            <p:cond delay="0"/>
                                          </p:stCondLst>
                                        </p:cTn>
                                        <p:tgtEl>
                                          <p:spTgt spid="17"/>
                                        </p:tgtEl>
                                        <p:attrNameLst>
                                          <p:attrName>style.visibility</p:attrName>
                                        </p:attrNameLst>
                                      </p:cBhvr>
                                      <p:to>
                                        <p:strVal val="visible"/>
                                      </p:to>
                                    </p:set>
                                    <p:anim calcmode="lin" valueType="num">
                                      <p:cBhvr additive="base">
                                        <p:cTn id="100" dur="750" fill="hold"/>
                                        <p:tgtEl>
                                          <p:spTgt spid="17"/>
                                        </p:tgtEl>
                                        <p:attrNameLst>
                                          <p:attrName>ppt_x</p:attrName>
                                        </p:attrNameLst>
                                      </p:cBhvr>
                                      <p:tavLst>
                                        <p:tav tm="0">
                                          <p:val>
                                            <p:strVal val="#ppt_x"/>
                                          </p:val>
                                        </p:tav>
                                        <p:tav tm="100000">
                                          <p:val>
                                            <p:strVal val="#ppt_x"/>
                                          </p:val>
                                        </p:tav>
                                      </p:tavLst>
                                    </p:anim>
                                    <p:anim calcmode="lin" valueType="num">
                                      <p:cBhvr additive="base">
                                        <p:cTn id="101" dur="750" fill="hold"/>
                                        <p:tgtEl>
                                          <p:spTgt spid="17"/>
                                        </p:tgtEl>
                                        <p:attrNameLst>
                                          <p:attrName>ppt_y</p:attrName>
                                        </p:attrNameLst>
                                      </p:cBhvr>
                                      <p:tavLst>
                                        <p:tav tm="0">
                                          <p:val>
                                            <p:strVal val="0-#ppt_h/2"/>
                                          </p:val>
                                        </p:tav>
                                        <p:tav tm="100000">
                                          <p:val>
                                            <p:strVal val="#ppt_y"/>
                                          </p:val>
                                        </p:tav>
                                      </p:tavLst>
                                    </p:anim>
                                  </p:childTnLst>
                                </p:cTn>
                              </p:par>
                              <p:par>
                                <p:cTn id="102" presetID="2" presetClass="entr" presetSubtype="1" decel="100000" fill="hold" grpId="1" nodeType="withEffect">
                                  <p:stCondLst>
                                    <p:cond delay="200"/>
                                  </p:stCondLst>
                                  <p:childTnLst>
                                    <p:set>
                                      <p:cBhvr>
                                        <p:cTn id="103" dur="1" fill="hold">
                                          <p:stCondLst>
                                            <p:cond delay="0"/>
                                          </p:stCondLst>
                                        </p:cTn>
                                        <p:tgtEl>
                                          <p:spTgt spid="18"/>
                                        </p:tgtEl>
                                        <p:attrNameLst>
                                          <p:attrName>style.visibility</p:attrName>
                                        </p:attrNameLst>
                                      </p:cBhvr>
                                      <p:to>
                                        <p:strVal val="visible"/>
                                      </p:to>
                                    </p:set>
                                    <p:anim calcmode="lin" valueType="num">
                                      <p:cBhvr additive="base">
                                        <p:cTn id="104" dur="750" fill="hold"/>
                                        <p:tgtEl>
                                          <p:spTgt spid="18"/>
                                        </p:tgtEl>
                                        <p:attrNameLst>
                                          <p:attrName>ppt_x</p:attrName>
                                        </p:attrNameLst>
                                      </p:cBhvr>
                                      <p:tavLst>
                                        <p:tav tm="0">
                                          <p:val>
                                            <p:strVal val="#ppt_x"/>
                                          </p:val>
                                        </p:tav>
                                        <p:tav tm="100000">
                                          <p:val>
                                            <p:strVal val="#ppt_x"/>
                                          </p:val>
                                        </p:tav>
                                      </p:tavLst>
                                    </p:anim>
                                    <p:anim calcmode="lin" valueType="num">
                                      <p:cBhvr additive="base">
                                        <p:cTn id="105" dur="750" fill="hold"/>
                                        <p:tgtEl>
                                          <p:spTgt spid="18"/>
                                        </p:tgtEl>
                                        <p:attrNameLst>
                                          <p:attrName>ppt_y</p:attrName>
                                        </p:attrNameLst>
                                      </p:cBhvr>
                                      <p:tavLst>
                                        <p:tav tm="0">
                                          <p:val>
                                            <p:strVal val="0-#ppt_h/2"/>
                                          </p:val>
                                        </p:tav>
                                        <p:tav tm="100000">
                                          <p:val>
                                            <p:strVal val="#ppt_y"/>
                                          </p:val>
                                        </p:tav>
                                      </p:tavLst>
                                    </p:anim>
                                  </p:childTnLst>
                                </p:cTn>
                              </p:par>
                            </p:childTnLst>
                          </p:cTn>
                        </p:par>
                        <p:par>
                          <p:cTn id="106" fill="hold">
                            <p:stCondLst>
                              <p:cond delay="5550"/>
                            </p:stCondLst>
                            <p:childTnLst>
                              <p:par>
                                <p:cTn id="107" presetID="2" presetClass="entr" presetSubtype="4" decel="100000" fill="hold" grpId="0" nodeType="afterEffect">
                                  <p:stCondLst>
                                    <p:cond delay="0"/>
                                  </p:stCondLst>
                                  <p:childTnLst>
                                    <p:set>
                                      <p:cBhvr>
                                        <p:cTn id="108" dur="1" fill="hold">
                                          <p:stCondLst>
                                            <p:cond delay="0"/>
                                          </p:stCondLst>
                                        </p:cTn>
                                        <p:tgtEl>
                                          <p:spTgt spid="28">
                                            <p:txEl>
                                              <p:pRg st="0" end="0"/>
                                            </p:txEl>
                                          </p:spTgt>
                                        </p:tgtEl>
                                        <p:attrNameLst>
                                          <p:attrName>style.visibility</p:attrName>
                                        </p:attrNameLst>
                                      </p:cBhvr>
                                      <p:to>
                                        <p:strVal val="visible"/>
                                      </p:to>
                                    </p:set>
                                    <p:anim calcmode="lin" valueType="num">
                                      <p:cBhvr additive="base">
                                        <p:cTn id="109"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28">
                                            <p:txEl>
                                              <p:pRg st="0" end="0"/>
                                            </p:txEl>
                                          </p:spTgt>
                                        </p:tgtEl>
                                        <p:attrNameLst>
                                          <p:attrName>ppt_y</p:attrName>
                                        </p:attrNameLst>
                                      </p:cBhvr>
                                      <p:tavLst>
                                        <p:tav tm="0">
                                          <p:val>
                                            <p:strVal val="1+#ppt_h/2"/>
                                          </p:val>
                                        </p:tav>
                                        <p:tav tm="100000">
                                          <p:val>
                                            <p:strVal val="#ppt_y"/>
                                          </p:val>
                                        </p:tav>
                                      </p:tavLst>
                                    </p:anim>
                                  </p:childTnLst>
                                </p:cTn>
                              </p:par>
                            </p:childTnLst>
                          </p:cTn>
                        </p:par>
                        <p:par>
                          <p:cTn id="111" fill="hold">
                            <p:stCondLst>
                              <p:cond delay="6050"/>
                            </p:stCondLst>
                            <p:childTnLst>
                              <p:par>
                                <p:cTn id="112" presetID="2" presetClass="entr" presetSubtype="4" decel="100000" fill="hold" grpId="0" nodeType="afterEffect">
                                  <p:stCondLst>
                                    <p:cond delay="0"/>
                                  </p:stCondLst>
                                  <p:childTnLst>
                                    <p:set>
                                      <p:cBhvr>
                                        <p:cTn id="113" dur="1" fill="hold">
                                          <p:stCondLst>
                                            <p:cond delay="0"/>
                                          </p:stCondLst>
                                        </p:cTn>
                                        <p:tgtEl>
                                          <p:spTgt spid="30"/>
                                        </p:tgtEl>
                                        <p:attrNameLst>
                                          <p:attrName>style.visibility</p:attrName>
                                        </p:attrNameLst>
                                      </p:cBhvr>
                                      <p:to>
                                        <p:strVal val="visible"/>
                                      </p:to>
                                    </p:set>
                                    <p:anim calcmode="lin" valueType="num">
                                      <p:cBhvr additive="base">
                                        <p:cTn id="114" dur="500" fill="hold"/>
                                        <p:tgtEl>
                                          <p:spTgt spid="30"/>
                                        </p:tgtEl>
                                        <p:attrNameLst>
                                          <p:attrName>ppt_x</p:attrName>
                                        </p:attrNameLst>
                                      </p:cBhvr>
                                      <p:tavLst>
                                        <p:tav tm="0">
                                          <p:val>
                                            <p:strVal val="#ppt_x"/>
                                          </p:val>
                                        </p:tav>
                                        <p:tav tm="100000">
                                          <p:val>
                                            <p:strVal val="#ppt_x"/>
                                          </p:val>
                                        </p:tav>
                                      </p:tavLst>
                                    </p:anim>
                                    <p:anim calcmode="lin" valueType="num">
                                      <p:cBhvr additive="base">
                                        <p:cTn id="115" dur="500" fill="hold"/>
                                        <p:tgtEl>
                                          <p:spTgt spid="30"/>
                                        </p:tgtEl>
                                        <p:attrNameLst>
                                          <p:attrName>ppt_y</p:attrName>
                                        </p:attrNameLst>
                                      </p:cBhvr>
                                      <p:tavLst>
                                        <p:tav tm="0">
                                          <p:val>
                                            <p:strVal val="1+#ppt_h/2"/>
                                          </p:val>
                                        </p:tav>
                                        <p:tav tm="100000">
                                          <p:val>
                                            <p:strVal val="#ppt_y"/>
                                          </p:val>
                                        </p:tav>
                                      </p:tavLst>
                                    </p:anim>
                                  </p:childTnLst>
                                </p:cTn>
                              </p:par>
                              <p:par>
                                <p:cTn id="116" presetID="2" presetClass="entr" presetSubtype="4" decel="100000" fill="hold" grpId="0" nodeType="withEffect">
                                  <p:stCondLst>
                                    <p:cond delay="100"/>
                                  </p:stCondLst>
                                  <p:childTnLst>
                                    <p:set>
                                      <p:cBhvr>
                                        <p:cTn id="117" dur="1" fill="hold">
                                          <p:stCondLst>
                                            <p:cond delay="0"/>
                                          </p:stCondLst>
                                        </p:cTn>
                                        <p:tgtEl>
                                          <p:spTgt spid="29">
                                            <p:txEl>
                                              <p:pRg st="0" end="0"/>
                                            </p:txEl>
                                          </p:spTgt>
                                        </p:tgtEl>
                                        <p:attrNameLst>
                                          <p:attrName>style.visibility</p:attrName>
                                        </p:attrNameLst>
                                      </p:cBhvr>
                                      <p:to>
                                        <p:strVal val="visible"/>
                                      </p:to>
                                    </p:set>
                                    <p:anim calcmode="lin" valueType="num">
                                      <p:cBhvr additive="base">
                                        <p:cTn id="118"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119" dur="500" fill="hold"/>
                                        <p:tgtEl>
                                          <p:spTgt spid="29">
                                            <p:txEl>
                                              <p:pRg st="0" end="0"/>
                                            </p:txEl>
                                          </p:spTgt>
                                        </p:tgtEl>
                                        <p:attrNameLst>
                                          <p:attrName>ppt_y</p:attrName>
                                        </p:attrNameLst>
                                      </p:cBhvr>
                                      <p:tavLst>
                                        <p:tav tm="0">
                                          <p:val>
                                            <p:strVal val="1+#ppt_h/2"/>
                                          </p:val>
                                        </p:tav>
                                        <p:tav tm="100000">
                                          <p:val>
                                            <p:strVal val="#ppt_y"/>
                                          </p:val>
                                        </p:tav>
                                      </p:tavLst>
                                    </p:anim>
                                  </p:childTnLst>
                                </p:cTn>
                              </p:par>
                            </p:childTnLst>
                          </p:cTn>
                        </p:par>
                        <p:par>
                          <p:cTn id="120" fill="hold">
                            <p:stCondLst>
                              <p:cond delay="6650"/>
                            </p:stCondLst>
                            <p:childTnLst>
                              <p:par>
                                <p:cTn id="121" presetID="10" presetClass="entr" presetSubtype="0" fill="hold" grpId="0" nodeType="afterEffect">
                                  <p:stCondLst>
                                    <p:cond delay="0"/>
                                  </p:stCondLst>
                                  <p:childTnLst>
                                    <p:set>
                                      <p:cBhvr>
                                        <p:cTn id="122" dur="1" fill="hold">
                                          <p:stCondLst>
                                            <p:cond delay="0"/>
                                          </p:stCondLst>
                                        </p:cTn>
                                        <p:tgtEl>
                                          <p:spTgt spid="19"/>
                                        </p:tgtEl>
                                        <p:attrNameLst>
                                          <p:attrName>style.visibility</p:attrName>
                                        </p:attrNameLst>
                                      </p:cBhvr>
                                      <p:to>
                                        <p:strVal val="visible"/>
                                      </p:to>
                                    </p:set>
                                    <p:animEffect transition="in" filter="fade">
                                      <p:cBhvr>
                                        <p:cTn id="123" dur="750"/>
                                        <p:tgtEl>
                                          <p:spTgt spid="19"/>
                                        </p:tgtEl>
                                      </p:cBhvr>
                                    </p:animEffect>
                                  </p:childTnLst>
                                </p:cTn>
                              </p:par>
                              <p:par>
                                <p:cTn id="124" presetID="10" presetClass="entr" presetSubtype="0" fill="hold" grpId="0" nodeType="withEffect">
                                  <p:stCondLst>
                                    <p:cond delay="100"/>
                                  </p:stCondLst>
                                  <p:childTnLst>
                                    <p:set>
                                      <p:cBhvr>
                                        <p:cTn id="125" dur="1" fill="hold">
                                          <p:stCondLst>
                                            <p:cond delay="0"/>
                                          </p:stCondLst>
                                        </p:cTn>
                                        <p:tgtEl>
                                          <p:spTgt spid="20"/>
                                        </p:tgtEl>
                                        <p:attrNameLst>
                                          <p:attrName>style.visibility</p:attrName>
                                        </p:attrNameLst>
                                      </p:cBhvr>
                                      <p:to>
                                        <p:strVal val="visible"/>
                                      </p:to>
                                    </p:set>
                                    <p:animEffect transition="in" filter="fade">
                                      <p:cBhvr>
                                        <p:cTn id="126" dur="750"/>
                                        <p:tgtEl>
                                          <p:spTgt spid="20"/>
                                        </p:tgtEl>
                                      </p:cBhvr>
                                    </p:animEffect>
                                  </p:childTnLst>
                                </p:cTn>
                              </p:par>
                              <p:par>
                                <p:cTn id="127" presetID="10" presetClass="entr" presetSubtype="0" fill="hold" grpId="0" nodeType="withEffect">
                                  <p:stCondLst>
                                    <p:cond delay="200"/>
                                  </p:stCondLst>
                                  <p:childTnLst>
                                    <p:set>
                                      <p:cBhvr>
                                        <p:cTn id="128" dur="1" fill="hold">
                                          <p:stCondLst>
                                            <p:cond delay="0"/>
                                          </p:stCondLst>
                                        </p:cTn>
                                        <p:tgtEl>
                                          <p:spTgt spid="21"/>
                                        </p:tgtEl>
                                        <p:attrNameLst>
                                          <p:attrName>style.visibility</p:attrName>
                                        </p:attrNameLst>
                                      </p:cBhvr>
                                      <p:to>
                                        <p:strVal val="visible"/>
                                      </p:to>
                                    </p:set>
                                    <p:animEffect transition="in" filter="fade">
                                      <p:cBhvr>
                                        <p:cTn id="129" dur="750"/>
                                        <p:tgtEl>
                                          <p:spTgt spid="21"/>
                                        </p:tgtEl>
                                      </p:cBhvr>
                                    </p:animEffect>
                                  </p:childTnLst>
                                </p:cTn>
                              </p:par>
                              <p:par>
                                <p:cTn id="130" presetID="2" presetClass="entr" presetSubtype="1" decel="100000" fill="hold" grpId="1" nodeType="withEffect">
                                  <p:stCondLst>
                                    <p:cond delay="0"/>
                                  </p:stCondLst>
                                  <p:childTnLst>
                                    <p:set>
                                      <p:cBhvr>
                                        <p:cTn id="131" dur="1" fill="hold">
                                          <p:stCondLst>
                                            <p:cond delay="0"/>
                                          </p:stCondLst>
                                        </p:cTn>
                                        <p:tgtEl>
                                          <p:spTgt spid="19"/>
                                        </p:tgtEl>
                                        <p:attrNameLst>
                                          <p:attrName>style.visibility</p:attrName>
                                        </p:attrNameLst>
                                      </p:cBhvr>
                                      <p:to>
                                        <p:strVal val="visible"/>
                                      </p:to>
                                    </p:set>
                                    <p:anim calcmode="lin" valueType="num">
                                      <p:cBhvr additive="base">
                                        <p:cTn id="132" dur="750" fill="hold"/>
                                        <p:tgtEl>
                                          <p:spTgt spid="19"/>
                                        </p:tgtEl>
                                        <p:attrNameLst>
                                          <p:attrName>ppt_x</p:attrName>
                                        </p:attrNameLst>
                                      </p:cBhvr>
                                      <p:tavLst>
                                        <p:tav tm="0">
                                          <p:val>
                                            <p:strVal val="#ppt_x"/>
                                          </p:val>
                                        </p:tav>
                                        <p:tav tm="100000">
                                          <p:val>
                                            <p:strVal val="#ppt_x"/>
                                          </p:val>
                                        </p:tav>
                                      </p:tavLst>
                                    </p:anim>
                                    <p:anim calcmode="lin" valueType="num">
                                      <p:cBhvr additive="base">
                                        <p:cTn id="133" dur="750" fill="hold"/>
                                        <p:tgtEl>
                                          <p:spTgt spid="19"/>
                                        </p:tgtEl>
                                        <p:attrNameLst>
                                          <p:attrName>ppt_y</p:attrName>
                                        </p:attrNameLst>
                                      </p:cBhvr>
                                      <p:tavLst>
                                        <p:tav tm="0">
                                          <p:val>
                                            <p:strVal val="0-#ppt_h/2"/>
                                          </p:val>
                                        </p:tav>
                                        <p:tav tm="100000">
                                          <p:val>
                                            <p:strVal val="#ppt_y"/>
                                          </p:val>
                                        </p:tav>
                                      </p:tavLst>
                                    </p:anim>
                                  </p:childTnLst>
                                </p:cTn>
                              </p:par>
                              <p:par>
                                <p:cTn id="134" presetID="2" presetClass="entr" presetSubtype="1" decel="100000" fill="hold" grpId="1" nodeType="withEffect">
                                  <p:stCondLst>
                                    <p:cond delay="100"/>
                                  </p:stCondLst>
                                  <p:childTnLst>
                                    <p:set>
                                      <p:cBhvr>
                                        <p:cTn id="135" dur="1" fill="hold">
                                          <p:stCondLst>
                                            <p:cond delay="0"/>
                                          </p:stCondLst>
                                        </p:cTn>
                                        <p:tgtEl>
                                          <p:spTgt spid="20"/>
                                        </p:tgtEl>
                                        <p:attrNameLst>
                                          <p:attrName>style.visibility</p:attrName>
                                        </p:attrNameLst>
                                      </p:cBhvr>
                                      <p:to>
                                        <p:strVal val="visible"/>
                                      </p:to>
                                    </p:set>
                                    <p:anim calcmode="lin" valueType="num">
                                      <p:cBhvr additive="base">
                                        <p:cTn id="136" dur="750" fill="hold"/>
                                        <p:tgtEl>
                                          <p:spTgt spid="20"/>
                                        </p:tgtEl>
                                        <p:attrNameLst>
                                          <p:attrName>ppt_x</p:attrName>
                                        </p:attrNameLst>
                                      </p:cBhvr>
                                      <p:tavLst>
                                        <p:tav tm="0">
                                          <p:val>
                                            <p:strVal val="#ppt_x"/>
                                          </p:val>
                                        </p:tav>
                                        <p:tav tm="100000">
                                          <p:val>
                                            <p:strVal val="#ppt_x"/>
                                          </p:val>
                                        </p:tav>
                                      </p:tavLst>
                                    </p:anim>
                                    <p:anim calcmode="lin" valueType="num">
                                      <p:cBhvr additive="base">
                                        <p:cTn id="137" dur="750" fill="hold"/>
                                        <p:tgtEl>
                                          <p:spTgt spid="20"/>
                                        </p:tgtEl>
                                        <p:attrNameLst>
                                          <p:attrName>ppt_y</p:attrName>
                                        </p:attrNameLst>
                                      </p:cBhvr>
                                      <p:tavLst>
                                        <p:tav tm="0">
                                          <p:val>
                                            <p:strVal val="0-#ppt_h/2"/>
                                          </p:val>
                                        </p:tav>
                                        <p:tav tm="100000">
                                          <p:val>
                                            <p:strVal val="#ppt_y"/>
                                          </p:val>
                                        </p:tav>
                                      </p:tavLst>
                                    </p:anim>
                                  </p:childTnLst>
                                </p:cTn>
                              </p:par>
                              <p:par>
                                <p:cTn id="138" presetID="2" presetClass="entr" presetSubtype="1" decel="100000" fill="hold" grpId="1" nodeType="withEffect">
                                  <p:stCondLst>
                                    <p:cond delay="200"/>
                                  </p:stCondLst>
                                  <p:childTnLst>
                                    <p:set>
                                      <p:cBhvr>
                                        <p:cTn id="139" dur="1" fill="hold">
                                          <p:stCondLst>
                                            <p:cond delay="0"/>
                                          </p:stCondLst>
                                        </p:cTn>
                                        <p:tgtEl>
                                          <p:spTgt spid="21"/>
                                        </p:tgtEl>
                                        <p:attrNameLst>
                                          <p:attrName>style.visibility</p:attrName>
                                        </p:attrNameLst>
                                      </p:cBhvr>
                                      <p:to>
                                        <p:strVal val="visible"/>
                                      </p:to>
                                    </p:set>
                                    <p:anim calcmode="lin" valueType="num">
                                      <p:cBhvr additive="base">
                                        <p:cTn id="140" dur="750" fill="hold"/>
                                        <p:tgtEl>
                                          <p:spTgt spid="21"/>
                                        </p:tgtEl>
                                        <p:attrNameLst>
                                          <p:attrName>ppt_x</p:attrName>
                                        </p:attrNameLst>
                                      </p:cBhvr>
                                      <p:tavLst>
                                        <p:tav tm="0">
                                          <p:val>
                                            <p:strVal val="#ppt_x"/>
                                          </p:val>
                                        </p:tav>
                                        <p:tav tm="100000">
                                          <p:val>
                                            <p:strVal val="#ppt_x"/>
                                          </p:val>
                                        </p:tav>
                                      </p:tavLst>
                                    </p:anim>
                                    <p:anim calcmode="lin" valueType="num">
                                      <p:cBhvr additive="base">
                                        <p:cTn id="141" dur="750" fill="hold"/>
                                        <p:tgtEl>
                                          <p:spTgt spid="21"/>
                                        </p:tgtEl>
                                        <p:attrNameLst>
                                          <p:attrName>ppt_y</p:attrName>
                                        </p:attrNameLst>
                                      </p:cBhvr>
                                      <p:tavLst>
                                        <p:tav tm="0">
                                          <p:val>
                                            <p:strVal val="0-#ppt_h/2"/>
                                          </p:val>
                                        </p:tav>
                                        <p:tav tm="100000">
                                          <p:val>
                                            <p:strVal val="#ppt_y"/>
                                          </p:val>
                                        </p:tav>
                                      </p:tavLst>
                                    </p:anim>
                                  </p:childTnLst>
                                </p:cTn>
                              </p:par>
                            </p:childTnLst>
                          </p:cTn>
                        </p:par>
                        <p:par>
                          <p:cTn id="142" fill="hold">
                            <p:stCondLst>
                              <p:cond delay="7600"/>
                            </p:stCondLst>
                            <p:childTnLst>
                              <p:par>
                                <p:cTn id="143" presetID="2" presetClass="entr" presetSubtype="4" decel="100000" fill="hold" grpId="0" nodeType="afterEffect">
                                  <p:stCondLst>
                                    <p:cond delay="0"/>
                                  </p:stCondLst>
                                  <p:childTnLst>
                                    <p:set>
                                      <p:cBhvr>
                                        <p:cTn id="144" dur="1" fill="hold">
                                          <p:stCondLst>
                                            <p:cond delay="0"/>
                                          </p:stCondLst>
                                        </p:cTn>
                                        <p:tgtEl>
                                          <p:spTgt spid="31">
                                            <p:txEl>
                                              <p:pRg st="0" end="0"/>
                                            </p:txEl>
                                          </p:spTgt>
                                        </p:tgtEl>
                                        <p:attrNameLst>
                                          <p:attrName>style.visibility</p:attrName>
                                        </p:attrNameLst>
                                      </p:cBhvr>
                                      <p:to>
                                        <p:strVal val="visible"/>
                                      </p:to>
                                    </p:set>
                                    <p:anim calcmode="lin" valueType="num">
                                      <p:cBhvr additive="base">
                                        <p:cTn id="145"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146" dur="500" fill="hold"/>
                                        <p:tgtEl>
                                          <p:spTgt spid="31">
                                            <p:txEl>
                                              <p:pRg st="0" end="0"/>
                                            </p:txEl>
                                          </p:spTgt>
                                        </p:tgtEl>
                                        <p:attrNameLst>
                                          <p:attrName>ppt_y</p:attrName>
                                        </p:attrNameLst>
                                      </p:cBhvr>
                                      <p:tavLst>
                                        <p:tav tm="0">
                                          <p:val>
                                            <p:strVal val="1+#ppt_h/2"/>
                                          </p:val>
                                        </p:tav>
                                        <p:tav tm="100000">
                                          <p:val>
                                            <p:strVal val="#ppt_y"/>
                                          </p:val>
                                        </p:tav>
                                      </p:tavLst>
                                    </p:anim>
                                  </p:childTnLst>
                                </p:cTn>
                              </p:par>
                            </p:childTnLst>
                          </p:cTn>
                        </p:par>
                        <p:par>
                          <p:cTn id="147" fill="hold">
                            <p:stCondLst>
                              <p:cond delay="8100"/>
                            </p:stCondLst>
                            <p:childTnLst>
                              <p:par>
                                <p:cTn id="148" presetID="2" presetClass="entr" presetSubtype="4" decel="100000" fill="hold" grpId="0" nodeType="afterEffect">
                                  <p:stCondLst>
                                    <p:cond delay="0"/>
                                  </p:stCondLst>
                                  <p:childTnLst>
                                    <p:set>
                                      <p:cBhvr>
                                        <p:cTn id="149" dur="1" fill="hold">
                                          <p:stCondLst>
                                            <p:cond delay="0"/>
                                          </p:stCondLst>
                                        </p:cTn>
                                        <p:tgtEl>
                                          <p:spTgt spid="33"/>
                                        </p:tgtEl>
                                        <p:attrNameLst>
                                          <p:attrName>style.visibility</p:attrName>
                                        </p:attrNameLst>
                                      </p:cBhvr>
                                      <p:to>
                                        <p:strVal val="visible"/>
                                      </p:to>
                                    </p:set>
                                    <p:anim calcmode="lin" valueType="num">
                                      <p:cBhvr additive="base">
                                        <p:cTn id="150" dur="500" fill="hold"/>
                                        <p:tgtEl>
                                          <p:spTgt spid="33"/>
                                        </p:tgtEl>
                                        <p:attrNameLst>
                                          <p:attrName>ppt_x</p:attrName>
                                        </p:attrNameLst>
                                      </p:cBhvr>
                                      <p:tavLst>
                                        <p:tav tm="0">
                                          <p:val>
                                            <p:strVal val="#ppt_x"/>
                                          </p:val>
                                        </p:tav>
                                        <p:tav tm="100000">
                                          <p:val>
                                            <p:strVal val="#ppt_x"/>
                                          </p:val>
                                        </p:tav>
                                      </p:tavLst>
                                    </p:anim>
                                    <p:anim calcmode="lin" valueType="num">
                                      <p:cBhvr additive="base">
                                        <p:cTn id="151" dur="500" fill="hold"/>
                                        <p:tgtEl>
                                          <p:spTgt spid="33"/>
                                        </p:tgtEl>
                                        <p:attrNameLst>
                                          <p:attrName>ppt_y</p:attrName>
                                        </p:attrNameLst>
                                      </p:cBhvr>
                                      <p:tavLst>
                                        <p:tav tm="0">
                                          <p:val>
                                            <p:strVal val="1+#ppt_h/2"/>
                                          </p:val>
                                        </p:tav>
                                        <p:tav tm="100000">
                                          <p:val>
                                            <p:strVal val="#ppt_y"/>
                                          </p:val>
                                        </p:tav>
                                      </p:tavLst>
                                    </p:anim>
                                  </p:childTnLst>
                                </p:cTn>
                              </p:par>
                              <p:par>
                                <p:cTn id="152" presetID="2" presetClass="entr" presetSubtype="4" decel="100000" fill="hold" grpId="0" nodeType="withEffect">
                                  <p:stCondLst>
                                    <p:cond delay="100"/>
                                  </p:stCondLst>
                                  <p:childTnLst>
                                    <p:set>
                                      <p:cBhvr>
                                        <p:cTn id="153" dur="1" fill="hold">
                                          <p:stCondLst>
                                            <p:cond delay="0"/>
                                          </p:stCondLst>
                                        </p:cTn>
                                        <p:tgtEl>
                                          <p:spTgt spid="32">
                                            <p:txEl>
                                              <p:pRg st="0" end="0"/>
                                            </p:txEl>
                                          </p:spTgt>
                                        </p:tgtEl>
                                        <p:attrNameLst>
                                          <p:attrName>style.visibility</p:attrName>
                                        </p:attrNameLst>
                                      </p:cBhvr>
                                      <p:to>
                                        <p:strVal val="visible"/>
                                      </p:to>
                                    </p:set>
                                    <p:anim calcmode="lin" valueType="num">
                                      <p:cBhvr additive="base">
                                        <p:cTn id="154"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155"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build="p">
        <p:tmplLst>
          <p:tmpl lvl="1">
            <p:tnLst>
              <p:par>
                <p:cTn presetID="2" presetClass="entr" presetSubtype="4" decel="10000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ppt_x"/>
                          </p:val>
                        </p:tav>
                        <p:tav tm="100000">
                          <p:val>
                            <p:strVal val="#ppt_x"/>
                          </p:val>
                        </p:tav>
                      </p:tavLst>
                    </p:anim>
                    <p:anim calcmode="lin" valueType="num">
                      <p:cBhvr additive="base">
                        <p:cTn dur="500" fill="hold"/>
                        <p:tgtEl>
                          <p:spTgt spid="22"/>
                        </p:tgtEl>
                        <p:attrNameLst>
                          <p:attrName>ppt_y</p:attrName>
                        </p:attrNameLst>
                      </p:cBhvr>
                      <p:tavLst>
                        <p:tav tm="0">
                          <p:val>
                            <p:strVal val="1+#ppt_h/2"/>
                          </p:val>
                        </p:tav>
                        <p:tav tm="100000">
                          <p:val>
                            <p:strVal val="#ppt_y"/>
                          </p:val>
                        </p:tav>
                      </p:tavLst>
                    </p:anim>
                  </p:childTnLst>
                </p:cTn>
              </p:par>
            </p:tnLst>
          </p:tmpl>
        </p:tmplLst>
      </p:bldP>
      <p:bldP spid="23" grpId="0" build="p">
        <p:tmplLst>
          <p:tmpl lvl="1">
            <p:tnLst>
              <p:par>
                <p:cTn presetID="2" presetClass="entr" presetSubtype="4" decel="100000" fill="hold" nodeType="withEffect">
                  <p:stCondLst>
                    <p:cond delay="1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ppt_x"/>
                          </p:val>
                        </p:tav>
                        <p:tav tm="100000">
                          <p:val>
                            <p:strVal val="#ppt_x"/>
                          </p:val>
                        </p:tav>
                      </p:tavLst>
                    </p:anim>
                    <p:anim calcmode="lin" valueType="num">
                      <p:cBhvr additive="base">
                        <p:cTn dur="500" fill="hold"/>
                        <p:tgtEl>
                          <p:spTgt spid="23"/>
                        </p:tgtEl>
                        <p:attrNameLst>
                          <p:attrName>ppt_y</p:attrName>
                        </p:attrNameLst>
                      </p:cBhvr>
                      <p:tavLst>
                        <p:tav tm="0">
                          <p:val>
                            <p:strVal val="1+#ppt_h/2"/>
                          </p:val>
                        </p:tav>
                        <p:tav tm="100000">
                          <p:val>
                            <p:strVal val="#ppt_y"/>
                          </p:val>
                        </p:tav>
                      </p:tavLst>
                    </p:anim>
                  </p:childTnLst>
                </p:cTn>
              </p:par>
            </p:tnLst>
          </p:tmpl>
        </p:tmplLst>
      </p:bldP>
      <p:bldP spid="24" grpId="0" animBg="1"/>
      <p:bldP spid="25" grpId="0" build="p">
        <p:tmplLst>
          <p:tmpl lvl="1">
            <p:tnLst>
              <p:par>
                <p:cTn presetID="2" presetClass="entr" presetSubtype="4" decel="10000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ppt_x"/>
                          </p:val>
                        </p:tav>
                        <p:tav tm="100000">
                          <p:val>
                            <p:strVal val="#ppt_x"/>
                          </p:val>
                        </p:tav>
                      </p:tavLst>
                    </p:anim>
                    <p:anim calcmode="lin" valueType="num">
                      <p:cBhvr additive="base">
                        <p:cTn dur="500" fill="hold"/>
                        <p:tgtEl>
                          <p:spTgt spid="25"/>
                        </p:tgtEl>
                        <p:attrNameLst>
                          <p:attrName>ppt_y</p:attrName>
                        </p:attrNameLst>
                      </p:cBhvr>
                      <p:tavLst>
                        <p:tav tm="0">
                          <p:val>
                            <p:strVal val="1+#ppt_h/2"/>
                          </p:val>
                        </p:tav>
                        <p:tav tm="100000">
                          <p:val>
                            <p:strVal val="#ppt_y"/>
                          </p:val>
                        </p:tav>
                      </p:tavLst>
                    </p:anim>
                  </p:childTnLst>
                </p:cTn>
              </p:par>
            </p:tnLst>
          </p:tmpl>
        </p:tmplLst>
      </p:bldP>
      <p:bldP spid="26" grpId="0" build="p">
        <p:tmplLst>
          <p:tmpl lvl="1">
            <p:tnLst>
              <p:par>
                <p:cTn presetID="2" presetClass="entr" presetSubtype="4" decel="100000" fill="hold" nodeType="withEffect">
                  <p:stCondLst>
                    <p:cond delay="10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ppt_x"/>
                          </p:val>
                        </p:tav>
                        <p:tav tm="100000">
                          <p:val>
                            <p:strVal val="#ppt_x"/>
                          </p:val>
                        </p:tav>
                      </p:tavLst>
                    </p:anim>
                    <p:anim calcmode="lin" valueType="num">
                      <p:cBhvr additive="base">
                        <p:cTn dur="500" fill="hold"/>
                        <p:tgtEl>
                          <p:spTgt spid="26"/>
                        </p:tgtEl>
                        <p:attrNameLst>
                          <p:attrName>ppt_y</p:attrName>
                        </p:attrNameLst>
                      </p:cBhvr>
                      <p:tavLst>
                        <p:tav tm="0">
                          <p:val>
                            <p:strVal val="1+#ppt_h/2"/>
                          </p:val>
                        </p:tav>
                        <p:tav tm="100000">
                          <p:val>
                            <p:strVal val="#ppt_y"/>
                          </p:val>
                        </p:tav>
                      </p:tavLst>
                    </p:anim>
                  </p:childTnLst>
                </p:cTn>
              </p:par>
            </p:tnLst>
          </p:tmpl>
        </p:tmplLst>
      </p:bldP>
      <p:bldP spid="27" grpId="0" animBg="1"/>
      <p:bldP spid="28" grpId="0" build="p">
        <p:tmplLst>
          <p:tmpl lvl="1">
            <p:tnLst>
              <p:par>
                <p:cTn presetID="2" presetClass="entr" presetSubtype="4" decel="10000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ppt_x"/>
                          </p:val>
                        </p:tav>
                        <p:tav tm="100000">
                          <p:val>
                            <p:strVal val="#ppt_x"/>
                          </p:val>
                        </p:tav>
                      </p:tavLst>
                    </p:anim>
                    <p:anim calcmode="lin" valueType="num">
                      <p:cBhvr additive="base">
                        <p:cTn dur="500" fill="hold"/>
                        <p:tgtEl>
                          <p:spTgt spid="28"/>
                        </p:tgtEl>
                        <p:attrNameLst>
                          <p:attrName>ppt_y</p:attrName>
                        </p:attrNameLst>
                      </p:cBhvr>
                      <p:tavLst>
                        <p:tav tm="0">
                          <p:val>
                            <p:strVal val="1+#ppt_h/2"/>
                          </p:val>
                        </p:tav>
                        <p:tav tm="100000">
                          <p:val>
                            <p:strVal val="#ppt_y"/>
                          </p:val>
                        </p:tav>
                      </p:tavLst>
                    </p:anim>
                  </p:childTnLst>
                </p:cTn>
              </p:par>
            </p:tnLst>
          </p:tmpl>
        </p:tmplLst>
      </p:bldP>
      <p:bldP spid="29" grpId="0" build="p">
        <p:tmplLst>
          <p:tmpl lvl="1">
            <p:tnLst>
              <p:par>
                <p:cTn presetID="2" presetClass="entr" presetSubtype="4" decel="100000" fill="hold" nodeType="withEffect">
                  <p:stCondLst>
                    <p:cond delay="10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ppt_x"/>
                          </p:val>
                        </p:tav>
                        <p:tav tm="100000">
                          <p:val>
                            <p:strVal val="#ppt_x"/>
                          </p:val>
                        </p:tav>
                      </p:tavLst>
                    </p:anim>
                    <p:anim calcmode="lin" valueType="num">
                      <p:cBhvr additive="base">
                        <p:cTn dur="500" fill="hold"/>
                        <p:tgtEl>
                          <p:spTgt spid="29"/>
                        </p:tgtEl>
                        <p:attrNameLst>
                          <p:attrName>ppt_y</p:attrName>
                        </p:attrNameLst>
                      </p:cBhvr>
                      <p:tavLst>
                        <p:tav tm="0">
                          <p:val>
                            <p:strVal val="1+#ppt_h/2"/>
                          </p:val>
                        </p:tav>
                        <p:tav tm="100000">
                          <p:val>
                            <p:strVal val="#ppt_y"/>
                          </p:val>
                        </p:tav>
                      </p:tavLst>
                    </p:anim>
                  </p:childTnLst>
                </p:cTn>
              </p:par>
            </p:tnLst>
          </p:tmpl>
        </p:tmplLst>
      </p:bldP>
      <p:bldP spid="30" grpId="0" animBg="1"/>
      <p:bldP spid="31" grpId="0" build="p">
        <p:tmplLst>
          <p:tmpl lvl="1">
            <p:tnLst>
              <p:par>
                <p:cTn presetID="2" presetClass="entr" presetSubtype="4" decel="100000"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500" fill="hold"/>
                        <p:tgtEl>
                          <p:spTgt spid="31"/>
                        </p:tgtEl>
                        <p:attrNameLst>
                          <p:attrName>ppt_x</p:attrName>
                        </p:attrNameLst>
                      </p:cBhvr>
                      <p:tavLst>
                        <p:tav tm="0">
                          <p:val>
                            <p:strVal val="#ppt_x"/>
                          </p:val>
                        </p:tav>
                        <p:tav tm="100000">
                          <p:val>
                            <p:strVal val="#ppt_x"/>
                          </p:val>
                        </p:tav>
                      </p:tavLst>
                    </p:anim>
                    <p:anim calcmode="lin" valueType="num">
                      <p:cBhvr additive="base">
                        <p:cTn dur="500" fill="hold"/>
                        <p:tgtEl>
                          <p:spTgt spid="31"/>
                        </p:tgtEl>
                        <p:attrNameLst>
                          <p:attrName>ppt_y</p:attrName>
                        </p:attrNameLst>
                      </p:cBhvr>
                      <p:tavLst>
                        <p:tav tm="0">
                          <p:val>
                            <p:strVal val="1+#ppt_h/2"/>
                          </p:val>
                        </p:tav>
                        <p:tav tm="100000">
                          <p:val>
                            <p:strVal val="#ppt_y"/>
                          </p:val>
                        </p:tav>
                      </p:tavLst>
                    </p:anim>
                  </p:childTnLst>
                </p:cTn>
              </p:par>
            </p:tnLst>
          </p:tmpl>
        </p:tmplLst>
      </p:bldP>
      <p:bldP spid="32" grpId="0" build="p">
        <p:tmplLst>
          <p:tmpl lvl="1">
            <p:tnLst>
              <p:par>
                <p:cTn presetID="2" presetClass="entr" presetSubtype="4" decel="100000" fill="hold" nodeType="withEffect">
                  <p:stCondLst>
                    <p:cond delay="100"/>
                  </p:st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animBg="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ersonal skil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 name="円/楕円 8"/>
          <p:cNvSpPr/>
          <p:nvPr userDrawn="1"/>
        </p:nvSpPr>
        <p:spPr>
          <a:xfrm>
            <a:off x="3123376" y="3707015"/>
            <a:ext cx="688391" cy="68833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0" name="円/楕円 9"/>
          <p:cNvSpPr/>
          <p:nvPr userDrawn="1"/>
        </p:nvSpPr>
        <p:spPr>
          <a:xfrm>
            <a:off x="3804659" y="4343357"/>
            <a:ext cx="270677" cy="27065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FD497C"/>
              </a:solidFill>
              <a:effectLst/>
              <a:uLnTx/>
              <a:uFillTx/>
              <a:latin typeface="Open Sans"/>
              <a:cs typeface="+mn-cs"/>
            </a:endParaRPr>
          </a:p>
        </p:txBody>
      </p:sp>
      <p:sp>
        <p:nvSpPr>
          <p:cNvPr id="11" name="円/楕円 10"/>
          <p:cNvSpPr/>
          <p:nvPr userDrawn="1"/>
        </p:nvSpPr>
        <p:spPr>
          <a:xfrm>
            <a:off x="905020" y="1877068"/>
            <a:ext cx="2775610" cy="2775369"/>
          </a:xfrm>
          <a:prstGeom prst="ellipse">
            <a:avLst/>
          </a:prstGeom>
          <a:solidFill>
            <a:schemeClr val="accent1">
              <a:lumMod val="75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円/楕円 11"/>
          <p:cNvSpPr/>
          <p:nvPr userDrawn="1"/>
        </p:nvSpPr>
        <p:spPr>
          <a:xfrm>
            <a:off x="664615" y="1932630"/>
            <a:ext cx="912180" cy="91210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3" name="円/楕円 12"/>
          <p:cNvSpPr/>
          <p:nvPr userDrawn="1"/>
        </p:nvSpPr>
        <p:spPr>
          <a:xfrm>
            <a:off x="795754" y="1794303"/>
            <a:ext cx="2775610" cy="2775369"/>
          </a:xfrm>
          <a:prstGeom prst="ellipse">
            <a:avLst/>
          </a:prstGeom>
          <a:solidFill>
            <a:schemeClr val="accent1">
              <a:lumMod val="60000"/>
              <a:lumOff val="4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図プレースホルダー 5"/>
          <p:cNvSpPr>
            <a:spLocks noGrp="1"/>
          </p:cNvSpPr>
          <p:nvPr>
            <p:ph type="pic" sz="quarter" idx="14" hasCustomPrompt="1"/>
          </p:nvPr>
        </p:nvSpPr>
        <p:spPr>
          <a:xfrm>
            <a:off x="886260" y="1877067"/>
            <a:ext cx="2696619" cy="2696385"/>
          </a:xfrm>
          <a:prstGeom prst="ellipse">
            <a:avLst/>
          </a:prstGeom>
          <a:solidFill>
            <a:schemeClr val="bg1"/>
          </a:solidFill>
          <a:ln w="28575" cmpd="sng">
            <a:solidFill>
              <a:schemeClr val="accent1"/>
            </a:solidFill>
          </a:ln>
          <a:effectLst/>
        </p:spPr>
        <p:txBody>
          <a:bodyPr>
            <a:normAutofit/>
          </a:bodyPr>
          <a:lstStyle>
            <a:lvl1pPr>
              <a:defRPr sz="1200" baseline="0"/>
            </a:lvl1pPr>
          </a:lstStyle>
          <a:p>
            <a:r>
              <a:rPr kumimoji="1" lang="en-US" altLang="ja-JP" dirty="0"/>
              <a:t>Add an image</a:t>
            </a:r>
            <a:endParaRPr kumimoji="1" lang="ja-JP" altLang="en-US" dirty="0"/>
          </a:p>
        </p:txBody>
      </p:sp>
      <p:sp>
        <p:nvSpPr>
          <p:cNvPr id="16" name="円/楕円 15"/>
          <p:cNvSpPr/>
          <p:nvPr userDrawn="1"/>
        </p:nvSpPr>
        <p:spPr>
          <a:xfrm>
            <a:off x="418597" y="1480280"/>
            <a:ext cx="377157" cy="3771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テキスト プレースホルダー 6"/>
          <p:cNvSpPr>
            <a:spLocks noGrp="1"/>
          </p:cNvSpPr>
          <p:nvPr>
            <p:ph type="body" sz="quarter" idx="21" hasCustomPrompt="1"/>
          </p:nvPr>
        </p:nvSpPr>
        <p:spPr>
          <a:xfrm>
            <a:off x="361262" y="4785754"/>
            <a:ext cx="3775906" cy="480053"/>
          </a:xfrm>
        </p:spPr>
        <p:txBody>
          <a:bodyPr anchor="t">
            <a:noAutofit/>
          </a:bodyPr>
          <a:lstStyle>
            <a:lvl1pPr algn="ctr">
              <a:defRPr sz="2133"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19" name="テキスト プレースホルダー 6"/>
          <p:cNvSpPr>
            <a:spLocks noGrp="1"/>
          </p:cNvSpPr>
          <p:nvPr>
            <p:ph type="body" sz="quarter" idx="31" hasCustomPrompt="1"/>
          </p:nvPr>
        </p:nvSpPr>
        <p:spPr>
          <a:xfrm>
            <a:off x="533242" y="5201608"/>
            <a:ext cx="3431947" cy="382623"/>
          </a:xfrm>
        </p:spPr>
        <p:txBody>
          <a:bodyPr anchor="t">
            <a:noAutofit/>
          </a:bodyPr>
          <a:lstStyle>
            <a:lvl1pPr algn="ctr">
              <a:defRPr sz="1333" i="1" baseline="0">
                <a:solidFill>
                  <a:schemeClr val="accent1">
                    <a:lumMod val="50000"/>
                  </a:schemeClr>
                </a:solidFill>
                <a:latin typeface="+mn-lt"/>
              </a:defRPr>
            </a:lvl1pPr>
          </a:lstStyle>
          <a:p>
            <a:pPr lvl="0"/>
            <a:r>
              <a:rPr kumimoji="1" lang="en-US" altLang="ja-JP" dirty="0"/>
              <a:t>Text goes here</a:t>
            </a:r>
            <a:endParaRPr kumimoji="1" lang="ja-JP" altLang="en-US" dirty="0"/>
          </a:p>
        </p:txBody>
      </p:sp>
      <p:sp>
        <p:nvSpPr>
          <p:cNvPr id="20" name="テキスト プレースホルダー 6"/>
          <p:cNvSpPr>
            <a:spLocks noGrp="1"/>
          </p:cNvSpPr>
          <p:nvPr>
            <p:ph type="body" sz="quarter" idx="26" hasCustomPrompt="1"/>
          </p:nvPr>
        </p:nvSpPr>
        <p:spPr>
          <a:xfrm>
            <a:off x="4124188" y="1671101"/>
            <a:ext cx="3752310" cy="480053"/>
          </a:xfrm>
        </p:spPr>
        <p:txBody>
          <a:bodyPr anchor="t">
            <a:noAutofit/>
          </a:bodyPr>
          <a:lstStyle>
            <a:lvl1pPr algn="l">
              <a:defRPr sz="2133"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21" name="テキスト プレースホルダー 6"/>
          <p:cNvSpPr>
            <a:spLocks noGrp="1"/>
          </p:cNvSpPr>
          <p:nvPr>
            <p:ph type="body" sz="quarter" idx="27" hasCustomPrompt="1"/>
          </p:nvPr>
        </p:nvSpPr>
        <p:spPr>
          <a:xfrm>
            <a:off x="4141845" y="2257337"/>
            <a:ext cx="3724726" cy="1449678"/>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2" name="正方形/長方形 21"/>
          <p:cNvSpPr/>
          <p:nvPr userDrawn="1"/>
        </p:nvSpPr>
        <p:spPr>
          <a:xfrm>
            <a:off x="4237864" y="2199160"/>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3" name="円/楕円 22"/>
          <p:cNvSpPr/>
          <p:nvPr userDrawn="1"/>
        </p:nvSpPr>
        <p:spPr>
          <a:xfrm>
            <a:off x="4237864" y="3842550"/>
            <a:ext cx="552844" cy="55279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4" name="図プレースホルダー 12"/>
          <p:cNvSpPr>
            <a:spLocks noGrp="1"/>
          </p:cNvSpPr>
          <p:nvPr>
            <p:ph type="pic" sz="quarter" idx="20" hasCustomPrompt="1"/>
          </p:nvPr>
        </p:nvSpPr>
        <p:spPr>
          <a:xfrm>
            <a:off x="4323138" y="3927817"/>
            <a:ext cx="382297" cy="382263"/>
          </a:xfrm>
        </p:spPr>
        <p:txBody>
          <a:bodyPr>
            <a:normAutofit/>
          </a:bodyPr>
          <a:lstStyle>
            <a:lvl1pPr>
              <a:defRPr sz="1067"/>
            </a:lvl1pPr>
          </a:lstStyle>
          <a:p>
            <a:r>
              <a:rPr kumimoji="1" lang="en-US" altLang="ja-JP" dirty="0"/>
              <a:t> </a:t>
            </a:r>
            <a:endParaRPr kumimoji="1" lang="ja-JP" altLang="en-US" dirty="0"/>
          </a:p>
        </p:txBody>
      </p:sp>
      <p:sp>
        <p:nvSpPr>
          <p:cNvPr id="25" name="円/楕円 24"/>
          <p:cNvSpPr/>
          <p:nvPr userDrawn="1"/>
        </p:nvSpPr>
        <p:spPr>
          <a:xfrm>
            <a:off x="4237863" y="4554531"/>
            <a:ext cx="552844" cy="55279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6" name="図プレースホルダー 12"/>
          <p:cNvSpPr>
            <a:spLocks noGrp="1"/>
          </p:cNvSpPr>
          <p:nvPr>
            <p:ph type="pic" sz="quarter" idx="32" hasCustomPrompt="1"/>
          </p:nvPr>
        </p:nvSpPr>
        <p:spPr>
          <a:xfrm>
            <a:off x="4323137" y="4639799"/>
            <a:ext cx="382297" cy="382263"/>
          </a:xfrm>
        </p:spPr>
        <p:txBody>
          <a:bodyPr>
            <a:normAutofit/>
          </a:bodyPr>
          <a:lstStyle>
            <a:lvl1pPr>
              <a:defRPr sz="1067"/>
            </a:lvl1pPr>
          </a:lstStyle>
          <a:p>
            <a:r>
              <a:rPr kumimoji="1" lang="en-US" altLang="ja-JP" dirty="0"/>
              <a:t> </a:t>
            </a:r>
            <a:endParaRPr kumimoji="1" lang="ja-JP" altLang="en-US" dirty="0"/>
          </a:p>
        </p:txBody>
      </p:sp>
      <p:sp>
        <p:nvSpPr>
          <p:cNvPr id="27" name="円/楕円 26"/>
          <p:cNvSpPr/>
          <p:nvPr userDrawn="1"/>
        </p:nvSpPr>
        <p:spPr>
          <a:xfrm>
            <a:off x="4237864" y="5266513"/>
            <a:ext cx="552844" cy="55279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8" name="図プレースホルダー 12"/>
          <p:cNvSpPr>
            <a:spLocks noGrp="1"/>
          </p:cNvSpPr>
          <p:nvPr>
            <p:ph type="pic" sz="quarter" idx="33" hasCustomPrompt="1"/>
          </p:nvPr>
        </p:nvSpPr>
        <p:spPr>
          <a:xfrm>
            <a:off x="4323138" y="5351781"/>
            <a:ext cx="382297" cy="382263"/>
          </a:xfrm>
        </p:spPr>
        <p:txBody>
          <a:bodyPr>
            <a:normAutofit/>
          </a:bodyPr>
          <a:lstStyle>
            <a:lvl1pPr>
              <a:defRPr sz="1067"/>
            </a:lvl1pPr>
          </a:lstStyle>
          <a:p>
            <a:r>
              <a:rPr kumimoji="1" lang="en-US" altLang="ja-JP" dirty="0"/>
              <a:t> </a:t>
            </a:r>
            <a:endParaRPr kumimoji="1" lang="ja-JP" altLang="en-US" dirty="0"/>
          </a:p>
        </p:txBody>
      </p:sp>
      <p:sp>
        <p:nvSpPr>
          <p:cNvPr id="29" name="テキスト プレースホルダー 6"/>
          <p:cNvSpPr>
            <a:spLocks noGrp="1"/>
          </p:cNvSpPr>
          <p:nvPr>
            <p:ph type="body" sz="quarter" idx="34" hasCustomPrompt="1"/>
          </p:nvPr>
        </p:nvSpPr>
        <p:spPr>
          <a:xfrm>
            <a:off x="4790708" y="3878922"/>
            <a:ext cx="3086399" cy="480053"/>
          </a:xfrm>
        </p:spPr>
        <p:txBody>
          <a:bodyPr anchor="ctr">
            <a:noAutofit/>
          </a:bodyPr>
          <a:lstStyle>
            <a:lvl1pPr algn="l">
              <a:defRPr sz="1200" i="0" baseline="0">
                <a:solidFill>
                  <a:schemeClr val="accent1"/>
                </a:solidFill>
                <a:latin typeface="+mn-lt"/>
              </a:defRPr>
            </a:lvl1pPr>
          </a:lstStyle>
          <a:p>
            <a:pPr lvl="0"/>
            <a:r>
              <a:rPr kumimoji="1" lang="en-US" altLang="ja-JP" dirty="0"/>
              <a:t>Text goes here</a:t>
            </a:r>
            <a:endParaRPr kumimoji="1" lang="ja-JP" altLang="en-US" dirty="0"/>
          </a:p>
        </p:txBody>
      </p:sp>
      <p:sp>
        <p:nvSpPr>
          <p:cNvPr id="30" name="テキスト プレースホルダー 6"/>
          <p:cNvSpPr>
            <a:spLocks noGrp="1"/>
          </p:cNvSpPr>
          <p:nvPr>
            <p:ph type="body" sz="quarter" idx="35" hasCustomPrompt="1"/>
          </p:nvPr>
        </p:nvSpPr>
        <p:spPr>
          <a:xfrm>
            <a:off x="4790708" y="4590903"/>
            <a:ext cx="3086399" cy="480053"/>
          </a:xfrm>
        </p:spPr>
        <p:txBody>
          <a:bodyPr anchor="ctr">
            <a:noAutofit/>
          </a:bodyPr>
          <a:lstStyle>
            <a:lvl1pPr algn="l">
              <a:defRPr sz="1200" i="0" baseline="0">
                <a:solidFill>
                  <a:schemeClr val="accent6"/>
                </a:solidFill>
                <a:latin typeface="+mn-lt"/>
              </a:defRPr>
            </a:lvl1pPr>
          </a:lstStyle>
          <a:p>
            <a:pPr lvl="0"/>
            <a:r>
              <a:rPr kumimoji="1" lang="en-US" altLang="ja-JP" dirty="0"/>
              <a:t>Text goes here</a:t>
            </a:r>
            <a:endParaRPr kumimoji="1" lang="ja-JP" altLang="en-US" dirty="0"/>
          </a:p>
        </p:txBody>
      </p:sp>
      <p:sp>
        <p:nvSpPr>
          <p:cNvPr id="31" name="テキスト プレースホルダー 6"/>
          <p:cNvSpPr>
            <a:spLocks noGrp="1"/>
          </p:cNvSpPr>
          <p:nvPr>
            <p:ph type="body" sz="quarter" idx="36" hasCustomPrompt="1"/>
          </p:nvPr>
        </p:nvSpPr>
        <p:spPr>
          <a:xfrm>
            <a:off x="4790708" y="5302885"/>
            <a:ext cx="3086399" cy="480053"/>
          </a:xfrm>
        </p:spPr>
        <p:txBody>
          <a:bodyPr anchor="ctr">
            <a:noAutofit/>
          </a:bodyPr>
          <a:lstStyle>
            <a:lvl1pPr algn="l">
              <a:defRPr sz="1200" i="0" baseline="0">
                <a:solidFill>
                  <a:schemeClr val="accent3"/>
                </a:solidFill>
                <a:latin typeface="+mn-lt"/>
              </a:defRPr>
            </a:lvl1pPr>
          </a:lstStyle>
          <a:p>
            <a:pPr lvl="0"/>
            <a:r>
              <a:rPr kumimoji="1" lang="en-US" altLang="ja-JP" dirty="0"/>
              <a:t>Text goes here</a:t>
            </a:r>
            <a:endParaRPr kumimoji="1" lang="ja-JP" altLang="en-US" dirty="0"/>
          </a:p>
        </p:txBody>
      </p:sp>
      <p:sp>
        <p:nvSpPr>
          <p:cNvPr id="32" name="テキスト プレースホルダー 6"/>
          <p:cNvSpPr>
            <a:spLocks noGrp="1"/>
          </p:cNvSpPr>
          <p:nvPr>
            <p:ph type="body" sz="quarter" idx="37" hasCustomPrompt="1"/>
          </p:nvPr>
        </p:nvSpPr>
        <p:spPr>
          <a:xfrm>
            <a:off x="7986229" y="1668842"/>
            <a:ext cx="3374611" cy="480053"/>
          </a:xfrm>
        </p:spPr>
        <p:txBody>
          <a:bodyPr anchor="t">
            <a:noAutofit/>
          </a:bodyPr>
          <a:lstStyle>
            <a:lvl1pPr algn="l">
              <a:defRPr sz="2133" i="0" baseline="0">
                <a:solidFill>
                  <a:schemeClr val="accent5"/>
                </a:solidFill>
                <a:latin typeface="Route 159 SemiBold" pitchFamily="50" charset="0"/>
              </a:defRPr>
            </a:lvl1pPr>
          </a:lstStyle>
          <a:p>
            <a:pPr lvl="0"/>
            <a:r>
              <a:rPr kumimoji="1" lang="en-US" altLang="ja-JP" dirty="0"/>
              <a:t>Text goes here</a:t>
            </a:r>
            <a:endParaRPr kumimoji="1" lang="ja-JP" altLang="en-US" dirty="0"/>
          </a:p>
        </p:txBody>
      </p:sp>
      <p:sp>
        <p:nvSpPr>
          <p:cNvPr id="33" name="正方形/長方形 32"/>
          <p:cNvSpPr/>
          <p:nvPr userDrawn="1"/>
        </p:nvSpPr>
        <p:spPr>
          <a:xfrm>
            <a:off x="8099905" y="2196900"/>
            <a:ext cx="2160427" cy="480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4" name="テキスト プレースホルダー 6"/>
          <p:cNvSpPr>
            <a:spLocks noGrp="1"/>
          </p:cNvSpPr>
          <p:nvPr>
            <p:ph type="body" sz="quarter" idx="38" hasCustomPrompt="1"/>
          </p:nvPr>
        </p:nvSpPr>
        <p:spPr>
          <a:xfrm>
            <a:off x="7979723" y="2404053"/>
            <a:ext cx="3431947" cy="382623"/>
          </a:xfrm>
        </p:spPr>
        <p:txBody>
          <a:bodyPr anchor="t">
            <a:noAutofit/>
          </a:bodyPr>
          <a:lstStyle>
            <a:lvl1pPr algn="l">
              <a:defRPr sz="1333" i="1" baseline="0">
                <a:solidFill>
                  <a:schemeClr val="accent5">
                    <a:lumMod val="75000"/>
                  </a:schemeClr>
                </a:solidFill>
                <a:latin typeface="+mn-lt"/>
              </a:defRPr>
            </a:lvl1pPr>
          </a:lstStyle>
          <a:p>
            <a:pPr lvl="0"/>
            <a:r>
              <a:rPr kumimoji="1" lang="en-US" altLang="ja-JP" dirty="0"/>
              <a:t>Text goes here</a:t>
            </a:r>
            <a:endParaRPr kumimoji="1" lang="ja-JP" altLang="en-US" dirty="0"/>
          </a:p>
        </p:txBody>
      </p:sp>
      <p:grpSp>
        <p:nvGrpSpPr>
          <p:cNvPr id="97" name="グループ化 96"/>
          <p:cNvGrpSpPr/>
          <p:nvPr userDrawn="1"/>
        </p:nvGrpSpPr>
        <p:grpSpPr>
          <a:xfrm>
            <a:off x="8066814" y="2804650"/>
            <a:ext cx="3425697" cy="287203"/>
            <a:chOff x="12418479" y="4395656"/>
            <a:chExt cx="5138100" cy="430805"/>
          </a:xfrm>
        </p:grpSpPr>
        <p:sp>
          <p:nvSpPr>
            <p:cNvPr id="37" name="円/楕円 36"/>
            <p:cNvSpPr/>
            <p:nvPr userDrawn="1"/>
          </p:nvSpPr>
          <p:spPr>
            <a:xfrm>
              <a:off x="12418479" y="4395656"/>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8" name="円/楕円 37"/>
            <p:cNvSpPr/>
            <p:nvPr userDrawn="1"/>
          </p:nvSpPr>
          <p:spPr>
            <a:xfrm>
              <a:off x="12941512" y="4395656"/>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9" name="円/楕円 38"/>
            <p:cNvSpPr/>
            <p:nvPr userDrawn="1"/>
          </p:nvSpPr>
          <p:spPr>
            <a:xfrm>
              <a:off x="13464545" y="4395656"/>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0" name="円/楕円 39"/>
            <p:cNvSpPr/>
            <p:nvPr userDrawn="1"/>
          </p:nvSpPr>
          <p:spPr>
            <a:xfrm>
              <a:off x="13987578" y="4395656"/>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1" name="円/楕円 40"/>
            <p:cNvSpPr/>
            <p:nvPr userDrawn="1"/>
          </p:nvSpPr>
          <p:spPr>
            <a:xfrm>
              <a:off x="14510611" y="4395656"/>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2" name="円/楕円 41"/>
            <p:cNvSpPr/>
            <p:nvPr userDrawn="1"/>
          </p:nvSpPr>
          <p:spPr>
            <a:xfrm>
              <a:off x="15556677" y="4395656"/>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3" name="円/楕円 42"/>
            <p:cNvSpPr/>
            <p:nvPr userDrawn="1"/>
          </p:nvSpPr>
          <p:spPr>
            <a:xfrm>
              <a:off x="16079710" y="4395656"/>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4" name="円/楕円 43"/>
            <p:cNvSpPr/>
            <p:nvPr userDrawn="1"/>
          </p:nvSpPr>
          <p:spPr>
            <a:xfrm>
              <a:off x="17125774" y="4395656"/>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5" name="円/楕円 44"/>
            <p:cNvSpPr/>
            <p:nvPr userDrawn="1"/>
          </p:nvSpPr>
          <p:spPr>
            <a:xfrm>
              <a:off x="15033644" y="4395656"/>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6" name="円/楕円 45"/>
            <p:cNvSpPr/>
            <p:nvPr userDrawn="1"/>
          </p:nvSpPr>
          <p:spPr>
            <a:xfrm>
              <a:off x="16602743" y="4395656"/>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sp>
        <p:nvSpPr>
          <p:cNvPr id="61" name="テキスト プレースホルダー 6"/>
          <p:cNvSpPr>
            <a:spLocks noGrp="1"/>
          </p:cNvSpPr>
          <p:nvPr userDrawn="1">
            <p:ph type="body" sz="quarter" idx="39" hasCustomPrompt="1"/>
          </p:nvPr>
        </p:nvSpPr>
        <p:spPr>
          <a:xfrm>
            <a:off x="7979723" y="3275051"/>
            <a:ext cx="3431947" cy="382623"/>
          </a:xfrm>
        </p:spPr>
        <p:txBody>
          <a:bodyPr anchor="t">
            <a:noAutofit/>
          </a:bodyPr>
          <a:lstStyle>
            <a:lvl1pPr algn="l">
              <a:defRPr sz="1333" i="1" baseline="0">
                <a:solidFill>
                  <a:schemeClr val="accent5">
                    <a:lumMod val="75000"/>
                  </a:schemeClr>
                </a:solidFill>
                <a:latin typeface="+mn-lt"/>
              </a:defRPr>
            </a:lvl1pPr>
          </a:lstStyle>
          <a:p>
            <a:pPr lvl="0"/>
            <a:r>
              <a:rPr kumimoji="1" lang="en-US" altLang="ja-JP" dirty="0"/>
              <a:t>Text goes here</a:t>
            </a:r>
            <a:endParaRPr kumimoji="1" lang="ja-JP" altLang="en-US" dirty="0"/>
          </a:p>
        </p:txBody>
      </p:sp>
      <p:grpSp>
        <p:nvGrpSpPr>
          <p:cNvPr id="98" name="グループ化 97"/>
          <p:cNvGrpSpPr/>
          <p:nvPr userDrawn="1"/>
        </p:nvGrpSpPr>
        <p:grpSpPr>
          <a:xfrm>
            <a:off x="8066814" y="3675649"/>
            <a:ext cx="3425697" cy="287203"/>
            <a:chOff x="12418479" y="5702154"/>
            <a:chExt cx="5138100" cy="430805"/>
          </a:xfrm>
        </p:grpSpPr>
        <p:sp>
          <p:nvSpPr>
            <p:cNvPr id="63" name="円/楕円 62"/>
            <p:cNvSpPr/>
            <p:nvPr userDrawn="1"/>
          </p:nvSpPr>
          <p:spPr>
            <a:xfrm>
              <a:off x="12418479" y="5702154"/>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4" name="円/楕円 63"/>
            <p:cNvSpPr/>
            <p:nvPr userDrawn="1"/>
          </p:nvSpPr>
          <p:spPr>
            <a:xfrm>
              <a:off x="12941512" y="5702154"/>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5" name="円/楕円 64"/>
            <p:cNvSpPr/>
            <p:nvPr userDrawn="1"/>
          </p:nvSpPr>
          <p:spPr>
            <a:xfrm>
              <a:off x="13464545" y="5702154"/>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6" name="円/楕円 65"/>
            <p:cNvSpPr/>
            <p:nvPr userDrawn="1"/>
          </p:nvSpPr>
          <p:spPr>
            <a:xfrm>
              <a:off x="13987578" y="5702154"/>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7" name="円/楕円 66"/>
            <p:cNvSpPr/>
            <p:nvPr userDrawn="1"/>
          </p:nvSpPr>
          <p:spPr>
            <a:xfrm>
              <a:off x="14510611" y="5702154"/>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8" name="円/楕円 67"/>
            <p:cNvSpPr/>
            <p:nvPr userDrawn="1"/>
          </p:nvSpPr>
          <p:spPr>
            <a:xfrm>
              <a:off x="15556677" y="5702154"/>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9" name="円/楕円 68"/>
            <p:cNvSpPr/>
            <p:nvPr userDrawn="1"/>
          </p:nvSpPr>
          <p:spPr>
            <a:xfrm>
              <a:off x="16079710" y="5702154"/>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70" name="円/楕円 69"/>
            <p:cNvSpPr/>
            <p:nvPr userDrawn="1"/>
          </p:nvSpPr>
          <p:spPr>
            <a:xfrm>
              <a:off x="17125774" y="5702154"/>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71" name="円/楕円 70"/>
            <p:cNvSpPr/>
            <p:nvPr userDrawn="1"/>
          </p:nvSpPr>
          <p:spPr>
            <a:xfrm>
              <a:off x="15033644" y="5702154"/>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72" name="円/楕円 71"/>
            <p:cNvSpPr/>
            <p:nvPr userDrawn="1"/>
          </p:nvSpPr>
          <p:spPr>
            <a:xfrm>
              <a:off x="16602743" y="5702154"/>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sp>
        <p:nvSpPr>
          <p:cNvPr id="73" name="テキスト プレースホルダー 6"/>
          <p:cNvSpPr>
            <a:spLocks noGrp="1"/>
          </p:cNvSpPr>
          <p:nvPr userDrawn="1">
            <p:ph type="body" sz="quarter" idx="40" hasCustomPrompt="1"/>
          </p:nvPr>
        </p:nvSpPr>
        <p:spPr>
          <a:xfrm>
            <a:off x="7979723" y="4146050"/>
            <a:ext cx="3431947" cy="382623"/>
          </a:xfrm>
        </p:spPr>
        <p:txBody>
          <a:bodyPr anchor="t">
            <a:noAutofit/>
          </a:bodyPr>
          <a:lstStyle>
            <a:lvl1pPr algn="l">
              <a:defRPr sz="1333" i="1" baseline="0">
                <a:solidFill>
                  <a:schemeClr val="accent5">
                    <a:lumMod val="75000"/>
                  </a:schemeClr>
                </a:solidFill>
                <a:latin typeface="+mn-lt"/>
              </a:defRPr>
            </a:lvl1pPr>
          </a:lstStyle>
          <a:p>
            <a:pPr lvl="0"/>
            <a:r>
              <a:rPr kumimoji="1" lang="en-US" altLang="ja-JP" dirty="0"/>
              <a:t>Text goes here</a:t>
            </a:r>
            <a:endParaRPr kumimoji="1" lang="ja-JP" altLang="en-US" dirty="0"/>
          </a:p>
        </p:txBody>
      </p:sp>
      <p:grpSp>
        <p:nvGrpSpPr>
          <p:cNvPr id="99" name="グループ化 98"/>
          <p:cNvGrpSpPr/>
          <p:nvPr userDrawn="1"/>
        </p:nvGrpSpPr>
        <p:grpSpPr>
          <a:xfrm>
            <a:off x="8066814" y="4546647"/>
            <a:ext cx="3425697" cy="287203"/>
            <a:chOff x="12418479" y="7008652"/>
            <a:chExt cx="5138100" cy="430805"/>
          </a:xfrm>
        </p:grpSpPr>
        <p:sp>
          <p:nvSpPr>
            <p:cNvPr id="75" name="円/楕円 74"/>
            <p:cNvSpPr/>
            <p:nvPr userDrawn="1"/>
          </p:nvSpPr>
          <p:spPr>
            <a:xfrm>
              <a:off x="12418479" y="7008652"/>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76" name="円/楕円 75"/>
            <p:cNvSpPr/>
            <p:nvPr userDrawn="1"/>
          </p:nvSpPr>
          <p:spPr>
            <a:xfrm>
              <a:off x="12941512" y="7008652"/>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77" name="円/楕円 76"/>
            <p:cNvSpPr/>
            <p:nvPr userDrawn="1"/>
          </p:nvSpPr>
          <p:spPr>
            <a:xfrm>
              <a:off x="13464545" y="7008652"/>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78" name="円/楕円 77"/>
            <p:cNvSpPr/>
            <p:nvPr userDrawn="1"/>
          </p:nvSpPr>
          <p:spPr>
            <a:xfrm>
              <a:off x="13987578" y="7008652"/>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79" name="円/楕円 78"/>
            <p:cNvSpPr/>
            <p:nvPr userDrawn="1"/>
          </p:nvSpPr>
          <p:spPr>
            <a:xfrm>
              <a:off x="14510611" y="7008652"/>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0" name="円/楕円 79"/>
            <p:cNvSpPr/>
            <p:nvPr userDrawn="1"/>
          </p:nvSpPr>
          <p:spPr>
            <a:xfrm>
              <a:off x="15556677" y="7008652"/>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1" name="円/楕円 80"/>
            <p:cNvSpPr/>
            <p:nvPr userDrawn="1"/>
          </p:nvSpPr>
          <p:spPr>
            <a:xfrm>
              <a:off x="16079710" y="7008652"/>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2" name="円/楕円 81"/>
            <p:cNvSpPr/>
            <p:nvPr userDrawn="1"/>
          </p:nvSpPr>
          <p:spPr>
            <a:xfrm>
              <a:off x="17125774" y="7008652"/>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3" name="円/楕円 82"/>
            <p:cNvSpPr/>
            <p:nvPr userDrawn="1"/>
          </p:nvSpPr>
          <p:spPr>
            <a:xfrm>
              <a:off x="15033644" y="7008652"/>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4" name="円/楕円 83"/>
            <p:cNvSpPr/>
            <p:nvPr userDrawn="1"/>
          </p:nvSpPr>
          <p:spPr>
            <a:xfrm>
              <a:off x="16602743" y="7008652"/>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sp>
        <p:nvSpPr>
          <p:cNvPr id="85" name="テキスト プレースホルダー 6"/>
          <p:cNvSpPr>
            <a:spLocks noGrp="1"/>
          </p:cNvSpPr>
          <p:nvPr userDrawn="1">
            <p:ph type="body" sz="quarter" idx="41" hasCustomPrompt="1"/>
          </p:nvPr>
        </p:nvSpPr>
        <p:spPr>
          <a:xfrm>
            <a:off x="7979723" y="5017049"/>
            <a:ext cx="3431947" cy="382623"/>
          </a:xfrm>
        </p:spPr>
        <p:txBody>
          <a:bodyPr anchor="t">
            <a:noAutofit/>
          </a:bodyPr>
          <a:lstStyle>
            <a:lvl1pPr algn="l">
              <a:defRPr sz="1333" i="1" baseline="0">
                <a:solidFill>
                  <a:schemeClr val="accent5">
                    <a:lumMod val="75000"/>
                  </a:schemeClr>
                </a:solidFill>
                <a:latin typeface="+mn-lt"/>
              </a:defRPr>
            </a:lvl1pPr>
          </a:lstStyle>
          <a:p>
            <a:pPr lvl="0"/>
            <a:r>
              <a:rPr kumimoji="1" lang="en-US" altLang="ja-JP" dirty="0"/>
              <a:t>Text goes here</a:t>
            </a:r>
            <a:endParaRPr kumimoji="1" lang="ja-JP" altLang="en-US" dirty="0"/>
          </a:p>
        </p:txBody>
      </p:sp>
      <p:grpSp>
        <p:nvGrpSpPr>
          <p:cNvPr id="100" name="グループ化 99"/>
          <p:cNvGrpSpPr/>
          <p:nvPr userDrawn="1"/>
        </p:nvGrpSpPr>
        <p:grpSpPr>
          <a:xfrm>
            <a:off x="8066814" y="5417646"/>
            <a:ext cx="3425697" cy="287203"/>
            <a:chOff x="12418479" y="8315150"/>
            <a:chExt cx="5138100" cy="430805"/>
          </a:xfrm>
        </p:grpSpPr>
        <p:sp>
          <p:nvSpPr>
            <p:cNvPr id="87" name="円/楕円 86"/>
            <p:cNvSpPr/>
            <p:nvPr userDrawn="1"/>
          </p:nvSpPr>
          <p:spPr>
            <a:xfrm>
              <a:off x="12418479" y="8315150"/>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8" name="円/楕円 87"/>
            <p:cNvSpPr/>
            <p:nvPr userDrawn="1"/>
          </p:nvSpPr>
          <p:spPr>
            <a:xfrm>
              <a:off x="12941512" y="8315150"/>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9" name="円/楕円 88"/>
            <p:cNvSpPr/>
            <p:nvPr userDrawn="1"/>
          </p:nvSpPr>
          <p:spPr>
            <a:xfrm>
              <a:off x="13464545" y="8315150"/>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0" name="円/楕円 89"/>
            <p:cNvSpPr/>
            <p:nvPr userDrawn="1"/>
          </p:nvSpPr>
          <p:spPr>
            <a:xfrm>
              <a:off x="13987578" y="8315150"/>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1" name="円/楕円 90"/>
            <p:cNvSpPr/>
            <p:nvPr userDrawn="1"/>
          </p:nvSpPr>
          <p:spPr>
            <a:xfrm>
              <a:off x="14510611" y="8315150"/>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2" name="円/楕円 91"/>
            <p:cNvSpPr/>
            <p:nvPr userDrawn="1"/>
          </p:nvSpPr>
          <p:spPr>
            <a:xfrm>
              <a:off x="15556677" y="8315150"/>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3" name="円/楕円 92"/>
            <p:cNvSpPr/>
            <p:nvPr userDrawn="1"/>
          </p:nvSpPr>
          <p:spPr>
            <a:xfrm>
              <a:off x="16079710" y="8315150"/>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4" name="円/楕円 93"/>
            <p:cNvSpPr/>
            <p:nvPr userDrawn="1"/>
          </p:nvSpPr>
          <p:spPr>
            <a:xfrm>
              <a:off x="17125774" y="8315150"/>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5" name="円/楕円 94"/>
            <p:cNvSpPr/>
            <p:nvPr userDrawn="1"/>
          </p:nvSpPr>
          <p:spPr>
            <a:xfrm>
              <a:off x="15033644" y="8315150"/>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6" name="円/楕円 95"/>
            <p:cNvSpPr/>
            <p:nvPr userDrawn="1"/>
          </p:nvSpPr>
          <p:spPr>
            <a:xfrm>
              <a:off x="16602743" y="8315150"/>
              <a:ext cx="430805" cy="43080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spTree>
    <p:extLst>
      <p:ext uri="{BB962C8B-B14F-4D97-AF65-F5344CB8AC3E}">
        <p14:creationId xmlns:p14="http://schemas.microsoft.com/office/powerpoint/2010/main" val="47140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53" presetClass="entr" presetSubtype="16"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750" fill="hold"/>
                                        <p:tgtEl>
                                          <p:spTgt spid="12"/>
                                        </p:tgtEl>
                                        <p:attrNameLst>
                                          <p:attrName>ppt_w</p:attrName>
                                        </p:attrNameLst>
                                      </p:cBhvr>
                                      <p:tavLst>
                                        <p:tav tm="0">
                                          <p:val>
                                            <p:fltVal val="0"/>
                                          </p:val>
                                        </p:tav>
                                        <p:tav tm="100000">
                                          <p:val>
                                            <p:strVal val="#ppt_w"/>
                                          </p:val>
                                        </p:tav>
                                      </p:tavLst>
                                    </p:anim>
                                    <p:anim calcmode="lin" valueType="num">
                                      <p:cBhvr>
                                        <p:cTn id="16" dur="750" fill="hold"/>
                                        <p:tgtEl>
                                          <p:spTgt spid="12"/>
                                        </p:tgtEl>
                                        <p:attrNameLst>
                                          <p:attrName>ppt_h</p:attrName>
                                        </p:attrNameLst>
                                      </p:cBhvr>
                                      <p:tavLst>
                                        <p:tav tm="0">
                                          <p:val>
                                            <p:fltVal val="0"/>
                                          </p:val>
                                        </p:tav>
                                        <p:tav tm="100000">
                                          <p:val>
                                            <p:strVal val="#ppt_h"/>
                                          </p:val>
                                        </p:tav>
                                      </p:tavLst>
                                    </p:anim>
                                    <p:animEffect transition="in" filter="fade">
                                      <p:cBhvr>
                                        <p:cTn id="17" dur="750"/>
                                        <p:tgtEl>
                                          <p:spTgt spid="12"/>
                                        </p:tgtEl>
                                      </p:cBhvr>
                                    </p:animEffect>
                                  </p:childTnLst>
                                </p:cTn>
                              </p:par>
                              <p:par>
                                <p:cTn id="18" presetID="2" presetClass="entr" presetSubtype="12" decel="100000" fill="hold" grpId="1" nodeType="with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750" fill="hold"/>
                                        <p:tgtEl>
                                          <p:spTgt spid="12"/>
                                        </p:tgtEl>
                                        <p:attrNameLst>
                                          <p:attrName>ppt_x</p:attrName>
                                        </p:attrNameLst>
                                      </p:cBhvr>
                                      <p:tavLst>
                                        <p:tav tm="0">
                                          <p:val>
                                            <p:strVal val="0-#ppt_w/2"/>
                                          </p:val>
                                        </p:tav>
                                        <p:tav tm="100000">
                                          <p:val>
                                            <p:strVal val="#ppt_x"/>
                                          </p:val>
                                        </p:tav>
                                      </p:tavLst>
                                    </p:anim>
                                    <p:anim calcmode="lin" valueType="num">
                                      <p:cBhvr additive="base">
                                        <p:cTn id="21" dur="750" fill="hold"/>
                                        <p:tgtEl>
                                          <p:spTgt spid="12"/>
                                        </p:tgtEl>
                                        <p:attrNameLst>
                                          <p:attrName>ppt_y</p:attrName>
                                        </p:attrNameLst>
                                      </p:cBhvr>
                                      <p:tavLst>
                                        <p:tav tm="0">
                                          <p:val>
                                            <p:strVal val="1+#ppt_h/2"/>
                                          </p:val>
                                        </p:tav>
                                        <p:tav tm="100000">
                                          <p:val>
                                            <p:strVal val="#ppt_y"/>
                                          </p:val>
                                        </p:tav>
                                      </p:tavLst>
                                    </p:anim>
                                  </p:childTnLst>
                                </p:cTn>
                              </p:par>
                              <p:par>
                                <p:cTn id="22" presetID="53" presetClass="entr" presetSubtype="16" fill="hold" grpId="0" nodeType="withEffect">
                                  <p:stCondLst>
                                    <p:cond delay="100"/>
                                  </p:stCondLst>
                                  <p:childTnLst>
                                    <p:set>
                                      <p:cBhvr>
                                        <p:cTn id="23" dur="1" fill="hold">
                                          <p:stCondLst>
                                            <p:cond delay="0"/>
                                          </p:stCondLst>
                                        </p:cTn>
                                        <p:tgtEl>
                                          <p:spTgt spid="16"/>
                                        </p:tgtEl>
                                        <p:attrNameLst>
                                          <p:attrName>style.visibility</p:attrName>
                                        </p:attrNameLst>
                                      </p:cBhvr>
                                      <p:to>
                                        <p:strVal val="visible"/>
                                      </p:to>
                                    </p:set>
                                    <p:anim calcmode="lin" valueType="num">
                                      <p:cBhvr>
                                        <p:cTn id="24" dur="750" fill="hold"/>
                                        <p:tgtEl>
                                          <p:spTgt spid="16"/>
                                        </p:tgtEl>
                                        <p:attrNameLst>
                                          <p:attrName>ppt_w</p:attrName>
                                        </p:attrNameLst>
                                      </p:cBhvr>
                                      <p:tavLst>
                                        <p:tav tm="0">
                                          <p:val>
                                            <p:fltVal val="0"/>
                                          </p:val>
                                        </p:tav>
                                        <p:tav tm="100000">
                                          <p:val>
                                            <p:strVal val="#ppt_w"/>
                                          </p:val>
                                        </p:tav>
                                      </p:tavLst>
                                    </p:anim>
                                    <p:anim calcmode="lin" valueType="num">
                                      <p:cBhvr>
                                        <p:cTn id="25" dur="750" fill="hold"/>
                                        <p:tgtEl>
                                          <p:spTgt spid="16"/>
                                        </p:tgtEl>
                                        <p:attrNameLst>
                                          <p:attrName>ppt_h</p:attrName>
                                        </p:attrNameLst>
                                      </p:cBhvr>
                                      <p:tavLst>
                                        <p:tav tm="0">
                                          <p:val>
                                            <p:fltVal val="0"/>
                                          </p:val>
                                        </p:tav>
                                        <p:tav tm="100000">
                                          <p:val>
                                            <p:strVal val="#ppt_h"/>
                                          </p:val>
                                        </p:tav>
                                      </p:tavLst>
                                    </p:anim>
                                    <p:animEffect transition="in" filter="fade">
                                      <p:cBhvr>
                                        <p:cTn id="26" dur="750"/>
                                        <p:tgtEl>
                                          <p:spTgt spid="16"/>
                                        </p:tgtEl>
                                      </p:cBhvr>
                                    </p:animEffect>
                                  </p:childTnLst>
                                </p:cTn>
                              </p:par>
                              <p:par>
                                <p:cTn id="27" presetID="2" presetClass="entr" presetSubtype="12" decel="100000" fill="hold" grpId="1" nodeType="withEffect">
                                  <p:stCondLst>
                                    <p:cond delay="10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750" fill="hold"/>
                                        <p:tgtEl>
                                          <p:spTgt spid="16"/>
                                        </p:tgtEl>
                                        <p:attrNameLst>
                                          <p:attrName>ppt_x</p:attrName>
                                        </p:attrNameLst>
                                      </p:cBhvr>
                                      <p:tavLst>
                                        <p:tav tm="0">
                                          <p:val>
                                            <p:strVal val="0-#ppt_w/2"/>
                                          </p:val>
                                        </p:tav>
                                        <p:tav tm="100000">
                                          <p:val>
                                            <p:strVal val="#ppt_x"/>
                                          </p:val>
                                        </p:tav>
                                      </p:tavLst>
                                    </p:anim>
                                    <p:anim calcmode="lin" valueType="num">
                                      <p:cBhvr additive="base">
                                        <p:cTn id="30" dur="750" fill="hold"/>
                                        <p:tgtEl>
                                          <p:spTgt spid="16"/>
                                        </p:tgtEl>
                                        <p:attrNameLst>
                                          <p:attrName>ppt_y</p:attrName>
                                        </p:attrNameLst>
                                      </p:cBhvr>
                                      <p:tavLst>
                                        <p:tav tm="0">
                                          <p:val>
                                            <p:strVal val="1+#ppt_h/2"/>
                                          </p:val>
                                        </p:tav>
                                        <p:tav tm="100000">
                                          <p:val>
                                            <p:strVal val="#ppt_y"/>
                                          </p:val>
                                        </p:tav>
                                      </p:tavLst>
                                    </p:anim>
                                  </p:childTnLst>
                                </p:cTn>
                              </p:par>
                              <p:par>
                                <p:cTn id="31" presetID="53" presetClass="entr" presetSubtype="16" fill="hold" grpId="0" nodeType="withEffect">
                                  <p:stCondLst>
                                    <p:cond delay="200"/>
                                  </p:stCondLst>
                                  <p:childTnLst>
                                    <p:set>
                                      <p:cBhvr>
                                        <p:cTn id="32" dur="1" fill="hold">
                                          <p:stCondLst>
                                            <p:cond delay="0"/>
                                          </p:stCondLst>
                                        </p:cTn>
                                        <p:tgtEl>
                                          <p:spTgt spid="10"/>
                                        </p:tgtEl>
                                        <p:attrNameLst>
                                          <p:attrName>style.visibility</p:attrName>
                                        </p:attrNameLst>
                                      </p:cBhvr>
                                      <p:to>
                                        <p:strVal val="visible"/>
                                      </p:to>
                                    </p:set>
                                    <p:anim calcmode="lin" valueType="num">
                                      <p:cBhvr>
                                        <p:cTn id="33" dur="750" fill="hold"/>
                                        <p:tgtEl>
                                          <p:spTgt spid="10"/>
                                        </p:tgtEl>
                                        <p:attrNameLst>
                                          <p:attrName>ppt_w</p:attrName>
                                        </p:attrNameLst>
                                      </p:cBhvr>
                                      <p:tavLst>
                                        <p:tav tm="0">
                                          <p:val>
                                            <p:fltVal val="0"/>
                                          </p:val>
                                        </p:tav>
                                        <p:tav tm="100000">
                                          <p:val>
                                            <p:strVal val="#ppt_w"/>
                                          </p:val>
                                        </p:tav>
                                      </p:tavLst>
                                    </p:anim>
                                    <p:anim calcmode="lin" valueType="num">
                                      <p:cBhvr>
                                        <p:cTn id="34" dur="750" fill="hold"/>
                                        <p:tgtEl>
                                          <p:spTgt spid="10"/>
                                        </p:tgtEl>
                                        <p:attrNameLst>
                                          <p:attrName>ppt_h</p:attrName>
                                        </p:attrNameLst>
                                      </p:cBhvr>
                                      <p:tavLst>
                                        <p:tav tm="0">
                                          <p:val>
                                            <p:fltVal val="0"/>
                                          </p:val>
                                        </p:tav>
                                        <p:tav tm="100000">
                                          <p:val>
                                            <p:strVal val="#ppt_h"/>
                                          </p:val>
                                        </p:tav>
                                      </p:tavLst>
                                    </p:anim>
                                    <p:animEffect transition="in" filter="fade">
                                      <p:cBhvr>
                                        <p:cTn id="35" dur="750"/>
                                        <p:tgtEl>
                                          <p:spTgt spid="10"/>
                                        </p:tgtEl>
                                      </p:cBhvr>
                                    </p:animEffect>
                                  </p:childTnLst>
                                </p:cTn>
                              </p:par>
                              <p:par>
                                <p:cTn id="36" presetID="2" presetClass="entr" presetSubtype="12" decel="100000" fill="hold" grpId="1" nodeType="withEffect">
                                  <p:stCondLst>
                                    <p:cond delay="20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750" fill="hold"/>
                                        <p:tgtEl>
                                          <p:spTgt spid="10"/>
                                        </p:tgtEl>
                                        <p:attrNameLst>
                                          <p:attrName>ppt_x</p:attrName>
                                        </p:attrNameLst>
                                      </p:cBhvr>
                                      <p:tavLst>
                                        <p:tav tm="0">
                                          <p:val>
                                            <p:strVal val="0-#ppt_w/2"/>
                                          </p:val>
                                        </p:tav>
                                        <p:tav tm="100000">
                                          <p:val>
                                            <p:strVal val="#ppt_x"/>
                                          </p:val>
                                        </p:tav>
                                      </p:tavLst>
                                    </p:anim>
                                    <p:anim calcmode="lin" valueType="num">
                                      <p:cBhvr additive="base">
                                        <p:cTn id="39" dur="750" fill="hold"/>
                                        <p:tgtEl>
                                          <p:spTgt spid="10"/>
                                        </p:tgtEl>
                                        <p:attrNameLst>
                                          <p:attrName>ppt_y</p:attrName>
                                        </p:attrNameLst>
                                      </p:cBhvr>
                                      <p:tavLst>
                                        <p:tav tm="0">
                                          <p:val>
                                            <p:strVal val="1+#ppt_h/2"/>
                                          </p:val>
                                        </p:tav>
                                        <p:tav tm="100000">
                                          <p:val>
                                            <p:strVal val="#ppt_y"/>
                                          </p:val>
                                        </p:tav>
                                      </p:tavLst>
                                    </p:anim>
                                  </p:childTnLst>
                                </p:cTn>
                              </p:par>
                              <p:par>
                                <p:cTn id="40" presetID="53" presetClass="entr" presetSubtype="16" fill="hold" grpId="0" nodeType="withEffect">
                                  <p:stCondLst>
                                    <p:cond delay="300"/>
                                  </p:stCondLst>
                                  <p:childTnLst>
                                    <p:set>
                                      <p:cBhvr>
                                        <p:cTn id="41" dur="1" fill="hold">
                                          <p:stCondLst>
                                            <p:cond delay="0"/>
                                          </p:stCondLst>
                                        </p:cTn>
                                        <p:tgtEl>
                                          <p:spTgt spid="9"/>
                                        </p:tgtEl>
                                        <p:attrNameLst>
                                          <p:attrName>style.visibility</p:attrName>
                                        </p:attrNameLst>
                                      </p:cBhvr>
                                      <p:to>
                                        <p:strVal val="visible"/>
                                      </p:to>
                                    </p:set>
                                    <p:anim calcmode="lin" valueType="num">
                                      <p:cBhvr>
                                        <p:cTn id="42" dur="750" fill="hold"/>
                                        <p:tgtEl>
                                          <p:spTgt spid="9"/>
                                        </p:tgtEl>
                                        <p:attrNameLst>
                                          <p:attrName>ppt_w</p:attrName>
                                        </p:attrNameLst>
                                      </p:cBhvr>
                                      <p:tavLst>
                                        <p:tav tm="0">
                                          <p:val>
                                            <p:fltVal val="0"/>
                                          </p:val>
                                        </p:tav>
                                        <p:tav tm="100000">
                                          <p:val>
                                            <p:strVal val="#ppt_w"/>
                                          </p:val>
                                        </p:tav>
                                      </p:tavLst>
                                    </p:anim>
                                    <p:anim calcmode="lin" valueType="num">
                                      <p:cBhvr>
                                        <p:cTn id="43" dur="750" fill="hold"/>
                                        <p:tgtEl>
                                          <p:spTgt spid="9"/>
                                        </p:tgtEl>
                                        <p:attrNameLst>
                                          <p:attrName>ppt_h</p:attrName>
                                        </p:attrNameLst>
                                      </p:cBhvr>
                                      <p:tavLst>
                                        <p:tav tm="0">
                                          <p:val>
                                            <p:fltVal val="0"/>
                                          </p:val>
                                        </p:tav>
                                        <p:tav tm="100000">
                                          <p:val>
                                            <p:strVal val="#ppt_h"/>
                                          </p:val>
                                        </p:tav>
                                      </p:tavLst>
                                    </p:anim>
                                    <p:animEffect transition="in" filter="fade">
                                      <p:cBhvr>
                                        <p:cTn id="44" dur="750"/>
                                        <p:tgtEl>
                                          <p:spTgt spid="9"/>
                                        </p:tgtEl>
                                      </p:cBhvr>
                                    </p:animEffect>
                                  </p:childTnLst>
                                </p:cTn>
                              </p:par>
                              <p:par>
                                <p:cTn id="45" presetID="2" presetClass="entr" presetSubtype="12" decel="100000" fill="hold" grpId="1" nodeType="withEffect">
                                  <p:stCondLst>
                                    <p:cond delay="300"/>
                                  </p:stCondLst>
                                  <p:childTnLst>
                                    <p:set>
                                      <p:cBhvr>
                                        <p:cTn id="46" dur="1" fill="hold">
                                          <p:stCondLst>
                                            <p:cond delay="0"/>
                                          </p:stCondLst>
                                        </p:cTn>
                                        <p:tgtEl>
                                          <p:spTgt spid="9"/>
                                        </p:tgtEl>
                                        <p:attrNameLst>
                                          <p:attrName>style.visibility</p:attrName>
                                        </p:attrNameLst>
                                      </p:cBhvr>
                                      <p:to>
                                        <p:strVal val="visible"/>
                                      </p:to>
                                    </p:set>
                                    <p:anim calcmode="lin" valueType="num">
                                      <p:cBhvr additive="base">
                                        <p:cTn id="47" dur="750" fill="hold"/>
                                        <p:tgtEl>
                                          <p:spTgt spid="9"/>
                                        </p:tgtEl>
                                        <p:attrNameLst>
                                          <p:attrName>ppt_x</p:attrName>
                                        </p:attrNameLst>
                                      </p:cBhvr>
                                      <p:tavLst>
                                        <p:tav tm="0">
                                          <p:val>
                                            <p:strVal val="0-#ppt_w/2"/>
                                          </p:val>
                                        </p:tav>
                                        <p:tav tm="100000">
                                          <p:val>
                                            <p:strVal val="#ppt_x"/>
                                          </p:val>
                                        </p:tav>
                                      </p:tavLst>
                                    </p:anim>
                                    <p:anim calcmode="lin" valueType="num">
                                      <p:cBhvr additive="base">
                                        <p:cTn id="48" dur="750" fill="hold"/>
                                        <p:tgtEl>
                                          <p:spTgt spid="9"/>
                                        </p:tgtEl>
                                        <p:attrNameLst>
                                          <p:attrName>ppt_y</p:attrName>
                                        </p:attrNameLst>
                                      </p:cBhvr>
                                      <p:tavLst>
                                        <p:tav tm="0">
                                          <p:val>
                                            <p:strVal val="1+#ppt_h/2"/>
                                          </p:val>
                                        </p:tav>
                                        <p:tav tm="100000">
                                          <p:val>
                                            <p:strVal val="#ppt_y"/>
                                          </p:val>
                                        </p:tav>
                                      </p:tavLst>
                                    </p:anim>
                                  </p:childTnLst>
                                </p:cTn>
                              </p:par>
                              <p:par>
                                <p:cTn id="49" presetID="10" presetClass="entr" presetSubtype="0" fill="hold" grpId="0" nodeType="withEffect">
                                  <p:stCondLst>
                                    <p:cond delay="30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childTnLst>
                                </p:cTn>
                              </p:par>
                              <p:par>
                                <p:cTn id="52" presetID="2" presetClass="entr" presetSubtype="1" decel="100000" fill="hold" grpId="1" nodeType="withEffect">
                                  <p:stCondLst>
                                    <p:cond delay="300"/>
                                  </p:stCondLst>
                                  <p:childTnLst>
                                    <p:set>
                                      <p:cBhvr>
                                        <p:cTn id="53" dur="1" fill="hold">
                                          <p:stCondLst>
                                            <p:cond delay="0"/>
                                          </p:stCondLst>
                                        </p:cTn>
                                        <p:tgtEl>
                                          <p:spTgt spid="11"/>
                                        </p:tgtEl>
                                        <p:attrNameLst>
                                          <p:attrName>style.visibility</p:attrName>
                                        </p:attrNameLst>
                                      </p:cBhvr>
                                      <p:to>
                                        <p:strVal val="visible"/>
                                      </p:to>
                                    </p:set>
                                    <p:anim calcmode="lin" valueType="num">
                                      <p:cBhvr additive="base">
                                        <p:cTn id="54" dur="1000" fill="hold"/>
                                        <p:tgtEl>
                                          <p:spTgt spid="11"/>
                                        </p:tgtEl>
                                        <p:attrNameLst>
                                          <p:attrName>ppt_x</p:attrName>
                                        </p:attrNameLst>
                                      </p:cBhvr>
                                      <p:tavLst>
                                        <p:tav tm="0">
                                          <p:val>
                                            <p:strVal val="#ppt_x"/>
                                          </p:val>
                                        </p:tav>
                                        <p:tav tm="100000">
                                          <p:val>
                                            <p:strVal val="#ppt_x"/>
                                          </p:val>
                                        </p:tav>
                                      </p:tavLst>
                                    </p:anim>
                                    <p:anim calcmode="lin" valueType="num">
                                      <p:cBhvr additive="base">
                                        <p:cTn id="55" dur="1000" fill="hold"/>
                                        <p:tgtEl>
                                          <p:spTgt spid="11"/>
                                        </p:tgtEl>
                                        <p:attrNameLst>
                                          <p:attrName>ppt_y</p:attrName>
                                        </p:attrNameLst>
                                      </p:cBhvr>
                                      <p:tavLst>
                                        <p:tav tm="0">
                                          <p:val>
                                            <p:strVal val="0-#ppt_h/2"/>
                                          </p:val>
                                        </p:tav>
                                        <p:tav tm="100000">
                                          <p:val>
                                            <p:strVal val="#ppt_y"/>
                                          </p:val>
                                        </p:tav>
                                      </p:tavLst>
                                    </p:anim>
                                  </p:childTnLst>
                                </p:cTn>
                              </p:par>
                              <p:par>
                                <p:cTn id="56" presetID="10" presetClass="entr" presetSubtype="0" fill="hold" grpId="0" nodeType="withEffect">
                                  <p:stCondLst>
                                    <p:cond delay="40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1000"/>
                                        <p:tgtEl>
                                          <p:spTgt spid="13"/>
                                        </p:tgtEl>
                                      </p:cBhvr>
                                    </p:animEffect>
                                  </p:childTnLst>
                                </p:cTn>
                              </p:par>
                              <p:par>
                                <p:cTn id="59" presetID="2" presetClass="entr" presetSubtype="1" decel="100000" fill="hold" grpId="1" nodeType="withEffect">
                                  <p:stCondLst>
                                    <p:cond delay="40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1000" fill="hold"/>
                                        <p:tgtEl>
                                          <p:spTgt spid="13"/>
                                        </p:tgtEl>
                                        <p:attrNameLst>
                                          <p:attrName>ppt_x</p:attrName>
                                        </p:attrNameLst>
                                      </p:cBhvr>
                                      <p:tavLst>
                                        <p:tav tm="0">
                                          <p:val>
                                            <p:strVal val="#ppt_x"/>
                                          </p:val>
                                        </p:tav>
                                        <p:tav tm="100000">
                                          <p:val>
                                            <p:strVal val="#ppt_x"/>
                                          </p:val>
                                        </p:tav>
                                      </p:tavLst>
                                    </p:anim>
                                    <p:anim calcmode="lin" valueType="num">
                                      <p:cBhvr additive="base">
                                        <p:cTn id="62" dur="1000" fill="hold"/>
                                        <p:tgtEl>
                                          <p:spTgt spid="13"/>
                                        </p:tgtEl>
                                        <p:attrNameLst>
                                          <p:attrName>ppt_y</p:attrName>
                                        </p:attrNameLst>
                                      </p:cBhvr>
                                      <p:tavLst>
                                        <p:tav tm="0">
                                          <p:val>
                                            <p:strVal val="0-#ppt_h/2"/>
                                          </p:val>
                                        </p:tav>
                                        <p:tav tm="100000">
                                          <p:val>
                                            <p:strVal val="#ppt_y"/>
                                          </p:val>
                                        </p:tav>
                                      </p:tavLst>
                                    </p:anim>
                                  </p:childTnLst>
                                </p:cTn>
                              </p:par>
                              <p:par>
                                <p:cTn id="63" presetID="10" presetClass="entr" presetSubtype="0" fill="hold" grpId="0" nodeType="withEffect">
                                  <p:stCondLst>
                                    <p:cond delay="50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1000"/>
                                        <p:tgtEl>
                                          <p:spTgt spid="14"/>
                                        </p:tgtEl>
                                      </p:cBhvr>
                                    </p:animEffect>
                                  </p:childTnLst>
                                </p:cTn>
                              </p:par>
                              <p:par>
                                <p:cTn id="66" presetID="2" presetClass="entr" presetSubtype="1" decel="100000" fill="hold" grpId="1" nodeType="withEffect">
                                  <p:stCondLst>
                                    <p:cond delay="50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1000" fill="hold"/>
                                        <p:tgtEl>
                                          <p:spTgt spid="14"/>
                                        </p:tgtEl>
                                        <p:attrNameLst>
                                          <p:attrName>ppt_x</p:attrName>
                                        </p:attrNameLst>
                                      </p:cBhvr>
                                      <p:tavLst>
                                        <p:tav tm="0">
                                          <p:val>
                                            <p:strVal val="#ppt_x"/>
                                          </p:val>
                                        </p:tav>
                                        <p:tav tm="100000">
                                          <p:val>
                                            <p:strVal val="#ppt_x"/>
                                          </p:val>
                                        </p:tav>
                                      </p:tavLst>
                                    </p:anim>
                                    <p:anim calcmode="lin" valueType="num">
                                      <p:cBhvr additive="base">
                                        <p:cTn id="69" dur="1000" fill="hold"/>
                                        <p:tgtEl>
                                          <p:spTgt spid="14"/>
                                        </p:tgtEl>
                                        <p:attrNameLst>
                                          <p:attrName>ppt_y</p:attrName>
                                        </p:attrNameLst>
                                      </p:cBhvr>
                                      <p:tavLst>
                                        <p:tav tm="0">
                                          <p:val>
                                            <p:strVal val="0-#ppt_h/2"/>
                                          </p:val>
                                        </p:tav>
                                        <p:tav tm="100000">
                                          <p:val>
                                            <p:strVal val="#ppt_y"/>
                                          </p:val>
                                        </p:tav>
                                      </p:tavLst>
                                    </p:anim>
                                  </p:childTnLst>
                                </p:cTn>
                              </p:par>
                            </p:childTnLst>
                          </p:cTn>
                        </p:par>
                        <p:par>
                          <p:cTn id="70" fill="hold">
                            <p:stCondLst>
                              <p:cond delay="2000"/>
                            </p:stCondLst>
                            <p:childTnLst>
                              <p:par>
                                <p:cTn id="71" presetID="2" presetClass="entr" presetSubtype="4" decel="100000" fill="hold" grpId="0" nodeType="afterEffect">
                                  <p:stCondLst>
                                    <p:cond delay="500"/>
                                  </p:stCondLst>
                                  <p:childTnLst>
                                    <p:set>
                                      <p:cBhvr>
                                        <p:cTn id="72" dur="1" fill="hold">
                                          <p:stCondLst>
                                            <p:cond delay="0"/>
                                          </p:stCondLst>
                                        </p:cTn>
                                        <p:tgtEl>
                                          <p:spTgt spid="18">
                                            <p:txEl>
                                              <p:pRg st="0" end="0"/>
                                            </p:txEl>
                                          </p:spTgt>
                                        </p:tgtEl>
                                        <p:attrNameLst>
                                          <p:attrName>style.visibility</p:attrName>
                                        </p:attrNameLst>
                                      </p:cBhvr>
                                      <p:to>
                                        <p:strVal val="visible"/>
                                      </p:to>
                                    </p:set>
                                    <p:anim calcmode="lin" valueType="num">
                                      <p:cBhvr additive="base">
                                        <p:cTn id="73"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par>
                          <p:cTn id="75" fill="hold">
                            <p:stCondLst>
                              <p:cond delay="3000"/>
                            </p:stCondLst>
                            <p:childTnLst>
                              <p:par>
                                <p:cTn id="76" presetID="22" presetClass="entr" presetSubtype="8" fill="hold" grpId="0" nodeType="afterEffect">
                                  <p:stCondLst>
                                    <p:cond delay="0"/>
                                  </p:stCondLst>
                                  <p:childTnLst>
                                    <p:set>
                                      <p:cBhvr>
                                        <p:cTn id="77" dur="1" fill="hold">
                                          <p:stCondLst>
                                            <p:cond delay="0"/>
                                          </p:stCondLst>
                                        </p:cTn>
                                        <p:tgtEl>
                                          <p:spTgt spid="19">
                                            <p:txEl>
                                              <p:pRg st="0" end="0"/>
                                            </p:txEl>
                                          </p:spTgt>
                                        </p:tgtEl>
                                        <p:attrNameLst>
                                          <p:attrName>style.visibility</p:attrName>
                                        </p:attrNameLst>
                                      </p:cBhvr>
                                      <p:to>
                                        <p:strVal val="visible"/>
                                      </p:to>
                                    </p:set>
                                    <p:animEffect transition="in" filter="wipe(left)">
                                      <p:cBhvr>
                                        <p:cTn id="78" dur="500"/>
                                        <p:tgtEl>
                                          <p:spTgt spid="19">
                                            <p:txEl>
                                              <p:pRg st="0" end="0"/>
                                            </p:txEl>
                                          </p:spTgt>
                                        </p:tgtEl>
                                      </p:cBhvr>
                                    </p:animEffect>
                                  </p:childTnLst>
                                </p:cTn>
                              </p:par>
                            </p:childTnLst>
                          </p:cTn>
                        </p:par>
                        <p:par>
                          <p:cTn id="79" fill="hold">
                            <p:stCondLst>
                              <p:cond delay="3500"/>
                            </p:stCondLst>
                            <p:childTnLst>
                              <p:par>
                                <p:cTn id="80" presetID="2" presetClass="entr" presetSubtype="2" decel="100000" fill="hold" grpId="0" nodeType="afterEffect">
                                  <p:stCondLst>
                                    <p:cond delay="0"/>
                                  </p:stCondLst>
                                  <p:iterate type="wd">
                                    <p:tmPct val="10000"/>
                                  </p:iterate>
                                  <p:childTnLst>
                                    <p:set>
                                      <p:cBhvr>
                                        <p:cTn id="81" dur="1" fill="hold">
                                          <p:stCondLst>
                                            <p:cond delay="0"/>
                                          </p:stCondLst>
                                        </p:cTn>
                                        <p:tgtEl>
                                          <p:spTgt spid="20">
                                            <p:txEl>
                                              <p:pRg st="0" end="0"/>
                                            </p:txEl>
                                          </p:spTgt>
                                        </p:tgtEl>
                                        <p:attrNameLst>
                                          <p:attrName>style.visibility</p:attrName>
                                        </p:attrNameLst>
                                      </p:cBhvr>
                                      <p:to>
                                        <p:strVal val="visible"/>
                                      </p:to>
                                    </p:set>
                                    <p:anim calcmode="lin" valueType="num">
                                      <p:cBhvr additive="base">
                                        <p:cTn id="82" dur="500" fill="hold"/>
                                        <p:tgtEl>
                                          <p:spTgt spid="20">
                                            <p:txEl>
                                              <p:pRg st="0" end="0"/>
                                            </p:txEl>
                                          </p:spTgt>
                                        </p:tgtEl>
                                        <p:attrNameLst>
                                          <p:attrName>ppt_x</p:attrName>
                                        </p:attrNameLst>
                                      </p:cBhvr>
                                      <p:tavLst>
                                        <p:tav tm="0">
                                          <p:val>
                                            <p:strVal val="1+#ppt_w/2"/>
                                          </p:val>
                                        </p:tav>
                                        <p:tav tm="100000">
                                          <p:val>
                                            <p:strVal val="#ppt_x"/>
                                          </p:val>
                                        </p:tav>
                                      </p:tavLst>
                                    </p:anim>
                                    <p:anim calcmode="lin" valueType="num">
                                      <p:cBhvr additive="base">
                                        <p:cTn id="83" dur="500" fill="hold"/>
                                        <p:tgtEl>
                                          <p:spTgt spid="20">
                                            <p:txEl>
                                              <p:pRg st="0" end="0"/>
                                            </p:txEl>
                                          </p:spTgt>
                                        </p:tgtEl>
                                        <p:attrNameLst>
                                          <p:attrName>ppt_y</p:attrName>
                                        </p:attrNameLst>
                                      </p:cBhvr>
                                      <p:tavLst>
                                        <p:tav tm="0">
                                          <p:val>
                                            <p:strVal val="#ppt_y"/>
                                          </p:val>
                                        </p:tav>
                                        <p:tav tm="100000">
                                          <p:val>
                                            <p:strVal val="#ppt_y"/>
                                          </p:val>
                                        </p:tav>
                                      </p:tavLst>
                                    </p:anim>
                                  </p:childTnLst>
                                </p:cTn>
                              </p:par>
                              <p:par>
                                <p:cTn id="84" presetID="2" presetClass="entr" presetSubtype="4" decel="100000" fill="hold" grpId="0" nodeType="withEffect">
                                  <p:stCondLst>
                                    <p:cond delay="0"/>
                                  </p:stCondLst>
                                  <p:childTnLst>
                                    <p:set>
                                      <p:cBhvr>
                                        <p:cTn id="85" dur="1" fill="hold">
                                          <p:stCondLst>
                                            <p:cond delay="0"/>
                                          </p:stCondLst>
                                        </p:cTn>
                                        <p:tgtEl>
                                          <p:spTgt spid="21">
                                            <p:txEl>
                                              <p:pRg st="0" end="0"/>
                                            </p:txEl>
                                          </p:spTgt>
                                        </p:tgtEl>
                                        <p:attrNameLst>
                                          <p:attrName>style.visibility</p:attrName>
                                        </p:attrNameLst>
                                      </p:cBhvr>
                                      <p:to>
                                        <p:strVal val="visible"/>
                                      </p:to>
                                    </p:set>
                                    <p:anim calcmode="lin" valueType="num">
                                      <p:cBhvr additive="base">
                                        <p:cTn id="86"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87"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88" presetID="2" presetClass="entr" presetSubtype="4" decel="100000" fill="hold" grpId="0" nodeType="withEffect">
                                  <p:stCondLst>
                                    <p:cond delay="0"/>
                                  </p:stCondLst>
                                  <p:childTnLst>
                                    <p:set>
                                      <p:cBhvr>
                                        <p:cTn id="89" dur="1" fill="hold">
                                          <p:stCondLst>
                                            <p:cond delay="0"/>
                                          </p:stCondLst>
                                        </p:cTn>
                                        <p:tgtEl>
                                          <p:spTgt spid="22"/>
                                        </p:tgtEl>
                                        <p:attrNameLst>
                                          <p:attrName>style.visibility</p:attrName>
                                        </p:attrNameLst>
                                      </p:cBhvr>
                                      <p:to>
                                        <p:strVal val="visible"/>
                                      </p:to>
                                    </p:set>
                                    <p:anim calcmode="lin" valueType="num">
                                      <p:cBhvr additive="base">
                                        <p:cTn id="90" dur="500" fill="hold"/>
                                        <p:tgtEl>
                                          <p:spTgt spid="22"/>
                                        </p:tgtEl>
                                        <p:attrNameLst>
                                          <p:attrName>ppt_x</p:attrName>
                                        </p:attrNameLst>
                                      </p:cBhvr>
                                      <p:tavLst>
                                        <p:tav tm="0">
                                          <p:val>
                                            <p:strVal val="#ppt_x"/>
                                          </p:val>
                                        </p:tav>
                                        <p:tav tm="100000">
                                          <p:val>
                                            <p:strVal val="#ppt_x"/>
                                          </p:val>
                                        </p:tav>
                                      </p:tavLst>
                                    </p:anim>
                                    <p:anim calcmode="lin" valueType="num">
                                      <p:cBhvr additive="base">
                                        <p:cTn id="91" dur="500" fill="hold"/>
                                        <p:tgtEl>
                                          <p:spTgt spid="22"/>
                                        </p:tgtEl>
                                        <p:attrNameLst>
                                          <p:attrName>ppt_y</p:attrName>
                                        </p:attrNameLst>
                                      </p:cBhvr>
                                      <p:tavLst>
                                        <p:tav tm="0">
                                          <p:val>
                                            <p:strVal val="1+#ppt_h/2"/>
                                          </p:val>
                                        </p:tav>
                                        <p:tav tm="100000">
                                          <p:val>
                                            <p:strVal val="#ppt_y"/>
                                          </p:val>
                                        </p:tav>
                                      </p:tavLst>
                                    </p:anim>
                                  </p:childTnLst>
                                </p:cTn>
                              </p:par>
                            </p:childTnLst>
                          </p:cTn>
                        </p:par>
                        <p:par>
                          <p:cTn id="92" fill="hold">
                            <p:stCondLst>
                              <p:cond delay="4100"/>
                            </p:stCondLst>
                            <p:childTnLst>
                              <p:par>
                                <p:cTn id="93" presetID="53" presetClass="entr" presetSubtype="16" fill="hold" grpId="0" nodeType="afterEffect">
                                  <p:stCondLst>
                                    <p:cond delay="0"/>
                                  </p:stCondLst>
                                  <p:childTnLst>
                                    <p:set>
                                      <p:cBhvr>
                                        <p:cTn id="94" dur="1" fill="hold">
                                          <p:stCondLst>
                                            <p:cond delay="0"/>
                                          </p:stCondLst>
                                        </p:cTn>
                                        <p:tgtEl>
                                          <p:spTgt spid="23"/>
                                        </p:tgtEl>
                                        <p:attrNameLst>
                                          <p:attrName>style.visibility</p:attrName>
                                        </p:attrNameLst>
                                      </p:cBhvr>
                                      <p:to>
                                        <p:strVal val="visible"/>
                                      </p:to>
                                    </p:set>
                                    <p:anim calcmode="lin" valueType="num">
                                      <p:cBhvr>
                                        <p:cTn id="95" dur="500" fill="hold"/>
                                        <p:tgtEl>
                                          <p:spTgt spid="23"/>
                                        </p:tgtEl>
                                        <p:attrNameLst>
                                          <p:attrName>ppt_w</p:attrName>
                                        </p:attrNameLst>
                                      </p:cBhvr>
                                      <p:tavLst>
                                        <p:tav tm="0">
                                          <p:val>
                                            <p:fltVal val="0"/>
                                          </p:val>
                                        </p:tav>
                                        <p:tav tm="100000">
                                          <p:val>
                                            <p:strVal val="#ppt_w"/>
                                          </p:val>
                                        </p:tav>
                                      </p:tavLst>
                                    </p:anim>
                                    <p:anim calcmode="lin" valueType="num">
                                      <p:cBhvr>
                                        <p:cTn id="96" dur="500" fill="hold"/>
                                        <p:tgtEl>
                                          <p:spTgt spid="23"/>
                                        </p:tgtEl>
                                        <p:attrNameLst>
                                          <p:attrName>ppt_h</p:attrName>
                                        </p:attrNameLst>
                                      </p:cBhvr>
                                      <p:tavLst>
                                        <p:tav tm="0">
                                          <p:val>
                                            <p:fltVal val="0"/>
                                          </p:val>
                                        </p:tav>
                                        <p:tav tm="100000">
                                          <p:val>
                                            <p:strVal val="#ppt_h"/>
                                          </p:val>
                                        </p:tav>
                                      </p:tavLst>
                                    </p:anim>
                                    <p:animEffect transition="in" filter="fade">
                                      <p:cBhvr>
                                        <p:cTn id="97" dur="500"/>
                                        <p:tgtEl>
                                          <p:spTgt spid="23"/>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24"/>
                                        </p:tgtEl>
                                        <p:attrNameLst>
                                          <p:attrName>style.visibility</p:attrName>
                                        </p:attrNameLst>
                                      </p:cBhvr>
                                      <p:to>
                                        <p:strVal val="visible"/>
                                      </p:to>
                                    </p:set>
                                    <p:anim calcmode="lin" valueType="num">
                                      <p:cBhvr>
                                        <p:cTn id="100" dur="500" fill="hold"/>
                                        <p:tgtEl>
                                          <p:spTgt spid="24"/>
                                        </p:tgtEl>
                                        <p:attrNameLst>
                                          <p:attrName>ppt_w</p:attrName>
                                        </p:attrNameLst>
                                      </p:cBhvr>
                                      <p:tavLst>
                                        <p:tav tm="0">
                                          <p:val>
                                            <p:fltVal val="0"/>
                                          </p:val>
                                        </p:tav>
                                        <p:tav tm="100000">
                                          <p:val>
                                            <p:strVal val="#ppt_w"/>
                                          </p:val>
                                        </p:tav>
                                      </p:tavLst>
                                    </p:anim>
                                    <p:anim calcmode="lin" valueType="num">
                                      <p:cBhvr>
                                        <p:cTn id="101" dur="500" fill="hold"/>
                                        <p:tgtEl>
                                          <p:spTgt spid="24"/>
                                        </p:tgtEl>
                                        <p:attrNameLst>
                                          <p:attrName>ppt_h</p:attrName>
                                        </p:attrNameLst>
                                      </p:cBhvr>
                                      <p:tavLst>
                                        <p:tav tm="0">
                                          <p:val>
                                            <p:fltVal val="0"/>
                                          </p:val>
                                        </p:tav>
                                        <p:tav tm="100000">
                                          <p:val>
                                            <p:strVal val="#ppt_h"/>
                                          </p:val>
                                        </p:tav>
                                      </p:tavLst>
                                    </p:anim>
                                    <p:animEffect transition="in" filter="fade">
                                      <p:cBhvr>
                                        <p:cTn id="102" dur="500"/>
                                        <p:tgtEl>
                                          <p:spTgt spid="24"/>
                                        </p:tgtEl>
                                      </p:cBhvr>
                                    </p:animEffect>
                                  </p:childTnLst>
                                </p:cTn>
                              </p:par>
                            </p:childTnLst>
                          </p:cTn>
                        </p:par>
                        <p:par>
                          <p:cTn id="103" fill="hold">
                            <p:stCondLst>
                              <p:cond delay="4600"/>
                            </p:stCondLst>
                            <p:childTnLst>
                              <p:par>
                                <p:cTn id="104" presetID="2" presetClass="entr" presetSubtype="2" decel="100000" fill="hold" grpId="0" nodeType="afterEffect">
                                  <p:stCondLst>
                                    <p:cond delay="0"/>
                                  </p:stCondLst>
                                  <p:iterate type="wd">
                                    <p:tmPct val="10000"/>
                                  </p:iterate>
                                  <p:childTnLst>
                                    <p:set>
                                      <p:cBhvr>
                                        <p:cTn id="105" dur="1" fill="hold">
                                          <p:stCondLst>
                                            <p:cond delay="0"/>
                                          </p:stCondLst>
                                        </p:cTn>
                                        <p:tgtEl>
                                          <p:spTgt spid="29">
                                            <p:txEl>
                                              <p:pRg st="0" end="0"/>
                                            </p:txEl>
                                          </p:spTgt>
                                        </p:tgtEl>
                                        <p:attrNameLst>
                                          <p:attrName>style.visibility</p:attrName>
                                        </p:attrNameLst>
                                      </p:cBhvr>
                                      <p:to>
                                        <p:strVal val="visible"/>
                                      </p:to>
                                    </p:set>
                                    <p:anim calcmode="lin" valueType="num">
                                      <p:cBhvr additive="base">
                                        <p:cTn id="106" dur="500" fill="hold"/>
                                        <p:tgtEl>
                                          <p:spTgt spid="29">
                                            <p:txEl>
                                              <p:pRg st="0" end="0"/>
                                            </p:txEl>
                                          </p:spTgt>
                                        </p:tgtEl>
                                        <p:attrNameLst>
                                          <p:attrName>ppt_x</p:attrName>
                                        </p:attrNameLst>
                                      </p:cBhvr>
                                      <p:tavLst>
                                        <p:tav tm="0">
                                          <p:val>
                                            <p:strVal val="1+#ppt_w/2"/>
                                          </p:val>
                                        </p:tav>
                                        <p:tav tm="100000">
                                          <p:val>
                                            <p:strVal val="#ppt_x"/>
                                          </p:val>
                                        </p:tav>
                                      </p:tavLst>
                                    </p:anim>
                                    <p:anim calcmode="lin" valueType="num">
                                      <p:cBhvr additive="base">
                                        <p:cTn id="107" dur="500" fill="hold"/>
                                        <p:tgtEl>
                                          <p:spTgt spid="29">
                                            <p:txEl>
                                              <p:pRg st="0" end="0"/>
                                            </p:txEl>
                                          </p:spTgt>
                                        </p:tgtEl>
                                        <p:attrNameLst>
                                          <p:attrName>ppt_y</p:attrName>
                                        </p:attrNameLst>
                                      </p:cBhvr>
                                      <p:tavLst>
                                        <p:tav tm="0">
                                          <p:val>
                                            <p:strVal val="#ppt_y"/>
                                          </p:val>
                                        </p:tav>
                                        <p:tav tm="100000">
                                          <p:val>
                                            <p:strVal val="#ppt_y"/>
                                          </p:val>
                                        </p:tav>
                                      </p:tavLst>
                                    </p:anim>
                                  </p:childTnLst>
                                </p:cTn>
                              </p:par>
                            </p:childTnLst>
                          </p:cTn>
                        </p:par>
                        <p:par>
                          <p:cTn id="108" fill="hold">
                            <p:stCondLst>
                              <p:cond delay="5200"/>
                            </p:stCondLst>
                            <p:childTnLst>
                              <p:par>
                                <p:cTn id="109" presetID="53" presetClass="entr" presetSubtype="16" fill="hold" grpId="0" nodeType="afterEffect">
                                  <p:stCondLst>
                                    <p:cond delay="0"/>
                                  </p:stCondLst>
                                  <p:childTnLst>
                                    <p:set>
                                      <p:cBhvr>
                                        <p:cTn id="110" dur="1" fill="hold">
                                          <p:stCondLst>
                                            <p:cond delay="0"/>
                                          </p:stCondLst>
                                        </p:cTn>
                                        <p:tgtEl>
                                          <p:spTgt spid="25"/>
                                        </p:tgtEl>
                                        <p:attrNameLst>
                                          <p:attrName>style.visibility</p:attrName>
                                        </p:attrNameLst>
                                      </p:cBhvr>
                                      <p:to>
                                        <p:strVal val="visible"/>
                                      </p:to>
                                    </p:set>
                                    <p:anim calcmode="lin" valueType="num">
                                      <p:cBhvr>
                                        <p:cTn id="111" dur="500" fill="hold"/>
                                        <p:tgtEl>
                                          <p:spTgt spid="25"/>
                                        </p:tgtEl>
                                        <p:attrNameLst>
                                          <p:attrName>ppt_w</p:attrName>
                                        </p:attrNameLst>
                                      </p:cBhvr>
                                      <p:tavLst>
                                        <p:tav tm="0">
                                          <p:val>
                                            <p:fltVal val="0"/>
                                          </p:val>
                                        </p:tav>
                                        <p:tav tm="100000">
                                          <p:val>
                                            <p:strVal val="#ppt_w"/>
                                          </p:val>
                                        </p:tav>
                                      </p:tavLst>
                                    </p:anim>
                                    <p:anim calcmode="lin" valueType="num">
                                      <p:cBhvr>
                                        <p:cTn id="112" dur="500" fill="hold"/>
                                        <p:tgtEl>
                                          <p:spTgt spid="25"/>
                                        </p:tgtEl>
                                        <p:attrNameLst>
                                          <p:attrName>ppt_h</p:attrName>
                                        </p:attrNameLst>
                                      </p:cBhvr>
                                      <p:tavLst>
                                        <p:tav tm="0">
                                          <p:val>
                                            <p:fltVal val="0"/>
                                          </p:val>
                                        </p:tav>
                                        <p:tav tm="100000">
                                          <p:val>
                                            <p:strVal val="#ppt_h"/>
                                          </p:val>
                                        </p:tav>
                                      </p:tavLst>
                                    </p:anim>
                                    <p:animEffect transition="in" filter="fade">
                                      <p:cBhvr>
                                        <p:cTn id="113" dur="500"/>
                                        <p:tgtEl>
                                          <p:spTgt spid="25"/>
                                        </p:tgtEl>
                                      </p:cBhvr>
                                    </p:animEffect>
                                  </p:childTnLst>
                                </p:cTn>
                              </p:par>
                              <p:par>
                                <p:cTn id="114" presetID="53" presetClass="entr" presetSubtype="16" fill="hold" grpId="0" nodeType="withEffect">
                                  <p:stCondLst>
                                    <p:cond delay="0"/>
                                  </p:stCondLst>
                                  <p:childTnLst>
                                    <p:set>
                                      <p:cBhvr>
                                        <p:cTn id="115" dur="1" fill="hold">
                                          <p:stCondLst>
                                            <p:cond delay="0"/>
                                          </p:stCondLst>
                                        </p:cTn>
                                        <p:tgtEl>
                                          <p:spTgt spid="26"/>
                                        </p:tgtEl>
                                        <p:attrNameLst>
                                          <p:attrName>style.visibility</p:attrName>
                                        </p:attrNameLst>
                                      </p:cBhvr>
                                      <p:to>
                                        <p:strVal val="visible"/>
                                      </p:to>
                                    </p:set>
                                    <p:anim calcmode="lin" valueType="num">
                                      <p:cBhvr>
                                        <p:cTn id="116" dur="500" fill="hold"/>
                                        <p:tgtEl>
                                          <p:spTgt spid="26"/>
                                        </p:tgtEl>
                                        <p:attrNameLst>
                                          <p:attrName>ppt_w</p:attrName>
                                        </p:attrNameLst>
                                      </p:cBhvr>
                                      <p:tavLst>
                                        <p:tav tm="0">
                                          <p:val>
                                            <p:fltVal val="0"/>
                                          </p:val>
                                        </p:tav>
                                        <p:tav tm="100000">
                                          <p:val>
                                            <p:strVal val="#ppt_w"/>
                                          </p:val>
                                        </p:tav>
                                      </p:tavLst>
                                    </p:anim>
                                    <p:anim calcmode="lin" valueType="num">
                                      <p:cBhvr>
                                        <p:cTn id="117" dur="500" fill="hold"/>
                                        <p:tgtEl>
                                          <p:spTgt spid="26"/>
                                        </p:tgtEl>
                                        <p:attrNameLst>
                                          <p:attrName>ppt_h</p:attrName>
                                        </p:attrNameLst>
                                      </p:cBhvr>
                                      <p:tavLst>
                                        <p:tav tm="0">
                                          <p:val>
                                            <p:fltVal val="0"/>
                                          </p:val>
                                        </p:tav>
                                        <p:tav tm="100000">
                                          <p:val>
                                            <p:strVal val="#ppt_h"/>
                                          </p:val>
                                        </p:tav>
                                      </p:tavLst>
                                    </p:anim>
                                    <p:animEffect transition="in" filter="fade">
                                      <p:cBhvr>
                                        <p:cTn id="118" dur="500"/>
                                        <p:tgtEl>
                                          <p:spTgt spid="26"/>
                                        </p:tgtEl>
                                      </p:cBhvr>
                                    </p:animEffect>
                                  </p:childTnLst>
                                </p:cTn>
                              </p:par>
                            </p:childTnLst>
                          </p:cTn>
                        </p:par>
                        <p:par>
                          <p:cTn id="119" fill="hold">
                            <p:stCondLst>
                              <p:cond delay="5700"/>
                            </p:stCondLst>
                            <p:childTnLst>
                              <p:par>
                                <p:cTn id="120" presetID="2" presetClass="entr" presetSubtype="2" decel="100000" fill="hold" grpId="0" nodeType="afterEffect">
                                  <p:stCondLst>
                                    <p:cond delay="0"/>
                                  </p:stCondLst>
                                  <p:iterate type="wd">
                                    <p:tmPct val="10000"/>
                                  </p:iterate>
                                  <p:childTnLst>
                                    <p:set>
                                      <p:cBhvr>
                                        <p:cTn id="121" dur="1" fill="hold">
                                          <p:stCondLst>
                                            <p:cond delay="0"/>
                                          </p:stCondLst>
                                        </p:cTn>
                                        <p:tgtEl>
                                          <p:spTgt spid="30">
                                            <p:txEl>
                                              <p:pRg st="0" end="0"/>
                                            </p:txEl>
                                          </p:spTgt>
                                        </p:tgtEl>
                                        <p:attrNameLst>
                                          <p:attrName>style.visibility</p:attrName>
                                        </p:attrNameLst>
                                      </p:cBhvr>
                                      <p:to>
                                        <p:strVal val="visible"/>
                                      </p:to>
                                    </p:set>
                                    <p:anim calcmode="lin" valueType="num">
                                      <p:cBhvr additive="base">
                                        <p:cTn id="122" dur="500" fill="hold"/>
                                        <p:tgtEl>
                                          <p:spTgt spid="30">
                                            <p:txEl>
                                              <p:pRg st="0" end="0"/>
                                            </p:txEl>
                                          </p:spTgt>
                                        </p:tgtEl>
                                        <p:attrNameLst>
                                          <p:attrName>ppt_x</p:attrName>
                                        </p:attrNameLst>
                                      </p:cBhvr>
                                      <p:tavLst>
                                        <p:tav tm="0">
                                          <p:val>
                                            <p:strVal val="1+#ppt_w/2"/>
                                          </p:val>
                                        </p:tav>
                                        <p:tav tm="100000">
                                          <p:val>
                                            <p:strVal val="#ppt_x"/>
                                          </p:val>
                                        </p:tav>
                                      </p:tavLst>
                                    </p:anim>
                                    <p:anim calcmode="lin" valueType="num">
                                      <p:cBhvr additive="base">
                                        <p:cTn id="123" dur="500" fill="hold"/>
                                        <p:tgtEl>
                                          <p:spTgt spid="30">
                                            <p:txEl>
                                              <p:pRg st="0" end="0"/>
                                            </p:txEl>
                                          </p:spTgt>
                                        </p:tgtEl>
                                        <p:attrNameLst>
                                          <p:attrName>ppt_y</p:attrName>
                                        </p:attrNameLst>
                                      </p:cBhvr>
                                      <p:tavLst>
                                        <p:tav tm="0">
                                          <p:val>
                                            <p:strVal val="#ppt_y"/>
                                          </p:val>
                                        </p:tav>
                                        <p:tav tm="100000">
                                          <p:val>
                                            <p:strVal val="#ppt_y"/>
                                          </p:val>
                                        </p:tav>
                                      </p:tavLst>
                                    </p:anim>
                                  </p:childTnLst>
                                </p:cTn>
                              </p:par>
                            </p:childTnLst>
                          </p:cTn>
                        </p:par>
                        <p:par>
                          <p:cTn id="124" fill="hold">
                            <p:stCondLst>
                              <p:cond delay="6300"/>
                            </p:stCondLst>
                            <p:childTnLst>
                              <p:par>
                                <p:cTn id="125" presetID="53" presetClass="entr" presetSubtype="16" fill="hold" grpId="0" nodeType="afterEffect">
                                  <p:stCondLst>
                                    <p:cond delay="0"/>
                                  </p:stCondLst>
                                  <p:childTnLst>
                                    <p:set>
                                      <p:cBhvr>
                                        <p:cTn id="126" dur="1" fill="hold">
                                          <p:stCondLst>
                                            <p:cond delay="0"/>
                                          </p:stCondLst>
                                        </p:cTn>
                                        <p:tgtEl>
                                          <p:spTgt spid="27"/>
                                        </p:tgtEl>
                                        <p:attrNameLst>
                                          <p:attrName>style.visibility</p:attrName>
                                        </p:attrNameLst>
                                      </p:cBhvr>
                                      <p:to>
                                        <p:strVal val="visible"/>
                                      </p:to>
                                    </p:set>
                                    <p:anim calcmode="lin" valueType="num">
                                      <p:cBhvr>
                                        <p:cTn id="127" dur="500" fill="hold"/>
                                        <p:tgtEl>
                                          <p:spTgt spid="27"/>
                                        </p:tgtEl>
                                        <p:attrNameLst>
                                          <p:attrName>ppt_w</p:attrName>
                                        </p:attrNameLst>
                                      </p:cBhvr>
                                      <p:tavLst>
                                        <p:tav tm="0">
                                          <p:val>
                                            <p:fltVal val="0"/>
                                          </p:val>
                                        </p:tav>
                                        <p:tav tm="100000">
                                          <p:val>
                                            <p:strVal val="#ppt_w"/>
                                          </p:val>
                                        </p:tav>
                                      </p:tavLst>
                                    </p:anim>
                                    <p:anim calcmode="lin" valueType="num">
                                      <p:cBhvr>
                                        <p:cTn id="128" dur="500" fill="hold"/>
                                        <p:tgtEl>
                                          <p:spTgt spid="27"/>
                                        </p:tgtEl>
                                        <p:attrNameLst>
                                          <p:attrName>ppt_h</p:attrName>
                                        </p:attrNameLst>
                                      </p:cBhvr>
                                      <p:tavLst>
                                        <p:tav tm="0">
                                          <p:val>
                                            <p:fltVal val="0"/>
                                          </p:val>
                                        </p:tav>
                                        <p:tav tm="100000">
                                          <p:val>
                                            <p:strVal val="#ppt_h"/>
                                          </p:val>
                                        </p:tav>
                                      </p:tavLst>
                                    </p:anim>
                                    <p:animEffect transition="in" filter="fade">
                                      <p:cBhvr>
                                        <p:cTn id="129" dur="500"/>
                                        <p:tgtEl>
                                          <p:spTgt spid="27"/>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28"/>
                                        </p:tgtEl>
                                        <p:attrNameLst>
                                          <p:attrName>style.visibility</p:attrName>
                                        </p:attrNameLst>
                                      </p:cBhvr>
                                      <p:to>
                                        <p:strVal val="visible"/>
                                      </p:to>
                                    </p:set>
                                    <p:anim calcmode="lin" valueType="num">
                                      <p:cBhvr>
                                        <p:cTn id="132" dur="500" fill="hold"/>
                                        <p:tgtEl>
                                          <p:spTgt spid="28"/>
                                        </p:tgtEl>
                                        <p:attrNameLst>
                                          <p:attrName>ppt_w</p:attrName>
                                        </p:attrNameLst>
                                      </p:cBhvr>
                                      <p:tavLst>
                                        <p:tav tm="0">
                                          <p:val>
                                            <p:fltVal val="0"/>
                                          </p:val>
                                        </p:tav>
                                        <p:tav tm="100000">
                                          <p:val>
                                            <p:strVal val="#ppt_w"/>
                                          </p:val>
                                        </p:tav>
                                      </p:tavLst>
                                    </p:anim>
                                    <p:anim calcmode="lin" valueType="num">
                                      <p:cBhvr>
                                        <p:cTn id="133" dur="500" fill="hold"/>
                                        <p:tgtEl>
                                          <p:spTgt spid="28"/>
                                        </p:tgtEl>
                                        <p:attrNameLst>
                                          <p:attrName>ppt_h</p:attrName>
                                        </p:attrNameLst>
                                      </p:cBhvr>
                                      <p:tavLst>
                                        <p:tav tm="0">
                                          <p:val>
                                            <p:fltVal val="0"/>
                                          </p:val>
                                        </p:tav>
                                        <p:tav tm="100000">
                                          <p:val>
                                            <p:strVal val="#ppt_h"/>
                                          </p:val>
                                        </p:tav>
                                      </p:tavLst>
                                    </p:anim>
                                    <p:animEffect transition="in" filter="fade">
                                      <p:cBhvr>
                                        <p:cTn id="134" dur="500"/>
                                        <p:tgtEl>
                                          <p:spTgt spid="28"/>
                                        </p:tgtEl>
                                      </p:cBhvr>
                                    </p:animEffect>
                                  </p:childTnLst>
                                </p:cTn>
                              </p:par>
                            </p:childTnLst>
                          </p:cTn>
                        </p:par>
                        <p:par>
                          <p:cTn id="135" fill="hold">
                            <p:stCondLst>
                              <p:cond delay="6800"/>
                            </p:stCondLst>
                            <p:childTnLst>
                              <p:par>
                                <p:cTn id="136" presetID="2" presetClass="entr" presetSubtype="2" decel="100000" fill="hold" grpId="0" nodeType="afterEffect">
                                  <p:stCondLst>
                                    <p:cond delay="0"/>
                                  </p:stCondLst>
                                  <p:iterate type="wd">
                                    <p:tmPct val="10000"/>
                                  </p:iterate>
                                  <p:childTnLst>
                                    <p:set>
                                      <p:cBhvr>
                                        <p:cTn id="137" dur="1" fill="hold">
                                          <p:stCondLst>
                                            <p:cond delay="0"/>
                                          </p:stCondLst>
                                        </p:cTn>
                                        <p:tgtEl>
                                          <p:spTgt spid="31">
                                            <p:txEl>
                                              <p:pRg st="0" end="0"/>
                                            </p:txEl>
                                          </p:spTgt>
                                        </p:tgtEl>
                                        <p:attrNameLst>
                                          <p:attrName>style.visibility</p:attrName>
                                        </p:attrNameLst>
                                      </p:cBhvr>
                                      <p:to>
                                        <p:strVal val="visible"/>
                                      </p:to>
                                    </p:set>
                                    <p:anim calcmode="lin" valueType="num">
                                      <p:cBhvr additive="base">
                                        <p:cTn id="138" dur="500" fill="hold"/>
                                        <p:tgtEl>
                                          <p:spTgt spid="31">
                                            <p:txEl>
                                              <p:pRg st="0" end="0"/>
                                            </p:txEl>
                                          </p:spTgt>
                                        </p:tgtEl>
                                        <p:attrNameLst>
                                          <p:attrName>ppt_x</p:attrName>
                                        </p:attrNameLst>
                                      </p:cBhvr>
                                      <p:tavLst>
                                        <p:tav tm="0">
                                          <p:val>
                                            <p:strVal val="1+#ppt_w/2"/>
                                          </p:val>
                                        </p:tav>
                                        <p:tav tm="100000">
                                          <p:val>
                                            <p:strVal val="#ppt_x"/>
                                          </p:val>
                                        </p:tav>
                                      </p:tavLst>
                                    </p:anim>
                                    <p:anim calcmode="lin" valueType="num">
                                      <p:cBhvr additive="base">
                                        <p:cTn id="139" dur="500" fill="hold"/>
                                        <p:tgtEl>
                                          <p:spTgt spid="31">
                                            <p:txEl>
                                              <p:pRg st="0" end="0"/>
                                            </p:txEl>
                                          </p:spTgt>
                                        </p:tgtEl>
                                        <p:attrNameLst>
                                          <p:attrName>ppt_y</p:attrName>
                                        </p:attrNameLst>
                                      </p:cBhvr>
                                      <p:tavLst>
                                        <p:tav tm="0">
                                          <p:val>
                                            <p:strVal val="#ppt_y"/>
                                          </p:val>
                                        </p:tav>
                                        <p:tav tm="100000">
                                          <p:val>
                                            <p:strVal val="#ppt_y"/>
                                          </p:val>
                                        </p:tav>
                                      </p:tavLst>
                                    </p:anim>
                                  </p:childTnLst>
                                </p:cTn>
                              </p:par>
                            </p:childTnLst>
                          </p:cTn>
                        </p:par>
                        <p:par>
                          <p:cTn id="140" fill="hold">
                            <p:stCondLst>
                              <p:cond delay="7400"/>
                            </p:stCondLst>
                            <p:childTnLst>
                              <p:par>
                                <p:cTn id="141" presetID="2" presetClass="entr" presetSubtype="2" decel="100000" fill="hold" grpId="0" nodeType="afterEffect">
                                  <p:stCondLst>
                                    <p:cond delay="0"/>
                                  </p:stCondLst>
                                  <p:iterate type="wd">
                                    <p:tmPct val="10000"/>
                                  </p:iterate>
                                  <p:childTnLst>
                                    <p:set>
                                      <p:cBhvr>
                                        <p:cTn id="142" dur="1" fill="hold">
                                          <p:stCondLst>
                                            <p:cond delay="0"/>
                                          </p:stCondLst>
                                        </p:cTn>
                                        <p:tgtEl>
                                          <p:spTgt spid="32">
                                            <p:txEl>
                                              <p:pRg st="0" end="0"/>
                                            </p:txEl>
                                          </p:spTgt>
                                        </p:tgtEl>
                                        <p:attrNameLst>
                                          <p:attrName>style.visibility</p:attrName>
                                        </p:attrNameLst>
                                      </p:cBhvr>
                                      <p:to>
                                        <p:strVal val="visible"/>
                                      </p:to>
                                    </p:set>
                                    <p:anim calcmode="lin" valueType="num">
                                      <p:cBhvr additive="base">
                                        <p:cTn id="143" dur="500" fill="hold"/>
                                        <p:tgtEl>
                                          <p:spTgt spid="32">
                                            <p:txEl>
                                              <p:pRg st="0" end="0"/>
                                            </p:txEl>
                                          </p:spTgt>
                                        </p:tgtEl>
                                        <p:attrNameLst>
                                          <p:attrName>ppt_x</p:attrName>
                                        </p:attrNameLst>
                                      </p:cBhvr>
                                      <p:tavLst>
                                        <p:tav tm="0">
                                          <p:val>
                                            <p:strVal val="1+#ppt_w/2"/>
                                          </p:val>
                                        </p:tav>
                                        <p:tav tm="100000">
                                          <p:val>
                                            <p:strVal val="#ppt_x"/>
                                          </p:val>
                                        </p:tav>
                                      </p:tavLst>
                                    </p:anim>
                                    <p:anim calcmode="lin" valueType="num">
                                      <p:cBhvr additive="base">
                                        <p:cTn id="144" dur="500" fill="hold"/>
                                        <p:tgtEl>
                                          <p:spTgt spid="32">
                                            <p:txEl>
                                              <p:pRg st="0" end="0"/>
                                            </p:txEl>
                                          </p:spTgt>
                                        </p:tgtEl>
                                        <p:attrNameLst>
                                          <p:attrName>ppt_y</p:attrName>
                                        </p:attrNameLst>
                                      </p:cBhvr>
                                      <p:tavLst>
                                        <p:tav tm="0">
                                          <p:val>
                                            <p:strVal val="#ppt_y"/>
                                          </p:val>
                                        </p:tav>
                                        <p:tav tm="100000">
                                          <p:val>
                                            <p:strVal val="#ppt_y"/>
                                          </p:val>
                                        </p:tav>
                                      </p:tavLst>
                                    </p:anim>
                                  </p:childTnLst>
                                </p:cTn>
                              </p:par>
                              <p:par>
                                <p:cTn id="145" presetID="2" presetClass="entr" presetSubtype="4" decel="100000" fill="hold" grpId="0" nodeType="withEffect">
                                  <p:stCondLst>
                                    <p:cond delay="0"/>
                                  </p:stCondLst>
                                  <p:childTnLst>
                                    <p:set>
                                      <p:cBhvr>
                                        <p:cTn id="146" dur="1" fill="hold">
                                          <p:stCondLst>
                                            <p:cond delay="0"/>
                                          </p:stCondLst>
                                        </p:cTn>
                                        <p:tgtEl>
                                          <p:spTgt spid="33"/>
                                        </p:tgtEl>
                                        <p:attrNameLst>
                                          <p:attrName>style.visibility</p:attrName>
                                        </p:attrNameLst>
                                      </p:cBhvr>
                                      <p:to>
                                        <p:strVal val="visible"/>
                                      </p:to>
                                    </p:set>
                                    <p:anim calcmode="lin" valueType="num">
                                      <p:cBhvr additive="base">
                                        <p:cTn id="147" dur="500" fill="hold"/>
                                        <p:tgtEl>
                                          <p:spTgt spid="33"/>
                                        </p:tgtEl>
                                        <p:attrNameLst>
                                          <p:attrName>ppt_x</p:attrName>
                                        </p:attrNameLst>
                                      </p:cBhvr>
                                      <p:tavLst>
                                        <p:tav tm="0">
                                          <p:val>
                                            <p:strVal val="#ppt_x"/>
                                          </p:val>
                                        </p:tav>
                                        <p:tav tm="100000">
                                          <p:val>
                                            <p:strVal val="#ppt_x"/>
                                          </p:val>
                                        </p:tav>
                                      </p:tavLst>
                                    </p:anim>
                                    <p:anim calcmode="lin" valueType="num">
                                      <p:cBhvr additive="base">
                                        <p:cTn id="148" dur="500" fill="hold"/>
                                        <p:tgtEl>
                                          <p:spTgt spid="33"/>
                                        </p:tgtEl>
                                        <p:attrNameLst>
                                          <p:attrName>ppt_y</p:attrName>
                                        </p:attrNameLst>
                                      </p:cBhvr>
                                      <p:tavLst>
                                        <p:tav tm="0">
                                          <p:val>
                                            <p:strVal val="1+#ppt_h/2"/>
                                          </p:val>
                                        </p:tav>
                                        <p:tav tm="100000">
                                          <p:val>
                                            <p:strVal val="#ppt_y"/>
                                          </p:val>
                                        </p:tav>
                                      </p:tavLst>
                                    </p:anim>
                                  </p:childTnLst>
                                </p:cTn>
                              </p:par>
                            </p:childTnLst>
                          </p:cTn>
                        </p:par>
                        <p:par>
                          <p:cTn id="149" fill="hold">
                            <p:stCondLst>
                              <p:cond delay="8000"/>
                            </p:stCondLst>
                            <p:childTnLst>
                              <p:par>
                                <p:cTn id="150" presetID="22" presetClass="entr" presetSubtype="8" fill="hold" grpId="0" nodeType="afterEffect">
                                  <p:stCondLst>
                                    <p:cond delay="0"/>
                                  </p:stCondLst>
                                  <p:childTnLst>
                                    <p:set>
                                      <p:cBhvr>
                                        <p:cTn id="151" dur="1" fill="hold">
                                          <p:stCondLst>
                                            <p:cond delay="0"/>
                                          </p:stCondLst>
                                        </p:cTn>
                                        <p:tgtEl>
                                          <p:spTgt spid="34">
                                            <p:txEl>
                                              <p:pRg st="0" end="0"/>
                                            </p:txEl>
                                          </p:spTgt>
                                        </p:tgtEl>
                                        <p:attrNameLst>
                                          <p:attrName>style.visibility</p:attrName>
                                        </p:attrNameLst>
                                      </p:cBhvr>
                                      <p:to>
                                        <p:strVal val="visible"/>
                                      </p:to>
                                    </p:set>
                                    <p:animEffect transition="in" filter="wipe(left)">
                                      <p:cBhvr>
                                        <p:cTn id="152" dur="500"/>
                                        <p:tgtEl>
                                          <p:spTgt spid="34">
                                            <p:txEl>
                                              <p:pRg st="0" end="0"/>
                                            </p:txEl>
                                          </p:spTgt>
                                        </p:tgtEl>
                                      </p:cBhvr>
                                    </p:animEffect>
                                  </p:childTnLst>
                                </p:cTn>
                              </p:par>
                              <p:par>
                                <p:cTn id="153" presetID="22" presetClass="entr" presetSubtype="8" fill="hold" nodeType="withEffect">
                                  <p:stCondLst>
                                    <p:cond delay="0"/>
                                  </p:stCondLst>
                                  <p:childTnLst>
                                    <p:set>
                                      <p:cBhvr>
                                        <p:cTn id="154" dur="1" fill="hold">
                                          <p:stCondLst>
                                            <p:cond delay="0"/>
                                          </p:stCondLst>
                                        </p:cTn>
                                        <p:tgtEl>
                                          <p:spTgt spid="97"/>
                                        </p:tgtEl>
                                        <p:attrNameLst>
                                          <p:attrName>style.visibility</p:attrName>
                                        </p:attrNameLst>
                                      </p:cBhvr>
                                      <p:to>
                                        <p:strVal val="visible"/>
                                      </p:to>
                                    </p:set>
                                    <p:animEffect transition="in" filter="wipe(left)">
                                      <p:cBhvr>
                                        <p:cTn id="155" dur="500"/>
                                        <p:tgtEl>
                                          <p:spTgt spid="97"/>
                                        </p:tgtEl>
                                      </p:cBhvr>
                                    </p:animEffect>
                                  </p:childTnLst>
                                </p:cTn>
                              </p:par>
                            </p:childTnLst>
                          </p:cTn>
                        </p:par>
                        <p:par>
                          <p:cTn id="156" fill="hold">
                            <p:stCondLst>
                              <p:cond delay="8500"/>
                            </p:stCondLst>
                            <p:childTnLst>
                              <p:par>
                                <p:cTn id="157" presetID="22" presetClass="entr" presetSubtype="8" fill="hold" grpId="0" nodeType="afterEffect">
                                  <p:stCondLst>
                                    <p:cond delay="0"/>
                                  </p:stCondLst>
                                  <p:childTnLst>
                                    <p:set>
                                      <p:cBhvr>
                                        <p:cTn id="158" dur="1" fill="hold">
                                          <p:stCondLst>
                                            <p:cond delay="0"/>
                                          </p:stCondLst>
                                        </p:cTn>
                                        <p:tgtEl>
                                          <p:spTgt spid="61">
                                            <p:txEl>
                                              <p:pRg st="0" end="0"/>
                                            </p:txEl>
                                          </p:spTgt>
                                        </p:tgtEl>
                                        <p:attrNameLst>
                                          <p:attrName>style.visibility</p:attrName>
                                        </p:attrNameLst>
                                      </p:cBhvr>
                                      <p:to>
                                        <p:strVal val="visible"/>
                                      </p:to>
                                    </p:set>
                                    <p:animEffect transition="in" filter="wipe(left)">
                                      <p:cBhvr>
                                        <p:cTn id="159" dur="500"/>
                                        <p:tgtEl>
                                          <p:spTgt spid="61">
                                            <p:txEl>
                                              <p:pRg st="0" end="0"/>
                                            </p:txEl>
                                          </p:spTgt>
                                        </p:tgtEl>
                                      </p:cBhvr>
                                    </p:animEffect>
                                  </p:childTnLst>
                                </p:cTn>
                              </p:par>
                              <p:par>
                                <p:cTn id="160" presetID="22" presetClass="entr" presetSubtype="8" fill="hold" nodeType="withEffect">
                                  <p:stCondLst>
                                    <p:cond delay="0"/>
                                  </p:stCondLst>
                                  <p:childTnLst>
                                    <p:set>
                                      <p:cBhvr>
                                        <p:cTn id="161" dur="1" fill="hold">
                                          <p:stCondLst>
                                            <p:cond delay="0"/>
                                          </p:stCondLst>
                                        </p:cTn>
                                        <p:tgtEl>
                                          <p:spTgt spid="98"/>
                                        </p:tgtEl>
                                        <p:attrNameLst>
                                          <p:attrName>style.visibility</p:attrName>
                                        </p:attrNameLst>
                                      </p:cBhvr>
                                      <p:to>
                                        <p:strVal val="visible"/>
                                      </p:to>
                                    </p:set>
                                    <p:animEffect transition="in" filter="wipe(left)">
                                      <p:cBhvr>
                                        <p:cTn id="162" dur="500"/>
                                        <p:tgtEl>
                                          <p:spTgt spid="98"/>
                                        </p:tgtEl>
                                      </p:cBhvr>
                                    </p:animEffect>
                                  </p:childTnLst>
                                </p:cTn>
                              </p:par>
                            </p:childTnLst>
                          </p:cTn>
                        </p:par>
                        <p:par>
                          <p:cTn id="163" fill="hold">
                            <p:stCondLst>
                              <p:cond delay="9000"/>
                            </p:stCondLst>
                            <p:childTnLst>
                              <p:par>
                                <p:cTn id="164" presetID="22" presetClass="entr" presetSubtype="8" fill="hold" grpId="0" nodeType="afterEffect">
                                  <p:stCondLst>
                                    <p:cond delay="0"/>
                                  </p:stCondLst>
                                  <p:childTnLst>
                                    <p:set>
                                      <p:cBhvr>
                                        <p:cTn id="165" dur="1" fill="hold">
                                          <p:stCondLst>
                                            <p:cond delay="0"/>
                                          </p:stCondLst>
                                        </p:cTn>
                                        <p:tgtEl>
                                          <p:spTgt spid="73">
                                            <p:txEl>
                                              <p:pRg st="0" end="0"/>
                                            </p:txEl>
                                          </p:spTgt>
                                        </p:tgtEl>
                                        <p:attrNameLst>
                                          <p:attrName>style.visibility</p:attrName>
                                        </p:attrNameLst>
                                      </p:cBhvr>
                                      <p:to>
                                        <p:strVal val="visible"/>
                                      </p:to>
                                    </p:set>
                                    <p:animEffect transition="in" filter="wipe(left)">
                                      <p:cBhvr>
                                        <p:cTn id="166" dur="500"/>
                                        <p:tgtEl>
                                          <p:spTgt spid="73">
                                            <p:txEl>
                                              <p:pRg st="0" end="0"/>
                                            </p:txEl>
                                          </p:spTgt>
                                        </p:tgtEl>
                                      </p:cBhvr>
                                    </p:animEffect>
                                  </p:childTnLst>
                                </p:cTn>
                              </p:par>
                              <p:par>
                                <p:cTn id="167" presetID="22" presetClass="entr" presetSubtype="8" fill="hold" nodeType="withEffect">
                                  <p:stCondLst>
                                    <p:cond delay="0"/>
                                  </p:stCondLst>
                                  <p:childTnLst>
                                    <p:set>
                                      <p:cBhvr>
                                        <p:cTn id="168" dur="1" fill="hold">
                                          <p:stCondLst>
                                            <p:cond delay="0"/>
                                          </p:stCondLst>
                                        </p:cTn>
                                        <p:tgtEl>
                                          <p:spTgt spid="99"/>
                                        </p:tgtEl>
                                        <p:attrNameLst>
                                          <p:attrName>style.visibility</p:attrName>
                                        </p:attrNameLst>
                                      </p:cBhvr>
                                      <p:to>
                                        <p:strVal val="visible"/>
                                      </p:to>
                                    </p:set>
                                    <p:animEffect transition="in" filter="wipe(left)">
                                      <p:cBhvr>
                                        <p:cTn id="169" dur="500"/>
                                        <p:tgtEl>
                                          <p:spTgt spid="99"/>
                                        </p:tgtEl>
                                      </p:cBhvr>
                                    </p:animEffect>
                                  </p:childTnLst>
                                </p:cTn>
                              </p:par>
                            </p:childTnLst>
                          </p:cTn>
                        </p:par>
                        <p:par>
                          <p:cTn id="170" fill="hold">
                            <p:stCondLst>
                              <p:cond delay="9500"/>
                            </p:stCondLst>
                            <p:childTnLst>
                              <p:par>
                                <p:cTn id="171" presetID="22" presetClass="entr" presetSubtype="8" fill="hold" grpId="0" nodeType="afterEffect">
                                  <p:stCondLst>
                                    <p:cond delay="0"/>
                                  </p:stCondLst>
                                  <p:childTnLst>
                                    <p:set>
                                      <p:cBhvr>
                                        <p:cTn id="172" dur="1" fill="hold">
                                          <p:stCondLst>
                                            <p:cond delay="0"/>
                                          </p:stCondLst>
                                        </p:cTn>
                                        <p:tgtEl>
                                          <p:spTgt spid="85">
                                            <p:txEl>
                                              <p:pRg st="0" end="0"/>
                                            </p:txEl>
                                          </p:spTgt>
                                        </p:tgtEl>
                                        <p:attrNameLst>
                                          <p:attrName>style.visibility</p:attrName>
                                        </p:attrNameLst>
                                      </p:cBhvr>
                                      <p:to>
                                        <p:strVal val="visible"/>
                                      </p:to>
                                    </p:set>
                                    <p:animEffect transition="in" filter="wipe(left)">
                                      <p:cBhvr>
                                        <p:cTn id="173" dur="500"/>
                                        <p:tgtEl>
                                          <p:spTgt spid="85">
                                            <p:txEl>
                                              <p:pRg st="0" end="0"/>
                                            </p:txEl>
                                          </p:spTgt>
                                        </p:tgtEl>
                                      </p:cBhvr>
                                    </p:animEffect>
                                  </p:childTnLst>
                                </p:cTn>
                              </p:par>
                              <p:par>
                                <p:cTn id="174" presetID="22" presetClass="entr" presetSubtype="8" fill="hold" nodeType="withEffect">
                                  <p:stCondLst>
                                    <p:cond delay="0"/>
                                  </p:stCondLst>
                                  <p:childTnLst>
                                    <p:set>
                                      <p:cBhvr>
                                        <p:cTn id="175" dur="1" fill="hold">
                                          <p:stCondLst>
                                            <p:cond delay="0"/>
                                          </p:stCondLst>
                                        </p:cTn>
                                        <p:tgtEl>
                                          <p:spTgt spid="100"/>
                                        </p:tgtEl>
                                        <p:attrNameLst>
                                          <p:attrName>style.visibility</p:attrName>
                                        </p:attrNameLst>
                                      </p:cBhvr>
                                      <p:to>
                                        <p:strVal val="visible"/>
                                      </p:to>
                                    </p:set>
                                    <p:animEffect transition="in" filter="wipe(left)">
                                      <p:cBhvr>
                                        <p:cTn id="176"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6" grpId="0" animBg="1"/>
      <p:bldP spid="16" grpId="1" animBg="1"/>
      <p:bldP spid="18" grpId="0" build="p">
        <p:tmplLst>
          <p:tmpl lvl="1">
            <p:tnLst>
              <p:par>
                <p:cTn presetID="2" presetClass="entr" presetSubtype="4" decel="100000" fill="hold" nodeType="afterEffect">
                  <p:stCondLst>
                    <p:cond delay="50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500" fill="hold"/>
                        <p:tgtEl>
                          <p:spTgt spid="18"/>
                        </p:tgtEl>
                        <p:attrNameLst>
                          <p:attrName>ppt_x</p:attrName>
                        </p:attrNameLst>
                      </p:cBhvr>
                      <p:tavLst>
                        <p:tav tm="0">
                          <p:val>
                            <p:strVal val="#ppt_x"/>
                          </p:val>
                        </p:tav>
                        <p:tav tm="100000">
                          <p:val>
                            <p:strVal val="#ppt_x"/>
                          </p:val>
                        </p:tav>
                      </p:tavLst>
                    </p:anim>
                    <p:anim calcmode="lin" valueType="num">
                      <p:cBhvr additive="base">
                        <p:cTn dur="500" fill="hold"/>
                        <p:tgtEl>
                          <p:spTgt spid="18"/>
                        </p:tgtEl>
                        <p:attrNameLst>
                          <p:attrName>ppt_y</p:attrName>
                        </p:attrNameLst>
                      </p:cBhvr>
                      <p:tavLst>
                        <p:tav tm="0">
                          <p:val>
                            <p:strVal val="1+#ppt_h/2"/>
                          </p:val>
                        </p:tav>
                        <p:tav tm="100000">
                          <p:val>
                            <p:strVal val="#ppt_y"/>
                          </p:val>
                        </p:tav>
                      </p:tavLst>
                    </p:anim>
                  </p:childTnLst>
                </p:cTn>
              </p:par>
            </p:tnLst>
          </p:tmpl>
        </p:tmplLst>
      </p:bldP>
      <p:bldP spid="19" grpId="0" build="p">
        <p:tmplLst>
          <p:tmpl lvl="1">
            <p:tnLst>
              <p:par>
                <p:cTn presetID="22" presetClass="entr" presetSubtype="8"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wipe(left)">
                      <p:cBhvr>
                        <p:cTn dur="500"/>
                        <p:tgtEl>
                          <p:spTgt spid="19"/>
                        </p:tgtEl>
                      </p:cBhvr>
                    </p:animEffect>
                  </p:childTnLst>
                </p:cTn>
              </p:par>
            </p:tnLst>
          </p:tmpl>
        </p:tmplLst>
      </p:bldP>
      <p:bldP spid="20"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20"/>
                        </p:tgtEl>
                        <p:attrNameLst>
                          <p:attrName>style.visibility</p:attrName>
                        </p:attrNameLst>
                      </p:cBhvr>
                      <p:to>
                        <p:strVal val="visible"/>
                      </p:to>
                    </p:set>
                    <p:anim calcmode="lin" valueType="num">
                      <p:cBhvr additive="base">
                        <p:cTn dur="500" fill="hold"/>
                        <p:tgtEl>
                          <p:spTgt spid="20"/>
                        </p:tgtEl>
                        <p:attrNameLst>
                          <p:attrName>ppt_x</p:attrName>
                        </p:attrNameLst>
                      </p:cBhvr>
                      <p:tavLst>
                        <p:tav tm="0">
                          <p:val>
                            <p:strVal val="1+#ppt_w/2"/>
                          </p:val>
                        </p:tav>
                        <p:tav tm="100000">
                          <p:val>
                            <p:strVal val="#ppt_x"/>
                          </p:val>
                        </p:tav>
                      </p:tavLst>
                    </p:anim>
                    <p:anim calcmode="lin" valueType="num">
                      <p:cBhvr additive="base">
                        <p:cTn dur="500" fill="hold"/>
                        <p:tgtEl>
                          <p:spTgt spid="20"/>
                        </p:tgtEl>
                        <p:attrNameLst>
                          <p:attrName>ppt_y</p:attrName>
                        </p:attrNameLst>
                      </p:cBhvr>
                      <p:tavLst>
                        <p:tav tm="0">
                          <p:val>
                            <p:strVal val="#ppt_y"/>
                          </p:val>
                        </p:tav>
                        <p:tav tm="100000">
                          <p:val>
                            <p:strVal val="#ppt_y"/>
                          </p:val>
                        </p:tav>
                      </p:tavLst>
                    </p:anim>
                  </p:childTnLst>
                </p:cTn>
              </p:par>
            </p:tnLst>
          </p:tmpl>
        </p:tmplLst>
      </p:bldP>
      <p:bldP spid="21" grpId="0" build="p">
        <p:tmplLst>
          <p:tmpl lvl="1">
            <p:tnLst>
              <p:par>
                <p:cTn presetID="2" presetClass="entr" presetSubtype="4" decel="10000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ppt_x"/>
                          </p:val>
                        </p:tav>
                        <p:tav tm="100000">
                          <p:val>
                            <p:strVal val="#ppt_x"/>
                          </p:val>
                        </p:tav>
                      </p:tavLst>
                    </p:anim>
                    <p:anim calcmode="lin" valueType="num">
                      <p:cBhvr additive="base">
                        <p:cTn dur="500" fill="hold"/>
                        <p:tgtEl>
                          <p:spTgt spid="21"/>
                        </p:tgtEl>
                        <p:attrNameLst>
                          <p:attrName>ppt_y</p:attrName>
                        </p:attrNameLst>
                      </p:cBhvr>
                      <p:tavLst>
                        <p:tav tm="0">
                          <p:val>
                            <p:strVal val="1+#ppt_h/2"/>
                          </p:val>
                        </p:tav>
                        <p:tav tm="100000">
                          <p:val>
                            <p:strVal val="#ppt_y"/>
                          </p:val>
                        </p:tav>
                      </p:tavLst>
                    </p:anim>
                  </p:childTnLst>
                </p:cTn>
              </p:par>
            </p:tnLst>
          </p:tmpl>
        </p:tmplLst>
      </p:bldP>
      <p:bldP spid="22" grpId="0" animBg="1"/>
      <p:bldP spid="23" grpId="0" animBg="1"/>
      <p:bldP spid="24" grpId="0"/>
      <p:bldP spid="25" grpId="0" animBg="1"/>
      <p:bldP spid="26" grpId="0"/>
      <p:bldP spid="27" grpId="0" animBg="1"/>
      <p:bldP spid="28" grpId="0"/>
      <p:bldP spid="29"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1+#ppt_w/2"/>
                          </p:val>
                        </p:tav>
                        <p:tav tm="100000">
                          <p:val>
                            <p:strVal val="#ppt_x"/>
                          </p:val>
                        </p:tav>
                      </p:tavLst>
                    </p:anim>
                    <p:anim calcmode="lin" valueType="num">
                      <p:cBhvr additive="base">
                        <p:cTn dur="500" fill="hold"/>
                        <p:tgtEl>
                          <p:spTgt spid="29"/>
                        </p:tgtEl>
                        <p:attrNameLst>
                          <p:attrName>ppt_y</p:attrName>
                        </p:attrNameLst>
                      </p:cBhvr>
                      <p:tavLst>
                        <p:tav tm="0">
                          <p:val>
                            <p:strVal val="#ppt_y"/>
                          </p:val>
                        </p:tav>
                        <p:tav tm="100000">
                          <p:val>
                            <p:strVal val="#ppt_y"/>
                          </p:val>
                        </p:tav>
                      </p:tavLst>
                    </p:anim>
                  </p:childTnLst>
                </p:cTn>
              </p:par>
            </p:tnLst>
          </p:tmpl>
        </p:tmplLst>
      </p:bldP>
      <p:bldP spid="30"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1+#ppt_w/2"/>
                          </p:val>
                        </p:tav>
                        <p:tav tm="100000">
                          <p:val>
                            <p:strVal val="#ppt_x"/>
                          </p:val>
                        </p:tav>
                      </p:tavLst>
                    </p:anim>
                    <p:anim calcmode="lin" valueType="num">
                      <p:cBhvr additive="base">
                        <p:cTn dur="500" fill="hold"/>
                        <p:tgtEl>
                          <p:spTgt spid="30"/>
                        </p:tgtEl>
                        <p:attrNameLst>
                          <p:attrName>ppt_y</p:attrName>
                        </p:attrNameLst>
                      </p:cBhvr>
                      <p:tavLst>
                        <p:tav tm="0">
                          <p:val>
                            <p:strVal val="#ppt_y"/>
                          </p:val>
                        </p:tav>
                        <p:tav tm="100000">
                          <p:val>
                            <p:strVal val="#ppt_y"/>
                          </p:val>
                        </p:tav>
                      </p:tavLst>
                    </p:anim>
                  </p:childTnLst>
                </p:cTn>
              </p:par>
            </p:tnLst>
          </p:tmpl>
        </p:tmplLst>
      </p:bldP>
      <p:bldP spid="31"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31"/>
                        </p:tgtEl>
                        <p:attrNameLst>
                          <p:attrName>style.visibility</p:attrName>
                        </p:attrNameLst>
                      </p:cBhvr>
                      <p:to>
                        <p:strVal val="visible"/>
                      </p:to>
                    </p:set>
                    <p:anim calcmode="lin" valueType="num">
                      <p:cBhvr additive="base">
                        <p:cTn dur="500" fill="hold"/>
                        <p:tgtEl>
                          <p:spTgt spid="31"/>
                        </p:tgtEl>
                        <p:attrNameLst>
                          <p:attrName>ppt_x</p:attrName>
                        </p:attrNameLst>
                      </p:cBhvr>
                      <p:tavLst>
                        <p:tav tm="0">
                          <p:val>
                            <p:strVal val="1+#ppt_w/2"/>
                          </p:val>
                        </p:tav>
                        <p:tav tm="100000">
                          <p:val>
                            <p:strVal val="#ppt_x"/>
                          </p:val>
                        </p:tav>
                      </p:tavLst>
                    </p:anim>
                    <p:anim calcmode="lin" valueType="num">
                      <p:cBhvr additive="base">
                        <p:cTn dur="500" fill="hold"/>
                        <p:tgtEl>
                          <p:spTgt spid="31"/>
                        </p:tgtEl>
                        <p:attrNameLst>
                          <p:attrName>ppt_y</p:attrName>
                        </p:attrNameLst>
                      </p:cBhvr>
                      <p:tavLst>
                        <p:tav tm="0">
                          <p:val>
                            <p:strVal val="#ppt_y"/>
                          </p:val>
                        </p:tav>
                        <p:tav tm="100000">
                          <p:val>
                            <p:strVal val="#ppt_y"/>
                          </p:val>
                        </p:tav>
                      </p:tavLst>
                    </p:anim>
                  </p:childTnLst>
                </p:cTn>
              </p:par>
            </p:tnLst>
          </p:tmpl>
        </p:tmplLst>
      </p:bldP>
      <p:bldP spid="32"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1+#ppt_w/2"/>
                          </p:val>
                        </p:tav>
                        <p:tav tm="100000">
                          <p:val>
                            <p:strVal val="#ppt_x"/>
                          </p:val>
                        </p:tav>
                      </p:tavLst>
                    </p:anim>
                    <p:anim calcmode="lin" valueType="num">
                      <p:cBhvr additive="base">
                        <p:cTn dur="500" fill="hold"/>
                        <p:tgtEl>
                          <p:spTgt spid="32"/>
                        </p:tgtEl>
                        <p:attrNameLst>
                          <p:attrName>ppt_y</p:attrName>
                        </p:attrNameLst>
                      </p:cBhvr>
                      <p:tavLst>
                        <p:tav tm="0">
                          <p:val>
                            <p:strVal val="#ppt_y"/>
                          </p:val>
                        </p:tav>
                        <p:tav tm="100000">
                          <p:val>
                            <p:strVal val="#ppt_y"/>
                          </p:val>
                        </p:tav>
                      </p:tavLst>
                    </p:anim>
                  </p:childTnLst>
                </p:cTn>
              </p:par>
            </p:tnLst>
          </p:tmpl>
        </p:tmplLst>
      </p:bldP>
      <p:bldP spid="33" grpId="0" animBg="1"/>
      <p:bldP spid="34" grpId="0" build="p">
        <p:tmplLst>
          <p:tmpl lvl="1">
            <p:tnLst>
              <p:par>
                <p:cTn presetID="22" presetClass="entr" presetSubtype="8"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wipe(left)">
                      <p:cBhvr>
                        <p:cTn dur="500"/>
                        <p:tgtEl>
                          <p:spTgt spid="34"/>
                        </p:tgtEl>
                      </p:cBhvr>
                    </p:animEffect>
                  </p:childTnLst>
                </p:cTn>
              </p:par>
            </p:tnLst>
          </p:tmpl>
        </p:tmplLst>
      </p:bldP>
      <p:bldP spid="61" grpId="0" build="p">
        <p:tmplLst>
          <p:tmpl lvl="1">
            <p:tnLst>
              <p:par>
                <p:cTn presetID="22" presetClass="entr" presetSubtype="8"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wipe(left)">
                      <p:cBhvr>
                        <p:cTn dur="500"/>
                        <p:tgtEl>
                          <p:spTgt spid="61"/>
                        </p:tgtEl>
                      </p:cBhvr>
                    </p:animEffect>
                  </p:childTnLst>
                </p:cTn>
              </p:par>
            </p:tnLst>
          </p:tmpl>
        </p:tmplLst>
      </p:bldP>
      <p:bldP spid="73" grpId="0" build="p">
        <p:tmplLst>
          <p:tmpl lvl="1">
            <p:tnLst>
              <p:par>
                <p:cTn presetID="22" presetClass="entr" presetSubtype="8" fill="hold" nodeType="afterEffect">
                  <p:stCondLst>
                    <p:cond delay="0"/>
                  </p:stCondLst>
                  <p:childTnLst>
                    <p:set>
                      <p:cBhvr>
                        <p:cTn dur="1" fill="hold">
                          <p:stCondLst>
                            <p:cond delay="0"/>
                          </p:stCondLst>
                        </p:cTn>
                        <p:tgtEl>
                          <p:spTgt spid="73"/>
                        </p:tgtEl>
                        <p:attrNameLst>
                          <p:attrName>style.visibility</p:attrName>
                        </p:attrNameLst>
                      </p:cBhvr>
                      <p:to>
                        <p:strVal val="visible"/>
                      </p:to>
                    </p:set>
                    <p:animEffect transition="in" filter="wipe(left)">
                      <p:cBhvr>
                        <p:cTn dur="500"/>
                        <p:tgtEl>
                          <p:spTgt spid="73"/>
                        </p:tgtEl>
                      </p:cBhvr>
                    </p:animEffect>
                  </p:childTnLst>
                </p:cTn>
              </p:par>
            </p:tnLst>
          </p:tmpl>
        </p:tmplLst>
      </p:bldP>
      <p:bldP spid="85" grpId="0" build="p">
        <p:tmplLst>
          <p:tmpl lvl="1">
            <p:tnLst>
              <p:par>
                <p:cTn presetID="22" presetClass="entr" presetSubtype="8" fill="hold" nodeType="afterEffect">
                  <p:stCondLst>
                    <p:cond delay="0"/>
                  </p:stCondLst>
                  <p:childTnLst>
                    <p:set>
                      <p:cBhvr>
                        <p:cTn dur="1" fill="hold">
                          <p:stCondLst>
                            <p:cond delay="0"/>
                          </p:stCondLst>
                        </p:cTn>
                        <p:tgtEl>
                          <p:spTgt spid="85"/>
                        </p:tgtEl>
                        <p:attrNameLst>
                          <p:attrName>style.visibility</p:attrName>
                        </p:attrNameLst>
                      </p:cBhvr>
                      <p:to>
                        <p:strVal val="visible"/>
                      </p:to>
                    </p:set>
                    <p:animEffect transition="in" filter="wipe(left)">
                      <p:cBhvr>
                        <p:cTn dur="500"/>
                        <p:tgtEl>
                          <p:spTgt spid="85"/>
                        </p:tgtEl>
                      </p:cBhvr>
                    </p:animEffect>
                  </p:childTnLst>
                </p:cTn>
              </p:par>
            </p:tnLst>
          </p:tmpl>
        </p:tmplLst>
      </p:bldP>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istory timelin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正方形/長方形 9"/>
          <p:cNvSpPr/>
          <p:nvPr userDrawn="1"/>
        </p:nvSpPr>
        <p:spPr>
          <a:xfrm>
            <a:off x="0" y="3689249"/>
            <a:ext cx="12192000" cy="90714"/>
          </a:xfrm>
          <a:prstGeom prst="rect">
            <a:avLst/>
          </a:prstGeom>
          <a:solidFill>
            <a:schemeClr val="tx1">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正方形/長方形 10"/>
          <p:cNvSpPr/>
          <p:nvPr userDrawn="1"/>
        </p:nvSpPr>
        <p:spPr>
          <a:xfrm>
            <a:off x="4339" y="3689249"/>
            <a:ext cx="1914789" cy="907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正方形/長方形 11"/>
          <p:cNvSpPr/>
          <p:nvPr userDrawn="1"/>
        </p:nvSpPr>
        <p:spPr>
          <a:xfrm>
            <a:off x="10293515" y="3689247"/>
            <a:ext cx="1898486" cy="907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3" name="正方形/長方形 12"/>
          <p:cNvSpPr/>
          <p:nvPr userDrawn="1"/>
        </p:nvSpPr>
        <p:spPr>
          <a:xfrm>
            <a:off x="7527983" y="3689247"/>
            <a:ext cx="2774219" cy="9071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正方形/長方形 13"/>
          <p:cNvSpPr/>
          <p:nvPr userDrawn="1"/>
        </p:nvSpPr>
        <p:spPr>
          <a:xfrm>
            <a:off x="4698984" y="3689247"/>
            <a:ext cx="2774219" cy="907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5" name="正方形/長方形 14"/>
          <p:cNvSpPr/>
          <p:nvPr userDrawn="1"/>
        </p:nvSpPr>
        <p:spPr>
          <a:xfrm>
            <a:off x="1924765" y="3689248"/>
            <a:ext cx="2774219" cy="9071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6" name="円/楕円 15"/>
          <p:cNvSpPr/>
          <p:nvPr userDrawn="1"/>
        </p:nvSpPr>
        <p:spPr>
          <a:xfrm>
            <a:off x="1715910" y="3531405"/>
            <a:ext cx="406435" cy="406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7" name="円/楕円 16"/>
          <p:cNvSpPr/>
          <p:nvPr userDrawn="1"/>
        </p:nvSpPr>
        <p:spPr>
          <a:xfrm>
            <a:off x="4495766" y="3531405"/>
            <a:ext cx="406435" cy="4064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円/楕円 17"/>
          <p:cNvSpPr/>
          <p:nvPr userDrawn="1"/>
        </p:nvSpPr>
        <p:spPr>
          <a:xfrm>
            <a:off x="7286275" y="3531405"/>
            <a:ext cx="406435" cy="4064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9" name="円/楕円 18"/>
          <p:cNvSpPr/>
          <p:nvPr userDrawn="1"/>
        </p:nvSpPr>
        <p:spPr>
          <a:xfrm>
            <a:off x="10073260" y="3531405"/>
            <a:ext cx="406435" cy="406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テキスト プレースホルダー 6"/>
          <p:cNvSpPr>
            <a:spLocks noGrp="1"/>
          </p:cNvSpPr>
          <p:nvPr>
            <p:ph type="body" sz="quarter" idx="20" hasCustomPrompt="1"/>
          </p:nvPr>
        </p:nvSpPr>
        <p:spPr>
          <a:xfrm>
            <a:off x="1104213" y="3023163"/>
            <a:ext cx="1629829" cy="480053"/>
          </a:xfrm>
        </p:spPr>
        <p:txBody>
          <a:bodyPr anchor="t">
            <a:noAutofit/>
          </a:bodyPr>
          <a:lstStyle>
            <a:lvl1pPr algn="ctr">
              <a:defRPr sz="2133" i="1" baseline="0">
                <a:solidFill>
                  <a:schemeClr val="accent1">
                    <a:lumMod val="50000"/>
                  </a:schemeClr>
                </a:solidFill>
                <a:latin typeface="Open Sans Semibold" panose="020B0706030804020204" pitchFamily="34" charset="0"/>
                <a:cs typeface="Open Sans Semibold" panose="020B0706030804020204" pitchFamily="34" charset="0"/>
              </a:defRPr>
            </a:lvl1pPr>
          </a:lstStyle>
          <a:p>
            <a:pPr lvl="0"/>
            <a:r>
              <a:rPr kumimoji="1" lang="en-US" altLang="ja-JP" dirty="0"/>
              <a:t>9999</a:t>
            </a:r>
            <a:endParaRPr kumimoji="1" lang="ja-JP" altLang="en-US" dirty="0"/>
          </a:p>
        </p:txBody>
      </p:sp>
      <p:sp>
        <p:nvSpPr>
          <p:cNvPr id="21" name="テキスト プレースホルダー 6"/>
          <p:cNvSpPr>
            <a:spLocks noGrp="1"/>
          </p:cNvSpPr>
          <p:nvPr>
            <p:ph type="body" sz="quarter" idx="21" hasCustomPrompt="1"/>
          </p:nvPr>
        </p:nvSpPr>
        <p:spPr>
          <a:xfrm>
            <a:off x="402904" y="2568384"/>
            <a:ext cx="3032446" cy="480053"/>
          </a:xfrm>
        </p:spPr>
        <p:txBody>
          <a:bodyPr anchor="t">
            <a:noAutofit/>
          </a:bodyPr>
          <a:lstStyle>
            <a:lvl1pPr algn="ctr">
              <a:defRPr sz="2133"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22" name="テキスト プレースホルダー 6"/>
          <p:cNvSpPr>
            <a:spLocks noGrp="1"/>
          </p:cNvSpPr>
          <p:nvPr>
            <p:ph type="body" sz="quarter" idx="24" hasCustomPrompt="1"/>
          </p:nvPr>
        </p:nvSpPr>
        <p:spPr>
          <a:xfrm>
            <a:off x="402904" y="1619312"/>
            <a:ext cx="3032446" cy="823041"/>
          </a:xfrm>
        </p:spPr>
        <p:txBody>
          <a:bodyPr anchor="b">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3" name="正方形/長方形 22"/>
          <p:cNvSpPr/>
          <p:nvPr userDrawn="1"/>
        </p:nvSpPr>
        <p:spPr>
          <a:xfrm>
            <a:off x="838914" y="2525922"/>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4" name="テキスト プレースホルダー 6"/>
          <p:cNvSpPr>
            <a:spLocks noGrp="1"/>
          </p:cNvSpPr>
          <p:nvPr>
            <p:ph type="body" sz="quarter" idx="25" hasCustomPrompt="1"/>
          </p:nvPr>
        </p:nvSpPr>
        <p:spPr>
          <a:xfrm>
            <a:off x="3884069" y="3974632"/>
            <a:ext cx="1629829" cy="480053"/>
          </a:xfrm>
        </p:spPr>
        <p:txBody>
          <a:bodyPr anchor="t">
            <a:noAutofit/>
          </a:bodyPr>
          <a:lstStyle>
            <a:lvl1pPr algn="ctr">
              <a:defRPr sz="2133" i="1" baseline="0">
                <a:solidFill>
                  <a:schemeClr val="accent3">
                    <a:lumMod val="50000"/>
                  </a:schemeClr>
                </a:solidFill>
                <a:latin typeface="Open Sans Semibold" panose="020B0706030804020204" pitchFamily="34" charset="0"/>
                <a:cs typeface="Open Sans Semibold" panose="020B0706030804020204" pitchFamily="34" charset="0"/>
              </a:defRPr>
            </a:lvl1pPr>
          </a:lstStyle>
          <a:p>
            <a:pPr lvl="0"/>
            <a:r>
              <a:rPr kumimoji="1" lang="en-US" altLang="ja-JP" dirty="0"/>
              <a:t>9999</a:t>
            </a:r>
            <a:endParaRPr kumimoji="1" lang="ja-JP" altLang="en-US" dirty="0"/>
          </a:p>
        </p:txBody>
      </p:sp>
      <p:sp>
        <p:nvSpPr>
          <p:cNvPr id="25" name="テキスト プレースホルダー 6"/>
          <p:cNvSpPr>
            <a:spLocks noGrp="1"/>
          </p:cNvSpPr>
          <p:nvPr>
            <p:ph type="body" sz="quarter" idx="26" hasCustomPrompt="1"/>
          </p:nvPr>
        </p:nvSpPr>
        <p:spPr>
          <a:xfrm>
            <a:off x="3182761" y="4419738"/>
            <a:ext cx="3032446" cy="480053"/>
          </a:xfrm>
        </p:spPr>
        <p:txBody>
          <a:bodyPr anchor="t">
            <a:noAutofit/>
          </a:bodyPr>
          <a:lstStyle>
            <a:lvl1pPr algn="ctr">
              <a:defRPr sz="2133"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26" name="正方形/長方形 25"/>
          <p:cNvSpPr/>
          <p:nvPr userDrawn="1"/>
        </p:nvSpPr>
        <p:spPr>
          <a:xfrm>
            <a:off x="3618770" y="4919142"/>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7" name="テキスト プレースホルダー 6"/>
          <p:cNvSpPr>
            <a:spLocks noGrp="1"/>
          </p:cNvSpPr>
          <p:nvPr>
            <p:ph type="body" sz="quarter" idx="27" hasCustomPrompt="1"/>
          </p:nvPr>
        </p:nvSpPr>
        <p:spPr>
          <a:xfrm>
            <a:off x="3182761" y="5054232"/>
            <a:ext cx="3032446" cy="823041"/>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8" name="テキスト プレースホルダー 6"/>
          <p:cNvSpPr>
            <a:spLocks noGrp="1"/>
          </p:cNvSpPr>
          <p:nvPr>
            <p:ph type="body" sz="quarter" idx="28" hasCustomPrompt="1"/>
          </p:nvPr>
        </p:nvSpPr>
        <p:spPr>
          <a:xfrm>
            <a:off x="6674578" y="3008648"/>
            <a:ext cx="1629829" cy="480053"/>
          </a:xfrm>
        </p:spPr>
        <p:txBody>
          <a:bodyPr anchor="t">
            <a:noAutofit/>
          </a:bodyPr>
          <a:lstStyle>
            <a:lvl1pPr algn="ctr">
              <a:defRPr sz="2133" i="1" baseline="0">
                <a:solidFill>
                  <a:schemeClr val="accent2">
                    <a:lumMod val="50000"/>
                  </a:schemeClr>
                </a:solidFill>
                <a:latin typeface="Open Sans Semibold" panose="020B0706030804020204" pitchFamily="34" charset="0"/>
                <a:cs typeface="Open Sans Semibold" panose="020B0706030804020204" pitchFamily="34" charset="0"/>
              </a:defRPr>
            </a:lvl1pPr>
          </a:lstStyle>
          <a:p>
            <a:pPr lvl="0"/>
            <a:r>
              <a:rPr kumimoji="1" lang="en-US" altLang="ja-JP" dirty="0"/>
              <a:t>9999</a:t>
            </a:r>
            <a:endParaRPr kumimoji="1" lang="ja-JP" altLang="en-US" dirty="0"/>
          </a:p>
        </p:txBody>
      </p:sp>
      <p:sp>
        <p:nvSpPr>
          <p:cNvPr id="29" name="テキスト プレースホルダー 6"/>
          <p:cNvSpPr>
            <a:spLocks noGrp="1"/>
          </p:cNvSpPr>
          <p:nvPr>
            <p:ph type="body" sz="quarter" idx="29" hasCustomPrompt="1"/>
          </p:nvPr>
        </p:nvSpPr>
        <p:spPr>
          <a:xfrm>
            <a:off x="5973270" y="2553869"/>
            <a:ext cx="3032446" cy="480053"/>
          </a:xfrm>
        </p:spPr>
        <p:txBody>
          <a:bodyPr anchor="t">
            <a:noAutofit/>
          </a:bodyPr>
          <a:lstStyle>
            <a:lvl1pPr algn="ctr">
              <a:defRPr sz="2133"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30" name="テキスト プレースホルダー 6"/>
          <p:cNvSpPr>
            <a:spLocks noGrp="1"/>
          </p:cNvSpPr>
          <p:nvPr>
            <p:ph type="body" sz="quarter" idx="30" hasCustomPrompt="1"/>
          </p:nvPr>
        </p:nvSpPr>
        <p:spPr>
          <a:xfrm>
            <a:off x="5973270" y="1604798"/>
            <a:ext cx="3032446" cy="823041"/>
          </a:xfrm>
        </p:spPr>
        <p:txBody>
          <a:bodyPr anchor="b">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1" name="正方形/長方形 30"/>
          <p:cNvSpPr/>
          <p:nvPr userDrawn="1"/>
        </p:nvSpPr>
        <p:spPr>
          <a:xfrm>
            <a:off x="6409279" y="2511408"/>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2" name="テキスト プレースホルダー 6"/>
          <p:cNvSpPr>
            <a:spLocks noGrp="1"/>
          </p:cNvSpPr>
          <p:nvPr>
            <p:ph type="body" sz="quarter" idx="31" hasCustomPrompt="1"/>
          </p:nvPr>
        </p:nvSpPr>
        <p:spPr>
          <a:xfrm>
            <a:off x="9477993" y="3974632"/>
            <a:ext cx="1629829" cy="480053"/>
          </a:xfrm>
        </p:spPr>
        <p:txBody>
          <a:bodyPr anchor="t">
            <a:noAutofit/>
          </a:bodyPr>
          <a:lstStyle>
            <a:lvl1pPr algn="ctr">
              <a:defRPr sz="2133" i="1" baseline="0">
                <a:solidFill>
                  <a:schemeClr val="accent4">
                    <a:lumMod val="50000"/>
                  </a:schemeClr>
                </a:solidFill>
                <a:latin typeface="Open Sans Semibold" panose="020B0706030804020204" pitchFamily="34" charset="0"/>
                <a:cs typeface="Open Sans Semibold" panose="020B0706030804020204" pitchFamily="34" charset="0"/>
              </a:defRPr>
            </a:lvl1pPr>
          </a:lstStyle>
          <a:p>
            <a:pPr lvl="0"/>
            <a:r>
              <a:rPr kumimoji="1" lang="en-US" altLang="ja-JP" dirty="0"/>
              <a:t>9999</a:t>
            </a:r>
            <a:endParaRPr kumimoji="1" lang="ja-JP" altLang="en-US" dirty="0"/>
          </a:p>
        </p:txBody>
      </p:sp>
      <p:sp>
        <p:nvSpPr>
          <p:cNvPr id="33" name="テキスト プレースホルダー 6"/>
          <p:cNvSpPr>
            <a:spLocks noGrp="1"/>
          </p:cNvSpPr>
          <p:nvPr>
            <p:ph type="body" sz="quarter" idx="32" hasCustomPrompt="1"/>
          </p:nvPr>
        </p:nvSpPr>
        <p:spPr>
          <a:xfrm>
            <a:off x="8776684" y="4419738"/>
            <a:ext cx="3032446" cy="480053"/>
          </a:xfrm>
        </p:spPr>
        <p:txBody>
          <a:bodyPr anchor="t">
            <a:noAutofit/>
          </a:bodyPr>
          <a:lstStyle>
            <a:lvl1pPr algn="ctr">
              <a:defRPr sz="2133"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34" name="正方形/長方形 33"/>
          <p:cNvSpPr/>
          <p:nvPr userDrawn="1"/>
        </p:nvSpPr>
        <p:spPr>
          <a:xfrm>
            <a:off x="9212694" y="4919142"/>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5" name="テキスト プレースホルダー 6"/>
          <p:cNvSpPr>
            <a:spLocks noGrp="1"/>
          </p:cNvSpPr>
          <p:nvPr>
            <p:ph type="body" sz="quarter" idx="33" hasCustomPrompt="1"/>
          </p:nvPr>
        </p:nvSpPr>
        <p:spPr>
          <a:xfrm>
            <a:off x="8776684" y="5054232"/>
            <a:ext cx="3032446" cy="823041"/>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85830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p:stCondLst>
                              <p:cond delay="1000"/>
                            </p:stCondLst>
                            <p:childTnLst>
                              <p:par>
                                <p:cTn id="17" presetID="2" presetClass="entr" presetSubtype="8" decel="100000"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0-#ppt_w/2"/>
                                          </p:val>
                                        </p:tav>
                                        <p:tav tm="100000">
                                          <p:val>
                                            <p:strVal val="#ppt_x"/>
                                          </p:val>
                                        </p:tav>
                                      </p:tavLst>
                                    </p:anim>
                                    <p:anim calcmode="lin" valueType="num">
                                      <p:cBhvr additive="base">
                                        <p:cTn id="20" dur="500" fill="hold"/>
                                        <p:tgtEl>
                                          <p:spTgt spid="16"/>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500"/>
                                        <p:tgtEl>
                                          <p:spTgt spid="11"/>
                                        </p:tgtEl>
                                      </p:cBhvr>
                                    </p:animEffect>
                                  </p:childTnLst>
                                </p:cTn>
                              </p:par>
                              <p:par>
                                <p:cTn id="25" presetID="2" presetClass="entr" presetSubtype="1" decel="100000" fill="hold" grpId="0" nodeType="withEffect">
                                  <p:stCondLst>
                                    <p:cond delay="0"/>
                                  </p:stCondLst>
                                  <p:childTnLst>
                                    <p:set>
                                      <p:cBhvr>
                                        <p:cTn id="26" dur="1" fill="hold">
                                          <p:stCondLst>
                                            <p:cond delay="0"/>
                                          </p:stCondLst>
                                        </p:cTn>
                                        <p:tgtEl>
                                          <p:spTgt spid="20">
                                            <p:txEl>
                                              <p:pRg st="0" end="0"/>
                                            </p:txEl>
                                          </p:spTgt>
                                        </p:tgtEl>
                                        <p:attrNameLst>
                                          <p:attrName>style.visibility</p:attrName>
                                        </p:attrNameLst>
                                      </p:cBhvr>
                                      <p:to>
                                        <p:strVal val="visible"/>
                                      </p:to>
                                    </p:set>
                                    <p:anim calcmode="lin" valueType="num">
                                      <p:cBhvr additive="base">
                                        <p:cTn id="2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0">
                                            <p:txEl>
                                              <p:pRg st="0" end="0"/>
                                            </p:txEl>
                                          </p:spTgt>
                                        </p:tgtEl>
                                        <p:attrNameLst>
                                          <p:attrName>ppt_y</p:attrName>
                                        </p:attrNameLst>
                                      </p:cBhvr>
                                      <p:tavLst>
                                        <p:tav tm="0">
                                          <p:val>
                                            <p:strVal val="0-#ppt_h/2"/>
                                          </p:val>
                                        </p:tav>
                                        <p:tav tm="100000">
                                          <p:val>
                                            <p:strVal val="#ppt_y"/>
                                          </p:val>
                                        </p:tav>
                                      </p:tavLst>
                                    </p:anim>
                                  </p:childTnLst>
                                </p:cTn>
                              </p:par>
                            </p:childTnLst>
                          </p:cTn>
                        </p:par>
                        <p:par>
                          <p:cTn id="29" fill="hold">
                            <p:stCondLst>
                              <p:cond delay="2000"/>
                            </p:stCondLst>
                            <p:childTnLst>
                              <p:par>
                                <p:cTn id="30" presetID="2" presetClass="entr" presetSubtype="1" decel="100000" fill="hold" grpId="0" nodeType="afterEffect">
                                  <p:stCondLst>
                                    <p:cond delay="0"/>
                                  </p:stCondLst>
                                  <p:childTnLst>
                                    <p:set>
                                      <p:cBhvr>
                                        <p:cTn id="31" dur="1" fill="hold">
                                          <p:stCondLst>
                                            <p:cond delay="0"/>
                                          </p:stCondLst>
                                        </p:cTn>
                                        <p:tgtEl>
                                          <p:spTgt spid="21">
                                            <p:txEl>
                                              <p:pRg st="0" end="0"/>
                                            </p:txEl>
                                          </p:spTgt>
                                        </p:tgtEl>
                                        <p:attrNameLst>
                                          <p:attrName>style.visibility</p:attrName>
                                        </p:attrNameLst>
                                      </p:cBhvr>
                                      <p:to>
                                        <p:strVal val="visible"/>
                                      </p:to>
                                    </p:set>
                                    <p:anim calcmode="lin" valueType="num">
                                      <p:cBhvr additive="base">
                                        <p:cTn id="32"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1">
                                            <p:txEl>
                                              <p:pRg st="0" end="0"/>
                                            </p:txEl>
                                          </p:spTgt>
                                        </p:tgtEl>
                                        <p:attrNameLst>
                                          <p:attrName>ppt_y</p:attrName>
                                        </p:attrNameLst>
                                      </p:cBhvr>
                                      <p:tavLst>
                                        <p:tav tm="0">
                                          <p:val>
                                            <p:strVal val="0-#ppt_h/2"/>
                                          </p:val>
                                        </p:tav>
                                        <p:tav tm="100000">
                                          <p:val>
                                            <p:strVal val="#ppt_y"/>
                                          </p:val>
                                        </p:tav>
                                      </p:tavLst>
                                    </p:anim>
                                  </p:childTnLst>
                                </p:cTn>
                              </p:par>
                              <p:par>
                                <p:cTn id="34" presetID="2" presetClass="entr" presetSubtype="1" decel="100000" fill="hold" grpId="0" nodeType="withEffect">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cBhvr additive="base">
                                        <p:cTn id="36" dur="500" fill="hold"/>
                                        <p:tgtEl>
                                          <p:spTgt spid="23"/>
                                        </p:tgtEl>
                                        <p:attrNameLst>
                                          <p:attrName>ppt_x</p:attrName>
                                        </p:attrNameLst>
                                      </p:cBhvr>
                                      <p:tavLst>
                                        <p:tav tm="0">
                                          <p:val>
                                            <p:strVal val="#ppt_x"/>
                                          </p:val>
                                        </p:tav>
                                        <p:tav tm="100000">
                                          <p:val>
                                            <p:strVal val="#ppt_x"/>
                                          </p:val>
                                        </p:tav>
                                      </p:tavLst>
                                    </p:anim>
                                    <p:anim calcmode="lin" valueType="num">
                                      <p:cBhvr additive="base">
                                        <p:cTn id="37" dur="500" fill="hold"/>
                                        <p:tgtEl>
                                          <p:spTgt spid="23"/>
                                        </p:tgtEl>
                                        <p:attrNameLst>
                                          <p:attrName>ppt_y</p:attrName>
                                        </p:attrNameLst>
                                      </p:cBhvr>
                                      <p:tavLst>
                                        <p:tav tm="0">
                                          <p:val>
                                            <p:strVal val="0-#ppt_h/2"/>
                                          </p:val>
                                        </p:tav>
                                        <p:tav tm="100000">
                                          <p:val>
                                            <p:strVal val="#ppt_y"/>
                                          </p:val>
                                        </p:tav>
                                      </p:tavLst>
                                    </p:anim>
                                  </p:childTnLst>
                                </p:cTn>
                              </p:par>
                              <p:par>
                                <p:cTn id="38" presetID="2" presetClass="entr" presetSubtype="1" decel="100000" fill="hold" grpId="0" nodeType="withEffect">
                                  <p:stCondLst>
                                    <p:cond delay="0"/>
                                  </p:stCondLst>
                                  <p:childTnLst>
                                    <p:set>
                                      <p:cBhvr>
                                        <p:cTn id="39" dur="1" fill="hold">
                                          <p:stCondLst>
                                            <p:cond delay="0"/>
                                          </p:stCondLst>
                                        </p:cTn>
                                        <p:tgtEl>
                                          <p:spTgt spid="22">
                                            <p:txEl>
                                              <p:pRg st="0" end="0"/>
                                            </p:txEl>
                                          </p:spTgt>
                                        </p:tgtEl>
                                        <p:attrNameLst>
                                          <p:attrName>style.visibility</p:attrName>
                                        </p:attrNameLst>
                                      </p:cBhvr>
                                      <p:to>
                                        <p:strVal val="visible"/>
                                      </p:to>
                                    </p:set>
                                    <p:anim calcmode="lin" valueType="num">
                                      <p:cBhvr additive="base">
                                        <p:cTn id="40"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2">
                                            <p:txEl>
                                              <p:pRg st="0" end="0"/>
                                            </p:txEl>
                                          </p:spTgt>
                                        </p:tgtEl>
                                        <p:attrNameLst>
                                          <p:attrName>ppt_y</p:attrName>
                                        </p:attrNameLst>
                                      </p:cBhvr>
                                      <p:tavLst>
                                        <p:tav tm="0">
                                          <p:val>
                                            <p:strVal val="0-#ppt_h/2"/>
                                          </p:val>
                                        </p:tav>
                                        <p:tav tm="100000">
                                          <p:val>
                                            <p:strVal val="#ppt_y"/>
                                          </p:val>
                                        </p:tav>
                                      </p:tavLst>
                                    </p:anim>
                                  </p:childTnLst>
                                </p:cTn>
                              </p:par>
                            </p:childTnLst>
                          </p:cTn>
                        </p:par>
                        <p:par>
                          <p:cTn id="42" fill="hold">
                            <p:stCondLst>
                              <p:cond delay="2500"/>
                            </p:stCondLst>
                            <p:childTnLst>
                              <p:par>
                                <p:cTn id="43" presetID="2" presetClass="entr" presetSubtype="8" decel="100000" fill="hold" grpId="0" nodeType="afterEffect">
                                  <p:stCondLst>
                                    <p:cond delay="50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0-#ppt_w/2"/>
                                          </p:val>
                                        </p:tav>
                                        <p:tav tm="100000">
                                          <p:val>
                                            <p:strVal val="#ppt_x"/>
                                          </p:val>
                                        </p:tav>
                                      </p:tavLst>
                                    </p:anim>
                                    <p:anim calcmode="lin" valueType="num">
                                      <p:cBhvr additive="base">
                                        <p:cTn id="46" dur="500" fill="hold"/>
                                        <p:tgtEl>
                                          <p:spTgt spid="17"/>
                                        </p:tgtEl>
                                        <p:attrNameLst>
                                          <p:attrName>ppt_y</p:attrName>
                                        </p:attrNameLst>
                                      </p:cBhvr>
                                      <p:tavLst>
                                        <p:tav tm="0">
                                          <p:val>
                                            <p:strVal val="#ppt_y"/>
                                          </p:val>
                                        </p:tav>
                                        <p:tav tm="100000">
                                          <p:val>
                                            <p:strVal val="#ppt_y"/>
                                          </p:val>
                                        </p:tav>
                                      </p:tavLst>
                                    </p:anim>
                                  </p:childTnLst>
                                </p:cTn>
                              </p:par>
                            </p:childTnLst>
                          </p:cTn>
                        </p:par>
                        <p:par>
                          <p:cTn id="47" fill="hold">
                            <p:stCondLst>
                              <p:cond delay="3500"/>
                            </p:stCondLst>
                            <p:childTnLst>
                              <p:par>
                                <p:cTn id="48" presetID="22" presetClass="entr" presetSubtype="8" fill="hold" grpId="0" nodeType="after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left)">
                                      <p:cBhvr>
                                        <p:cTn id="50" dur="500"/>
                                        <p:tgtEl>
                                          <p:spTgt spid="15"/>
                                        </p:tgtEl>
                                      </p:cBhvr>
                                    </p:animEffect>
                                  </p:childTnLst>
                                </p:cTn>
                              </p:par>
                              <p:par>
                                <p:cTn id="51" presetID="2" presetClass="entr" presetSubtype="4" decel="100000" fill="hold" grpId="0" nodeType="withEffect">
                                  <p:stCondLst>
                                    <p:cond delay="500"/>
                                  </p:stCondLst>
                                  <p:childTnLst>
                                    <p:set>
                                      <p:cBhvr>
                                        <p:cTn id="52" dur="1" fill="hold">
                                          <p:stCondLst>
                                            <p:cond delay="0"/>
                                          </p:stCondLst>
                                        </p:cTn>
                                        <p:tgtEl>
                                          <p:spTgt spid="24">
                                            <p:txEl>
                                              <p:pRg st="0" end="0"/>
                                            </p:txEl>
                                          </p:spTgt>
                                        </p:tgtEl>
                                        <p:attrNameLst>
                                          <p:attrName>style.visibility</p:attrName>
                                        </p:attrNameLst>
                                      </p:cBhvr>
                                      <p:to>
                                        <p:strVal val="visible"/>
                                      </p:to>
                                    </p:set>
                                    <p:anim calcmode="lin" valueType="num">
                                      <p:cBhvr additive="base">
                                        <p:cTn id="53"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 presetClass="entr" presetSubtype="4" decel="100000" fill="hold" grpId="0" nodeType="afterEffect">
                                  <p:stCondLst>
                                    <p:cond delay="0"/>
                                  </p:stCondLst>
                                  <p:childTnLst>
                                    <p:set>
                                      <p:cBhvr>
                                        <p:cTn id="57" dur="1" fill="hold">
                                          <p:stCondLst>
                                            <p:cond delay="0"/>
                                          </p:stCondLst>
                                        </p:cTn>
                                        <p:tgtEl>
                                          <p:spTgt spid="25">
                                            <p:txEl>
                                              <p:pRg st="0" end="0"/>
                                            </p:txEl>
                                          </p:spTgt>
                                        </p:tgtEl>
                                        <p:attrNameLst>
                                          <p:attrName>style.visibility</p:attrName>
                                        </p:attrNameLst>
                                      </p:cBhvr>
                                      <p:to>
                                        <p:strVal val="visible"/>
                                      </p:to>
                                    </p:set>
                                    <p:anim calcmode="lin" valueType="num">
                                      <p:cBhvr additive="base">
                                        <p:cTn id="58"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25">
                                            <p:txEl>
                                              <p:pRg st="0" end="0"/>
                                            </p:txEl>
                                          </p:spTgt>
                                        </p:tgtEl>
                                        <p:attrNameLst>
                                          <p:attrName>ppt_y</p:attrName>
                                        </p:attrNameLst>
                                      </p:cBhvr>
                                      <p:tavLst>
                                        <p:tav tm="0">
                                          <p:val>
                                            <p:strVal val="1+#ppt_h/2"/>
                                          </p:val>
                                        </p:tav>
                                        <p:tav tm="100000">
                                          <p:val>
                                            <p:strVal val="#ppt_y"/>
                                          </p:val>
                                        </p:tav>
                                      </p:tavLst>
                                    </p:anim>
                                  </p:childTnLst>
                                </p:cTn>
                              </p:par>
                              <p:par>
                                <p:cTn id="60" presetID="2" presetClass="entr" presetSubtype="4" decel="100000" fill="hold" grpId="0" nodeType="withEffect">
                                  <p:stCondLst>
                                    <p:cond delay="0"/>
                                  </p:stCondLst>
                                  <p:childTnLst>
                                    <p:set>
                                      <p:cBhvr>
                                        <p:cTn id="61" dur="1" fill="hold">
                                          <p:stCondLst>
                                            <p:cond delay="0"/>
                                          </p:stCondLst>
                                        </p:cTn>
                                        <p:tgtEl>
                                          <p:spTgt spid="26"/>
                                        </p:tgtEl>
                                        <p:attrNameLst>
                                          <p:attrName>style.visibility</p:attrName>
                                        </p:attrNameLst>
                                      </p:cBhvr>
                                      <p:to>
                                        <p:strVal val="visible"/>
                                      </p:to>
                                    </p:set>
                                    <p:anim calcmode="lin" valueType="num">
                                      <p:cBhvr additive="base">
                                        <p:cTn id="62" dur="500" fill="hold"/>
                                        <p:tgtEl>
                                          <p:spTgt spid="26"/>
                                        </p:tgtEl>
                                        <p:attrNameLst>
                                          <p:attrName>ppt_x</p:attrName>
                                        </p:attrNameLst>
                                      </p:cBhvr>
                                      <p:tavLst>
                                        <p:tav tm="0">
                                          <p:val>
                                            <p:strVal val="#ppt_x"/>
                                          </p:val>
                                        </p:tav>
                                        <p:tav tm="100000">
                                          <p:val>
                                            <p:strVal val="#ppt_x"/>
                                          </p:val>
                                        </p:tav>
                                      </p:tavLst>
                                    </p:anim>
                                    <p:anim calcmode="lin" valueType="num">
                                      <p:cBhvr additive="base">
                                        <p:cTn id="63" dur="500" fill="hold"/>
                                        <p:tgtEl>
                                          <p:spTgt spid="26"/>
                                        </p:tgtEl>
                                        <p:attrNameLst>
                                          <p:attrName>ppt_y</p:attrName>
                                        </p:attrNameLst>
                                      </p:cBhvr>
                                      <p:tavLst>
                                        <p:tav tm="0">
                                          <p:val>
                                            <p:strVal val="1+#ppt_h/2"/>
                                          </p:val>
                                        </p:tav>
                                        <p:tav tm="100000">
                                          <p:val>
                                            <p:strVal val="#ppt_y"/>
                                          </p:val>
                                        </p:tav>
                                      </p:tavLst>
                                    </p:anim>
                                  </p:childTnLst>
                                </p:cTn>
                              </p:par>
                              <p:par>
                                <p:cTn id="64" presetID="2" presetClass="entr" presetSubtype="4" decel="100000" fill="hold" grpId="0" nodeType="withEffect">
                                  <p:stCondLst>
                                    <p:cond delay="0"/>
                                  </p:stCondLst>
                                  <p:childTnLst>
                                    <p:set>
                                      <p:cBhvr>
                                        <p:cTn id="65" dur="1" fill="hold">
                                          <p:stCondLst>
                                            <p:cond delay="0"/>
                                          </p:stCondLst>
                                        </p:cTn>
                                        <p:tgtEl>
                                          <p:spTgt spid="27">
                                            <p:txEl>
                                              <p:pRg st="0" end="0"/>
                                            </p:txEl>
                                          </p:spTgt>
                                        </p:tgtEl>
                                        <p:attrNameLst>
                                          <p:attrName>style.visibility</p:attrName>
                                        </p:attrNameLst>
                                      </p:cBhvr>
                                      <p:to>
                                        <p:strVal val="visible"/>
                                      </p:to>
                                    </p:set>
                                    <p:anim calcmode="lin" valueType="num">
                                      <p:cBhvr additive="base">
                                        <p:cTn id="66"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par>
                          <p:cTn id="68" fill="hold">
                            <p:stCondLst>
                              <p:cond delay="5000"/>
                            </p:stCondLst>
                            <p:childTnLst>
                              <p:par>
                                <p:cTn id="69" presetID="2" presetClass="entr" presetSubtype="8" decel="100000" fill="hold" grpId="0" nodeType="afterEffect">
                                  <p:stCondLst>
                                    <p:cond delay="50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0-#ppt_w/2"/>
                                          </p:val>
                                        </p:tav>
                                        <p:tav tm="100000">
                                          <p:val>
                                            <p:strVal val="#ppt_x"/>
                                          </p:val>
                                        </p:tav>
                                      </p:tavLst>
                                    </p:anim>
                                    <p:anim calcmode="lin" valueType="num">
                                      <p:cBhvr additive="base">
                                        <p:cTn id="72" dur="500" fill="hold"/>
                                        <p:tgtEl>
                                          <p:spTgt spid="18"/>
                                        </p:tgtEl>
                                        <p:attrNameLst>
                                          <p:attrName>ppt_y</p:attrName>
                                        </p:attrNameLst>
                                      </p:cBhvr>
                                      <p:tavLst>
                                        <p:tav tm="0">
                                          <p:val>
                                            <p:strVal val="#ppt_y"/>
                                          </p:val>
                                        </p:tav>
                                        <p:tav tm="100000">
                                          <p:val>
                                            <p:strVal val="#ppt_y"/>
                                          </p:val>
                                        </p:tav>
                                      </p:tavLst>
                                    </p:anim>
                                  </p:childTnLst>
                                </p:cTn>
                              </p:par>
                            </p:childTnLst>
                          </p:cTn>
                        </p:par>
                        <p:par>
                          <p:cTn id="73" fill="hold">
                            <p:stCondLst>
                              <p:cond delay="6000"/>
                            </p:stCondLst>
                            <p:childTnLst>
                              <p:par>
                                <p:cTn id="74" presetID="22" presetClass="entr" presetSubtype="8" fill="hold" grpId="0" nodeType="after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wipe(left)">
                                      <p:cBhvr>
                                        <p:cTn id="76" dur="500"/>
                                        <p:tgtEl>
                                          <p:spTgt spid="14"/>
                                        </p:tgtEl>
                                      </p:cBhvr>
                                    </p:animEffect>
                                  </p:childTnLst>
                                </p:cTn>
                              </p:par>
                              <p:par>
                                <p:cTn id="77" presetID="2" presetClass="entr" presetSubtype="1" decel="100000" fill="hold" grpId="0" nodeType="withEffect">
                                  <p:stCondLst>
                                    <p:cond delay="500"/>
                                  </p:stCondLst>
                                  <p:childTnLst>
                                    <p:set>
                                      <p:cBhvr>
                                        <p:cTn id="78" dur="1" fill="hold">
                                          <p:stCondLst>
                                            <p:cond delay="0"/>
                                          </p:stCondLst>
                                        </p:cTn>
                                        <p:tgtEl>
                                          <p:spTgt spid="28">
                                            <p:txEl>
                                              <p:pRg st="0" end="0"/>
                                            </p:txEl>
                                          </p:spTgt>
                                        </p:tgtEl>
                                        <p:attrNameLst>
                                          <p:attrName>style.visibility</p:attrName>
                                        </p:attrNameLst>
                                      </p:cBhvr>
                                      <p:to>
                                        <p:strVal val="visible"/>
                                      </p:to>
                                    </p:set>
                                    <p:anim calcmode="lin" valueType="num">
                                      <p:cBhvr additive="base">
                                        <p:cTn id="79"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8">
                                            <p:txEl>
                                              <p:pRg st="0" end="0"/>
                                            </p:txEl>
                                          </p:spTgt>
                                        </p:tgtEl>
                                        <p:attrNameLst>
                                          <p:attrName>ppt_y</p:attrName>
                                        </p:attrNameLst>
                                      </p:cBhvr>
                                      <p:tavLst>
                                        <p:tav tm="0">
                                          <p:val>
                                            <p:strVal val="0-#ppt_h/2"/>
                                          </p:val>
                                        </p:tav>
                                        <p:tav tm="100000">
                                          <p:val>
                                            <p:strVal val="#ppt_y"/>
                                          </p:val>
                                        </p:tav>
                                      </p:tavLst>
                                    </p:anim>
                                  </p:childTnLst>
                                </p:cTn>
                              </p:par>
                            </p:childTnLst>
                          </p:cTn>
                        </p:par>
                        <p:par>
                          <p:cTn id="81" fill="hold">
                            <p:stCondLst>
                              <p:cond delay="7000"/>
                            </p:stCondLst>
                            <p:childTnLst>
                              <p:par>
                                <p:cTn id="82" presetID="2" presetClass="entr" presetSubtype="1" decel="100000" fill="hold" grpId="0" nodeType="afterEffect">
                                  <p:stCondLst>
                                    <p:cond delay="0"/>
                                  </p:stCondLst>
                                  <p:childTnLst>
                                    <p:set>
                                      <p:cBhvr>
                                        <p:cTn id="83" dur="1" fill="hold">
                                          <p:stCondLst>
                                            <p:cond delay="0"/>
                                          </p:stCondLst>
                                        </p:cTn>
                                        <p:tgtEl>
                                          <p:spTgt spid="29">
                                            <p:txEl>
                                              <p:pRg st="0" end="0"/>
                                            </p:txEl>
                                          </p:spTgt>
                                        </p:tgtEl>
                                        <p:attrNameLst>
                                          <p:attrName>style.visibility</p:attrName>
                                        </p:attrNameLst>
                                      </p:cBhvr>
                                      <p:to>
                                        <p:strVal val="visible"/>
                                      </p:to>
                                    </p:set>
                                    <p:anim calcmode="lin" valueType="num">
                                      <p:cBhvr additive="base">
                                        <p:cTn id="84"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29">
                                            <p:txEl>
                                              <p:pRg st="0" end="0"/>
                                            </p:txEl>
                                          </p:spTgt>
                                        </p:tgtEl>
                                        <p:attrNameLst>
                                          <p:attrName>ppt_y</p:attrName>
                                        </p:attrNameLst>
                                      </p:cBhvr>
                                      <p:tavLst>
                                        <p:tav tm="0">
                                          <p:val>
                                            <p:strVal val="0-#ppt_h/2"/>
                                          </p:val>
                                        </p:tav>
                                        <p:tav tm="100000">
                                          <p:val>
                                            <p:strVal val="#ppt_y"/>
                                          </p:val>
                                        </p:tav>
                                      </p:tavLst>
                                    </p:anim>
                                  </p:childTnLst>
                                </p:cTn>
                              </p:par>
                              <p:par>
                                <p:cTn id="86" presetID="2" presetClass="entr" presetSubtype="1" decel="100000" fill="hold" grpId="0" nodeType="withEffect">
                                  <p:stCondLst>
                                    <p:cond delay="0"/>
                                  </p:stCondLst>
                                  <p:childTnLst>
                                    <p:set>
                                      <p:cBhvr>
                                        <p:cTn id="87" dur="1" fill="hold">
                                          <p:stCondLst>
                                            <p:cond delay="0"/>
                                          </p:stCondLst>
                                        </p:cTn>
                                        <p:tgtEl>
                                          <p:spTgt spid="31"/>
                                        </p:tgtEl>
                                        <p:attrNameLst>
                                          <p:attrName>style.visibility</p:attrName>
                                        </p:attrNameLst>
                                      </p:cBhvr>
                                      <p:to>
                                        <p:strVal val="visible"/>
                                      </p:to>
                                    </p:set>
                                    <p:anim calcmode="lin" valueType="num">
                                      <p:cBhvr additive="base">
                                        <p:cTn id="88" dur="500" fill="hold"/>
                                        <p:tgtEl>
                                          <p:spTgt spid="31"/>
                                        </p:tgtEl>
                                        <p:attrNameLst>
                                          <p:attrName>ppt_x</p:attrName>
                                        </p:attrNameLst>
                                      </p:cBhvr>
                                      <p:tavLst>
                                        <p:tav tm="0">
                                          <p:val>
                                            <p:strVal val="#ppt_x"/>
                                          </p:val>
                                        </p:tav>
                                        <p:tav tm="100000">
                                          <p:val>
                                            <p:strVal val="#ppt_x"/>
                                          </p:val>
                                        </p:tav>
                                      </p:tavLst>
                                    </p:anim>
                                    <p:anim calcmode="lin" valueType="num">
                                      <p:cBhvr additive="base">
                                        <p:cTn id="89" dur="500" fill="hold"/>
                                        <p:tgtEl>
                                          <p:spTgt spid="31"/>
                                        </p:tgtEl>
                                        <p:attrNameLst>
                                          <p:attrName>ppt_y</p:attrName>
                                        </p:attrNameLst>
                                      </p:cBhvr>
                                      <p:tavLst>
                                        <p:tav tm="0">
                                          <p:val>
                                            <p:strVal val="0-#ppt_h/2"/>
                                          </p:val>
                                        </p:tav>
                                        <p:tav tm="100000">
                                          <p:val>
                                            <p:strVal val="#ppt_y"/>
                                          </p:val>
                                        </p:tav>
                                      </p:tavLst>
                                    </p:anim>
                                  </p:childTnLst>
                                </p:cTn>
                              </p:par>
                              <p:par>
                                <p:cTn id="90" presetID="2" presetClass="entr" presetSubtype="1" decel="100000" fill="hold" grpId="0" nodeType="withEffect">
                                  <p:stCondLst>
                                    <p:cond delay="0"/>
                                  </p:stCondLst>
                                  <p:childTnLst>
                                    <p:set>
                                      <p:cBhvr>
                                        <p:cTn id="91" dur="1" fill="hold">
                                          <p:stCondLst>
                                            <p:cond delay="0"/>
                                          </p:stCondLst>
                                        </p:cTn>
                                        <p:tgtEl>
                                          <p:spTgt spid="30">
                                            <p:txEl>
                                              <p:pRg st="0" end="0"/>
                                            </p:txEl>
                                          </p:spTgt>
                                        </p:tgtEl>
                                        <p:attrNameLst>
                                          <p:attrName>style.visibility</p:attrName>
                                        </p:attrNameLst>
                                      </p:cBhvr>
                                      <p:to>
                                        <p:strVal val="visible"/>
                                      </p:to>
                                    </p:set>
                                    <p:anim calcmode="lin" valueType="num">
                                      <p:cBhvr additive="base">
                                        <p:cTn id="92"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additive="base">
                                        <p:cTn id="93" dur="500" fill="hold"/>
                                        <p:tgtEl>
                                          <p:spTgt spid="30">
                                            <p:txEl>
                                              <p:pRg st="0" end="0"/>
                                            </p:txEl>
                                          </p:spTgt>
                                        </p:tgtEl>
                                        <p:attrNameLst>
                                          <p:attrName>ppt_y</p:attrName>
                                        </p:attrNameLst>
                                      </p:cBhvr>
                                      <p:tavLst>
                                        <p:tav tm="0">
                                          <p:val>
                                            <p:strVal val="0-#ppt_h/2"/>
                                          </p:val>
                                        </p:tav>
                                        <p:tav tm="100000">
                                          <p:val>
                                            <p:strVal val="#ppt_y"/>
                                          </p:val>
                                        </p:tav>
                                      </p:tavLst>
                                    </p:anim>
                                  </p:childTnLst>
                                </p:cTn>
                              </p:par>
                            </p:childTnLst>
                          </p:cTn>
                        </p:par>
                        <p:par>
                          <p:cTn id="94" fill="hold">
                            <p:stCondLst>
                              <p:cond delay="7500"/>
                            </p:stCondLst>
                            <p:childTnLst>
                              <p:par>
                                <p:cTn id="95" presetID="2" presetClass="entr" presetSubtype="8" decel="100000" fill="hold" grpId="0" nodeType="afterEffect">
                                  <p:stCondLst>
                                    <p:cond delay="50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0-#ppt_w/2"/>
                                          </p:val>
                                        </p:tav>
                                        <p:tav tm="100000">
                                          <p:val>
                                            <p:strVal val="#ppt_x"/>
                                          </p:val>
                                        </p:tav>
                                      </p:tavLst>
                                    </p:anim>
                                    <p:anim calcmode="lin" valueType="num">
                                      <p:cBhvr additive="base">
                                        <p:cTn id="98" dur="500" fill="hold"/>
                                        <p:tgtEl>
                                          <p:spTgt spid="19"/>
                                        </p:tgtEl>
                                        <p:attrNameLst>
                                          <p:attrName>ppt_y</p:attrName>
                                        </p:attrNameLst>
                                      </p:cBhvr>
                                      <p:tavLst>
                                        <p:tav tm="0">
                                          <p:val>
                                            <p:strVal val="#ppt_y"/>
                                          </p:val>
                                        </p:tav>
                                        <p:tav tm="100000">
                                          <p:val>
                                            <p:strVal val="#ppt_y"/>
                                          </p:val>
                                        </p:tav>
                                      </p:tavLst>
                                    </p:anim>
                                  </p:childTnLst>
                                </p:cTn>
                              </p:par>
                            </p:childTnLst>
                          </p:cTn>
                        </p:par>
                        <p:par>
                          <p:cTn id="99" fill="hold">
                            <p:stCondLst>
                              <p:cond delay="8500"/>
                            </p:stCondLst>
                            <p:childTnLst>
                              <p:par>
                                <p:cTn id="100" presetID="22" presetClass="entr" presetSubtype="8" fill="hold" grpId="0" nodeType="afterEffect">
                                  <p:stCondLst>
                                    <p:cond delay="0"/>
                                  </p:stCondLst>
                                  <p:childTnLst>
                                    <p:set>
                                      <p:cBhvr>
                                        <p:cTn id="101" dur="1" fill="hold">
                                          <p:stCondLst>
                                            <p:cond delay="0"/>
                                          </p:stCondLst>
                                        </p:cTn>
                                        <p:tgtEl>
                                          <p:spTgt spid="13"/>
                                        </p:tgtEl>
                                        <p:attrNameLst>
                                          <p:attrName>style.visibility</p:attrName>
                                        </p:attrNameLst>
                                      </p:cBhvr>
                                      <p:to>
                                        <p:strVal val="visible"/>
                                      </p:to>
                                    </p:set>
                                    <p:animEffect transition="in" filter="wipe(left)">
                                      <p:cBhvr>
                                        <p:cTn id="102" dur="500"/>
                                        <p:tgtEl>
                                          <p:spTgt spid="13"/>
                                        </p:tgtEl>
                                      </p:cBhvr>
                                    </p:animEffect>
                                  </p:childTnLst>
                                </p:cTn>
                              </p:par>
                              <p:par>
                                <p:cTn id="103" presetID="2" presetClass="entr" presetSubtype="4" decel="100000" fill="hold" grpId="0" nodeType="withEffect">
                                  <p:stCondLst>
                                    <p:cond delay="500"/>
                                  </p:stCondLst>
                                  <p:childTnLst>
                                    <p:set>
                                      <p:cBhvr>
                                        <p:cTn id="104" dur="1" fill="hold">
                                          <p:stCondLst>
                                            <p:cond delay="0"/>
                                          </p:stCondLst>
                                        </p:cTn>
                                        <p:tgtEl>
                                          <p:spTgt spid="32">
                                            <p:txEl>
                                              <p:pRg st="0" end="0"/>
                                            </p:txEl>
                                          </p:spTgt>
                                        </p:tgtEl>
                                        <p:attrNameLst>
                                          <p:attrName>style.visibility</p:attrName>
                                        </p:attrNameLst>
                                      </p:cBhvr>
                                      <p:to>
                                        <p:strVal val="visible"/>
                                      </p:to>
                                    </p:set>
                                    <p:anim calcmode="lin" valueType="num">
                                      <p:cBhvr additive="base">
                                        <p:cTn id="105"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106"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107" fill="hold">
                            <p:stCondLst>
                              <p:cond delay="9500"/>
                            </p:stCondLst>
                            <p:childTnLst>
                              <p:par>
                                <p:cTn id="108" presetID="2" presetClass="entr" presetSubtype="4" decel="100000" fill="hold" grpId="0" nodeType="afterEffect">
                                  <p:stCondLst>
                                    <p:cond delay="0"/>
                                  </p:stCondLst>
                                  <p:childTnLst>
                                    <p:set>
                                      <p:cBhvr>
                                        <p:cTn id="109" dur="1" fill="hold">
                                          <p:stCondLst>
                                            <p:cond delay="0"/>
                                          </p:stCondLst>
                                        </p:cTn>
                                        <p:tgtEl>
                                          <p:spTgt spid="33">
                                            <p:txEl>
                                              <p:pRg st="0" end="0"/>
                                            </p:txEl>
                                          </p:spTgt>
                                        </p:tgtEl>
                                        <p:attrNameLst>
                                          <p:attrName>style.visibility</p:attrName>
                                        </p:attrNameLst>
                                      </p:cBhvr>
                                      <p:to>
                                        <p:strVal val="visible"/>
                                      </p:to>
                                    </p:set>
                                    <p:anim calcmode="lin" valueType="num">
                                      <p:cBhvr additive="base">
                                        <p:cTn id="110"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111" dur="500" fill="hold"/>
                                        <p:tgtEl>
                                          <p:spTgt spid="33">
                                            <p:txEl>
                                              <p:pRg st="0" end="0"/>
                                            </p:txEl>
                                          </p:spTgt>
                                        </p:tgtEl>
                                        <p:attrNameLst>
                                          <p:attrName>ppt_y</p:attrName>
                                        </p:attrNameLst>
                                      </p:cBhvr>
                                      <p:tavLst>
                                        <p:tav tm="0">
                                          <p:val>
                                            <p:strVal val="1+#ppt_h/2"/>
                                          </p:val>
                                        </p:tav>
                                        <p:tav tm="100000">
                                          <p:val>
                                            <p:strVal val="#ppt_y"/>
                                          </p:val>
                                        </p:tav>
                                      </p:tavLst>
                                    </p:anim>
                                  </p:childTnLst>
                                </p:cTn>
                              </p:par>
                              <p:par>
                                <p:cTn id="112" presetID="2" presetClass="entr" presetSubtype="4" decel="100000" fill="hold" grpId="0" nodeType="withEffect">
                                  <p:stCondLst>
                                    <p:cond delay="0"/>
                                  </p:stCondLst>
                                  <p:childTnLst>
                                    <p:set>
                                      <p:cBhvr>
                                        <p:cTn id="113" dur="1" fill="hold">
                                          <p:stCondLst>
                                            <p:cond delay="0"/>
                                          </p:stCondLst>
                                        </p:cTn>
                                        <p:tgtEl>
                                          <p:spTgt spid="34"/>
                                        </p:tgtEl>
                                        <p:attrNameLst>
                                          <p:attrName>style.visibility</p:attrName>
                                        </p:attrNameLst>
                                      </p:cBhvr>
                                      <p:to>
                                        <p:strVal val="visible"/>
                                      </p:to>
                                    </p:set>
                                    <p:anim calcmode="lin" valueType="num">
                                      <p:cBhvr additive="base">
                                        <p:cTn id="114" dur="500" fill="hold"/>
                                        <p:tgtEl>
                                          <p:spTgt spid="34"/>
                                        </p:tgtEl>
                                        <p:attrNameLst>
                                          <p:attrName>ppt_x</p:attrName>
                                        </p:attrNameLst>
                                      </p:cBhvr>
                                      <p:tavLst>
                                        <p:tav tm="0">
                                          <p:val>
                                            <p:strVal val="#ppt_x"/>
                                          </p:val>
                                        </p:tav>
                                        <p:tav tm="100000">
                                          <p:val>
                                            <p:strVal val="#ppt_x"/>
                                          </p:val>
                                        </p:tav>
                                      </p:tavLst>
                                    </p:anim>
                                    <p:anim calcmode="lin" valueType="num">
                                      <p:cBhvr additive="base">
                                        <p:cTn id="115" dur="500" fill="hold"/>
                                        <p:tgtEl>
                                          <p:spTgt spid="34"/>
                                        </p:tgtEl>
                                        <p:attrNameLst>
                                          <p:attrName>ppt_y</p:attrName>
                                        </p:attrNameLst>
                                      </p:cBhvr>
                                      <p:tavLst>
                                        <p:tav tm="0">
                                          <p:val>
                                            <p:strVal val="1+#ppt_h/2"/>
                                          </p:val>
                                        </p:tav>
                                        <p:tav tm="100000">
                                          <p:val>
                                            <p:strVal val="#ppt_y"/>
                                          </p:val>
                                        </p:tav>
                                      </p:tavLst>
                                    </p:anim>
                                  </p:childTnLst>
                                </p:cTn>
                              </p:par>
                              <p:par>
                                <p:cTn id="116" presetID="2" presetClass="entr" presetSubtype="4" decel="100000" fill="hold" grpId="0" nodeType="withEffect">
                                  <p:stCondLst>
                                    <p:cond delay="0"/>
                                  </p:stCondLst>
                                  <p:childTnLst>
                                    <p:set>
                                      <p:cBhvr>
                                        <p:cTn id="117" dur="1" fill="hold">
                                          <p:stCondLst>
                                            <p:cond delay="0"/>
                                          </p:stCondLst>
                                        </p:cTn>
                                        <p:tgtEl>
                                          <p:spTgt spid="35">
                                            <p:txEl>
                                              <p:pRg st="0" end="0"/>
                                            </p:txEl>
                                          </p:spTgt>
                                        </p:tgtEl>
                                        <p:attrNameLst>
                                          <p:attrName>style.visibility</p:attrName>
                                        </p:attrNameLst>
                                      </p:cBhvr>
                                      <p:to>
                                        <p:strVal val="visible"/>
                                      </p:to>
                                    </p:set>
                                    <p:anim calcmode="lin" valueType="num">
                                      <p:cBhvr additive="base">
                                        <p:cTn id="118"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19"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par>
                          <p:cTn id="120" fill="hold">
                            <p:stCondLst>
                              <p:cond delay="10000"/>
                            </p:stCondLst>
                            <p:childTnLst>
                              <p:par>
                                <p:cTn id="121" presetID="22" presetClass="entr" presetSubtype="8" fill="hold" grpId="0" nodeType="afterEffect">
                                  <p:stCondLst>
                                    <p:cond delay="0"/>
                                  </p:stCondLst>
                                  <p:childTnLst>
                                    <p:set>
                                      <p:cBhvr>
                                        <p:cTn id="122" dur="1" fill="hold">
                                          <p:stCondLst>
                                            <p:cond delay="0"/>
                                          </p:stCondLst>
                                        </p:cTn>
                                        <p:tgtEl>
                                          <p:spTgt spid="12"/>
                                        </p:tgtEl>
                                        <p:attrNameLst>
                                          <p:attrName>style.visibility</p:attrName>
                                        </p:attrNameLst>
                                      </p:cBhvr>
                                      <p:to>
                                        <p:strVal val="visible"/>
                                      </p:to>
                                    </p:set>
                                    <p:animEffect transition="in" filter="wipe(left)">
                                      <p:cBhvr>
                                        <p:cTn id="1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build="p">
        <p:tmplLst>
          <p:tmpl lvl="1">
            <p:tnLst>
              <p:par>
                <p:cTn presetID="2" presetClass="entr" presetSubtype="1" decel="10000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500" fill="hold"/>
                        <p:tgtEl>
                          <p:spTgt spid="20"/>
                        </p:tgtEl>
                        <p:attrNameLst>
                          <p:attrName>ppt_x</p:attrName>
                        </p:attrNameLst>
                      </p:cBhvr>
                      <p:tavLst>
                        <p:tav tm="0">
                          <p:val>
                            <p:strVal val="#ppt_x"/>
                          </p:val>
                        </p:tav>
                        <p:tav tm="100000">
                          <p:val>
                            <p:strVal val="#ppt_x"/>
                          </p:val>
                        </p:tav>
                      </p:tavLst>
                    </p:anim>
                    <p:anim calcmode="lin" valueType="num">
                      <p:cBhvr additive="base">
                        <p:cTn dur="500" fill="hold"/>
                        <p:tgtEl>
                          <p:spTgt spid="20"/>
                        </p:tgtEl>
                        <p:attrNameLst>
                          <p:attrName>ppt_y</p:attrName>
                        </p:attrNameLst>
                      </p:cBhvr>
                      <p:tavLst>
                        <p:tav tm="0">
                          <p:val>
                            <p:strVal val="0-#ppt_h/2"/>
                          </p:val>
                        </p:tav>
                        <p:tav tm="100000">
                          <p:val>
                            <p:strVal val="#ppt_y"/>
                          </p:val>
                        </p:tav>
                      </p:tavLst>
                    </p:anim>
                  </p:childTnLst>
                </p:cTn>
              </p:par>
            </p:tnLst>
          </p:tmpl>
        </p:tmplLst>
      </p:bldP>
      <p:bldP spid="21" grpId="0" build="p">
        <p:tmplLst>
          <p:tmpl lvl="1">
            <p:tnLst>
              <p:par>
                <p:cTn presetID="2" presetClass="entr" presetSubtype="1" decel="100000"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ppt_x"/>
                          </p:val>
                        </p:tav>
                        <p:tav tm="100000">
                          <p:val>
                            <p:strVal val="#ppt_x"/>
                          </p:val>
                        </p:tav>
                      </p:tavLst>
                    </p:anim>
                    <p:anim calcmode="lin" valueType="num">
                      <p:cBhvr additive="base">
                        <p:cTn dur="500" fill="hold"/>
                        <p:tgtEl>
                          <p:spTgt spid="21"/>
                        </p:tgtEl>
                        <p:attrNameLst>
                          <p:attrName>ppt_y</p:attrName>
                        </p:attrNameLst>
                      </p:cBhvr>
                      <p:tavLst>
                        <p:tav tm="0">
                          <p:val>
                            <p:strVal val="0-#ppt_h/2"/>
                          </p:val>
                        </p:tav>
                        <p:tav tm="100000">
                          <p:val>
                            <p:strVal val="#ppt_y"/>
                          </p:val>
                        </p:tav>
                      </p:tavLst>
                    </p:anim>
                  </p:childTnLst>
                </p:cTn>
              </p:par>
            </p:tnLst>
          </p:tmpl>
        </p:tmplLst>
      </p:bldP>
      <p:bldP spid="22" grpId="0" build="p">
        <p:tmplLst>
          <p:tmpl lvl="1">
            <p:tnLst>
              <p:par>
                <p:cTn presetID="2" presetClass="entr" presetSubtype="1" decel="100000" fill="hold" nodeType="withEffect">
                  <p:stCondLst>
                    <p:cond delay="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ppt_x"/>
                          </p:val>
                        </p:tav>
                        <p:tav tm="100000">
                          <p:val>
                            <p:strVal val="#ppt_x"/>
                          </p:val>
                        </p:tav>
                      </p:tavLst>
                    </p:anim>
                    <p:anim calcmode="lin" valueType="num">
                      <p:cBhvr additive="base">
                        <p:cTn dur="500" fill="hold"/>
                        <p:tgtEl>
                          <p:spTgt spid="22"/>
                        </p:tgtEl>
                        <p:attrNameLst>
                          <p:attrName>ppt_y</p:attrName>
                        </p:attrNameLst>
                      </p:cBhvr>
                      <p:tavLst>
                        <p:tav tm="0">
                          <p:val>
                            <p:strVal val="0-#ppt_h/2"/>
                          </p:val>
                        </p:tav>
                        <p:tav tm="100000">
                          <p:val>
                            <p:strVal val="#ppt_y"/>
                          </p:val>
                        </p:tav>
                      </p:tavLst>
                    </p:anim>
                  </p:childTnLst>
                </p:cTn>
              </p:par>
            </p:tnLst>
          </p:tmpl>
        </p:tmplLst>
      </p:bldP>
      <p:bldP spid="23" grpId="0" animBg="1"/>
      <p:bldP spid="24" grpId="0" build="p">
        <p:tmplLst>
          <p:tmpl lvl="1">
            <p:tnLst>
              <p:par>
                <p:cTn presetID="2" presetClass="entr" presetSubtype="4" decel="100000" fill="hold" nodeType="withEffect">
                  <p:stCondLst>
                    <p:cond delay="50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fill="hold"/>
                        <p:tgtEl>
                          <p:spTgt spid="24"/>
                        </p:tgtEl>
                        <p:attrNameLst>
                          <p:attrName>ppt_x</p:attrName>
                        </p:attrNameLst>
                      </p:cBhvr>
                      <p:tavLst>
                        <p:tav tm="0">
                          <p:val>
                            <p:strVal val="#ppt_x"/>
                          </p:val>
                        </p:tav>
                        <p:tav tm="100000">
                          <p:val>
                            <p:strVal val="#ppt_x"/>
                          </p:val>
                        </p:tav>
                      </p:tavLst>
                    </p:anim>
                    <p:anim calcmode="lin" valueType="num">
                      <p:cBhvr additive="base">
                        <p:cTn dur="500" fill="hold"/>
                        <p:tgtEl>
                          <p:spTgt spid="24"/>
                        </p:tgtEl>
                        <p:attrNameLst>
                          <p:attrName>ppt_y</p:attrName>
                        </p:attrNameLst>
                      </p:cBhvr>
                      <p:tavLst>
                        <p:tav tm="0">
                          <p:val>
                            <p:strVal val="1+#ppt_h/2"/>
                          </p:val>
                        </p:tav>
                        <p:tav tm="100000">
                          <p:val>
                            <p:strVal val="#ppt_y"/>
                          </p:val>
                        </p:tav>
                      </p:tavLst>
                    </p:anim>
                  </p:childTnLst>
                </p:cTn>
              </p:par>
            </p:tnLst>
          </p:tmpl>
        </p:tmplLst>
      </p:bldP>
      <p:bldP spid="25" grpId="0" build="p">
        <p:tmplLst>
          <p:tmpl lvl="1">
            <p:tnLst>
              <p:par>
                <p:cTn presetID="2" presetClass="entr" presetSubtype="4" decel="10000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ppt_x"/>
                          </p:val>
                        </p:tav>
                        <p:tav tm="100000">
                          <p:val>
                            <p:strVal val="#ppt_x"/>
                          </p:val>
                        </p:tav>
                      </p:tavLst>
                    </p:anim>
                    <p:anim calcmode="lin" valueType="num">
                      <p:cBhvr additive="base">
                        <p:cTn dur="500" fill="hold"/>
                        <p:tgtEl>
                          <p:spTgt spid="25"/>
                        </p:tgtEl>
                        <p:attrNameLst>
                          <p:attrName>ppt_y</p:attrName>
                        </p:attrNameLst>
                      </p:cBhvr>
                      <p:tavLst>
                        <p:tav tm="0">
                          <p:val>
                            <p:strVal val="1+#ppt_h/2"/>
                          </p:val>
                        </p:tav>
                        <p:tav tm="100000">
                          <p:val>
                            <p:strVal val="#ppt_y"/>
                          </p:val>
                        </p:tav>
                      </p:tavLst>
                    </p:anim>
                  </p:childTnLst>
                </p:cTn>
              </p:par>
            </p:tnLst>
          </p:tmpl>
        </p:tmplLst>
      </p:bldP>
      <p:bldP spid="26" grpId="0" animBg="1"/>
      <p:bldP spid="27" grpId="0" build="p">
        <p:tmplLst>
          <p:tmpl lvl="1">
            <p:tnLst>
              <p:par>
                <p:cTn presetID="2" presetClass="entr" presetSubtype="4" decel="10000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 calcmode="lin" valueType="num">
                      <p:cBhvr additive="base">
                        <p:cTn dur="500" fill="hold"/>
                        <p:tgtEl>
                          <p:spTgt spid="27"/>
                        </p:tgtEl>
                        <p:attrNameLst>
                          <p:attrName>ppt_x</p:attrName>
                        </p:attrNameLst>
                      </p:cBhvr>
                      <p:tavLst>
                        <p:tav tm="0">
                          <p:val>
                            <p:strVal val="#ppt_x"/>
                          </p:val>
                        </p:tav>
                        <p:tav tm="100000">
                          <p:val>
                            <p:strVal val="#ppt_x"/>
                          </p:val>
                        </p:tav>
                      </p:tavLst>
                    </p:anim>
                    <p:anim calcmode="lin" valueType="num">
                      <p:cBhvr additive="base">
                        <p:cTn dur="500" fill="hold"/>
                        <p:tgtEl>
                          <p:spTgt spid="27"/>
                        </p:tgtEl>
                        <p:attrNameLst>
                          <p:attrName>ppt_y</p:attrName>
                        </p:attrNameLst>
                      </p:cBhvr>
                      <p:tavLst>
                        <p:tav tm="0">
                          <p:val>
                            <p:strVal val="1+#ppt_h/2"/>
                          </p:val>
                        </p:tav>
                        <p:tav tm="100000">
                          <p:val>
                            <p:strVal val="#ppt_y"/>
                          </p:val>
                        </p:tav>
                      </p:tavLst>
                    </p:anim>
                  </p:childTnLst>
                </p:cTn>
              </p:par>
            </p:tnLst>
          </p:tmpl>
        </p:tmplLst>
      </p:bldP>
      <p:bldP spid="28" grpId="0" build="p">
        <p:tmplLst>
          <p:tmpl lvl="1">
            <p:tnLst>
              <p:par>
                <p:cTn presetID="2" presetClass="entr" presetSubtype="1" decel="100000" fill="hold" nodeType="withEffect">
                  <p:stCondLst>
                    <p:cond delay="50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ppt_x"/>
                          </p:val>
                        </p:tav>
                        <p:tav tm="100000">
                          <p:val>
                            <p:strVal val="#ppt_x"/>
                          </p:val>
                        </p:tav>
                      </p:tavLst>
                    </p:anim>
                    <p:anim calcmode="lin" valueType="num">
                      <p:cBhvr additive="base">
                        <p:cTn dur="500" fill="hold"/>
                        <p:tgtEl>
                          <p:spTgt spid="28"/>
                        </p:tgtEl>
                        <p:attrNameLst>
                          <p:attrName>ppt_y</p:attrName>
                        </p:attrNameLst>
                      </p:cBhvr>
                      <p:tavLst>
                        <p:tav tm="0">
                          <p:val>
                            <p:strVal val="0-#ppt_h/2"/>
                          </p:val>
                        </p:tav>
                        <p:tav tm="100000">
                          <p:val>
                            <p:strVal val="#ppt_y"/>
                          </p:val>
                        </p:tav>
                      </p:tavLst>
                    </p:anim>
                  </p:childTnLst>
                </p:cTn>
              </p:par>
            </p:tnLst>
          </p:tmpl>
        </p:tmplLst>
      </p:bldP>
      <p:bldP spid="29" grpId="0" build="p">
        <p:tmplLst>
          <p:tmpl lvl="1">
            <p:tnLst>
              <p:par>
                <p:cTn presetID="2" presetClass="entr" presetSubtype="1" decel="10000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ppt_x"/>
                          </p:val>
                        </p:tav>
                        <p:tav tm="100000">
                          <p:val>
                            <p:strVal val="#ppt_x"/>
                          </p:val>
                        </p:tav>
                      </p:tavLst>
                    </p:anim>
                    <p:anim calcmode="lin" valueType="num">
                      <p:cBhvr additive="base">
                        <p:cTn dur="500" fill="hold"/>
                        <p:tgtEl>
                          <p:spTgt spid="29"/>
                        </p:tgtEl>
                        <p:attrNameLst>
                          <p:attrName>ppt_y</p:attrName>
                        </p:attrNameLst>
                      </p:cBhvr>
                      <p:tavLst>
                        <p:tav tm="0">
                          <p:val>
                            <p:strVal val="0-#ppt_h/2"/>
                          </p:val>
                        </p:tav>
                        <p:tav tm="100000">
                          <p:val>
                            <p:strVal val="#ppt_y"/>
                          </p:val>
                        </p:tav>
                      </p:tavLst>
                    </p:anim>
                  </p:childTnLst>
                </p:cTn>
              </p:par>
            </p:tnLst>
          </p:tmpl>
        </p:tmplLst>
      </p:bldP>
      <p:bldP spid="30" grpId="0" build="p">
        <p:tmplLst>
          <p:tmpl lvl="1">
            <p:tnLst>
              <p:par>
                <p:cTn presetID="2" presetClass="entr" presetSubtype="1" decel="10000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ppt_x"/>
                          </p:val>
                        </p:tav>
                        <p:tav tm="100000">
                          <p:val>
                            <p:strVal val="#ppt_x"/>
                          </p:val>
                        </p:tav>
                      </p:tavLst>
                    </p:anim>
                    <p:anim calcmode="lin" valueType="num">
                      <p:cBhvr additive="base">
                        <p:cTn dur="500" fill="hold"/>
                        <p:tgtEl>
                          <p:spTgt spid="30"/>
                        </p:tgtEl>
                        <p:attrNameLst>
                          <p:attrName>ppt_y</p:attrName>
                        </p:attrNameLst>
                      </p:cBhvr>
                      <p:tavLst>
                        <p:tav tm="0">
                          <p:val>
                            <p:strVal val="0-#ppt_h/2"/>
                          </p:val>
                        </p:tav>
                        <p:tav tm="100000">
                          <p:val>
                            <p:strVal val="#ppt_y"/>
                          </p:val>
                        </p:tav>
                      </p:tavLst>
                    </p:anim>
                  </p:childTnLst>
                </p:cTn>
              </p:par>
            </p:tnLst>
          </p:tmpl>
        </p:tmplLst>
      </p:bldP>
      <p:bldP spid="31" grpId="0" animBg="1"/>
      <p:bldP spid="32" grpId="0" build="p">
        <p:tmplLst>
          <p:tmpl lvl="1">
            <p:tnLst>
              <p:par>
                <p:cTn presetID="2" presetClass="entr" presetSubtype="4" decel="100000" fill="hold" nodeType="withEffect">
                  <p:stCondLst>
                    <p:cond delay="500"/>
                  </p:st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2" presetClass="entr" presetSubtype="4" decel="10000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ppt_x"/>
                          </p:val>
                        </p:tav>
                        <p:tav tm="100000">
                          <p:val>
                            <p:strVal val="#ppt_x"/>
                          </p:val>
                        </p:tav>
                      </p:tavLst>
                    </p:anim>
                    <p:anim calcmode="lin" valueType="num">
                      <p:cBhvr additive="base">
                        <p:cTn dur="500" fill="hold"/>
                        <p:tgtEl>
                          <p:spTgt spid="33"/>
                        </p:tgtEl>
                        <p:attrNameLst>
                          <p:attrName>ppt_y</p:attrName>
                        </p:attrNameLst>
                      </p:cBhvr>
                      <p:tavLst>
                        <p:tav tm="0">
                          <p:val>
                            <p:strVal val="1+#ppt_h/2"/>
                          </p:val>
                        </p:tav>
                        <p:tav tm="100000">
                          <p:val>
                            <p:strVal val="#ppt_y"/>
                          </p:val>
                        </p:tav>
                      </p:tavLst>
                    </p:anim>
                  </p:childTnLst>
                </p:cTn>
              </p:par>
            </p:tnLst>
          </p:tmpl>
        </p:tmplLst>
      </p:bldP>
      <p:bldP spid="34" grpId="0" animBg="1"/>
      <p:bldP spid="35" grpId="0" build="p">
        <p:tmplLst>
          <p:tmpl lvl="1">
            <p:tnLst>
              <p:par>
                <p:cTn presetID="2" presetClass="entr" presetSubtype="4" decel="100000" fill="hold" nodeType="with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ppt_x"/>
                          </p:val>
                        </p:tav>
                        <p:tav tm="100000">
                          <p:val>
                            <p:strVal val="#ppt_x"/>
                          </p:val>
                        </p:tav>
                      </p:tavLst>
                    </p:anim>
                    <p:anim calcmode="lin" valueType="num">
                      <p:cBhvr additive="base">
                        <p:cTn dur="500" fill="hold"/>
                        <p:tgtEl>
                          <p:spTgt spid="35"/>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History timelin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 name="アーチ 4"/>
          <p:cNvSpPr/>
          <p:nvPr userDrawn="1"/>
        </p:nvSpPr>
        <p:spPr>
          <a:xfrm rot="4617169">
            <a:off x="392594" y="3606090"/>
            <a:ext cx="707119" cy="719757"/>
          </a:xfrm>
          <a:custGeom>
            <a:avLst/>
            <a:gdLst/>
            <a:ahLst/>
            <a:cxnLst/>
            <a:rect l="l" t="t" r="r" b="b"/>
            <a:pathLst>
              <a:path w="1060678" h="1079542">
                <a:moveTo>
                  <a:pt x="0" y="403821"/>
                </a:moveTo>
                <a:cubicBezTo>
                  <a:pt x="49928" y="204954"/>
                  <a:pt x="212205" y="48210"/>
                  <a:pt x="421631" y="9189"/>
                </a:cubicBezTo>
                <a:cubicBezTo>
                  <a:pt x="677346" y="-38457"/>
                  <a:pt x="930695" y="102950"/>
                  <a:pt x="1024375" y="345611"/>
                </a:cubicBezTo>
                <a:cubicBezTo>
                  <a:pt x="1118055" y="588272"/>
                  <a:pt x="1025447" y="863236"/>
                  <a:pt x="804051" y="999780"/>
                </a:cubicBezTo>
                <a:cubicBezTo>
                  <a:pt x="679200" y="1076781"/>
                  <a:pt x="533398" y="1097424"/>
                  <a:pt x="399074" y="1064336"/>
                </a:cubicBezTo>
                <a:lnTo>
                  <a:pt x="409963" y="1017346"/>
                </a:lnTo>
                <a:cubicBezTo>
                  <a:pt x="532246" y="1047467"/>
                  <a:pt x="664978" y="1028674"/>
                  <a:pt x="778638" y="958576"/>
                </a:cubicBezTo>
                <a:cubicBezTo>
                  <a:pt x="980188" y="834272"/>
                  <a:pt x="1064494" y="583956"/>
                  <a:pt x="979212" y="363047"/>
                </a:cubicBezTo>
                <a:cubicBezTo>
                  <a:pt x="893930" y="142138"/>
                  <a:pt x="663291" y="13407"/>
                  <a:pt x="430498" y="56782"/>
                </a:cubicBezTo>
                <a:cubicBezTo>
                  <a:pt x="240313" y="92218"/>
                  <a:pt x="92840" y="234299"/>
                  <a:pt x="47020" y="41471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6" name="正方形/長方形 5"/>
          <p:cNvSpPr/>
          <p:nvPr userDrawn="1"/>
        </p:nvSpPr>
        <p:spPr>
          <a:xfrm>
            <a:off x="0" y="3948192"/>
            <a:ext cx="418276" cy="304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6" name="正方形/長方形 35"/>
          <p:cNvSpPr/>
          <p:nvPr userDrawn="1"/>
        </p:nvSpPr>
        <p:spPr>
          <a:xfrm rot="5400000">
            <a:off x="125748" y="2982608"/>
            <a:ext cx="1271293" cy="304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7" name="円/楕円 36"/>
          <p:cNvSpPr/>
          <p:nvPr userDrawn="1"/>
        </p:nvSpPr>
        <p:spPr>
          <a:xfrm>
            <a:off x="676719" y="2277536"/>
            <a:ext cx="169348" cy="16933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8" name="円/楕円 37"/>
          <p:cNvSpPr/>
          <p:nvPr userDrawn="1"/>
        </p:nvSpPr>
        <p:spPr>
          <a:xfrm flipV="1">
            <a:off x="605769" y="3823734"/>
            <a:ext cx="279422" cy="2793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9" name="正方形/長方形 38"/>
          <p:cNvSpPr/>
          <p:nvPr userDrawn="1"/>
        </p:nvSpPr>
        <p:spPr>
          <a:xfrm flipV="1">
            <a:off x="885191" y="3948192"/>
            <a:ext cx="1697367" cy="3047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0" name="アーチ 4"/>
          <p:cNvSpPr/>
          <p:nvPr userDrawn="1"/>
        </p:nvSpPr>
        <p:spPr>
          <a:xfrm rot="16982831" flipV="1">
            <a:off x="2558131" y="3597475"/>
            <a:ext cx="707119" cy="719757"/>
          </a:xfrm>
          <a:custGeom>
            <a:avLst/>
            <a:gdLst/>
            <a:ahLst/>
            <a:cxnLst/>
            <a:rect l="l" t="t" r="r" b="b"/>
            <a:pathLst>
              <a:path w="1060678" h="1079542">
                <a:moveTo>
                  <a:pt x="0" y="403821"/>
                </a:moveTo>
                <a:cubicBezTo>
                  <a:pt x="49928" y="204954"/>
                  <a:pt x="212205" y="48210"/>
                  <a:pt x="421631" y="9189"/>
                </a:cubicBezTo>
                <a:cubicBezTo>
                  <a:pt x="677346" y="-38457"/>
                  <a:pt x="930695" y="102950"/>
                  <a:pt x="1024375" y="345611"/>
                </a:cubicBezTo>
                <a:cubicBezTo>
                  <a:pt x="1118055" y="588272"/>
                  <a:pt x="1025447" y="863236"/>
                  <a:pt x="804051" y="999780"/>
                </a:cubicBezTo>
                <a:cubicBezTo>
                  <a:pt x="679200" y="1076781"/>
                  <a:pt x="533398" y="1097424"/>
                  <a:pt x="399074" y="1064336"/>
                </a:cubicBezTo>
                <a:lnTo>
                  <a:pt x="409963" y="1017346"/>
                </a:lnTo>
                <a:cubicBezTo>
                  <a:pt x="532246" y="1047467"/>
                  <a:pt x="664978" y="1028674"/>
                  <a:pt x="778638" y="958576"/>
                </a:cubicBezTo>
                <a:cubicBezTo>
                  <a:pt x="980188" y="834272"/>
                  <a:pt x="1064494" y="583956"/>
                  <a:pt x="979212" y="363047"/>
                </a:cubicBezTo>
                <a:cubicBezTo>
                  <a:pt x="893930" y="142138"/>
                  <a:pt x="663291" y="13407"/>
                  <a:pt x="430498" y="56782"/>
                </a:cubicBezTo>
                <a:cubicBezTo>
                  <a:pt x="240313" y="92218"/>
                  <a:pt x="92840" y="234299"/>
                  <a:pt x="47020" y="414718"/>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41" name="正方形/長方形 40"/>
          <p:cNvSpPr/>
          <p:nvPr userDrawn="1"/>
        </p:nvSpPr>
        <p:spPr>
          <a:xfrm rot="16200000" flipV="1">
            <a:off x="2291285" y="4910233"/>
            <a:ext cx="1271293" cy="304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2" name="円/楕円 41"/>
          <p:cNvSpPr/>
          <p:nvPr userDrawn="1"/>
        </p:nvSpPr>
        <p:spPr>
          <a:xfrm flipV="1">
            <a:off x="2842257" y="5476454"/>
            <a:ext cx="169348" cy="16933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8" name="円/楕円 47"/>
          <p:cNvSpPr/>
          <p:nvPr userDrawn="1"/>
        </p:nvSpPr>
        <p:spPr>
          <a:xfrm>
            <a:off x="2774518" y="3823072"/>
            <a:ext cx="279422" cy="2793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9" name="正方形/長方形 48"/>
          <p:cNvSpPr/>
          <p:nvPr userDrawn="1"/>
        </p:nvSpPr>
        <p:spPr>
          <a:xfrm>
            <a:off x="3053940" y="3947533"/>
            <a:ext cx="1697367" cy="304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0" name="アーチ 4"/>
          <p:cNvSpPr/>
          <p:nvPr userDrawn="1"/>
        </p:nvSpPr>
        <p:spPr>
          <a:xfrm rot="4617169">
            <a:off x="4726880" y="3608972"/>
            <a:ext cx="707119" cy="719757"/>
          </a:xfrm>
          <a:custGeom>
            <a:avLst/>
            <a:gdLst/>
            <a:ahLst/>
            <a:cxnLst/>
            <a:rect l="l" t="t" r="r" b="b"/>
            <a:pathLst>
              <a:path w="1060678" h="1079542">
                <a:moveTo>
                  <a:pt x="0" y="403821"/>
                </a:moveTo>
                <a:cubicBezTo>
                  <a:pt x="49928" y="204954"/>
                  <a:pt x="212205" y="48210"/>
                  <a:pt x="421631" y="9189"/>
                </a:cubicBezTo>
                <a:cubicBezTo>
                  <a:pt x="677346" y="-38457"/>
                  <a:pt x="930695" y="102950"/>
                  <a:pt x="1024375" y="345611"/>
                </a:cubicBezTo>
                <a:cubicBezTo>
                  <a:pt x="1118055" y="588272"/>
                  <a:pt x="1025447" y="863236"/>
                  <a:pt x="804051" y="999780"/>
                </a:cubicBezTo>
                <a:cubicBezTo>
                  <a:pt x="679200" y="1076781"/>
                  <a:pt x="533398" y="1097424"/>
                  <a:pt x="399074" y="1064336"/>
                </a:cubicBezTo>
                <a:lnTo>
                  <a:pt x="409963" y="1017346"/>
                </a:lnTo>
                <a:cubicBezTo>
                  <a:pt x="532246" y="1047467"/>
                  <a:pt x="664978" y="1028674"/>
                  <a:pt x="778638" y="958576"/>
                </a:cubicBezTo>
                <a:cubicBezTo>
                  <a:pt x="980188" y="834272"/>
                  <a:pt x="1064494" y="583956"/>
                  <a:pt x="979212" y="363047"/>
                </a:cubicBezTo>
                <a:cubicBezTo>
                  <a:pt x="893930" y="142138"/>
                  <a:pt x="663291" y="13407"/>
                  <a:pt x="430498" y="56782"/>
                </a:cubicBezTo>
                <a:cubicBezTo>
                  <a:pt x="240313" y="92218"/>
                  <a:pt x="92840" y="234299"/>
                  <a:pt x="47020" y="41471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51" name="正方形/長方形 50"/>
          <p:cNvSpPr/>
          <p:nvPr userDrawn="1"/>
        </p:nvSpPr>
        <p:spPr>
          <a:xfrm rot="5400000">
            <a:off x="4460034" y="2985489"/>
            <a:ext cx="1271293" cy="304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2" name="円/楕円 51"/>
          <p:cNvSpPr/>
          <p:nvPr userDrawn="1"/>
        </p:nvSpPr>
        <p:spPr>
          <a:xfrm>
            <a:off x="5011006" y="2280417"/>
            <a:ext cx="169348" cy="16933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4" name="円/楕円 53"/>
          <p:cNvSpPr/>
          <p:nvPr userDrawn="1"/>
        </p:nvSpPr>
        <p:spPr>
          <a:xfrm flipV="1">
            <a:off x="4947484" y="3823734"/>
            <a:ext cx="279422" cy="27939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5" name="正方形/長方形 54"/>
          <p:cNvSpPr/>
          <p:nvPr userDrawn="1"/>
        </p:nvSpPr>
        <p:spPr>
          <a:xfrm flipV="1">
            <a:off x="5226906" y="3948192"/>
            <a:ext cx="1697367" cy="3047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6" name="アーチ 4"/>
          <p:cNvSpPr/>
          <p:nvPr userDrawn="1"/>
        </p:nvSpPr>
        <p:spPr>
          <a:xfrm rot="16982831" flipV="1">
            <a:off x="6899846" y="3597475"/>
            <a:ext cx="707119" cy="719757"/>
          </a:xfrm>
          <a:custGeom>
            <a:avLst/>
            <a:gdLst/>
            <a:ahLst/>
            <a:cxnLst/>
            <a:rect l="l" t="t" r="r" b="b"/>
            <a:pathLst>
              <a:path w="1060678" h="1079542">
                <a:moveTo>
                  <a:pt x="0" y="403821"/>
                </a:moveTo>
                <a:cubicBezTo>
                  <a:pt x="49928" y="204954"/>
                  <a:pt x="212205" y="48210"/>
                  <a:pt x="421631" y="9189"/>
                </a:cubicBezTo>
                <a:cubicBezTo>
                  <a:pt x="677346" y="-38457"/>
                  <a:pt x="930695" y="102950"/>
                  <a:pt x="1024375" y="345611"/>
                </a:cubicBezTo>
                <a:cubicBezTo>
                  <a:pt x="1118055" y="588272"/>
                  <a:pt x="1025447" y="863236"/>
                  <a:pt x="804051" y="999780"/>
                </a:cubicBezTo>
                <a:cubicBezTo>
                  <a:pt x="679200" y="1076781"/>
                  <a:pt x="533398" y="1097424"/>
                  <a:pt x="399074" y="1064336"/>
                </a:cubicBezTo>
                <a:lnTo>
                  <a:pt x="409963" y="1017346"/>
                </a:lnTo>
                <a:cubicBezTo>
                  <a:pt x="532246" y="1047467"/>
                  <a:pt x="664978" y="1028674"/>
                  <a:pt x="778638" y="958576"/>
                </a:cubicBezTo>
                <a:cubicBezTo>
                  <a:pt x="980188" y="834272"/>
                  <a:pt x="1064494" y="583956"/>
                  <a:pt x="979212" y="363047"/>
                </a:cubicBezTo>
                <a:cubicBezTo>
                  <a:pt x="893930" y="142138"/>
                  <a:pt x="663291" y="13407"/>
                  <a:pt x="430498" y="56782"/>
                </a:cubicBezTo>
                <a:cubicBezTo>
                  <a:pt x="240313" y="92218"/>
                  <a:pt x="92840" y="234299"/>
                  <a:pt x="47020" y="414718"/>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57" name="正方形/長方形 56"/>
          <p:cNvSpPr/>
          <p:nvPr userDrawn="1"/>
        </p:nvSpPr>
        <p:spPr>
          <a:xfrm rot="16200000" flipV="1">
            <a:off x="6633000" y="4910233"/>
            <a:ext cx="1271293" cy="304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8" name="円/楕円 57"/>
          <p:cNvSpPr/>
          <p:nvPr userDrawn="1"/>
        </p:nvSpPr>
        <p:spPr>
          <a:xfrm flipV="1">
            <a:off x="7183971" y="5476454"/>
            <a:ext cx="169348" cy="16933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0" name="円/楕円 59"/>
          <p:cNvSpPr/>
          <p:nvPr userDrawn="1"/>
        </p:nvSpPr>
        <p:spPr>
          <a:xfrm>
            <a:off x="7116233" y="3823072"/>
            <a:ext cx="279422" cy="2793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1" name="正方形/長方形 60"/>
          <p:cNvSpPr/>
          <p:nvPr userDrawn="1"/>
        </p:nvSpPr>
        <p:spPr>
          <a:xfrm>
            <a:off x="7395655" y="3947533"/>
            <a:ext cx="1697367" cy="3047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2" name="アーチ 4"/>
          <p:cNvSpPr/>
          <p:nvPr userDrawn="1"/>
        </p:nvSpPr>
        <p:spPr>
          <a:xfrm rot="4617169">
            <a:off x="9068595" y="3608972"/>
            <a:ext cx="707119" cy="719757"/>
          </a:xfrm>
          <a:custGeom>
            <a:avLst/>
            <a:gdLst/>
            <a:ahLst/>
            <a:cxnLst/>
            <a:rect l="l" t="t" r="r" b="b"/>
            <a:pathLst>
              <a:path w="1060678" h="1079542">
                <a:moveTo>
                  <a:pt x="0" y="403821"/>
                </a:moveTo>
                <a:cubicBezTo>
                  <a:pt x="49928" y="204954"/>
                  <a:pt x="212205" y="48210"/>
                  <a:pt x="421631" y="9189"/>
                </a:cubicBezTo>
                <a:cubicBezTo>
                  <a:pt x="677346" y="-38457"/>
                  <a:pt x="930695" y="102950"/>
                  <a:pt x="1024375" y="345611"/>
                </a:cubicBezTo>
                <a:cubicBezTo>
                  <a:pt x="1118055" y="588272"/>
                  <a:pt x="1025447" y="863236"/>
                  <a:pt x="804051" y="999780"/>
                </a:cubicBezTo>
                <a:cubicBezTo>
                  <a:pt x="679200" y="1076781"/>
                  <a:pt x="533398" y="1097424"/>
                  <a:pt x="399074" y="1064336"/>
                </a:cubicBezTo>
                <a:lnTo>
                  <a:pt x="409963" y="1017346"/>
                </a:lnTo>
                <a:cubicBezTo>
                  <a:pt x="532246" y="1047467"/>
                  <a:pt x="664978" y="1028674"/>
                  <a:pt x="778638" y="958576"/>
                </a:cubicBezTo>
                <a:cubicBezTo>
                  <a:pt x="980188" y="834272"/>
                  <a:pt x="1064494" y="583956"/>
                  <a:pt x="979212" y="363047"/>
                </a:cubicBezTo>
                <a:cubicBezTo>
                  <a:pt x="893930" y="142138"/>
                  <a:pt x="663291" y="13407"/>
                  <a:pt x="430498" y="56782"/>
                </a:cubicBezTo>
                <a:cubicBezTo>
                  <a:pt x="240313" y="92218"/>
                  <a:pt x="92840" y="234299"/>
                  <a:pt x="47020" y="41471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63" name="正方形/長方形 62"/>
          <p:cNvSpPr/>
          <p:nvPr userDrawn="1"/>
        </p:nvSpPr>
        <p:spPr>
          <a:xfrm rot="5400000">
            <a:off x="8801748" y="2985489"/>
            <a:ext cx="1271293" cy="3048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4" name="円/楕円 63"/>
          <p:cNvSpPr/>
          <p:nvPr userDrawn="1"/>
        </p:nvSpPr>
        <p:spPr>
          <a:xfrm>
            <a:off x="9352720" y="2280417"/>
            <a:ext cx="169348" cy="16933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6" name="円/楕円 65"/>
          <p:cNvSpPr/>
          <p:nvPr userDrawn="1"/>
        </p:nvSpPr>
        <p:spPr>
          <a:xfrm flipV="1">
            <a:off x="9286174" y="3823734"/>
            <a:ext cx="279422" cy="27939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71" name="テキスト プレースホルダー 6"/>
          <p:cNvSpPr>
            <a:spLocks noGrp="1"/>
          </p:cNvSpPr>
          <p:nvPr>
            <p:ph type="body" sz="quarter" idx="21" hasCustomPrompt="1"/>
          </p:nvPr>
        </p:nvSpPr>
        <p:spPr>
          <a:xfrm>
            <a:off x="885191" y="2180232"/>
            <a:ext cx="2452425" cy="480053"/>
          </a:xfrm>
        </p:spPr>
        <p:txBody>
          <a:bodyPr anchor="b">
            <a:noAutofit/>
          </a:bodyPr>
          <a:lstStyle>
            <a:lvl1pPr algn="l">
              <a:defRPr sz="1867"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72" name="テキスト プレースホルダー 6"/>
          <p:cNvSpPr>
            <a:spLocks noGrp="1"/>
          </p:cNvSpPr>
          <p:nvPr>
            <p:ph type="body" sz="quarter" idx="24" hasCustomPrompt="1"/>
          </p:nvPr>
        </p:nvSpPr>
        <p:spPr>
          <a:xfrm>
            <a:off x="889678" y="2683994"/>
            <a:ext cx="2452425" cy="823041"/>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73" name="正方形/長方形 72"/>
          <p:cNvSpPr/>
          <p:nvPr userDrawn="1"/>
        </p:nvSpPr>
        <p:spPr>
          <a:xfrm>
            <a:off x="985155" y="2619056"/>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74" name="テキスト プレースホルダー 6"/>
          <p:cNvSpPr>
            <a:spLocks noGrp="1"/>
          </p:cNvSpPr>
          <p:nvPr>
            <p:ph type="body" sz="quarter" idx="20" hasCustomPrompt="1"/>
          </p:nvPr>
        </p:nvSpPr>
        <p:spPr>
          <a:xfrm>
            <a:off x="194448" y="1792545"/>
            <a:ext cx="1164374" cy="480053"/>
          </a:xfrm>
        </p:spPr>
        <p:txBody>
          <a:bodyPr anchor="t">
            <a:noAutofit/>
          </a:bodyPr>
          <a:lstStyle>
            <a:lvl1pPr algn="ctr">
              <a:defRPr sz="2133" i="1" baseline="0">
                <a:solidFill>
                  <a:schemeClr val="accent1">
                    <a:lumMod val="50000"/>
                  </a:schemeClr>
                </a:solidFill>
                <a:latin typeface="Open Sans Semibold" panose="020B0706030804020204" pitchFamily="34" charset="0"/>
                <a:cs typeface="Open Sans Semibold" panose="020B0706030804020204" pitchFamily="34" charset="0"/>
              </a:defRPr>
            </a:lvl1pPr>
          </a:lstStyle>
          <a:p>
            <a:pPr lvl="0"/>
            <a:r>
              <a:rPr kumimoji="1" lang="en-US" altLang="ja-JP" dirty="0"/>
              <a:t>9999</a:t>
            </a:r>
            <a:endParaRPr kumimoji="1" lang="ja-JP" altLang="en-US" dirty="0"/>
          </a:p>
        </p:txBody>
      </p:sp>
      <p:sp>
        <p:nvSpPr>
          <p:cNvPr id="75" name="テキスト プレースホルダー 6"/>
          <p:cNvSpPr>
            <a:spLocks noGrp="1"/>
          </p:cNvSpPr>
          <p:nvPr>
            <p:ph type="body" sz="quarter" idx="25" hasCustomPrompt="1"/>
          </p:nvPr>
        </p:nvSpPr>
        <p:spPr>
          <a:xfrm>
            <a:off x="5209971" y="2180232"/>
            <a:ext cx="2452425" cy="480053"/>
          </a:xfrm>
        </p:spPr>
        <p:txBody>
          <a:bodyPr anchor="b">
            <a:noAutofit/>
          </a:bodyPr>
          <a:lstStyle>
            <a:lvl1pPr algn="l">
              <a:defRPr sz="1867"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76" name="テキスト プレースホルダー 6"/>
          <p:cNvSpPr>
            <a:spLocks noGrp="1"/>
          </p:cNvSpPr>
          <p:nvPr>
            <p:ph type="body" sz="quarter" idx="26" hasCustomPrompt="1"/>
          </p:nvPr>
        </p:nvSpPr>
        <p:spPr>
          <a:xfrm>
            <a:off x="5214458" y="2683994"/>
            <a:ext cx="2452425" cy="823041"/>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77" name="正方形/長方形 76"/>
          <p:cNvSpPr/>
          <p:nvPr userDrawn="1"/>
        </p:nvSpPr>
        <p:spPr>
          <a:xfrm>
            <a:off x="5309935" y="2619056"/>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78" name="テキスト プレースホルダー 6"/>
          <p:cNvSpPr>
            <a:spLocks noGrp="1"/>
          </p:cNvSpPr>
          <p:nvPr>
            <p:ph type="body" sz="quarter" idx="27" hasCustomPrompt="1"/>
          </p:nvPr>
        </p:nvSpPr>
        <p:spPr>
          <a:xfrm>
            <a:off x="4519228" y="1792545"/>
            <a:ext cx="1164374" cy="480053"/>
          </a:xfrm>
        </p:spPr>
        <p:txBody>
          <a:bodyPr anchor="t">
            <a:noAutofit/>
          </a:bodyPr>
          <a:lstStyle>
            <a:lvl1pPr algn="ctr">
              <a:defRPr sz="2133" i="1" baseline="0">
                <a:solidFill>
                  <a:schemeClr val="accent2">
                    <a:lumMod val="50000"/>
                  </a:schemeClr>
                </a:solidFill>
                <a:latin typeface="Open Sans Semibold" panose="020B0706030804020204" pitchFamily="34" charset="0"/>
                <a:cs typeface="Open Sans Semibold" panose="020B0706030804020204" pitchFamily="34" charset="0"/>
              </a:defRPr>
            </a:lvl1pPr>
          </a:lstStyle>
          <a:p>
            <a:pPr lvl="0"/>
            <a:r>
              <a:rPr kumimoji="1" lang="en-US" altLang="ja-JP" dirty="0"/>
              <a:t>9999</a:t>
            </a:r>
            <a:endParaRPr kumimoji="1" lang="ja-JP" altLang="en-US" dirty="0"/>
          </a:p>
        </p:txBody>
      </p:sp>
      <p:sp>
        <p:nvSpPr>
          <p:cNvPr id="79" name="テキスト プレースホルダー 6"/>
          <p:cNvSpPr>
            <a:spLocks noGrp="1"/>
          </p:cNvSpPr>
          <p:nvPr>
            <p:ph type="body" sz="quarter" idx="28" hasCustomPrompt="1"/>
          </p:nvPr>
        </p:nvSpPr>
        <p:spPr>
          <a:xfrm>
            <a:off x="9550722" y="2180232"/>
            <a:ext cx="2452425" cy="480053"/>
          </a:xfrm>
        </p:spPr>
        <p:txBody>
          <a:bodyPr anchor="b">
            <a:noAutofit/>
          </a:bodyPr>
          <a:lstStyle>
            <a:lvl1pPr algn="l">
              <a:defRPr sz="1867" i="0" baseline="0">
                <a:solidFill>
                  <a:schemeClr val="accent5"/>
                </a:solidFill>
                <a:latin typeface="Route 159 SemiBold" pitchFamily="50" charset="0"/>
              </a:defRPr>
            </a:lvl1pPr>
          </a:lstStyle>
          <a:p>
            <a:pPr lvl="0"/>
            <a:r>
              <a:rPr kumimoji="1" lang="en-US" altLang="ja-JP" dirty="0"/>
              <a:t>Text goes here</a:t>
            </a:r>
            <a:endParaRPr kumimoji="1" lang="ja-JP" altLang="en-US" dirty="0"/>
          </a:p>
        </p:txBody>
      </p:sp>
      <p:sp>
        <p:nvSpPr>
          <p:cNvPr id="80" name="テキスト プレースホルダー 6"/>
          <p:cNvSpPr>
            <a:spLocks noGrp="1"/>
          </p:cNvSpPr>
          <p:nvPr>
            <p:ph type="body" sz="quarter" idx="29" hasCustomPrompt="1"/>
          </p:nvPr>
        </p:nvSpPr>
        <p:spPr>
          <a:xfrm>
            <a:off x="9555209" y="2683994"/>
            <a:ext cx="2452425" cy="823041"/>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81" name="正方形/長方形 80"/>
          <p:cNvSpPr/>
          <p:nvPr userDrawn="1"/>
        </p:nvSpPr>
        <p:spPr>
          <a:xfrm>
            <a:off x="9650686" y="2619056"/>
            <a:ext cx="2160427" cy="480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2" name="テキスト プレースホルダー 6"/>
          <p:cNvSpPr>
            <a:spLocks noGrp="1"/>
          </p:cNvSpPr>
          <p:nvPr>
            <p:ph type="body" sz="quarter" idx="30" hasCustomPrompt="1"/>
          </p:nvPr>
        </p:nvSpPr>
        <p:spPr>
          <a:xfrm>
            <a:off x="8859978" y="1792545"/>
            <a:ext cx="1164374" cy="480053"/>
          </a:xfrm>
        </p:spPr>
        <p:txBody>
          <a:bodyPr anchor="t">
            <a:noAutofit/>
          </a:bodyPr>
          <a:lstStyle>
            <a:lvl1pPr algn="ctr">
              <a:defRPr sz="2133" i="1" baseline="0">
                <a:solidFill>
                  <a:schemeClr val="accent5">
                    <a:lumMod val="50000"/>
                  </a:schemeClr>
                </a:solidFill>
                <a:latin typeface="Open Sans Semibold" panose="020B0706030804020204" pitchFamily="34" charset="0"/>
                <a:cs typeface="Open Sans Semibold" panose="020B0706030804020204" pitchFamily="34" charset="0"/>
              </a:defRPr>
            </a:lvl1pPr>
          </a:lstStyle>
          <a:p>
            <a:pPr lvl="0"/>
            <a:r>
              <a:rPr kumimoji="1" lang="en-US" altLang="ja-JP" dirty="0"/>
              <a:t>9999</a:t>
            </a:r>
            <a:endParaRPr kumimoji="1" lang="ja-JP" altLang="en-US" dirty="0"/>
          </a:p>
        </p:txBody>
      </p:sp>
      <p:sp>
        <p:nvSpPr>
          <p:cNvPr id="83" name="テキスト プレースホルダー 6"/>
          <p:cNvSpPr>
            <a:spLocks noGrp="1"/>
          </p:cNvSpPr>
          <p:nvPr>
            <p:ph type="body" sz="quarter" idx="31" hasCustomPrompt="1"/>
          </p:nvPr>
        </p:nvSpPr>
        <p:spPr>
          <a:xfrm>
            <a:off x="3053940" y="4421711"/>
            <a:ext cx="2452425" cy="480053"/>
          </a:xfrm>
        </p:spPr>
        <p:txBody>
          <a:bodyPr anchor="b">
            <a:noAutofit/>
          </a:bodyPr>
          <a:lstStyle>
            <a:lvl1pPr algn="l">
              <a:defRPr sz="1867"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84" name="テキスト プレースホルダー 6"/>
          <p:cNvSpPr>
            <a:spLocks noGrp="1"/>
          </p:cNvSpPr>
          <p:nvPr>
            <p:ph type="body" sz="quarter" idx="32" hasCustomPrompt="1"/>
          </p:nvPr>
        </p:nvSpPr>
        <p:spPr>
          <a:xfrm>
            <a:off x="3058427" y="4925474"/>
            <a:ext cx="2452425" cy="823041"/>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85" name="正方形/長方形 84"/>
          <p:cNvSpPr/>
          <p:nvPr userDrawn="1"/>
        </p:nvSpPr>
        <p:spPr>
          <a:xfrm>
            <a:off x="3153904" y="4860535"/>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6" name="テキスト プレースホルダー 6"/>
          <p:cNvSpPr>
            <a:spLocks noGrp="1"/>
          </p:cNvSpPr>
          <p:nvPr>
            <p:ph type="body" sz="quarter" idx="33" hasCustomPrompt="1"/>
          </p:nvPr>
        </p:nvSpPr>
        <p:spPr>
          <a:xfrm>
            <a:off x="2346262" y="5641924"/>
            <a:ext cx="1164374" cy="480053"/>
          </a:xfrm>
        </p:spPr>
        <p:txBody>
          <a:bodyPr anchor="t">
            <a:noAutofit/>
          </a:bodyPr>
          <a:lstStyle>
            <a:lvl1pPr algn="ctr">
              <a:defRPr sz="2133" i="1" baseline="0">
                <a:solidFill>
                  <a:schemeClr val="accent3">
                    <a:lumMod val="50000"/>
                  </a:schemeClr>
                </a:solidFill>
                <a:latin typeface="Open Sans Semibold" panose="020B0706030804020204" pitchFamily="34" charset="0"/>
                <a:cs typeface="Open Sans Semibold" panose="020B0706030804020204" pitchFamily="34" charset="0"/>
              </a:defRPr>
            </a:lvl1pPr>
          </a:lstStyle>
          <a:p>
            <a:pPr lvl="0"/>
            <a:r>
              <a:rPr kumimoji="1" lang="en-US" altLang="ja-JP" dirty="0"/>
              <a:t>9999</a:t>
            </a:r>
            <a:endParaRPr kumimoji="1" lang="ja-JP" altLang="en-US" dirty="0"/>
          </a:p>
        </p:txBody>
      </p:sp>
      <p:sp>
        <p:nvSpPr>
          <p:cNvPr id="87" name="テキスト プレースホルダー 6"/>
          <p:cNvSpPr>
            <a:spLocks noGrp="1"/>
          </p:cNvSpPr>
          <p:nvPr>
            <p:ph type="body" sz="quarter" idx="34" hasCustomPrompt="1"/>
          </p:nvPr>
        </p:nvSpPr>
        <p:spPr>
          <a:xfrm>
            <a:off x="7398137" y="4421711"/>
            <a:ext cx="2452425" cy="480053"/>
          </a:xfrm>
        </p:spPr>
        <p:txBody>
          <a:bodyPr anchor="b">
            <a:noAutofit/>
          </a:bodyPr>
          <a:lstStyle>
            <a:lvl1pPr algn="l">
              <a:defRPr sz="1867"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88" name="テキスト プレースホルダー 6"/>
          <p:cNvSpPr>
            <a:spLocks noGrp="1"/>
          </p:cNvSpPr>
          <p:nvPr>
            <p:ph type="body" sz="quarter" idx="35" hasCustomPrompt="1"/>
          </p:nvPr>
        </p:nvSpPr>
        <p:spPr>
          <a:xfrm>
            <a:off x="7402624" y="4925474"/>
            <a:ext cx="2452425" cy="823041"/>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89" name="正方形/長方形 88"/>
          <p:cNvSpPr/>
          <p:nvPr userDrawn="1"/>
        </p:nvSpPr>
        <p:spPr>
          <a:xfrm>
            <a:off x="7498100" y="4860535"/>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0" name="テキスト プレースホルダー 6"/>
          <p:cNvSpPr>
            <a:spLocks noGrp="1"/>
          </p:cNvSpPr>
          <p:nvPr>
            <p:ph type="body" sz="quarter" idx="36" hasCustomPrompt="1"/>
          </p:nvPr>
        </p:nvSpPr>
        <p:spPr>
          <a:xfrm>
            <a:off x="6690458" y="5641924"/>
            <a:ext cx="1164374" cy="480053"/>
          </a:xfrm>
        </p:spPr>
        <p:txBody>
          <a:bodyPr anchor="t">
            <a:noAutofit/>
          </a:bodyPr>
          <a:lstStyle>
            <a:lvl1pPr algn="ctr">
              <a:defRPr sz="2133" i="1" baseline="0">
                <a:solidFill>
                  <a:schemeClr val="accent4">
                    <a:lumMod val="50000"/>
                  </a:schemeClr>
                </a:solidFill>
                <a:latin typeface="Open Sans Semibold" panose="020B0706030804020204" pitchFamily="34" charset="0"/>
                <a:cs typeface="Open Sans Semibold" panose="020B0706030804020204" pitchFamily="34" charset="0"/>
              </a:defRPr>
            </a:lvl1pPr>
          </a:lstStyle>
          <a:p>
            <a:pPr lvl="0"/>
            <a:r>
              <a:rPr kumimoji="1" lang="en-US" altLang="ja-JP" dirty="0"/>
              <a:t>9999</a:t>
            </a:r>
            <a:endParaRPr kumimoji="1" lang="ja-JP" altLang="en-US" dirty="0"/>
          </a:p>
        </p:txBody>
      </p:sp>
      <p:sp>
        <p:nvSpPr>
          <p:cNvPr id="67" name="正方形/長方形 66"/>
          <p:cNvSpPr/>
          <p:nvPr userDrawn="1"/>
        </p:nvSpPr>
        <p:spPr>
          <a:xfrm flipV="1">
            <a:off x="9565595" y="3948191"/>
            <a:ext cx="2626405" cy="304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Tree>
    <p:extLst>
      <p:ext uri="{BB962C8B-B14F-4D97-AF65-F5344CB8AC3E}">
        <p14:creationId xmlns:p14="http://schemas.microsoft.com/office/powerpoint/2010/main" val="180877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par>
                          <p:cTn id="16" fill="hold">
                            <p:stCondLst>
                              <p:cond delay="1000"/>
                            </p:stCondLst>
                            <p:childTnLst>
                              <p:par>
                                <p:cTn id="17" presetID="49" presetClass="entr" presetSubtype="0" decel="10000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 calcmode="lin" valueType="num">
                                      <p:cBhvr>
                                        <p:cTn id="21" dur="500" fill="hold"/>
                                        <p:tgtEl>
                                          <p:spTgt spid="5"/>
                                        </p:tgtEl>
                                        <p:attrNameLst>
                                          <p:attrName>style.rotation</p:attrName>
                                        </p:attrNameLst>
                                      </p:cBhvr>
                                      <p:tavLst>
                                        <p:tav tm="0">
                                          <p:val>
                                            <p:fltVal val="360"/>
                                          </p:val>
                                        </p:tav>
                                        <p:tav tm="100000">
                                          <p:val>
                                            <p:fltVal val="0"/>
                                          </p:val>
                                        </p:tav>
                                      </p:tavLst>
                                    </p:anim>
                                    <p:animEffect transition="in" filter="fade">
                                      <p:cBhvr>
                                        <p:cTn id="22" dur="500"/>
                                        <p:tgtEl>
                                          <p:spTgt spid="5"/>
                                        </p:tgtEl>
                                      </p:cBhvr>
                                    </p:animEffect>
                                  </p:childTnLst>
                                </p:cTn>
                              </p:par>
                            </p:childTnLst>
                          </p:cTn>
                        </p:par>
                        <p:par>
                          <p:cTn id="23" fill="hold">
                            <p:stCondLst>
                              <p:cond delay="1500"/>
                            </p:stCondLst>
                            <p:childTnLst>
                              <p:par>
                                <p:cTn id="24" presetID="22" presetClass="entr" presetSubtype="4"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wipe(down)">
                                      <p:cBhvr>
                                        <p:cTn id="26" dur="500"/>
                                        <p:tgtEl>
                                          <p:spTgt spid="36"/>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fade">
                                      <p:cBhvr>
                                        <p:cTn id="30" dur="500"/>
                                        <p:tgtEl>
                                          <p:spTgt spid="37"/>
                                        </p:tgtEl>
                                      </p:cBhvr>
                                    </p:animEffect>
                                  </p:childTnLst>
                                </p:cTn>
                              </p:par>
                            </p:childTnLst>
                          </p:cTn>
                        </p:par>
                        <p:par>
                          <p:cTn id="31" fill="hold">
                            <p:stCondLst>
                              <p:cond delay="2500"/>
                            </p:stCondLst>
                            <p:childTnLst>
                              <p:par>
                                <p:cTn id="32" presetID="22" presetClass="entr" presetSubtype="8" fill="hold" grpId="0" nodeType="afterEffect">
                                  <p:stCondLst>
                                    <p:cond delay="0"/>
                                  </p:stCondLst>
                                  <p:iterate type="lt">
                                    <p:tmPct val="10000"/>
                                  </p:iterate>
                                  <p:childTnLst>
                                    <p:set>
                                      <p:cBhvr>
                                        <p:cTn id="33" dur="1" fill="hold">
                                          <p:stCondLst>
                                            <p:cond delay="0"/>
                                          </p:stCondLst>
                                        </p:cTn>
                                        <p:tgtEl>
                                          <p:spTgt spid="74">
                                            <p:txEl>
                                              <p:pRg st="0" end="0"/>
                                            </p:txEl>
                                          </p:spTgt>
                                        </p:tgtEl>
                                        <p:attrNameLst>
                                          <p:attrName>style.visibility</p:attrName>
                                        </p:attrNameLst>
                                      </p:cBhvr>
                                      <p:to>
                                        <p:strVal val="visible"/>
                                      </p:to>
                                    </p:set>
                                    <p:animEffect transition="in" filter="wipe(left)">
                                      <p:cBhvr>
                                        <p:cTn id="34" dur="500"/>
                                        <p:tgtEl>
                                          <p:spTgt spid="74">
                                            <p:txEl>
                                              <p:pRg st="0" end="0"/>
                                            </p:txEl>
                                          </p:spTgt>
                                        </p:tgtEl>
                                      </p:cBhvr>
                                    </p:animEffect>
                                  </p:childTnLst>
                                </p:cTn>
                              </p:par>
                            </p:childTnLst>
                          </p:cTn>
                        </p:par>
                        <p:par>
                          <p:cTn id="35" fill="hold">
                            <p:stCondLst>
                              <p:cond delay="3150"/>
                            </p:stCondLst>
                            <p:childTnLst>
                              <p:par>
                                <p:cTn id="36" presetID="2" presetClass="entr" presetSubtype="2" decel="100000" fill="hold" grpId="0" nodeType="afterEffect">
                                  <p:stCondLst>
                                    <p:cond delay="0"/>
                                  </p:stCondLst>
                                  <p:childTnLst>
                                    <p:set>
                                      <p:cBhvr>
                                        <p:cTn id="37" dur="1" fill="hold">
                                          <p:stCondLst>
                                            <p:cond delay="0"/>
                                          </p:stCondLst>
                                        </p:cTn>
                                        <p:tgtEl>
                                          <p:spTgt spid="71">
                                            <p:txEl>
                                              <p:pRg st="0" end="0"/>
                                            </p:txEl>
                                          </p:spTgt>
                                        </p:tgtEl>
                                        <p:attrNameLst>
                                          <p:attrName>style.visibility</p:attrName>
                                        </p:attrNameLst>
                                      </p:cBhvr>
                                      <p:to>
                                        <p:strVal val="visible"/>
                                      </p:to>
                                    </p:set>
                                    <p:anim calcmode="lin" valueType="num">
                                      <p:cBhvr additive="base">
                                        <p:cTn id="38" dur="750" fill="hold"/>
                                        <p:tgtEl>
                                          <p:spTgt spid="71">
                                            <p:txEl>
                                              <p:pRg st="0" end="0"/>
                                            </p:txEl>
                                          </p:spTgt>
                                        </p:tgtEl>
                                        <p:attrNameLst>
                                          <p:attrName>ppt_x</p:attrName>
                                        </p:attrNameLst>
                                      </p:cBhvr>
                                      <p:tavLst>
                                        <p:tav tm="0">
                                          <p:val>
                                            <p:strVal val="1+#ppt_w/2"/>
                                          </p:val>
                                        </p:tav>
                                        <p:tav tm="100000">
                                          <p:val>
                                            <p:strVal val="#ppt_x"/>
                                          </p:val>
                                        </p:tav>
                                      </p:tavLst>
                                    </p:anim>
                                    <p:anim calcmode="lin" valueType="num">
                                      <p:cBhvr additive="base">
                                        <p:cTn id="39" dur="750" fill="hold"/>
                                        <p:tgtEl>
                                          <p:spTgt spid="71">
                                            <p:txEl>
                                              <p:pRg st="0" end="0"/>
                                            </p:txEl>
                                          </p:spTgt>
                                        </p:tgtEl>
                                        <p:attrNameLst>
                                          <p:attrName>ppt_y</p:attrName>
                                        </p:attrNameLst>
                                      </p:cBhvr>
                                      <p:tavLst>
                                        <p:tav tm="0">
                                          <p:val>
                                            <p:strVal val="#ppt_y"/>
                                          </p:val>
                                        </p:tav>
                                        <p:tav tm="100000">
                                          <p:val>
                                            <p:strVal val="#ppt_y"/>
                                          </p:val>
                                        </p:tav>
                                      </p:tavLst>
                                    </p:anim>
                                  </p:childTnLst>
                                </p:cTn>
                              </p:par>
                              <p:par>
                                <p:cTn id="40" presetID="2" presetClass="entr" presetSubtype="2" decel="100000" fill="hold" grpId="0" nodeType="withEffect">
                                  <p:stCondLst>
                                    <p:cond delay="0"/>
                                  </p:stCondLst>
                                  <p:childTnLst>
                                    <p:set>
                                      <p:cBhvr>
                                        <p:cTn id="41" dur="1" fill="hold">
                                          <p:stCondLst>
                                            <p:cond delay="0"/>
                                          </p:stCondLst>
                                        </p:cTn>
                                        <p:tgtEl>
                                          <p:spTgt spid="73"/>
                                        </p:tgtEl>
                                        <p:attrNameLst>
                                          <p:attrName>style.visibility</p:attrName>
                                        </p:attrNameLst>
                                      </p:cBhvr>
                                      <p:to>
                                        <p:strVal val="visible"/>
                                      </p:to>
                                    </p:set>
                                    <p:anim calcmode="lin" valueType="num">
                                      <p:cBhvr additive="base">
                                        <p:cTn id="42" dur="750" fill="hold"/>
                                        <p:tgtEl>
                                          <p:spTgt spid="73"/>
                                        </p:tgtEl>
                                        <p:attrNameLst>
                                          <p:attrName>ppt_x</p:attrName>
                                        </p:attrNameLst>
                                      </p:cBhvr>
                                      <p:tavLst>
                                        <p:tav tm="0">
                                          <p:val>
                                            <p:strVal val="1+#ppt_w/2"/>
                                          </p:val>
                                        </p:tav>
                                        <p:tav tm="100000">
                                          <p:val>
                                            <p:strVal val="#ppt_x"/>
                                          </p:val>
                                        </p:tav>
                                      </p:tavLst>
                                    </p:anim>
                                    <p:anim calcmode="lin" valueType="num">
                                      <p:cBhvr additive="base">
                                        <p:cTn id="43" dur="750" fill="hold"/>
                                        <p:tgtEl>
                                          <p:spTgt spid="73"/>
                                        </p:tgtEl>
                                        <p:attrNameLst>
                                          <p:attrName>ppt_y</p:attrName>
                                        </p:attrNameLst>
                                      </p:cBhvr>
                                      <p:tavLst>
                                        <p:tav tm="0">
                                          <p:val>
                                            <p:strVal val="#ppt_y"/>
                                          </p:val>
                                        </p:tav>
                                        <p:tav tm="100000">
                                          <p:val>
                                            <p:strVal val="#ppt_y"/>
                                          </p:val>
                                        </p:tav>
                                      </p:tavLst>
                                    </p:anim>
                                  </p:childTnLst>
                                </p:cTn>
                              </p:par>
                            </p:childTnLst>
                          </p:cTn>
                        </p:par>
                        <p:par>
                          <p:cTn id="44" fill="hold">
                            <p:stCondLst>
                              <p:cond delay="3900"/>
                            </p:stCondLst>
                            <p:childTnLst>
                              <p:par>
                                <p:cTn id="45" presetID="22" presetClass="entr" presetSubtype="8" fill="hold" grpId="0" nodeType="afterEffect">
                                  <p:stCondLst>
                                    <p:cond delay="0"/>
                                  </p:stCondLst>
                                  <p:childTnLst>
                                    <p:set>
                                      <p:cBhvr>
                                        <p:cTn id="46" dur="1" fill="hold">
                                          <p:stCondLst>
                                            <p:cond delay="0"/>
                                          </p:stCondLst>
                                        </p:cTn>
                                        <p:tgtEl>
                                          <p:spTgt spid="72">
                                            <p:txEl>
                                              <p:pRg st="0" end="0"/>
                                            </p:txEl>
                                          </p:spTgt>
                                        </p:tgtEl>
                                        <p:attrNameLst>
                                          <p:attrName>style.visibility</p:attrName>
                                        </p:attrNameLst>
                                      </p:cBhvr>
                                      <p:to>
                                        <p:strVal val="visible"/>
                                      </p:to>
                                    </p:set>
                                    <p:animEffect transition="in" filter="wipe(left)">
                                      <p:cBhvr>
                                        <p:cTn id="47" dur="500"/>
                                        <p:tgtEl>
                                          <p:spTgt spid="72">
                                            <p:txEl>
                                              <p:pRg st="0" end="0"/>
                                            </p:txEl>
                                          </p:spTgt>
                                        </p:tgtEl>
                                      </p:cBhvr>
                                    </p:animEffect>
                                  </p:childTnLst>
                                </p:cTn>
                              </p:par>
                            </p:childTnLst>
                          </p:cTn>
                        </p:par>
                        <p:par>
                          <p:cTn id="48" fill="hold">
                            <p:stCondLst>
                              <p:cond delay="4400"/>
                            </p:stCondLst>
                            <p:childTnLst>
                              <p:par>
                                <p:cTn id="49" presetID="10" presetClass="entr" presetSubtype="0"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500"/>
                                        <p:tgtEl>
                                          <p:spTgt spid="38"/>
                                        </p:tgtEl>
                                      </p:cBhvr>
                                    </p:animEffect>
                                  </p:childTnLst>
                                </p:cTn>
                              </p:par>
                            </p:childTnLst>
                          </p:cTn>
                        </p:par>
                        <p:par>
                          <p:cTn id="52" fill="hold">
                            <p:stCondLst>
                              <p:cond delay="4900"/>
                            </p:stCondLst>
                            <p:childTnLst>
                              <p:par>
                                <p:cTn id="53" presetID="22" presetClass="entr" presetSubtype="8" fill="hold" grpId="0" nodeType="afterEffect">
                                  <p:stCondLst>
                                    <p:cond delay="0"/>
                                  </p:stCondLst>
                                  <p:childTnLst>
                                    <p:set>
                                      <p:cBhvr>
                                        <p:cTn id="54" dur="1" fill="hold">
                                          <p:stCondLst>
                                            <p:cond delay="0"/>
                                          </p:stCondLst>
                                        </p:cTn>
                                        <p:tgtEl>
                                          <p:spTgt spid="39"/>
                                        </p:tgtEl>
                                        <p:attrNameLst>
                                          <p:attrName>style.visibility</p:attrName>
                                        </p:attrNameLst>
                                      </p:cBhvr>
                                      <p:to>
                                        <p:strVal val="visible"/>
                                      </p:to>
                                    </p:set>
                                    <p:animEffect transition="in" filter="wipe(left)">
                                      <p:cBhvr>
                                        <p:cTn id="55" dur="500"/>
                                        <p:tgtEl>
                                          <p:spTgt spid="39"/>
                                        </p:tgtEl>
                                      </p:cBhvr>
                                    </p:animEffect>
                                  </p:childTnLst>
                                </p:cTn>
                              </p:par>
                            </p:childTnLst>
                          </p:cTn>
                        </p:par>
                        <p:par>
                          <p:cTn id="56" fill="hold">
                            <p:stCondLst>
                              <p:cond delay="5400"/>
                            </p:stCondLst>
                            <p:childTnLst>
                              <p:par>
                                <p:cTn id="57" presetID="49" presetClass="entr" presetSubtype="0" decel="100000" fill="hold" grpId="0"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 calcmode="lin" valueType="num">
                                      <p:cBhvr>
                                        <p:cTn id="61" dur="500" fill="hold"/>
                                        <p:tgtEl>
                                          <p:spTgt spid="40"/>
                                        </p:tgtEl>
                                        <p:attrNameLst>
                                          <p:attrName>style.rotation</p:attrName>
                                        </p:attrNameLst>
                                      </p:cBhvr>
                                      <p:tavLst>
                                        <p:tav tm="0">
                                          <p:val>
                                            <p:fltVal val="360"/>
                                          </p:val>
                                        </p:tav>
                                        <p:tav tm="100000">
                                          <p:val>
                                            <p:fltVal val="0"/>
                                          </p:val>
                                        </p:tav>
                                      </p:tavLst>
                                    </p:anim>
                                    <p:animEffect transition="in" filter="fade">
                                      <p:cBhvr>
                                        <p:cTn id="62" dur="500"/>
                                        <p:tgtEl>
                                          <p:spTgt spid="40"/>
                                        </p:tgtEl>
                                      </p:cBhvr>
                                    </p:animEffect>
                                  </p:childTnLst>
                                </p:cTn>
                              </p:par>
                            </p:childTnLst>
                          </p:cTn>
                        </p:par>
                        <p:par>
                          <p:cTn id="63" fill="hold">
                            <p:stCondLst>
                              <p:cond delay="5900"/>
                            </p:stCondLst>
                            <p:childTnLst>
                              <p:par>
                                <p:cTn id="64" presetID="22" presetClass="entr" presetSubtype="1" fill="hold" grpId="0" nodeType="afterEffect">
                                  <p:stCondLst>
                                    <p:cond delay="0"/>
                                  </p:stCondLst>
                                  <p:childTnLst>
                                    <p:set>
                                      <p:cBhvr>
                                        <p:cTn id="65" dur="1" fill="hold">
                                          <p:stCondLst>
                                            <p:cond delay="0"/>
                                          </p:stCondLst>
                                        </p:cTn>
                                        <p:tgtEl>
                                          <p:spTgt spid="41"/>
                                        </p:tgtEl>
                                        <p:attrNameLst>
                                          <p:attrName>style.visibility</p:attrName>
                                        </p:attrNameLst>
                                      </p:cBhvr>
                                      <p:to>
                                        <p:strVal val="visible"/>
                                      </p:to>
                                    </p:set>
                                    <p:animEffect transition="in" filter="wipe(up)">
                                      <p:cBhvr>
                                        <p:cTn id="66" dur="500"/>
                                        <p:tgtEl>
                                          <p:spTgt spid="41"/>
                                        </p:tgtEl>
                                      </p:cBhvr>
                                    </p:animEffect>
                                  </p:childTnLst>
                                </p:cTn>
                              </p:par>
                            </p:childTnLst>
                          </p:cTn>
                        </p:par>
                        <p:par>
                          <p:cTn id="67" fill="hold">
                            <p:stCondLst>
                              <p:cond delay="6400"/>
                            </p:stCondLst>
                            <p:childTnLst>
                              <p:par>
                                <p:cTn id="68" presetID="10" presetClass="entr" presetSubtype="0" fill="hold" grpId="0" nodeType="afterEffect">
                                  <p:stCondLst>
                                    <p:cond delay="0"/>
                                  </p:stCondLst>
                                  <p:childTnLst>
                                    <p:set>
                                      <p:cBhvr>
                                        <p:cTn id="69" dur="1" fill="hold">
                                          <p:stCondLst>
                                            <p:cond delay="0"/>
                                          </p:stCondLst>
                                        </p:cTn>
                                        <p:tgtEl>
                                          <p:spTgt spid="42"/>
                                        </p:tgtEl>
                                        <p:attrNameLst>
                                          <p:attrName>style.visibility</p:attrName>
                                        </p:attrNameLst>
                                      </p:cBhvr>
                                      <p:to>
                                        <p:strVal val="visible"/>
                                      </p:to>
                                    </p:set>
                                    <p:animEffect transition="in" filter="fade">
                                      <p:cBhvr>
                                        <p:cTn id="70" dur="500"/>
                                        <p:tgtEl>
                                          <p:spTgt spid="42"/>
                                        </p:tgtEl>
                                      </p:cBhvr>
                                    </p:animEffect>
                                  </p:childTnLst>
                                </p:cTn>
                              </p:par>
                            </p:childTnLst>
                          </p:cTn>
                        </p:par>
                        <p:par>
                          <p:cTn id="71" fill="hold">
                            <p:stCondLst>
                              <p:cond delay="6900"/>
                            </p:stCondLst>
                            <p:childTnLst>
                              <p:par>
                                <p:cTn id="72" presetID="22" presetClass="entr" presetSubtype="4" fill="hold" grpId="0" nodeType="afterEffect">
                                  <p:stCondLst>
                                    <p:cond delay="0"/>
                                  </p:stCondLst>
                                  <p:iterate type="lt">
                                    <p:tmPct val="10000"/>
                                  </p:iterate>
                                  <p:childTnLst>
                                    <p:set>
                                      <p:cBhvr>
                                        <p:cTn id="73" dur="1" fill="hold">
                                          <p:stCondLst>
                                            <p:cond delay="0"/>
                                          </p:stCondLst>
                                        </p:cTn>
                                        <p:tgtEl>
                                          <p:spTgt spid="86">
                                            <p:txEl>
                                              <p:pRg st="0" end="0"/>
                                            </p:txEl>
                                          </p:spTgt>
                                        </p:tgtEl>
                                        <p:attrNameLst>
                                          <p:attrName>style.visibility</p:attrName>
                                        </p:attrNameLst>
                                      </p:cBhvr>
                                      <p:to>
                                        <p:strVal val="visible"/>
                                      </p:to>
                                    </p:set>
                                    <p:animEffect transition="in" filter="wipe(down)">
                                      <p:cBhvr>
                                        <p:cTn id="74" dur="500"/>
                                        <p:tgtEl>
                                          <p:spTgt spid="86">
                                            <p:txEl>
                                              <p:pRg st="0" end="0"/>
                                            </p:txEl>
                                          </p:spTgt>
                                        </p:tgtEl>
                                      </p:cBhvr>
                                    </p:animEffect>
                                  </p:childTnLst>
                                </p:cTn>
                              </p:par>
                            </p:childTnLst>
                          </p:cTn>
                        </p:par>
                        <p:par>
                          <p:cTn id="75" fill="hold">
                            <p:stCondLst>
                              <p:cond delay="7550"/>
                            </p:stCondLst>
                            <p:childTnLst>
                              <p:par>
                                <p:cTn id="76" presetID="2" presetClass="entr" presetSubtype="2" decel="98000" fill="hold" grpId="0" nodeType="afterEffect">
                                  <p:stCondLst>
                                    <p:cond delay="0"/>
                                  </p:stCondLst>
                                  <p:childTnLst>
                                    <p:set>
                                      <p:cBhvr>
                                        <p:cTn id="77" dur="1" fill="hold">
                                          <p:stCondLst>
                                            <p:cond delay="0"/>
                                          </p:stCondLst>
                                        </p:cTn>
                                        <p:tgtEl>
                                          <p:spTgt spid="83">
                                            <p:txEl>
                                              <p:pRg st="0" end="0"/>
                                            </p:txEl>
                                          </p:spTgt>
                                        </p:tgtEl>
                                        <p:attrNameLst>
                                          <p:attrName>style.visibility</p:attrName>
                                        </p:attrNameLst>
                                      </p:cBhvr>
                                      <p:to>
                                        <p:strVal val="visible"/>
                                      </p:to>
                                    </p:set>
                                    <p:anim calcmode="lin" valueType="num">
                                      <p:cBhvr additive="base">
                                        <p:cTn id="78" dur="750" fill="hold"/>
                                        <p:tgtEl>
                                          <p:spTgt spid="83">
                                            <p:txEl>
                                              <p:pRg st="0" end="0"/>
                                            </p:txEl>
                                          </p:spTgt>
                                        </p:tgtEl>
                                        <p:attrNameLst>
                                          <p:attrName>ppt_x</p:attrName>
                                        </p:attrNameLst>
                                      </p:cBhvr>
                                      <p:tavLst>
                                        <p:tav tm="0">
                                          <p:val>
                                            <p:strVal val="1+#ppt_w/2"/>
                                          </p:val>
                                        </p:tav>
                                        <p:tav tm="100000">
                                          <p:val>
                                            <p:strVal val="#ppt_x"/>
                                          </p:val>
                                        </p:tav>
                                      </p:tavLst>
                                    </p:anim>
                                    <p:anim calcmode="lin" valueType="num">
                                      <p:cBhvr additive="base">
                                        <p:cTn id="79" dur="750" fill="hold"/>
                                        <p:tgtEl>
                                          <p:spTgt spid="83">
                                            <p:txEl>
                                              <p:pRg st="0" end="0"/>
                                            </p:txEl>
                                          </p:spTgt>
                                        </p:tgtEl>
                                        <p:attrNameLst>
                                          <p:attrName>ppt_y</p:attrName>
                                        </p:attrNameLst>
                                      </p:cBhvr>
                                      <p:tavLst>
                                        <p:tav tm="0">
                                          <p:val>
                                            <p:strVal val="#ppt_y"/>
                                          </p:val>
                                        </p:tav>
                                        <p:tav tm="100000">
                                          <p:val>
                                            <p:strVal val="#ppt_y"/>
                                          </p:val>
                                        </p:tav>
                                      </p:tavLst>
                                    </p:anim>
                                  </p:childTnLst>
                                </p:cTn>
                              </p:par>
                              <p:par>
                                <p:cTn id="80" presetID="2" presetClass="entr" presetSubtype="2" decel="98000" fill="hold" grpId="0" nodeType="withEffect">
                                  <p:stCondLst>
                                    <p:cond delay="0"/>
                                  </p:stCondLst>
                                  <p:childTnLst>
                                    <p:set>
                                      <p:cBhvr>
                                        <p:cTn id="81" dur="1" fill="hold">
                                          <p:stCondLst>
                                            <p:cond delay="0"/>
                                          </p:stCondLst>
                                        </p:cTn>
                                        <p:tgtEl>
                                          <p:spTgt spid="85"/>
                                        </p:tgtEl>
                                        <p:attrNameLst>
                                          <p:attrName>style.visibility</p:attrName>
                                        </p:attrNameLst>
                                      </p:cBhvr>
                                      <p:to>
                                        <p:strVal val="visible"/>
                                      </p:to>
                                    </p:set>
                                    <p:anim calcmode="lin" valueType="num">
                                      <p:cBhvr additive="base">
                                        <p:cTn id="82" dur="750" fill="hold"/>
                                        <p:tgtEl>
                                          <p:spTgt spid="85"/>
                                        </p:tgtEl>
                                        <p:attrNameLst>
                                          <p:attrName>ppt_x</p:attrName>
                                        </p:attrNameLst>
                                      </p:cBhvr>
                                      <p:tavLst>
                                        <p:tav tm="0">
                                          <p:val>
                                            <p:strVal val="1+#ppt_w/2"/>
                                          </p:val>
                                        </p:tav>
                                        <p:tav tm="100000">
                                          <p:val>
                                            <p:strVal val="#ppt_x"/>
                                          </p:val>
                                        </p:tav>
                                      </p:tavLst>
                                    </p:anim>
                                    <p:anim calcmode="lin" valueType="num">
                                      <p:cBhvr additive="base">
                                        <p:cTn id="83" dur="750" fill="hold"/>
                                        <p:tgtEl>
                                          <p:spTgt spid="85"/>
                                        </p:tgtEl>
                                        <p:attrNameLst>
                                          <p:attrName>ppt_y</p:attrName>
                                        </p:attrNameLst>
                                      </p:cBhvr>
                                      <p:tavLst>
                                        <p:tav tm="0">
                                          <p:val>
                                            <p:strVal val="#ppt_y"/>
                                          </p:val>
                                        </p:tav>
                                        <p:tav tm="100000">
                                          <p:val>
                                            <p:strVal val="#ppt_y"/>
                                          </p:val>
                                        </p:tav>
                                      </p:tavLst>
                                    </p:anim>
                                  </p:childTnLst>
                                </p:cTn>
                              </p:par>
                            </p:childTnLst>
                          </p:cTn>
                        </p:par>
                        <p:par>
                          <p:cTn id="84" fill="hold">
                            <p:stCondLst>
                              <p:cond delay="8300"/>
                            </p:stCondLst>
                            <p:childTnLst>
                              <p:par>
                                <p:cTn id="85" presetID="22" presetClass="entr" presetSubtype="8" fill="hold" grpId="0" nodeType="afterEffect">
                                  <p:stCondLst>
                                    <p:cond delay="0"/>
                                  </p:stCondLst>
                                  <p:childTnLst>
                                    <p:set>
                                      <p:cBhvr>
                                        <p:cTn id="86" dur="1" fill="hold">
                                          <p:stCondLst>
                                            <p:cond delay="0"/>
                                          </p:stCondLst>
                                        </p:cTn>
                                        <p:tgtEl>
                                          <p:spTgt spid="84">
                                            <p:txEl>
                                              <p:pRg st="0" end="0"/>
                                            </p:txEl>
                                          </p:spTgt>
                                        </p:tgtEl>
                                        <p:attrNameLst>
                                          <p:attrName>style.visibility</p:attrName>
                                        </p:attrNameLst>
                                      </p:cBhvr>
                                      <p:to>
                                        <p:strVal val="visible"/>
                                      </p:to>
                                    </p:set>
                                    <p:animEffect transition="in" filter="wipe(left)">
                                      <p:cBhvr>
                                        <p:cTn id="87" dur="500"/>
                                        <p:tgtEl>
                                          <p:spTgt spid="84">
                                            <p:txEl>
                                              <p:pRg st="0" end="0"/>
                                            </p:txEl>
                                          </p:spTgt>
                                        </p:tgtEl>
                                      </p:cBhvr>
                                    </p:animEffect>
                                  </p:childTnLst>
                                </p:cTn>
                              </p:par>
                            </p:childTnLst>
                          </p:cTn>
                        </p:par>
                        <p:par>
                          <p:cTn id="88" fill="hold">
                            <p:stCondLst>
                              <p:cond delay="8800"/>
                            </p:stCondLst>
                            <p:childTnLst>
                              <p:par>
                                <p:cTn id="89" presetID="10" presetClass="entr" presetSubtype="0" fill="hold" grpId="0" nodeType="afterEffect">
                                  <p:stCondLst>
                                    <p:cond delay="0"/>
                                  </p:stCondLst>
                                  <p:childTnLst>
                                    <p:set>
                                      <p:cBhvr>
                                        <p:cTn id="90" dur="1" fill="hold">
                                          <p:stCondLst>
                                            <p:cond delay="0"/>
                                          </p:stCondLst>
                                        </p:cTn>
                                        <p:tgtEl>
                                          <p:spTgt spid="48"/>
                                        </p:tgtEl>
                                        <p:attrNameLst>
                                          <p:attrName>style.visibility</p:attrName>
                                        </p:attrNameLst>
                                      </p:cBhvr>
                                      <p:to>
                                        <p:strVal val="visible"/>
                                      </p:to>
                                    </p:set>
                                    <p:animEffect transition="in" filter="fade">
                                      <p:cBhvr>
                                        <p:cTn id="91" dur="500"/>
                                        <p:tgtEl>
                                          <p:spTgt spid="48"/>
                                        </p:tgtEl>
                                      </p:cBhvr>
                                    </p:animEffect>
                                  </p:childTnLst>
                                </p:cTn>
                              </p:par>
                            </p:childTnLst>
                          </p:cTn>
                        </p:par>
                        <p:par>
                          <p:cTn id="92" fill="hold">
                            <p:stCondLst>
                              <p:cond delay="9300"/>
                            </p:stCondLst>
                            <p:childTnLst>
                              <p:par>
                                <p:cTn id="93" presetID="22" presetClass="entr" presetSubtype="8" fill="hold" grpId="0" nodeType="after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wipe(left)">
                                      <p:cBhvr>
                                        <p:cTn id="95" dur="500"/>
                                        <p:tgtEl>
                                          <p:spTgt spid="49"/>
                                        </p:tgtEl>
                                      </p:cBhvr>
                                    </p:animEffect>
                                  </p:childTnLst>
                                </p:cTn>
                              </p:par>
                            </p:childTnLst>
                          </p:cTn>
                        </p:par>
                        <p:par>
                          <p:cTn id="96" fill="hold">
                            <p:stCondLst>
                              <p:cond delay="9800"/>
                            </p:stCondLst>
                            <p:childTnLst>
                              <p:par>
                                <p:cTn id="97" presetID="49" presetClass="entr" presetSubtype="0" decel="100000" fill="hold" grpId="0" nodeType="after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 calcmode="lin" valueType="num">
                                      <p:cBhvr>
                                        <p:cTn id="101" dur="500" fill="hold"/>
                                        <p:tgtEl>
                                          <p:spTgt spid="50"/>
                                        </p:tgtEl>
                                        <p:attrNameLst>
                                          <p:attrName>style.rotation</p:attrName>
                                        </p:attrNameLst>
                                      </p:cBhvr>
                                      <p:tavLst>
                                        <p:tav tm="0">
                                          <p:val>
                                            <p:fltVal val="360"/>
                                          </p:val>
                                        </p:tav>
                                        <p:tav tm="100000">
                                          <p:val>
                                            <p:fltVal val="0"/>
                                          </p:val>
                                        </p:tav>
                                      </p:tavLst>
                                    </p:anim>
                                    <p:animEffect transition="in" filter="fade">
                                      <p:cBhvr>
                                        <p:cTn id="102" dur="500"/>
                                        <p:tgtEl>
                                          <p:spTgt spid="50"/>
                                        </p:tgtEl>
                                      </p:cBhvr>
                                    </p:animEffect>
                                  </p:childTnLst>
                                </p:cTn>
                              </p:par>
                            </p:childTnLst>
                          </p:cTn>
                        </p:par>
                        <p:par>
                          <p:cTn id="103" fill="hold">
                            <p:stCondLst>
                              <p:cond delay="10300"/>
                            </p:stCondLst>
                            <p:childTnLst>
                              <p:par>
                                <p:cTn id="104" presetID="22" presetClass="entr" presetSubtype="4" fill="hold" grpId="0" nodeType="afterEffect">
                                  <p:stCondLst>
                                    <p:cond delay="0"/>
                                  </p:stCondLst>
                                  <p:childTnLst>
                                    <p:set>
                                      <p:cBhvr>
                                        <p:cTn id="105" dur="1" fill="hold">
                                          <p:stCondLst>
                                            <p:cond delay="0"/>
                                          </p:stCondLst>
                                        </p:cTn>
                                        <p:tgtEl>
                                          <p:spTgt spid="51"/>
                                        </p:tgtEl>
                                        <p:attrNameLst>
                                          <p:attrName>style.visibility</p:attrName>
                                        </p:attrNameLst>
                                      </p:cBhvr>
                                      <p:to>
                                        <p:strVal val="visible"/>
                                      </p:to>
                                    </p:set>
                                    <p:animEffect transition="in" filter="wipe(down)">
                                      <p:cBhvr>
                                        <p:cTn id="106" dur="500"/>
                                        <p:tgtEl>
                                          <p:spTgt spid="51"/>
                                        </p:tgtEl>
                                      </p:cBhvr>
                                    </p:animEffect>
                                  </p:childTnLst>
                                </p:cTn>
                              </p:par>
                            </p:childTnLst>
                          </p:cTn>
                        </p:par>
                        <p:par>
                          <p:cTn id="107" fill="hold">
                            <p:stCondLst>
                              <p:cond delay="10800"/>
                            </p:stCondLst>
                            <p:childTnLst>
                              <p:par>
                                <p:cTn id="108" presetID="10" presetClass="entr" presetSubtype="0" fill="hold" grpId="0" nodeType="afterEffect">
                                  <p:stCondLst>
                                    <p:cond delay="0"/>
                                  </p:stCondLst>
                                  <p:childTnLst>
                                    <p:set>
                                      <p:cBhvr>
                                        <p:cTn id="109" dur="1" fill="hold">
                                          <p:stCondLst>
                                            <p:cond delay="0"/>
                                          </p:stCondLst>
                                        </p:cTn>
                                        <p:tgtEl>
                                          <p:spTgt spid="52"/>
                                        </p:tgtEl>
                                        <p:attrNameLst>
                                          <p:attrName>style.visibility</p:attrName>
                                        </p:attrNameLst>
                                      </p:cBhvr>
                                      <p:to>
                                        <p:strVal val="visible"/>
                                      </p:to>
                                    </p:set>
                                    <p:animEffect transition="in" filter="fade">
                                      <p:cBhvr>
                                        <p:cTn id="110" dur="500"/>
                                        <p:tgtEl>
                                          <p:spTgt spid="52"/>
                                        </p:tgtEl>
                                      </p:cBhvr>
                                    </p:animEffect>
                                  </p:childTnLst>
                                </p:cTn>
                              </p:par>
                            </p:childTnLst>
                          </p:cTn>
                        </p:par>
                        <p:par>
                          <p:cTn id="111" fill="hold">
                            <p:stCondLst>
                              <p:cond delay="11300"/>
                            </p:stCondLst>
                            <p:childTnLst>
                              <p:par>
                                <p:cTn id="112" presetID="22" presetClass="entr" presetSubtype="4" fill="hold" grpId="0" nodeType="afterEffect">
                                  <p:stCondLst>
                                    <p:cond delay="0"/>
                                  </p:stCondLst>
                                  <p:iterate type="lt">
                                    <p:tmPct val="10000"/>
                                  </p:iterate>
                                  <p:childTnLst>
                                    <p:set>
                                      <p:cBhvr>
                                        <p:cTn id="113" dur="1" fill="hold">
                                          <p:stCondLst>
                                            <p:cond delay="0"/>
                                          </p:stCondLst>
                                        </p:cTn>
                                        <p:tgtEl>
                                          <p:spTgt spid="78">
                                            <p:txEl>
                                              <p:pRg st="0" end="0"/>
                                            </p:txEl>
                                          </p:spTgt>
                                        </p:tgtEl>
                                        <p:attrNameLst>
                                          <p:attrName>style.visibility</p:attrName>
                                        </p:attrNameLst>
                                      </p:cBhvr>
                                      <p:to>
                                        <p:strVal val="visible"/>
                                      </p:to>
                                    </p:set>
                                    <p:animEffect transition="in" filter="wipe(down)">
                                      <p:cBhvr>
                                        <p:cTn id="114" dur="500"/>
                                        <p:tgtEl>
                                          <p:spTgt spid="78">
                                            <p:txEl>
                                              <p:pRg st="0" end="0"/>
                                            </p:txEl>
                                          </p:spTgt>
                                        </p:tgtEl>
                                      </p:cBhvr>
                                    </p:animEffect>
                                  </p:childTnLst>
                                </p:cTn>
                              </p:par>
                            </p:childTnLst>
                          </p:cTn>
                        </p:par>
                        <p:par>
                          <p:cTn id="115" fill="hold">
                            <p:stCondLst>
                              <p:cond delay="11950"/>
                            </p:stCondLst>
                            <p:childTnLst>
                              <p:par>
                                <p:cTn id="116" presetID="2" presetClass="entr" presetSubtype="2" decel="98000" fill="hold" grpId="0" nodeType="afterEffect">
                                  <p:stCondLst>
                                    <p:cond delay="0"/>
                                  </p:stCondLst>
                                  <p:childTnLst>
                                    <p:set>
                                      <p:cBhvr>
                                        <p:cTn id="117" dur="1" fill="hold">
                                          <p:stCondLst>
                                            <p:cond delay="0"/>
                                          </p:stCondLst>
                                        </p:cTn>
                                        <p:tgtEl>
                                          <p:spTgt spid="75">
                                            <p:txEl>
                                              <p:pRg st="0" end="0"/>
                                            </p:txEl>
                                          </p:spTgt>
                                        </p:tgtEl>
                                        <p:attrNameLst>
                                          <p:attrName>style.visibility</p:attrName>
                                        </p:attrNameLst>
                                      </p:cBhvr>
                                      <p:to>
                                        <p:strVal val="visible"/>
                                      </p:to>
                                    </p:set>
                                    <p:anim calcmode="lin" valueType="num">
                                      <p:cBhvr additive="base">
                                        <p:cTn id="118" dur="750" fill="hold"/>
                                        <p:tgtEl>
                                          <p:spTgt spid="75">
                                            <p:txEl>
                                              <p:pRg st="0" end="0"/>
                                            </p:txEl>
                                          </p:spTgt>
                                        </p:tgtEl>
                                        <p:attrNameLst>
                                          <p:attrName>ppt_x</p:attrName>
                                        </p:attrNameLst>
                                      </p:cBhvr>
                                      <p:tavLst>
                                        <p:tav tm="0">
                                          <p:val>
                                            <p:strVal val="1+#ppt_w/2"/>
                                          </p:val>
                                        </p:tav>
                                        <p:tav tm="100000">
                                          <p:val>
                                            <p:strVal val="#ppt_x"/>
                                          </p:val>
                                        </p:tav>
                                      </p:tavLst>
                                    </p:anim>
                                    <p:anim calcmode="lin" valueType="num">
                                      <p:cBhvr additive="base">
                                        <p:cTn id="119" dur="750" fill="hold"/>
                                        <p:tgtEl>
                                          <p:spTgt spid="75">
                                            <p:txEl>
                                              <p:pRg st="0" end="0"/>
                                            </p:txEl>
                                          </p:spTgt>
                                        </p:tgtEl>
                                        <p:attrNameLst>
                                          <p:attrName>ppt_y</p:attrName>
                                        </p:attrNameLst>
                                      </p:cBhvr>
                                      <p:tavLst>
                                        <p:tav tm="0">
                                          <p:val>
                                            <p:strVal val="#ppt_y"/>
                                          </p:val>
                                        </p:tav>
                                        <p:tav tm="100000">
                                          <p:val>
                                            <p:strVal val="#ppt_y"/>
                                          </p:val>
                                        </p:tav>
                                      </p:tavLst>
                                    </p:anim>
                                  </p:childTnLst>
                                </p:cTn>
                              </p:par>
                              <p:par>
                                <p:cTn id="120" presetID="2" presetClass="entr" presetSubtype="2" decel="98000" fill="hold" grpId="0" nodeType="withEffect">
                                  <p:stCondLst>
                                    <p:cond delay="0"/>
                                  </p:stCondLst>
                                  <p:childTnLst>
                                    <p:set>
                                      <p:cBhvr>
                                        <p:cTn id="121" dur="1" fill="hold">
                                          <p:stCondLst>
                                            <p:cond delay="0"/>
                                          </p:stCondLst>
                                        </p:cTn>
                                        <p:tgtEl>
                                          <p:spTgt spid="77"/>
                                        </p:tgtEl>
                                        <p:attrNameLst>
                                          <p:attrName>style.visibility</p:attrName>
                                        </p:attrNameLst>
                                      </p:cBhvr>
                                      <p:to>
                                        <p:strVal val="visible"/>
                                      </p:to>
                                    </p:set>
                                    <p:anim calcmode="lin" valueType="num">
                                      <p:cBhvr additive="base">
                                        <p:cTn id="122" dur="750" fill="hold"/>
                                        <p:tgtEl>
                                          <p:spTgt spid="77"/>
                                        </p:tgtEl>
                                        <p:attrNameLst>
                                          <p:attrName>ppt_x</p:attrName>
                                        </p:attrNameLst>
                                      </p:cBhvr>
                                      <p:tavLst>
                                        <p:tav tm="0">
                                          <p:val>
                                            <p:strVal val="1+#ppt_w/2"/>
                                          </p:val>
                                        </p:tav>
                                        <p:tav tm="100000">
                                          <p:val>
                                            <p:strVal val="#ppt_x"/>
                                          </p:val>
                                        </p:tav>
                                      </p:tavLst>
                                    </p:anim>
                                    <p:anim calcmode="lin" valueType="num">
                                      <p:cBhvr additive="base">
                                        <p:cTn id="123" dur="750" fill="hold"/>
                                        <p:tgtEl>
                                          <p:spTgt spid="77"/>
                                        </p:tgtEl>
                                        <p:attrNameLst>
                                          <p:attrName>ppt_y</p:attrName>
                                        </p:attrNameLst>
                                      </p:cBhvr>
                                      <p:tavLst>
                                        <p:tav tm="0">
                                          <p:val>
                                            <p:strVal val="#ppt_y"/>
                                          </p:val>
                                        </p:tav>
                                        <p:tav tm="100000">
                                          <p:val>
                                            <p:strVal val="#ppt_y"/>
                                          </p:val>
                                        </p:tav>
                                      </p:tavLst>
                                    </p:anim>
                                  </p:childTnLst>
                                </p:cTn>
                              </p:par>
                            </p:childTnLst>
                          </p:cTn>
                        </p:par>
                        <p:par>
                          <p:cTn id="124" fill="hold">
                            <p:stCondLst>
                              <p:cond delay="12700"/>
                            </p:stCondLst>
                            <p:childTnLst>
                              <p:par>
                                <p:cTn id="125" presetID="22" presetClass="entr" presetSubtype="8" fill="hold" grpId="0" nodeType="afterEffect">
                                  <p:stCondLst>
                                    <p:cond delay="0"/>
                                  </p:stCondLst>
                                  <p:childTnLst>
                                    <p:set>
                                      <p:cBhvr>
                                        <p:cTn id="126" dur="1" fill="hold">
                                          <p:stCondLst>
                                            <p:cond delay="0"/>
                                          </p:stCondLst>
                                        </p:cTn>
                                        <p:tgtEl>
                                          <p:spTgt spid="76">
                                            <p:txEl>
                                              <p:pRg st="0" end="0"/>
                                            </p:txEl>
                                          </p:spTgt>
                                        </p:tgtEl>
                                        <p:attrNameLst>
                                          <p:attrName>style.visibility</p:attrName>
                                        </p:attrNameLst>
                                      </p:cBhvr>
                                      <p:to>
                                        <p:strVal val="visible"/>
                                      </p:to>
                                    </p:set>
                                    <p:animEffect transition="in" filter="wipe(left)">
                                      <p:cBhvr>
                                        <p:cTn id="127" dur="500"/>
                                        <p:tgtEl>
                                          <p:spTgt spid="76">
                                            <p:txEl>
                                              <p:pRg st="0" end="0"/>
                                            </p:txEl>
                                          </p:spTgt>
                                        </p:tgtEl>
                                      </p:cBhvr>
                                    </p:animEffect>
                                  </p:childTnLst>
                                </p:cTn>
                              </p:par>
                            </p:childTnLst>
                          </p:cTn>
                        </p:par>
                        <p:par>
                          <p:cTn id="128" fill="hold">
                            <p:stCondLst>
                              <p:cond delay="13200"/>
                            </p:stCondLst>
                            <p:childTnLst>
                              <p:par>
                                <p:cTn id="129" presetID="10" presetClass="entr" presetSubtype="0" fill="hold" grpId="0" nodeType="afterEffect">
                                  <p:stCondLst>
                                    <p:cond delay="0"/>
                                  </p:stCondLst>
                                  <p:childTnLst>
                                    <p:set>
                                      <p:cBhvr>
                                        <p:cTn id="130" dur="1" fill="hold">
                                          <p:stCondLst>
                                            <p:cond delay="0"/>
                                          </p:stCondLst>
                                        </p:cTn>
                                        <p:tgtEl>
                                          <p:spTgt spid="54"/>
                                        </p:tgtEl>
                                        <p:attrNameLst>
                                          <p:attrName>style.visibility</p:attrName>
                                        </p:attrNameLst>
                                      </p:cBhvr>
                                      <p:to>
                                        <p:strVal val="visible"/>
                                      </p:to>
                                    </p:set>
                                    <p:animEffect transition="in" filter="fade">
                                      <p:cBhvr>
                                        <p:cTn id="131" dur="500"/>
                                        <p:tgtEl>
                                          <p:spTgt spid="54"/>
                                        </p:tgtEl>
                                      </p:cBhvr>
                                    </p:animEffect>
                                  </p:childTnLst>
                                </p:cTn>
                              </p:par>
                            </p:childTnLst>
                          </p:cTn>
                        </p:par>
                        <p:par>
                          <p:cTn id="132" fill="hold">
                            <p:stCondLst>
                              <p:cond delay="13700"/>
                            </p:stCondLst>
                            <p:childTnLst>
                              <p:par>
                                <p:cTn id="133" presetID="22" presetClass="entr" presetSubtype="8" fill="hold" grpId="0" nodeType="afterEffect">
                                  <p:stCondLst>
                                    <p:cond delay="0"/>
                                  </p:stCondLst>
                                  <p:childTnLst>
                                    <p:set>
                                      <p:cBhvr>
                                        <p:cTn id="134" dur="1" fill="hold">
                                          <p:stCondLst>
                                            <p:cond delay="0"/>
                                          </p:stCondLst>
                                        </p:cTn>
                                        <p:tgtEl>
                                          <p:spTgt spid="55"/>
                                        </p:tgtEl>
                                        <p:attrNameLst>
                                          <p:attrName>style.visibility</p:attrName>
                                        </p:attrNameLst>
                                      </p:cBhvr>
                                      <p:to>
                                        <p:strVal val="visible"/>
                                      </p:to>
                                    </p:set>
                                    <p:animEffect transition="in" filter="wipe(left)">
                                      <p:cBhvr>
                                        <p:cTn id="135" dur="500"/>
                                        <p:tgtEl>
                                          <p:spTgt spid="55"/>
                                        </p:tgtEl>
                                      </p:cBhvr>
                                    </p:animEffect>
                                  </p:childTnLst>
                                </p:cTn>
                              </p:par>
                            </p:childTnLst>
                          </p:cTn>
                        </p:par>
                        <p:par>
                          <p:cTn id="136" fill="hold">
                            <p:stCondLst>
                              <p:cond delay="14200"/>
                            </p:stCondLst>
                            <p:childTnLst>
                              <p:par>
                                <p:cTn id="137" presetID="49" presetClass="entr" presetSubtype="0" decel="100000" fill="hold" grpId="0" nodeType="afterEffect">
                                  <p:stCondLst>
                                    <p:cond delay="0"/>
                                  </p:stCondLst>
                                  <p:childTnLst>
                                    <p:set>
                                      <p:cBhvr>
                                        <p:cTn id="138" dur="1" fill="hold">
                                          <p:stCondLst>
                                            <p:cond delay="0"/>
                                          </p:stCondLst>
                                        </p:cTn>
                                        <p:tgtEl>
                                          <p:spTgt spid="56"/>
                                        </p:tgtEl>
                                        <p:attrNameLst>
                                          <p:attrName>style.visibility</p:attrName>
                                        </p:attrNameLst>
                                      </p:cBhvr>
                                      <p:to>
                                        <p:strVal val="visible"/>
                                      </p:to>
                                    </p:set>
                                    <p:anim calcmode="lin" valueType="num">
                                      <p:cBhvr>
                                        <p:cTn id="139" dur="500" fill="hold"/>
                                        <p:tgtEl>
                                          <p:spTgt spid="56"/>
                                        </p:tgtEl>
                                        <p:attrNameLst>
                                          <p:attrName>ppt_w</p:attrName>
                                        </p:attrNameLst>
                                      </p:cBhvr>
                                      <p:tavLst>
                                        <p:tav tm="0">
                                          <p:val>
                                            <p:fltVal val="0"/>
                                          </p:val>
                                        </p:tav>
                                        <p:tav tm="100000">
                                          <p:val>
                                            <p:strVal val="#ppt_w"/>
                                          </p:val>
                                        </p:tav>
                                      </p:tavLst>
                                    </p:anim>
                                    <p:anim calcmode="lin" valueType="num">
                                      <p:cBhvr>
                                        <p:cTn id="140" dur="500" fill="hold"/>
                                        <p:tgtEl>
                                          <p:spTgt spid="56"/>
                                        </p:tgtEl>
                                        <p:attrNameLst>
                                          <p:attrName>ppt_h</p:attrName>
                                        </p:attrNameLst>
                                      </p:cBhvr>
                                      <p:tavLst>
                                        <p:tav tm="0">
                                          <p:val>
                                            <p:fltVal val="0"/>
                                          </p:val>
                                        </p:tav>
                                        <p:tav tm="100000">
                                          <p:val>
                                            <p:strVal val="#ppt_h"/>
                                          </p:val>
                                        </p:tav>
                                      </p:tavLst>
                                    </p:anim>
                                    <p:anim calcmode="lin" valueType="num">
                                      <p:cBhvr>
                                        <p:cTn id="141" dur="500" fill="hold"/>
                                        <p:tgtEl>
                                          <p:spTgt spid="56"/>
                                        </p:tgtEl>
                                        <p:attrNameLst>
                                          <p:attrName>style.rotation</p:attrName>
                                        </p:attrNameLst>
                                      </p:cBhvr>
                                      <p:tavLst>
                                        <p:tav tm="0">
                                          <p:val>
                                            <p:fltVal val="360"/>
                                          </p:val>
                                        </p:tav>
                                        <p:tav tm="100000">
                                          <p:val>
                                            <p:fltVal val="0"/>
                                          </p:val>
                                        </p:tav>
                                      </p:tavLst>
                                    </p:anim>
                                    <p:animEffect transition="in" filter="fade">
                                      <p:cBhvr>
                                        <p:cTn id="142" dur="500"/>
                                        <p:tgtEl>
                                          <p:spTgt spid="56"/>
                                        </p:tgtEl>
                                      </p:cBhvr>
                                    </p:animEffect>
                                  </p:childTnLst>
                                </p:cTn>
                              </p:par>
                            </p:childTnLst>
                          </p:cTn>
                        </p:par>
                        <p:par>
                          <p:cTn id="143" fill="hold">
                            <p:stCondLst>
                              <p:cond delay="14700"/>
                            </p:stCondLst>
                            <p:childTnLst>
                              <p:par>
                                <p:cTn id="144" presetID="22" presetClass="entr" presetSubtype="1" fill="hold" grpId="0" nodeType="afterEffect">
                                  <p:stCondLst>
                                    <p:cond delay="0"/>
                                  </p:stCondLst>
                                  <p:childTnLst>
                                    <p:set>
                                      <p:cBhvr>
                                        <p:cTn id="145" dur="1" fill="hold">
                                          <p:stCondLst>
                                            <p:cond delay="0"/>
                                          </p:stCondLst>
                                        </p:cTn>
                                        <p:tgtEl>
                                          <p:spTgt spid="57"/>
                                        </p:tgtEl>
                                        <p:attrNameLst>
                                          <p:attrName>style.visibility</p:attrName>
                                        </p:attrNameLst>
                                      </p:cBhvr>
                                      <p:to>
                                        <p:strVal val="visible"/>
                                      </p:to>
                                    </p:set>
                                    <p:animEffect transition="in" filter="wipe(up)">
                                      <p:cBhvr>
                                        <p:cTn id="146" dur="500"/>
                                        <p:tgtEl>
                                          <p:spTgt spid="57"/>
                                        </p:tgtEl>
                                      </p:cBhvr>
                                    </p:animEffect>
                                  </p:childTnLst>
                                </p:cTn>
                              </p:par>
                            </p:childTnLst>
                          </p:cTn>
                        </p:par>
                        <p:par>
                          <p:cTn id="147" fill="hold">
                            <p:stCondLst>
                              <p:cond delay="15200"/>
                            </p:stCondLst>
                            <p:childTnLst>
                              <p:par>
                                <p:cTn id="148" presetID="10" presetClass="entr" presetSubtype="0" fill="hold" grpId="0" nodeType="afterEffect">
                                  <p:stCondLst>
                                    <p:cond delay="0"/>
                                  </p:stCondLst>
                                  <p:childTnLst>
                                    <p:set>
                                      <p:cBhvr>
                                        <p:cTn id="149" dur="1" fill="hold">
                                          <p:stCondLst>
                                            <p:cond delay="0"/>
                                          </p:stCondLst>
                                        </p:cTn>
                                        <p:tgtEl>
                                          <p:spTgt spid="58"/>
                                        </p:tgtEl>
                                        <p:attrNameLst>
                                          <p:attrName>style.visibility</p:attrName>
                                        </p:attrNameLst>
                                      </p:cBhvr>
                                      <p:to>
                                        <p:strVal val="visible"/>
                                      </p:to>
                                    </p:set>
                                    <p:animEffect transition="in" filter="fade">
                                      <p:cBhvr>
                                        <p:cTn id="150" dur="500"/>
                                        <p:tgtEl>
                                          <p:spTgt spid="58"/>
                                        </p:tgtEl>
                                      </p:cBhvr>
                                    </p:animEffect>
                                  </p:childTnLst>
                                </p:cTn>
                              </p:par>
                            </p:childTnLst>
                          </p:cTn>
                        </p:par>
                        <p:par>
                          <p:cTn id="151" fill="hold">
                            <p:stCondLst>
                              <p:cond delay="15700"/>
                            </p:stCondLst>
                            <p:childTnLst>
                              <p:par>
                                <p:cTn id="152" presetID="22" presetClass="entr" presetSubtype="4" fill="hold" grpId="0" nodeType="afterEffect">
                                  <p:stCondLst>
                                    <p:cond delay="0"/>
                                  </p:stCondLst>
                                  <p:iterate type="lt">
                                    <p:tmPct val="10000"/>
                                  </p:iterate>
                                  <p:childTnLst>
                                    <p:set>
                                      <p:cBhvr>
                                        <p:cTn id="153" dur="1" fill="hold">
                                          <p:stCondLst>
                                            <p:cond delay="0"/>
                                          </p:stCondLst>
                                        </p:cTn>
                                        <p:tgtEl>
                                          <p:spTgt spid="90">
                                            <p:txEl>
                                              <p:pRg st="0" end="0"/>
                                            </p:txEl>
                                          </p:spTgt>
                                        </p:tgtEl>
                                        <p:attrNameLst>
                                          <p:attrName>style.visibility</p:attrName>
                                        </p:attrNameLst>
                                      </p:cBhvr>
                                      <p:to>
                                        <p:strVal val="visible"/>
                                      </p:to>
                                    </p:set>
                                    <p:animEffect transition="in" filter="wipe(down)">
                                      <p:cBhvr>
                                        <p:cTn id="154" dur="500"/>
                                        <p:tgtEl>
                                          <p:spTgt spid="90">
                                            <p:txEl>
                                              <p:pRg st="0" end="0"/>
                                            </p:txEl>
                                          </p:spTgt>
                                        </p:tgtEl>
                                      </p:cBhvr>
                                    </p:animEffect>
                                  </p:childTnLst>
                                </p:cTn>
                              </p:par>
                            </p:childTnLst>
                          </p:cTn>
                        </p:par>
                        <p:par>
                          <p:cTn id="155" fill="hold">
                            <p:stCondLst>
                              <p:cond delay="16350"/>
                            </p:stCondLst>
                            <p:childTnLst>
                              <p:par>
                                <p:cTn id="156" presetID="2" presetClass="entr" presetSubtype="2" decel="98000" fill="hold" grpId="0" nodeType="afterEffect">
                                  <p:stCondLst>
                                    <p:cond delay="0"/>
                                  </p:stCondLst>
                                  <p:childTnLst>
                                    <p:set>
                                      <p:cBhvr>
                                        <p:cTn id="157" dur="1" fill="hold">
                                          <p:stCondLst>
                                            <p:cond delay="0"/>
                                          </p:stCondLst>
                                        </p:cTn>
                                        <p:tgtEl>
                                          <p:spTgt spid="87">
                                            <p:txEl>
                                              <p:pRg st="0" end="0"/>
                                            </p:txEl>
                                          </p:spTgt>
                                        </p:tgtEl>
                                        <p:attrNameLst>
                                          <p:attrName>style.visibility</p:attrName>
                                        </p:attrNameLst>
                                      </p:cBhvr>
                                      <p:to>
                                        <p:strVal val="visible"/>
                                      </p:to>
                                    </p:set>
                                    <p:anim calcmode="lin" valueType="num">
                                      <p:cBhvr additive="base">
                                        <p:cTn id="158" dur="750" fill="hold"/>
                                        <p:tgtEl>
                                          <p:spTgt spid="87">
                                            <p:txEl>
                                              <p:pRg st="0" end="0"/>
                                            </p:txEl>
                                          </p:spTgt>
                                        </p:tgtEl>
                                        <p:attrNameLst>
                                          <p:attrName>ppt_x</p:attrName>
                                        </p:attrNameLst>
                                      </p:cBhvr>
                                      <p:tavLst>
                                        <p:tav tm="0">
                                          <p:val>
                                            <p:strVal val="1+#ppt_w/2"/>
                                          </p:val>
                                        </p:tav>
                                        <p:tav tm="100000">
                                          <p:val>
                                            <p:strVal val="#ppt_x"/>
                                          </p:val>
                                        </p:tav>
                                      </p:tavLst>
                                    </p:anim>
                                    <p:anim calcmode="lin" valueType="num">
                                      <p:cBhvr additive="base">
                                        <p:cTn id="159" dur="750" fill="hold"/>
                                        <p:tgtEl>
                                          <p:spTgt spid="87">
                                            <p:txEl>
                                              <p:pRg st="0" end="0"/>
                                            </p:txEl>
                                          </p:spTgt>
                                        </p:tgtEl>
                                        <p:attrNameLst>
                                          <p:attrName>ppt_y</p:attrName>
                                        </p:attrNameLst>
                                      </p:cBhvr>
                                      <p:tavLst>
                                        <p:tav tm="0">
                                          <p:val>
                                            <p:strVal val="#ppt_y"/>
                                          </p:val>
                                        </p:tav>
                                        <p:tav tm="100000">
                                          <p:val>
                                            <p:strVal val="#ppt_y"/>
                                          </p:val>
                                        </p:tav>
                                      </p:tavLst>
                                    </p:anim>
                                  </p:childTnLst>
                                </p:cTn>
                              </p:par>
                              <p:par>
                                <p:cTn id="160" presetID="2" presetClass="entr" presetSubtype="2" decel="98000" fill="hold" grpId="0" nodeType="withEffect">
                                  <p:stCondLst>
                                    <p:cond delay="0"/>
                                  </p:stCondLst>
                                  <p:childTnLst>
                                    <p:set>
                                      <p:cBhvr>
                                        <p:cTn id="161" dur="1" fill="hold">
                                          <p:stCondLst>
                                            <p:cond delay="0"/>
                                          </p:stCondLst>
                                        </p:cTn>
                                        <p:tgtEl>
                                          <p:spTgt spid="89"/>
                                        </p:tgtEl>
                                        <p:attrNameLst>
                                          <p:attrName>style.visibility</p:attrName>
                                        </p:attrNameLst>
                                      </p:cBhvr>
                                      <p:to>
                                        <p:strVal val="visible"/>
                                      </p:to>
                                    </p:set>
                                    <p:anim calcmode="lin" valueType="num">
                                      <p:cBhvr additive="base">
                                        <p:cTn id="162" dur="750" fill="hold"/>
                                        <p:tgtEl>
                                          <p:spTgt spid="89"/>
                                        </p:tgtEl>
                                        <p:attrNameLst>
                                          <p:attrName>ppt_x</p:attrName>
                                        </p:attrNameLst>
                                      </p:cBhvr>
                                      <p:tavLst>
                                        <p:tav tm="0">
                                          <p:val>
                                            <p:strVal val="1+#ppt_w/2"/>
                                          </p:val>
                                        </p:tav>
                                        <p:tav tm="100000">
                                          <p:val>
                                            <p:strVal val="#ppt_x"/>
                                          </p:val>
                                        </p:tav>
                                      </p:tavLst>
                                    </p:anim>
                                    <p:anim calcmode="lin" valueType="num">
                                      <p:cBhvr additive="base">
                                        <p:cTn id="163" dur="750" fill="hold"/>
                                        <p:tgtEl>
                                          <p:spTgt spid="89"/>
                                        </p:tgtEl>
                                        <p:attrNameLst>
                                          <p:attrName>ppt_y</p:attrName>
                                        </p:attrNameLst>
                                      </p:cBhvr>
                                      <p:tavLst>
                                        <p:tav tm="0">
                                          <p:val>
                                            <p:strVal val="#ppt_y"/>
                                          </p:val>
                                        </p:tav>
                                        <p:tav tm="100000">
                                          <p:val>
                                            <p:strVal val="#ppt_y"/>
                                          </p:val>
                                        </p:tav>
                                      </p:tavLst>
                                    </p:anim>
                                  </p:childTnLst>
                                </p:cTn>
                              </p:par>
                            </p:childTnLst>
                          </p:cTn>
                        </p:par>
                        <p:par>
                          <p:cTn id="164" fill="hold">
                            <p:stCondLst>
                              <p:cond delay="17100"/>
                            </p:stCondLst>
                            <p:childTnLst>
                              <p:par>
                                <p:cTn id="165" presetID="22" presetClass="entr" presetSubtype="8" fill="hold" grpId="0" nodeType="afterEffect">
                                  <p:stCondLst>
                                    <p:cond delay="0"/>
                                  </p:stCondLst>
                                  <p:childTnLst>
                                    <p:set>
                                      <p:cBhvr>
                                        <p:cTn id="166" dur="1" fill="hold">
                                          <p:stCondLst>
                                            <p:cond delay="0"/>
                                          </p:stCondLst>
                                        </p:cTn>
                                        <p:tgtEl>
                                          <p:spTgt spid="88">
                                            <p:txEl>
                                              <p:pRg st="0" end="0"/>
                                            </p:txEl>
                                          </p:spTgt>
                                        </p:tgtEl>
                                        <p:attrNameLst>
                                          <p:attrName>style.visibility</p:attrName>
                                        </p:attrNameLst>
                                      </p:cBhvr>
                                      <p:to>
                                        <p:strVal val="visible"/>
                                      </p:to>
                                    </p:set>
                                    <p:animEffect transition="in" filter="wipe(left)">
                                      <p:cBhvr>
                                        <p:cTn id="167" dur="500"/>
                                        <p:tgtEl>
                                          <p:spTgt spid="88">
                                            <p:txEl>
                                              <p:pRg st="0" end="0"/>
                                            </p:txEl>
                                          </p:spTgt>
                                        </p:tgtEl>
                                      </p:cBhvr>
                                    </p:animEffect>
                                  </p:childTnLst>
                                </p:cTn>
                              </p:par>
                            </p:childTnLst>
                          </p:cTn>
                        </p:par>
                        <p:par>
                          <p:cTn id="168" fill="hold">
                            <p:stCondLst>
                              <p:cond delay="17600"/>
                            </p:stCondLst>
                            <p:childTnLst>
                              <p:par>
                                <p:cTn id="169" presetID="10" presetClass="entr" presetSubtype="0" fill="hold" grpId="0" nodeType="afterEffect">
                                  <p:stCondLst>
                                    <p:cond delay="0"/>
                                  </p:stCondLst>
                                  <p:childTnLst>
                                    <p:set>
                                      <p:cBhvr>
                                        <p:cTn id="170" dur="1" fill="hold">
                                          <p:stCondLst>
                                            <p:cond delay="0"/>
                                          </p:stCondLst>
                                        </p:cTn>
                                        <p:tgtEl>
                                          <p:spTgt spid="60"/>
                                        </p:tgtEl>
                                        <p:attrNameLst>
                                          <p:attrName>style.visibility</p:attrName>
                                        </p:attrNameLst>
                                      </p:cBhvr>
                                      <p:to>
                                        <p:strVal val="visible"/>
                                      </p:to>
                                    </p:set>
                                    <p:animEffect transition="in" filter="fade">
                                      <p:cBhvr>
                                        <p:cTn id="171" dur="500"/>
                                        <p:tgtEl>
                                          <p:spTgt spid="60"/>
                                        </p:tgtEl>
                                      </p:cBhvr>
                                    </p:animEffect>
                                  </p:childTnLst>
                                </p:cTn>
                              </p:par>
                            </p:childTnLst>
                          </p:cTn>
                        </p:par>
                        <p:par>
                          <p:cTn id="172" fill="hold">
                            <p:stCondLst>
                              <p:cond delay="18100"/>
                            </p:stCondLst>
                            <p:childTnLst>
                              <p:par>
                                <p:cTn id="173" presetID="22" presetClass="entr" presetSubtype="8" fill="hold" grpId="0" nodeType="afterEffect">
                                  <p:stCondLst>
                                    <p:cond delay="0"/>
                                  </p:stCondLst>
                                  <p:childTnLst>
                                    <p:set>
                                      <p:cBhvr>
                                        <p:cTn id="174" dur="1" fill="hold">
                                          <p:stCondLst>
                                            <p:cond delay="0"/>
                                          </p:stCondLst>
                                        </p:cTn>
                                        <p:tgtEl>
                                          <p:spTgt spid="61"/>
                                        </p:tgtEl>
                                        <p:attrNameLst>
                                          <p:attrName>style.visibility</p:attrName>
                                        </p:attrNameLst>
                                      </p:cBhvr>
                                      <p:to>
                                        <p:strVal val="visible"/>
                                      </p:to>
                                    </p:set>
                                    <p:animEffect transition="in" filter="wipe(left)">
                                      <p:cBhvr>
                                        <p:cTn id="175" dur="500"/>
                                        <p:tgtEl>
                                          <p:spTgt spid="61"/>
                                        </p:tgtEl>
                                      </p:cBhvr>
                                    </p:animEffect>
                                  </p:childTnLst>
                                </p:cTn>
                              </p:par>
                            </p:childTnLst>
                          </p:cTn>
                        </p:par>
                        <p:par>
                          <p:cTn id="176" fill="hold">
                            <p:stCondLst>
                              <p:cond delay="18600"/>
                            </p:stCondLst>
                            <p:childTnLst>
                              <p:par>
                                <p:cTn id="177" presetID="49" presetClass="entr" presetSubtype="0" decel="100000" fill="hold" grpId="0" nodeType="afterEffect">
                                  <p:stCondLst>
                                    <p:cond delay="0"/>
                                  </p:stCondLst>
                                  <p:childTnLst>
                                    <p:set>
                                      <p:cBhvr>
                                        <p:cTn id="178" dur="1" fill="hold">
                                          <p:stCondLst>
                                            <p:cond delay="0"/>
                                          </p:stCondLst>
                                        </p:cTn>
                                        <p:tgtEl>
                                          <p:spTgt spid="62"/>
                                        </p:tgtEl>
                                        <p:attrNameLst>
                                          <p:attrName>style.visibility</p:attrName>
                                        </p:attrNameLst>
                                      </p:cBhvr>
                                      <p:to>
                                        <p:strVal val="visible"/>
                                      </p:to>
                                    </p:set>
                                    <p:anim calcmode="lin" valueType="num">
                                      <p:cBhvr>
                                        <p:cTn id="179" dur="500" fill="hold"/>
                                        <p:tgtEl>
                                          <p:spTgt spid="62"/>
                                        </p:tgtEl>
                                        <p:attrNameLst>
                                          <p:attrName>ppt_w</p:attrName>
                                        </p:attrNameLst>
                                      </p:cBhvr>
                                      <p:tavLst>
                                        <p:tav tm="0">
                                          <p:val>
                                            <p:fltVal val="0"/>
                                          </p:val>
                                        </p:tav>
                                        <p:tav tm="100000">
                                          <p:val>
                                            <p:strVal val="#ppt_w"/>
                                          </p:val>
                                        </p:tav>
                                      </p:tavLst>
                                    </p:anim>
                                    <p:anim calcmode="lin" valueType="num">
                                      <p:cBhvr>
                                        <p:cTn id="180" dur="500" fill="hold"/>
                                        <p:tgtEl>
                                          <p:spTgt spid="62"/>
                                        </p:tgtEl>
                                        <p:attrNameLst>
                                          <p:attrName>ppt_h</p:attrName>
                                        </p:attrNameLst>
                                      </p:cBhvr>
                                      <p:tavLst>
                                        <p:tav tm="0">
                                          <p:val>
                                            <p:fltVal val="0"/>
                                          </p:val>
                                        </p:tav>
                                        <p:tav tm="100000">
                                          <p:val>
                                            <p:strVal val="#ppt_h"/>
                                          </p:val>
                                        </p:tav>
                                      </p:tavLst>
                                    </p:anim>
                                    <p:anim calcmode="lin" valueType="num">
                                      <p:cBhvr>
                                        <p:cTn id="181" dur="500" fill="hold"/>
                                        <p:tgtEl>
                                          <p:spTgt spid="62"/>
                                        </p:tgtEl>
                                        <p:attrNameLst>
                                          <p:attrName>style.rotation</p:attrName>
                                        </p:attrNameLst>
                                      </p:cBhvr>
                                      <p:tavLst>
                                        <p:tav tm="0">
                                          <p:val>
                                            <p:fltVal val="360"/>
                                          </p:val>
                                        </p:tav>
                                        <p:tav tm="100000">
                                          <p:val>
                                            <p:fltVal val="0"/>
                                          </p:val>
                                        </p:tav>
                                      </p:tavLst>
                                    </p:anim>
                                    <p:animEffect transition="in" filter="fade">
                                      <p:cBhvr>
                                        <p:cTn id="182" dur="500"/>
                                        <p:tgtEl>
                                          <p:spTgt spid="62"/>
                                        </p:tgtEl>
                                      </p:cBhvr>
                                    </p:animEffect>
                                  </p:childTnLst>
                                </p:cTn>
                              </p:par>
                            </p:childTnLst>
                          </p:cTn>
                        </p:par>
                        <p:par>
                          <p:cTn id="183" fill="hold">
                            <p:stCondLst>
                              <p:cond delay="19100"/>
                            </p:stCondLst>
                            <p:childTnLst>
                              <p:par>
                                <p:cTn id="184" presetID="22" presetClass="entr" presetSubtype="4" fill="hold" grpId="0" nodeType="afterEffect">
                                  <p:stCondLst>
                                    <p:cond delay="0"/>
                                  </p:stCondLst>
                                  <p:childTnLst>
                                    <p:set>
                                      <p:cBhvr>
                                        <p:cTn id="185" dur="1" fill="hold">
                                          <p:stCondLst>
                                            <p:cond delay="0"/>
                                          </p:stCondLst>
                                        </p:cTn>
                                        <p:tgtEl>
                                          <p:spTgt spid="63"/>
                                        </p:tgtEl>
                                        <p:attrNameLst>
                                          <p:attrName>style.visibility</p:attrName>
                                        </p:attrNameLst>
                                      </p:cBhvr>
                                      <p:to>
                                        <p:strVal val="visible"/>
                                      </p:to>
                                    </p:set>
                                    <p:animEffect transition="in" filter="wipe(down)">
                                      <p:cBhvr>
                                        <p:cTn id="186" dur="500"/>
                                        <p:tgtEl>
                                          <p:spTgt spid="63"/>
                                        </p:tgtEl>
                                      </p:cBhvr>
                                    </p:animEffect>
                                  </p:childTnLst>
                                </p:cTn>
                              </p:par>
                            </p:childTnLst>
                          </p:cTn>
                        </p:par>
                        <p:par>
                          <p:cTn id="187" fill="hold">
                            <p:stCondLst>
                              <p:cond delay="19600"/>
                            </p:stCondLst>
                            <p:childTnLst>
                              <p:par>
                                <p:cTn id="188" presetID="10" presetClass="entr" presetSubtype="0" fill="hold" grpId="0" nodeType="afterEffect">
                                  <p:stCondLst>
                                    <p:cond delay="0"/>
                                  </p:stCondLst>
                                  <p:childTnLst>
                                    <p:set>
                                      <p:cBhvr>
                                        <p:cTn id="189" dur="1" fill="hold">
                                          <p:stCondLst>
                                            <p:cond delay="0"/>
                                          </p:stCondLst>
                                        </p:cTn>
                                        <p:tgtEl>
                                          <p:spTgt spid="64"/>
                                        </p:tgtEl>
                                        <p:attrNameLst>
                                          <p:attrName>style.visibility</p:attrName>
                                        </p:attrNameLst>
                                      </p:cBhvr>
                                      <p:to>
                                        <p:strVal val="visible"/>
                                      </p:to>
                                    </p:set>
                                    <p:animEffect transition="in" filter="fade">
                                      <p:cBhvr>
                                        <p:cTn id="190" dur="500"/>
                                        <p:tgtEl>
                                          <p:spTgt spid="64"/>
                                        </p:tgtEl>
                                      </p:cBhvr>
                                    </p:animEffect>
                                  </p:childTnLst>
                                </p:cTn>
                              </p:par>
                            </p:childTnLst>
                          </p:cTn>
                        </p:par>
                        <p:par>
                          <p:cTn id="191" fill="hold">
                            <p:stCondLst>
                              <p:cond delay="20100"/>
                            </p:stCondLst>
                            <p:childTnLst>
                              <p:par>
                                <p:cTn id="192" presetID="22" presetClass="entr" presetSubtype="4" fill="hold" grpId="0" nodeType="afterEffect">
                                  <p:stCondLst>
                                    <p:cond delay="0"/>
                                  </p:stCondLst>
                                  <p:iterate type="lt">
                                    <p:tmPct val="10000"/>
                                  </p:iterate>
                                  <p:childTnLst>
                                    <p:set>
                                      <p:cBhvr>
                                        <p:cTn id="193" dur="1" fill="hold">
                                          <p:stCondLst>
                                            <p:cond delay="0"/>
                                          </p:stCondLst>
                                        </p:cTn>
                                        <p:tgtEl>
                                          <p:spTgt spid="82">
                                            <p:txEl>
                                              <p:pRg st="0" end="0"/>
                                            </p:txEl>
                                          </p:spTgt>
                                        </p:tgtEl>
                                        <p:attrNameLst>
                                          <p:attrName>style.visibility</p:attrName>
                                        </p:attrNameLst>
                                      </p:cBhvr>
                                      <p:to>
                                        <p:strVal val="visible"/>
                                      </p:to>
                                    </p:set>
                                    <p:animEffect transition="in" filter="wipe(down)">
                                      <p:cBhvr>
                                        <p:cTn id="194" dur="500"/>
                                        <p:tgtEl>
                                          <p:spTgt spid="82">
                                            <p:txEl>
                                              <p:pRg st="0" end="0"/>
                                            </p:txEl>
                                          </p:spTgt>
                                        </p:tgtEl>
                                      </p:cBhvr>
                                    </p:animEffect>
                                  </p:childTnLst>
                                </p:cTn>
                              </p:par>
                            </p:childTnLst>
                          </p:cTn>
                        </p:par>
                        <p:par>
                          <p:cTn id="195" fill="hold">
                            <p:stCondLst>
                              <p:cond delay="20750"/>
                            </p:stCondLst>
                            <p:childTnLst>
                              <p:par>
                                <p:cTn id="196" presetID="2" presetClass="entr" presetSubtype="2" decel="98000" fill="hold" grpId="0" nodeType="afterEffect">
                                  <p:stCondLst>
                                    <p:cond delay="0"/>
                                  </p:stCondLst>
                                  <p:childTnLst>
                                    <p:set>
                                      <p:cBhvr>
                                        <p:cTn id="197" dur="1" fill="hold">
                                          <p:stCondLst>
                                            <p:cond delay="0"/>
                                          </p:stCondLst>
                                        </p:cTn>
                                        <p:tgtEl>
                                          <p:spTgt spid="79">
                                            <p:txEl>
                                              <p:pRg st="0" end="0"/>
                                            </p:txEl>
                                          </p:spTgt>
                                        </p:tgtEl>
                                        <p:attrNameLst>
                                          <p:attrName>style.visibility</p:attrName>
                                        </p:attrNameLst>
                                      </p:cBhvr>
                                      <p:to>
                                        <p:strVal val="visible"/>
                                      </p:to>
                                    </p:set>
                                    <p:anim calcmode="lin" valueType="num">
                                      <p:cBhvr additive="base">
                                        <p:cTn id="198" dur="750" fill="hold"/>
                                        <p:tgtEl>
                                          <p:spTgt spid="79">
                                            <p:txEl>
                                              <p:pRg st="0" end="0"/>
                                            </p:txEl>
                                          </p:spTgt>
                                        </p:tgtEl>
                                        <p:attrNameLst>
                                          <p:attrName>ppt_x</p:attrName>
                                        </p:attrNameLst>
                                      </p:cBhvr>
                                      <p:tavLst>
                                        <p:tav tm="0">
                                          <p:val>
                                            <p:strVal val="1+#ppt_w/2"/>
                                          </p:val>
                                        </p:tav>
                                        <p:tav tm="100000">
                                          <p:val>
                                            <p:strVal val="#ppt_x"/>
                                          </p:val>
                                        </p:tav>
                                      </p:tavLst>
                                    </p:anim>
                                    <p:anim calcmode="lin" valueType="num">
                                      <p:cBhvr additive="base">
                                        <p:cTn id="199" dur="750" fill="hold"/>
                                        <p:tgtEl>
                                          <p:spTgt spid="79">
                                            <p:txEl>
                                              <p:pRg st="0" end="0"/>
                                            </p:txEl>
                                          </p:spTgt>
                                        </p:tgtEl>
                                        <p:attrNameLst>
                                          <p:attrName>ppt_y</p:attrName>
                                        </p:attrNameLst>
                                      </p:cBhvr>
                                      <p:tavLst>
                                        <p:tav tm="0">
                                          <p:val>
                                            <p:strVal val="#ppt_y"/>
                                          </p:val>
                                        </p:tav>
                                        <p:tav tm="100000">
                                          <p:val>
                                            <p:strVal val="#ppt_y"/>
                                          </p:val>
                                        </p:tav>
                                      </p:tavLst>
                                    </p:anim>
                                  </p:childTnLst>
                                </p:cTn>
                              </p:par>
                              <p:par>
                                <p:cTn id="200" presetID="2" presetClass="entr" presetSubtype="2" decel="98000" fill="hold" grpId="0" nodeType="withEffect">
                                  <p:stCondLst>
                                    <p:cond delay="0"/>
                                  </p:stCondLst>
                                  <p:childTnLst>
                                    <p:set>
                                      <p:cBhvr>
                                        <p:cTn id="201" dur="1" fill="hold">
                                          <p:stCondLst>
                                            <p:cond delay="0"/>
                                          </p:stCondLst>
                                        </p:cTn>
                                        <p:tgtEl>
                                          <p:spTgt spid="81"/>
                                        </p:tgtEl>
                                        <p:attrNameLst>
                                          <p:attrName>style.visibility</p:attrName>
                                        </p:attrNameLst>
                                      </p:cBhvr>
                                      <p:to>
                                        <p:strVal val="visible"/>
                                      </p:to>
                                    </p:set>
                                    <p:anim calcmode="lin" valueType="num">
                                      <p:cBhvr additive="base">
                                        <p:cTn id="202" dur="750" fill="hold"/>
                                        <p:tgtEl>
                                          <p:spTgt spid="81"/>
                                        </p:tgtEl>
                                        <p:attrNameLst>
                                          <p:attrName>ppt_x</p:attrName>
                                        </p:attrNameLst>
                                      </p:cBhvr>
                                      <p:tavLst>
                                        <p:tav tm="0">
                                          <p:val>
                                            <p:strVal val="1+#ppt_w/2"/>
                                          </p:val>
                                        </p:tav>
                                        <p:tav tm="100000">
                                          <p:val>
                                            <p:strVal val="#ppt_x"/>
                                          </p:val>
                                        </p:tav>
                                      </p:tavLst>
                                    </p:anim>
                                    <p:anim calcmode="lin" valueType="num">
                                      <p:cBhvr additive="base">
                                        <p:cTn id="203" dur="750" fill="hold"/>
                                        <p:tgtEl>
                                          <p:spTgt spid="81"/>
                                        </p:tgtEl>
                                        <p:attrNameLst>
                                          <p:attrName>ppt_y</p:attrName>
                                        </p:attrNameLst>
                                      </p:cBhvr>
                                      <p:tavLst>
                                        <p:tav tm="0">
                                          <p:val>
                                            <p:strVal val="#ppt_y"/>
                                          </p:val>
                                        </p:tav>
                                        <p:tav tm="100000">
                                          <p:val>
                                            <p:strVal val="#ppt_y"/>
                                          </p:val>
                                        </p:tav>
                                      </p:tavLst>
                                    </p:anim>
                                  </p:childTnLst>
                                </p:cTn>
                              </p:par>
                            </p:childTnLst>
                          </p:cTn>
                        </p:par>
                        <p:par>
                          <p:cTn id="204" fill="hold">
                            <p:stCondLst>
                              <p:cond delay="21500"/>
                            </p:stCondLst>
                            <p:childTnLst>
                              <p:par>
                                <p:cTn id="205" presetID="22" presetClass="entr" presetSubtype="8" fill="hold" grpId="0" nodeType="afterEffect">
                                  <p:stCondLst>
                                    <p:cond delay="0"/>
                                  </p:stCondLst>
                                  <p:childTnLst>
                                    <p:set>
                                      <p:cBhvr>
                                        <p:cTn id="206" dur="1" fill="hold">
                                          <p:stCondLst>
                                            <p:cond delay="0"/>
                                          </p:stCondLst>
                                        </p:cTn>
                                        <p:tgtEl>
                                          <p:spTgt spid="80">
                                            <p:txEl>
                                              <p:pRg st="0" end="0"/>
                                            </p:txEl>
                                          </p:spTgt>
                                        </p:tgtEl>
                                        <p:attrNameLst>
                                          <p:attrName>style.visibility</p:attrName>
                                        </p:attrNameLst>
                                      </p:cBhvr>
                                      <p:to>
                                        <p:strVal val="visible"/>
                                      </p:to>
                                    </p:set>
                                    <p:animEffect transition="in" filter="wipe(left)">
                                      <p:cBhvr>
                                        <p:cTn id="207" dur="500"/>
                                        <p:tgtEl>
                                          <p:spTgt spid="80">
                                            <p:txEl>
                                              <p:pRg st="0" end="0"/>
                                            </p:txEl>
                                          </p:spTgt>
                                        </p:tgtEl>
                                      </p:cBhvr>
                                    </p:animEffect>
                                  </p:childTnLst>
                                </p:cTn>
                              </p:par>
                            </p:childTnLst>
                          </p:cTn>
                        </p:par>
                        <p:par>
                          <p:cTn id="208" fill="hold">
                            <p:stCondLst>
                              <p:cond delay="22000"/>
                            </p:stCondLst>
                            <p:childTnLst>
                              <p:par>
                                <p:cTn id="209" presetID="10" presetClass="entr" presetSubtype="0" fill="hold" grpId="0" nodeType="afterEffect">
                                  <p:stCondLst>
                                    <p:cond delay="0"/>
                                  </p:stCondLst>
                                  <p:childTnLst>
                                    <p:set>
                                      <p:cBhvr>
                                        <p:cTn id="210" dur="1" fill="hold">
                                          <p:stCondLst>
                                            <p:cond delay="0"/>
                                          </p:stCondLst>
                                        </p:cTn>
                                        <p:tgtEl>
                                          <p:spTgt spid="66"/>
                                        </p:tgtEl>
                                        <p:attrNameLst>
                                          <p:attrName>style.visibility</p:attrName>
                                        </p:attrNameLst>
                                      </p:cBhvr>
                                      <p:to>
                                        <p:strVal val="visible"/>
                                      </p:to>
                                    </p:set>
                                    <p:animEffect transition="in" filter="fade">
                                      <p:cBhvr>
                                        <p:cTn id="211" dur="500"/>
                                        <p:tgtEl>
                                          <p:spTgt spid="66"/>
                                        </p:tgtEl>
                                      </p:cBhvr>
                                    </p:animEffect>
                                  </p:childTnLst>
                                </p:cTn>
                              </p:par>
                            </p:childTnLst>
                          </p:cTn>
                        </p:par>
                        <p:par>
                          <p:cTn id="212" fill="hold">
                            <p:stCondLst>
                              <p:cond delay="22500"/>
                            </p:stCondLst>
                            <p:childTnLst>
                              <p:par>
                                <p:cTn id="213" presetID="22" presetClass="entr" presetSubtype="8" fill="hold" grpId="0" nodeType="afterEffect">
                                  <p:stCondLst>
                                    <p:cond delay="0"/>
                                  </p:stCondLst>
                                  <p:childTnLst>
                                    <p:set>
                                      <p:cBhvr>
                                        <p:cTn id="214" dur="1" fill="hold">
                                          <p:stCondLst>
                                            <p:cond delay="0"/>
                                          </p:stCondLst>
                                        </p:cTn>
                                        <p:tgtEl>
                                          <p:spTgt spid="67"/>
                                        </p:tgtEl>
                                        <p:attrNameLst>
                                          <p:attrName>style.visibility</p:attrName>
                                        </p:attrNameLst>
                                      </p:cBhvr>
                                      <p:to>
                                        <p:strVal val="visible"/>
                                      </p:to>
                                    </p:set>
                                    <p:animEffect transition="in" filter="wipe(left)">
                                      <p:cBhvr>
                                        <p:cTn id="215"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5" grpId="0" animBg="1"/>
      <p:bldP spid="6" grpId="0" animBg="1"/>
      <p:bldP spid="36" grpId="0" animBg="1"/>
      <p:bldP spid="37" grpId="0" animBg="1"/>
      <p:bldP spid="38" grpId="0" animBg="1"/>
      <p:bldP spid="39" grpId="0" animBg="1"/>
      <p:bldP spid="40" grpId="0" animBg="1"/>
      <p:bldP spid="41" grpId="0" animBg="1"/>
      <p:bldP spid="42" grpId="0" animBg="1"/>
      <p:bldP spid="48" grpId="0" animBg="1"/>
      <p:bldP spid="49" grpId="0" animBg="1"/>
      <p:bldP spid="50" grpId="0" animBg="1"/>
      <p:bldP spid="51" grpId="0" animBg="1"/>
      <p:bldP spid="52" grpId="0" animBg="1"/>
      <p:bldP spid="54" grpId="0" animBg="1"/>
      <p:bldP spid="55" grpId="0" animBg="1"/>
      <p:bldP spid="56" grpId="0" animBg="1"/>
      <p:bldP spid="57" grpId="0" animBg="1"/>
      <p:bldP spid="58" grpId="0" animBg="1"/>
      <p:bldP spid="60" grpId="0" animBg="1"/>
      <p:bldP spid="61" grpId="0" animBg="1"/>
      <p:bldP spid="62" grpId="0" animBg="1"/>
      <p:bldP spid="63" grpId="0" animBg="1"/>
      <p:bldP spid="64" grpId="0" animBg="1"/>
      <p:bldP spid="66" grpId="0" animBg="1"/>
      <p:bldP spid="71" grpId="0" build="p">
        <p:tmplLst>
          <p:tmpl lvl="1">
            <p:tnLst>
              <p:par>
                <p:cTn presetID="2" presetClass="entr" presetSubtype="2" decel="100000" fill="hold" nodeType="afterEffect">
                  <p:stCondLst>
                    <p:cond delay="0"/>
                  </p:stCondLst>
                  <p:childTnLst>
                    <p:set>
                      <p:cBhvr>
                        <p:cTn dur="1" fill="hold">
                          <p:stCondLst>
                            <p:cond delay="0"/>
                          </p:stCondLst>
                        </p:cTn>
                        <p:tgtEl>
                          <p:spTgt spid="71"/>
                        </p:tgtEl>
                        <p:attrNameLst>
                          <p:attrName>style.visibility</p:attrName>
                        </p:attrNameLst>
                      </p:cBhvr>
                      <p:to>
                        <p:strVal val="visible"/>
                      </p:to>
                    </p:set>
                    <p:anim calcmode="lin" valueType="num">
                      <p:cBhvr additive="base">
                        <p:cTn dur="750" fill="hold"/>
                        <p:tgtEl>
                          <p:spTgt spid="71"/>
                        </p:tgtEl>
                        <p:attrNameLst>
                          <p:attrName>ppt_x</p:attrName>
                        </p:attrNameLst>
                      </p:cBhvr>
                      <p:tavLst>
                        <p:tav tm="0">
                          <p:val>
                            <p:strVal val="1+#ppt_w/2"/>
                          </p:val>
                        </p:tav>
                        <p:tav tm="100000">
                          <p:val>
                            <p:strVal val="#ppt_x"/>
                          </p:val>
                        </p:tav>
                      </p:tavLst>
                    </p:anim>
                    <p:anim calcmode="lin" valueType="num">
                      <p:cBhvr additive="base">
                        <p:cTn dur="750" fill="hold"/>
                        <p:tgtEl>
                          <p:spTgt spid="71"/>
                        </p:tgtEl>
                        <p:attrNameLst>
                          <p:attrName>ppt_y</p:attrName>
                        </p:attrNameLst>
                      </p:cBhvr>
                      <p:tavLst>
                        <p:tav tm="0">
                          <p:val>
                            <p:strVal val="#ppt_y"/>
                          </p:val>
                        </p:tav>
                        <p:tav tm="100000">
                          <p:val>
                            <p:strVal val="#ppt_y"/>
                          </p:val>
                        </p:tav>
                      </p:tavLst>
                    </p:anim>
                  </p:childTnLst>
                </p:cTn>
              </p:par>
            </p:tnLst>
          </p:tmpl>
        </p:tmplLst>
      </p:bldP>
      <p:bldP spid="72" grpId="0" build="p">
        <p:tmplLst>
          <p:tmpl lvl="1">
            <p:tnLst>
              <p:par>
                <p:cTn presetID="22" presetClass="entr" presetSubtype="8" fill="hold" nodeType="afterEffect">
                  <p:stCondLst>
                    <p:cond delay="0"/>
                  </p:stCondLst>
                  <p:childTnLst>
                    <p:set>
                      <p:cBhvr>
                        <p:cTn dur="1" fill="hold">
                          <p:stCondLst>
                            <p:cond delay="0"/>
                          </p:stCondLst>
                        </p:cTn>
                        <p:tgtEl>
                          <p:spTgt spid="72"/>
                        </p:tgtEl>
                        <p:attrNameLst>
                          <p:attrName>style.visibility</p:attrName>
                        </p:attrNameLst>
                      </p:cBhvr>
                      <p:to>
                        <p:strVal val="visible"/>
                      </p:to>
                    </p:set>
                    <p:animEffect transition="in" filter="wipe(left)">
                      <p:cBhvr>
                        <p:cTn dur="500"/>
                        <p:tgtEl>
                          <p:spTgt spid="72"/>
                        </p:tgtEl>
                      </p:cBhvr>
                    </p:animEffect>
                  </p:childTnLst>
                </p:cTn>
              </p:par>
            </p:tnLst>
          </p:tmpl>
        </p:tmplLst>
      </p:bldP>
      <p:bldP spid="73" grpId="0" animBg="1"/>
      <p:bldP spid="74" grpId="0" build="p">
        <p:tmplLst>
          <p:tmpl lvl="1">
            <p:tnLst>
              <p:par>
                <p:cTn presetID="22" presetClass="entr" presetSubtype="8" fill="hold" nodeType="afterEffect">
                  <p:stCondLst>
                    <p:cond delay="0"/>
                  </p:stCondLst>
                  <p:iterate type="lt">
                    <p:tmPct val="10000"/>
                  </p:iterate>
                  <p:childTnLst>
                    <p:set>
                      <p:cBhvr>
                        <p:cTn dur="1" fill="hold">
                          <p:stCondLst>
                            <p:cond delay="0"/>
                          </p:stCondLst>
                        </p:cTn>
                        <p:tgtEl>
                          <p:spTgt spid="74"/>
                        </p:tgtEl>
                        <p:attrNameLst>
                          <p:attrName>style.visibility</p:attrName>
                        </p:attrNameLst>
                      </p:cBhvr>
                      <p:to>
                        <p:strVal val="visible"/>
                      </p:to>
                    </p:set>
                    <p:animEffect transition="in" filter="wipe(left)">
                      <p:cBhvr>
                        <p:cTn dur="500"/>
                        <p:tgtEl>
                          <p:spTgt spid="74"/>
                        </p:tgtEl>
                      </p:cBhvr>
                    </p:animEffect>
                  </p:childTnLst>
                </p:cTn>
              </p:par>
            </p:tnLst>
          </p:tmpl>
        </p:tmplLst>
      </p:bldP>
      <p:bldP spid="75" grpId="0" build="p">
        <p:tmplLst>
          <p:tmpl lvl="1">
            <p:tnLst>
              <p:par>
                <p:cTn presetID="2" presetClass="entr" presetSubtype="2" decel="98000" fill="hold" nodeType="afterEffect">
                  <p:stCondLst>
                    <p:cond delay="0"/>
                  </p:stCondLst>
                  <p:childTnLst>
                    <p:set>
                      <p:cBhvr>
                        <p:cTn dur="1" fill="hold">
                          <p:stCondLst>
                            <p:cond delay="0"/>
                          </p:stCondLst>
                        </p:cTn>
                        <p:tgtEl>
                          <p:spTgt spid="75"/>
                        </p:tgtEl>
                        <p:attrNameLst>
                          <p:attrName>style.visibility</p:attrName>
                        </p:attrNameLst>
                      </p:cBhvr>
                      <p:to>
                        <p:strVal val="visible"/>
                      </p:to>
                    </p:set>
                    <p:anim calcmode="lin" valueType="num">
                      <p:cBhvr additive="base">
                        <p:cTn dur="750" fill="hold"/>
                        <p:tgtEl>
                          <p:spTgt spid="75"/>
                        </p:tgtEl>
                        <p:attrNameLst>
                          <p:attrName>ppt_x</p:attrName>
                        </p:attrNameLst>
                      </p:cBhvr>
                      <p:tavLst>
                        <p:tav tm="0">
                          <p:val>
                            <p:strVal val="1+#ppt_w/2"/>
                          </p:val>
                        </p:tav>
                        <p:tav tm="100000">
                          <p:val>
                            <p:strVal val="#ppt_x"/>
                          </p:val>
                        </p:tav>
                      </p:tavLst>
                    </p:anim>
                    <p:anim calcmode="lin" valueType="num">
                      <p:cBhvr additive="base">
                        <p:cTn dur="750" fill="hold"/>
                        <p:tgtEl>
                          <p:spTgt spid="75"/>
                        </p:tgtEl>
                        <p:attrNameLst>
                          <p:attrName>ppt_y</p:attrName>
                        </p:attrNameLst>
                      </p:cBhvr>
                      <p:tavLst>
                        <p:tav tm="0">
                          <p:val>
                            <p:strVal val="#ppt_y"/>
                          </p:val>
                        </p:tav>
                        <p:tav tm="100000">
                          <p:val>
                            <p:strVal val="#ppt_y"/>
                          </p:val>
                        </p:tav>
                      </p:tavLst>
                    </p:anim>
                  </p:childTnLst>
                </p:cTn>
              </p:par>
            </p:tnLst>
          </p:tmpl>
        </p:tmplLst>
      </p:bldP>
      <p:bldP spid="76" grpId="0" build="p">
        <p:tmplLst>
          <p:tmpl lvl="1">
            <p:tnLst>
              <p:par>
                <p:cTn presetID="22" presetClass="entr" presetSubtype="8" fill="hold" nodeType="afterEffect">
                  <p:stCondLst>
                    <p:cond delay="0"/>
                  </p:stCondLst>
                  <p:childTnLst>
                    <p:set>
                      <p:cBhvr>
                        <p:cTn dur="1" fill="hold">
                          <p:stCondLst>
                            <p:cond delay="0"/>
                          </p:stCondLst>
                        </p:cTn>
                        <p:tgtEl>
                          <p:spTgt spid="76"/>
                        </p:tgtEl>
                        <p:attrNameLst>
                          <p:attrName>style.visibility</p:attrName>
                        </p:attrNameLst>
                      </p:cBhvr>
                      <p:to>
                        <p:strVal val="visible"/>
                      </p:to>
                    </p:set>
                    <p:animEffect transition="in" filter="wipe(left)">
                      <p:cBhvr>
                        <p:cTn dur="500"/>
                        <p:tgtEl>
                          <p:spTgt spid="76"/>
                        </p:tgtEl>
                      </p:cBhvr>
                    </p:animEffect>
                  </p:childTnLst>
                </p:cTn>
              </p:par>
            </p:tnLst>
          </p:tmpl>
        </p:tmplLst>
      </p:bldP>
      <p:bldP spid="77" grpId="0" animBg="1"/>
      <p:bldP spid="78" grpId="0" build="p">
        <p:tmplLst>
          <p:tmpl lvl="1">
            <p:tnLst>
              <p:par>
                <p:cTn presetID="22" presetClass="entr" presetSubtype="4" fill="hold" nodeType="afterEffect">
                  <p:stCondLst>
                    <p:cond delay="0"/>
                  </p:stCondLst>
                  <p:iterate type="lt">
                    <p:tmPct val="10000"/>
                  </p:iterate>
                  <p:childTnLst>
                    <p:set>
                      <p:cBhvr>
                        <p:cTn dur="1" fill="hold">
                          <p:stCondLst>
                            <p:cond delay="0"/>
                          </p:stCondLst>
                        </p:cTn>
                        <p:tgtEl>
                          <p:spTgt spid="78"/>
                        </p:tgtEl>
                        <p:attrNameLst>
                          <p:attrName>style.visibility</p:attrName>
                        </p:attrNameLst>
                      </p:cBhvr>
                      <p:to>
                        <p:strVal val="visible"/>
                      </p:to>
                    </p:set>
                    <p:animEffect transition="in" filter="wipe(down)">
                      <p:cBhvr>
                        <p:cTn dur="500"/>
                        <p:tgtEl>
                          <p:spTgt spid="78"/>
                        </p:tgtEl>
                      </p:cBhvr>
                    </p:animEffect>
                  </p:childTnLst>
                </p:cTn>
              </p:par>
            </p:tnLst>
          </p:tmpl>
        </p:tmplLst>
      </p:bldP>
      <p:bldP spid="79" grpId="0" build="p">
        <p:tmplLst>
          <p:tmpl lvl="1">
            <p:tnLst>
              <p:par>
                <p:cTn presetID="2" presetClass="entr" presetSubtype="2" decel="98000" fill="hold" nodeType="afterEffect">
                  <p:stCondLst>
                    <p:cond delay="0"/>
                  </p:stCondLst>
                  <p:childTnLst>
                    <p:set>
                      <p:cBhvr>
                        <p:cTn dur="1" fill="hold">
                          <p:stCondLst>
                            <p:cond delay="0"/>
                          </p:stCondLst>
                        </p:cTn>
                        <p:tgtEl>
                          <p:spTgt spid="79"/>
                        </p:tgtEl>
                        <p:attrNameLst>
                          <p:attrName>style.visibility</p:attrName>
                        </p:attrNameLst>
                      </p:cBhvr>
                      <p:to>
                        <p:strVal val="visible"/>
                      </p:to>
                    </p:set>
                    <p:anim calcmode="lin" valueType="num">
                      <p:cBhvr additive="base">
                        <p:cTn dur="750" fill="hold"/>
                        <p:tgtEl>
                          <p:spTgt spid="79"/>
                        </p:tgtEl>
                        <p:attrNameLst>
                          <p:attrName>ppt_x</p:attrName>
                        </p:attrNameLst>
                      </p:cBhvr>
                      <p:tavLst>
                        <p:tav tm="0">
                          <p:val>
                            <p:strVal val="1+#ppt_w/2"/>
                          </p:val>
                        </p:tav>
                        <p:tav tm="100000">
                          <p:val>
                            <p:strVal val="#ppt_x"/>
                          </p:val>
                        </p:tav>
                      </p:tavLst>
                    </p:anim>
                    <p:anim calcmode="lin" valueType="num">
                      <p:cBhvr additive="base">
                        <p:cTn dur="750" fill="hold"/>
                        <p:tgtEl>
                          <p:spTgt spid="79"/>
                        </p:tgtEl>
                        <p:attrNameLst>
                          <p:attrName>ppt_y</p:attrName>
                        </p:attrNameLst>
                      </p:cBhvr>
                      <p:tavLst>
                        <p:tav tm="0">
                          <p:val>
                            <p:strVal val="#ppt_y"/>
                          </p:val>
                        </p:tav>
                        <p:tav tm="100000">
                          <p:val>
                            <p:strVal val="#ppt_y"/>
                          </p:val>
                        </p:tav>
                      </p:tavLst>
                    </p:anim>
                  </p:childTnLst>
                </p:cTn>
              </p:par>
            </p:tnLst>
          </p:tmpl>
        </p:tmplLst>
      </p:bldP>
      <p:bldP spid="80" grpId="0" build="p">
        <p:tmplLst>
          <p:tmpl lvl="1">
            <p:tnLst>
              <p:par>
                <p:cTn presetID="22" presetClass="entr" presetSubtype="8" fill="hold" nodeType="afterEffect">
                  <p:stCondLst>
                    <p:cond delay="0"/>
                  </p:stCondLst>
                  <p:childTnLst>
                    <p:set>
                      <p:cBhvr>
                        <p:cTn dur="1" fill="hold">
                          <p:stCondLst>
                            <p:cond delay="0"/>
                          </p:stCondLst>
                        </p:cTn>
                        <p:tgtEl>
                          <p:spTgt spid="80"/>
                        </p:tgtEl>
                        <p:attrNameLst>
                          <p:attrName>style.visibility</p:attrName>
                        </p:attrNameLst>
                      </p:cBhvr>
                      <p:to>
                        <p:strVal val="visible"/>
                      </p:to>
                    </p:set>
                    <p:animEffect transition="in" filter="wipe(left)">
                      <p:cBhvr>
                        <p:cTn dur="500"/>
                        <p:tgtEl>
                          <p:spTgt spid="80"/>
                        </p:tgtEl>
                      </p:cBhvr>
                    </p:animEffect>
                  </p:childTnLst>
                </p:cTn>
              </p:par>
            </p:tnLst>
          </p:tmpl>
        </p:tmplLst>
      </p:bldP>
      <p:bldP spid="81" grpId="0" animBg="1"/>
      <p:bldP spid="82" grpId="0" build="p">
        <p:tmplLst>
          <p:tmpl lvl="1">
            <p:tnLst>
              <p:par>
                <p:cTn presetID="22" presetClass="entr" presetSubtype="4" fill="hold" nodeType="afterEffect">
                  <p:stCondLst>
                    <p:cond delay="0"/>
                  </p:stCondLst>
                  <p:iterate type="lt">
                    <p:tmPct val="10000"/>
                  </p:iterate>
                  <p:childTnLst>
                    <p:set>
                      <p:cBhvr>
                        <p:cTn dur="1" fill="hold">
                          <p:stCondLst>
                            <p:cond delay="0"/>
                          </p:stCondLst>
                        </p:cTn>
                        <p:tgtEl>
                          <p:spTgt spid="82"/>
                        </p:tgtEl>
                        <p:attrNameLst>
                          <p:attrName>style.visibility</p:attrName>
                        </p:attrNameLst>
                      </p:cBhvr>
                      <p:to>
                        <p:strVal val="visible"/>
                      </p:to>
                    </p:set>
                    <p:animEffect transition="in" filter="wipe(down)">
                      <p:cBhvr>
                        <p:cTn dur="500"/>
                        <p:tgtEl>
                          <p:spTgt spid="82"/>
                        </p:tgtEl>
                      </p:cBhvr>
                    </p:animEffect>
                  </p:childTnLst>
                </p:cTn>
              </p:par>
            </p:tnLst>
          </p:tmpl>
        </p:tmplLst>
      </p:bldP>
      <p:bldP spid="83" grpId="0" build="p">
        <p:tmplLst>
          <p:tmpl lvl="1">
            <p:tnLst>
              <p:par>
                <p:cTn presetID="2" presetClass="entr" presetSubtype="2" decel="98000" fill="hold" nodeType="afterEffect">
                  <p:stCondLst>
                    <p:cond delay="0"/>
                  </p:stCondLst>
                  <p:childTnLst>
                    <p:set>
                      <p:cBhvr>
                        <p:cTn dur="1" fill="hold">
                          <p:stCondLst>
                            <p:cond delay="0"/>
                          </p:stCondLst>
                        </p:cTn>
                        <p:tgtEl>
                          <p:spTgt spid="83"/>
                        </p:tgtEl>
                        <p:attrNameLst>
                          <p:attrName>style.visibility</p:attrName>
                        </p:attrNameLst>
                      </p:cBhvr>
                      <p:to>
                        <p:strVal val="visible"/>
                      </p:to>
                    </p:set>
                    <p:anim calcmode="lin" valueType="num">
                      <p:cBhvr additive="base">
                        <p:cTn dur="750" fill="hold"/>
                        <p:tgtEl>
                          <p:spTgt spid="83"/>
                        </p:tgtEl>
                        <p:attrNameLst>
                          <p:attrName>ppt_x</p:attrName>
                        </p:attrNameLst>
                      </p:cBhvr>
                      <p:tavLst>
                        <p:tav tm="0">
                          <p:val>
                            <p:strVal val="1+#ppt_w/2"/>
                          </p:val>
                        </p:tav>
                        <p:tav tm="100000">
                          <p:val>
                            <p:strVal val="#ppt_x"/>
                          </p:val>
                        </p:tav>
                      </p:tavLst>
                    </p:anim>
                    <p:anim calcmode="lin" valueType="num">
                      <p:cBhvr additive="base">
                        <p:cTn dur="750" fill="hold"/>
                        <p:tgtEl>
                          <p:spTgt spid="83"/>
                        </p:tgtEl>
                        <p:attrNameLst>
                          <p:attrName>ppt_y</p:attrName>
                        </p:attrNameLst>
                      </p:cBhvr>
                      <p:tavLst>
                        <p:tav tm="0">
                          <p:val>
                            <p:strVal val="#ppt_y"/>
                          </p:val>
                        </p:tav>
                        <p:tav tm="100000">
                          <p:val>
                            <p:strVal val="#ppt_y"/>
                          </p:val>
                        </p:tav>
                      </p:tavLst>
                    </p:anim>
                  </p:childTnLst>
                </p:cTn>
              </p:par>
            </p:tnLst>
          </p:tmpl>
        </p:tmplLst>
      </p:bldP>
      <p:bldP spid="84" grpId="0" build="p">
        <p:tmplLst>
          <p:tmpl lvl="1">
            <p:tnLst>
              <p:par>
                <p:cTn presetID="22" presetClass="entr" presetSubtype="8" fill="hold" nodeType="afterEffect">
                  <p:stCondLst>
                    <p:cond delay="0"/>
                  </p:stCondLst>
                  <p:childTnLst>
                    <p:set>
                      <p:cBhvr>
                        <p:cTn dur="1" fill="hold">
                          <p:stCondLst>
                            <p:cond delay="0"/>
                          </p:stCondLst>
                        </p:cTn>
                        <p:tgtEl>
                          <p:spTgt spid="84"/>
                        </p:tgtEl>
                        <p:attrNameLst>
                          <p:attrName>style.visibility</p:attrName>
                        </p:attrNameLst>
                      </p:cBhvr>
                      <p:to>
                        <p:strVal val="visible"/>
                      </p:to>
                    </p:set>
                    <p:animEffect transition="in" filter="wipe(left)">
                      <p:cBhvr>
                        <p:cTn dur="500"/>
                        <p:tgtEl>
                          <p:spTgt spid="84"/>
                        </p:tgtEl>
                      </p:cBhvr>
                    </p:animEffect>
                  </p:childTnLst>
                </p:cTn>
              </p:par>
            </p:tnLst>
          </p:tmpl>
        </p:tmplLst>
      </p:bldP>
      <p:bldP spid="85" grpId="0" animBg="1"/>
      <p:bldP spid="86" grpId="0" build="p">
        <p:tmplLst>
          <p:tmpl lvl="1">
            <p:tnLst>
              <p:par>
                <p:cTn presetID="22" presetClass="entr" presetSubtype="4" fill="hold" nodeType="afterEffect">
                  <p:stCondLst>
                    <p:cond delay="0"/>
                  </p:stCondLst>
                  <p:iterate type="lt">
                    <p:tmPct val="10000"/>
                  </p:iterate>
                  <p:childTnLst>
                    <p:set>
                      <p:cBhvr>
                        <p:cTn dur="1" fill="hold">
                          <p:stCondLst>
                            <p:cond delay="0"/>
                          </p:stCondLst>
                        </p:cTn>
                        <p:tgtEl>
                          <p:spTgt spid="86"/>
                        </p:tgtEl>
                        <p:attrNameLst>
                          <p:attrName>style.visibility</p:attrName>
                        </p:attrNameLst>
                      </p:cBhvr>
                      <p:to>
                        <p:strVal val="visible"/>
                      </p:to>
                    </p:set>
                    <p:animEffect transition="in" filter="wipe(down)">
                      <p:cBhvr>
                        <p:cTn dur="500"/>
                        <p:tgtEl>
                          <p:spTgt spid="86"/>
                        </p:tgtEl>
                      </p:cBhvr>
                    </p:animEffect>
                  </p:childTnLst>
                </p:cTn>
              </p:par>
            </p:tnLst>
          </p:tmpl>
        </p:tmplLst>
      </p:bldP>
      <p:bldP spid="87" grpId="0" build="p">
        <p:tmplLst>
          <p:tmpl lvl="1">
            <p:tnLst>
              <p:par>
                <p:cTn presetID="2" presetClass="entr" presetSubtype="2" decel="98000" fill="hold" nodeType="afterEffect">
                  <p:stCondLst>
                    <p:cond delay="0"/>
                  </p:stCondLst>
                  <p:childTnLst>
                    <p:set>
                      <p:cBhvr>
                        <p:cTn dur="1" fill="hold">
                          <p:stCondLst>
                            <p:cond delay="0"/>
                          </p:stCondLst>
                        </p:cTn>
                        <p:tgtEl>
                          <p:spTgt spid="87"/>
                        </p:tgtEl>
                        <p:attrNameLst>
                          <p:attrName>style.visibility</p:attrName>
                        </p:attrNameLst>
                      </p:cBhvr>
                      <p:to>
                        <p:strVal val="visible"/>
                      </p:to>
                    </p:set>
                    <p:anim calcmode="lin" valueType="num">
                      <p:cBhvr additive="base">
                        <p:cTn dur="750" fill="hold"/>
                        <p:tgtEl>
                          <p:spTgt spid="87"/>
                        </p:tgtEl>
                        <p:attrNameLst>
                          <p:attrName>ppt_x</p:attrName>
                        </p:attrNameLst>
                      </p:cBhvr>
                      <p:tavLst>
                        <p:tav tm="0">
                          <p:val>
                            <p:strVal val="1+#ppt_w/2"/>
                          </p:val>
                        </p:tav>
                        <p:tav tm="100000">
                          <p:val>
                            <p:strVal val="#ppt_x"/>
                          </p:val>
                        </p:tav>
                      </p:tavLst>
                    </p:anim>
                    <p:anim calcmode="lin" valueType="num">
                      <p:cBhvr additive="base">
                        <p:cTn dur="750" fill="hold"/>
                        <p:tgtEl>
                          <p:spTgt spid="87"/>
                        </p:tgtEl>
                        <p:attrNameLst>
                          <p:attrName>ppt_y</p:attrName>
                        </p:attrNameLst>
                      </p:cBhvr>
                      <p:tavLst>
                        <p:tav tm="0">
                          <p:val>
                            <p:strVal val="#ppt_y"/>
                          </p:val>
                        </p:tav>
                        <p:tav tm="100000">
                          <p:val>
                            <p:strVal val="#ppt_y"/>
                          </p:val>
                        </p:tav>
                      </p:tavLst>
                    </p:anim>
                  </p:childTnLst>
                </p:cTn>
              </p:par>
            </p:tnLst>
          </p:tmpl>
        </p:tmplLst>
      </p:bldP>
      <p:bldP spid="88" grpId="0" build="p">
        <p:tmplLst>
          <p:tmpl lvl="1">
            <p:tnLst>
              <p:par>
                <p:cTn presetID="22" presetClass="entr" presetSubtype="8" fill="hold" nodeType="afterEffect">
                  <p:stCondLst>
                    <p:cond delay="0"/>
                  </p:stCondLst>
                  <p:childTnLst>
                    <p:set>
                      <p:cBhvr>
                        <p:cTn dur="1" fill="hold">
                          <p:stCondLst>
                            <p:cond delay="0"/>
                          </p:stCondLst>
                        </p:cTn>
                        <p:tgtEl>
                          <p:spTgt spid="88"/>
                        </p:tgtEl>
                        <p:attrNameLst>
                          <p:attrName>style.visibility</p:attrName>
                        </p:attrNameLst>
                      </p:cBhvr>
                      <p:to>
                        <p:strVal val="visible"/>
                      </p:to>
                    </p:set>
                    <p:animEffect transition="in" filter="wipe(left)">
                      <p:cBhvr>
                        <p:cTn dur="500"/>
                        <p:tgtEl>
                          <p:spTgt spid="88"/>
                        </p:tgtEl>
                      </p:cBhvr>
                    </p:animEffect>
                  </p:childTnLst>
                </p:cTn>
              </p:par>
            </p:tnLst>
          </p:tmpl>
        </p:tmplLst>
      </p:bldP>
      <p:bldP spid="89" grpId="0" animBg="1"/>
      <p:bldP spid="90" grpId="0" build="p">
        <p:tmplLst>
          <p:tmpl lvl="1">
            <p:tnLst>
              <p:par>
                <p:cTn presetID="22" presetClass="entr" presetSubtype="4" fill="hold" nodeType="afterEffect">
                  <p:stCondLst>
                    <p:cond delay="0"/>
                  </p:stCondLst>
                  <p:iterate type="lt">
                    <p:tmPct val="10000"/>
                  </p:iterate>
                  <p:childTnLst>
                    <p:set>
                      <p:cBhvr>
                        <p:cTn dur="1" fill="hold">
                          <p:stCondLst>
                            <p:cond delay="0"/>
                          </p:stCondLst>
                        </p:cTn>
                        <p:tgtEl>
                          <p:spTgt spid="90"/>
                        </p:tgtEl>
                        <p:attrNameLst>
                          <p:attrName>style.visibility</p:attrName>
                        </p:attrNameLst>
                      </p:cBhvr>
                      <p:to>
                        <p:strVal val="visible"/>
                      </p:to>
                    </p:set>
                    <p:animEffect transition="in" filter="wipe(down)">
                      <p:cBhvr>
                        <p:cTn dur="500"/>
                        <p:tgtEl>
                          <p:spTgt spid="90"/>
                        </p:tgtEl>
                      </p:cBhvr>
                    </p:animEffect>
                  </p:childTnLst>
                </p:cTn>
              </p:par>
            </p:tnLst>
          </p:tmpl>
        </p:tmplLst>
      </p:bldP>
      <p:bldP spid="67" grpId="0" animBg="1"/>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5 keyword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vert="horz" lIns="163275" tIns="81638" rIns="163275" bIns="81638" rtlCol="0">
            <a:normAutofit/>
          </a:bodyPr>
          <a:lstStyle>
            <a:lvl1pPr>
              <a:defRPr lang="ja-JP" altLang="en-US" i="1" dirty="0">
                <a:solidFill>
                  <a:schemeClr val="tx1">
                    <a:lumMod val="50000"/>
                    <a:lumOff val="50000"/>
                  </a:schemeClr>
                </a:solidFill>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正方形/長方形 9"/>
          <p:cNvSpPr/>
          <p:nvPr userDrawn="1"/>
        </p:nvSpPr>
        <p:spPr>
          <a:xfrm>
            <a:off x="1" y="2517304"/>
            <a:ext cx="12191999" cy="1298575"/>
          </a:xfrm>
          <a:prstGeom prst="rect">
            <a:avLst/>
          </a:prstGeom>
          <a:solidFill>
            <a:schemeClr val="tx1">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二等辺三角形 7"/>
          <p:cNvSpPr/>
          <p:nvPr userDrawn="1"/>
        </p:nvSpPr>
        <p:spPr>
          <a:xfrm>
            <a:off x="5362892" y="2205301"/>
            <a:ext cx="630117" cy="311381"/>
          </a:xfrm>
          <a:custGeom>
            <a:avLst/>
            <a:gdLst/>
            <a:ahLst/>
            <a:cxnLst/>
            <a:rect l="l" t="t" r="r" b="b"/>
            <a:pathLst>
              <a:path w="945094" h="467072">
                <a:moveTo>
                  <a:pt x="467072" y="0"/>
                </a:moveTo>
                <a:lnTo>
                  <a:pt x="945094" y="467072"/>
                </a:lnTo>
                <a:lnTo>
                  <a:pt x="0" y="467072"/>
                </a:ln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3" name="二等辺三角形 33"/>
          <p:cNvSpPr/>
          <p:nvPr userDrawn="1"/>
        </p:nvSpPr>
        <p:spPr>
          <a:xfrm rot="10800000">
            <a:off x="2336060" y="3815257"/>
            <a:ext cx="634470" cy="312000"/>
          </a:xfrm>
          <a:custGeom>
            <a:avLst/>
            <a:gdLst/>
            <a:ahLst/>
            <a:cxnLst/>
            <a:rect l="l" t="t" r="r" b="b"/>
            <a:pathLst>
              <a:path w="951623" h="468000">
                <a:moveTo>
                  <a:pt x="951623" y="468000"/>
                </a:moveTo>
                <a:lnTo>
                  <a:pt x="0" y="468000"/>
                </a:lnTo>
                <a:lnTo>
                  <a:pt x="269575" y="198426"/>
                </a:lnTo>
                <a:lnTo>
                  <a:pt x="472652" y="0"/>
                </a:ln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5" name="二等辺三角形 7"/>
          <p:cNvSpPr/>
          <p:nvPr userDrawn="1"/>
        </p:nvSpPr>
        <p:spPr>
          <a:xfrm>
            <a:off x="7236329" y="2205301"/>
            <a:ext cx="630117" cy="311381"/>
          </a:xfrm>
          <a:custGeom>
            <a:avLst/>
            <a:gdLst/>
            <a:ahLst/>
            <a:cxnLst/>
            <a:rect l="l" t="t" r="r" b="b"/>
            <a:pathLst>
              <a:path w="945094" h="467072">
                <a:moveTo>
                  <a:pt x="467072" y="0"/>
                </a:moveTo>
                <a:lnTo>
                  <a:pt x="945094" y="467072"/>
                </a:lnTo>
                <a:lnTo>
                  <a:pt x="0" y="467072"/>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6" name="二等辺三角形 33"/>
          <p:cNvSpPr/>
          <p:nvPr userDrawn="1"/>
        </p:nvSpPr>
        <p:spPr>
          <a:xfrm rot="10800000">
            <a:off x="4209497" y="3815257"/>
            <a:ext cx="634470" cy="312000"/>
          </a:xfrm>
          <a:custGeom>
            <a:avLst/>
            <a:gdLst/>
            <a:ahLst/>
            <a:cxnLst/>
            <a:rect l="l" t="t" r="r" b="b"/>
            <a:pathLst>
              <a:path w="951623" h="468000">
                <a:moveTo>
                  <a:pt x="951623" y="468000"/>
                </a:moveTo>
                <a:lnTo>
                  <a:pt x="0" y="468000"/>
                </a:lnTo>
                <a:lnTo>
                  <a:pt x="269575" y="198426"/>
                </a:lnTo>
                <a:lnTo>
                  <a:pt x="472652"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二等辺三角形 7"/>
          <p:cNvSpPr/>
          <p:nvPr userDrawn="1"/>
        </p:nvSpPr>
        <p:spPr>
          <a:xfrm>
            <a:off x="9109767" y="2205301"/>
            <a:ext cx="630117" cy="311381"/>
          </a:xfrm>
          <a:custGeom>
            <a:avLst/>
            <a:gdLst/>
            <a:ahLst/>
            <a:cxnLst/>
            <a:rect l="l" t="t" r="r" b="b"/>
            <a:pathLst>
              <a:path w="945094" h="467072">
                <a:moveTo>
                  <a:pt x="467072" y="0"/>
                </a:moveTo>
                <a:lnTo>
                  <a:pt x="945094" y="467072"/>
                </a:lnTo>
                <a:lnTo>
                  <a:pt x="0" y="467072"/>
                </a:lnTo>
                <a:close/>
              </a:path>
            </a:pathLst>
          </a:cu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9" name="二等辺三角形 33"/>
          <p:cNvSpPr/>
          <p:nvPr userDrawn="1"/>
        </p:nvSpPr>
        <p:spPr>
          <a:xfrm rot="10800000">
            <a:off x="6082934" y="3815257"/>
            <a:ext cx="634470" cy="312000"/>
          </a:xfrm>
          <a:custGeom>
            <a:avLst/>
            <a:gdLst/>
            <a:ahLst/>
            <a:cxnLst/>
            <a:rect l="l" t="t" r="r" b="b"/>
            <a:pathLst>
              <a:path w="951623" h="468000">
                <a:moveTo>
                  <a:pt x="951623" y="468000"/>
                </a:moveTo>
                <a:lnTo>
                  <a:pt x="0" y="468000"/>
                </a:lnTo>
                <a:lnTo>
                  <a:pt x="269575" y="198426"/>
                </a:lnTo>
                <a:lnTo>
                  <a:pt x="472652" y="0"/>
                </a:lnTo>
                <a:close/>
              </a:path>
            </a:pathLst>
          </a:cu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1" name="二等辺三角形 7"/>
          <p:cNvSpPr/>
          <p:nvPr userDrawn="1"/>
        </p:nvSpPr>
        <p:spPr>
          <a:xfrm>
            <a:off x="10983204" y="2205301"/>
            <a:ext cx="630117" cy="311381"/>
          </a:xfrm>
          <a:custGeom>
            <a:avLst/>
            <a:gdLst/>
            <a:ahLst/>
            <a:cxnLst/>
            <a:rect l="l" t="t" r="r" b="b"/>
            <a:pathLst>
              <a:path w="945094" h="467072">
                <a:moveTo>
                  <a:pt x="467072" y="0"/>
                </a:moveTo>
                <a:lnTo>
                  <a:pt x="945094" y="467072"/>
                </a:lnTo>
                <a:lnTo>
                  <a:pt x="0" y="467072"/>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2" name="二等辺三角形 33"/>
          <p:cNvSpPr/>
          <p:nvPr userDrawn="1"/>
        </p:nvSpPr>
        <p:spPr>
          <a:xfrm rot="10800000">
            <a:off x="7956372" y="3815257"/>
            <a:ext cx="634470" cy="312000"/>
          </a:xfrm>
          <a:custGeom>
            <a:avLst/>
            <a:gdLst/>
            <a:ahLst/>
            <a:cxnLst/>
            <a:rect l="l" t="t" r="r" b="b"/>
            <a:pathLst>
              <a:path w="951623" h="468000">
                <a:moveTo>
                  <a:pt x="951623" y="468000"/>
                </a:moveTo>
                <a:lnTo>
                  <a:pt x="0" y="468000"/>
                </a:lnTo>
                <a:lnTo>
                  <a:pt x="269575" y="198426"/>
                </a:lnTo>
                <a:lnTo>
                  <a:pt x="472652" y="0"/>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4" name="二等辺三角形 7"/>
          <p:cNvSpPr/>
          <p:nvPr userDrawn="1"/>
        </p:nvSpPr>
        <p:spPr>
          <a:xfrm>
            <a:off x="3489455" y="2205301"/>
            <a:ext cx="630117" cy="311381"/>
          </a:xfrm>
          <a:custGeom>
            <a:avLst/>
            <a:gdLst/>
            <a:ahLst/>
            <a:cxnLst/>
            <a:rect l="l" t="t" r="r" b="b"/>
            <a:pathLst>
              <a:path w="945094" h="467072">
                <a:moveTo>
                  <a:pt x="467072" y="0"/>
                </a:moveTo>
                <a:lnTo>
                  <a:pt x="945094" y="467072"/>
                </a:lnTo>
                <a:lnTo>
                  <a:pt x="0" y="467072"/>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5" name="二等辺三角形 33"/>
          <p:cNvSpPr/>
          <p:nvPr userDrawn="1"/>
        </p:nvSpPr>
        <p:spPr>
          <a:xfrm rot="10800000">
            <a:off x="462623" y="3815257"/>
            <a:ext cx="634470" cy="312000"/>
          </a:xfrm>
          <a:custGeom>
            <a:avLst/>
            <a:gdLst/>
            <a:ahLst/>
            <a:cxnLst/>
            <a:rect l="l" t="t" r="r" b="b"/>
            <a:pathLst>
              <a:path w="951623" h="468000">
                <a:moveTo>
                  <a:pt x="951623" y="468000"/>
                </a:moveTo>
                <a:lnTo>
                  <a:pt x="0" y="468000"/>
                </a:lnTo>
                <a:lnTo>
                  <a:pt x="269575" y="198426"/>
                </a:lnTo>
                <a:lnTo>
                  <a:pt x="472652" y="0"/>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1" name="テキスト プレースホルダー 6"/>
          <p:cNvSpPr>
            <a:spLocks noGrp="1"/>
          </p:cNvSpPr>
          <p:nvPr>
            <p:ph type="body" sz="quarter" idx="15" hasCustomPrompt="1"/>
          </p:nvPr>
        </p:nvSpPr>
        <p:spPr>
          <a:xfrm>
            <a:off x="718936" y="4780193"/>
            <a:ext cx="10801146" cy="1170662"/>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32" name="正方形/長方形 31"/>
          <p:cNvSpPr/>
          <p:nvPr userDrawn="1"/>
        </p:nvSpPr>
        <p:spPr>
          <a:xfrm>
            <a:off x="814955" y="4684183"/>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正方形/長方形 6"/>
          <p:cNvSpPr/>
          <p:nvPr userDrawn="1"/>
        </p:nvSpPr>
        <p:spPr>
          <a:xfrm rot="18900000">
            <a:off x="2412195" y="2775910"/>
            <a:ext cx="3499354" cy="780119"/>
          </a:xfrm>
          <a:custGeom>
            <a:avLst/>
            <a:gdLst/>
            <a:ahLst/>
            <a:cxnLst/>
            <a:rect l="l" t="t" r="r" b="b"/>
            <a:pathLst>
              <a:path w="5248576" h="1170179">
                <a:moveTo>
                  <a:pt x="4078397" y="0"/>
                </a:moveTo>
                <a:lnTo>
                  <a:pt x="5248576" y="1170179"/>
                </a:lnTo>
                <a:lnTo>
                  <a:pt x="1170178" y="117017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正方形/長方形 6"/>
          <p:cNvSpPr/>
          <p:nvPr userDrawn="1"/>
        </p:nvSpPr>
        <p:spPr>
          <a:xfrm rot="18900000">
            <a:off x="4285632" y="2775910"/>
            <a:ext cx="3499354" cy="780119"/>
          </a:xfrm>
          <a:custGeom>
            <a:avLst/>
            <a:gdLst/>
            <a:ahLst/>
            <a:cxnLst/>
            <a:rect l="l" t="t" r="r" b="b"/>
            <a:pathLst>
              <a:path w="5248576" h="1170179">
                <a:moveTo>
                  <a:pt x="4078397" y="0"/>
                </a:moveTo>
                <a:lnTo>
                  <a:pt x="5248576" y="1170179"/>
                </a:lnTo>
                <a:lnTo>
                  <a:pt x="1170178" y="1170179"/>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7" name="正方形/長方形 6"/>
          <p:cNvSpPr/>
          <p:nvPr userDrawn="1"/>
        </p:nvSpPr>
        <p:spPr>
          <a:xfrm rot="18900000">
            <a:off x="6159069" y="2775910"/>
            <a:ext cx="3499354" cy="780119"/>
          </a:xfrm>
          <a:custGeom>
            <a:avLst/>
            <a:gdLst/>
            <a:ahLst/>
            <a:cxnLst/>
            <a:rect l="l" t="t" r="r" b="b"/>
            <a:pathLst>
              <a:path w="5248576" h="1170179">
                <a:moveTo>
                  <a:pt x="4078397" y="0"/>
                </a:moveTo>
                <a:lnTo>
                  <a:pt x="5248576" y="1170179"/>
                </a:lnTo>
                <a:lnTo>
                  <a:pt x="1170178" y="1170179"/>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正方形/長方形 6"/>
          <p:cNvSpPr/>
          <p:nvPr userDrawn="1"/>
        </p:nvSpPr>
        <p:spPr>
          <a:xfrm rot="18900000">
            <a:off x="8032507" y="2775910"/>
            <a:ext cx="3499354" cy="780119"/>
          </a:xfrm>
          <a:custGeom>
            <a:avLst/>
            <a:gdLst/>
            <a:ahLst/>
            <a:cxnLst/>
            <a:rect l="l" t="t" r="r" b="b"/>
            <a:pathLst>
              <a:path w="5248576" h="1170179">
                <a:moveTo>
                  <a:pt x="4078397" y="0"/>
                </a:moveTo>
                <a:lnTo>
                  <a:pt x="5248576" y="1170179"/>
                </a:lnTo>
                <a:lnTo>
                  <a:pt x="1170178" y="1170179"/>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3" name="正方形/長方形 6"/>
          <p:cNvSpPr/>
          <p:nvPr userDrawn="1"/>
        </p:nvSpPr>
        <p:spPr>
          <a:xfrm rot="18900000">
            <a:off x="538758" y="2775910"/>
            <a:ext cx="3499354" cy="780119"/>
          </a:xfrm>
          <a:custGeom>
            <a:avLst/>
            <a:gdLst/>
            <a:ahLst/>
            <a:cxnLst/>
            <a:rect l="l" t="t" r="r" b="b"/>
            <a:pathLst>
              <a:path w="5248576" h="1170179">
                <a:moveTo>
                  <a:pt x="4078397" y="0"/>
                </a:moveTo>
                <a:lnTo>
                  <a:pt x="5248576" y="1170179"/>
                </a:lnTo>
                <a:lnTo>
                  <a:pt x="1170178" y="1170179"/>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6" name="テキスト プレースホルダー 11"/>
          <p:cNvSpPr>
            <a:spLocks noGrp="1"/>
          </p:cNvSpPr>
          <p:nvPr>
            <p:ph type="body" sz="quarter" idx="36" hasCustomPrompt="1"/>
          </p:nvPr>
        </p:nvSpPr>
        <p:spPr>
          <a:xfrm rot="18900000">
            <a:off x="1116373" y="2852220"/>
            <a:ext cx="2382179" cy="580413"/>
          </a:xfrm>
        </p:spPr>
        <p:txBody>
          <a:bodyPr anchor="ctr">
            <a:noAutofit/>
          </a:bodyPr>
          <a:lstStyle>
            <a:lvl1pPr algn="ctr">
              <a:lnSpc>
                <a:spcPct val="100000"/>
              </a:lnSpc>
              <a:spcBef>
                <a:spcPts val="0"/>
              </a:spcBef>
              <a:defRPr sz="2400" spc="0" baseline="0">
                <a:solidFill>
                  <a:schemeClr val="bg1"/>
                </a:solidFill>
                <a:effectLst/>
                <a:latin typeface="Route 159 Bold" pitchFamily="50" charset="0"/>
              </a:defRPr>
            </a:lvl1pPr>
          </a:lstStyle>
          <a:p>
            <a:pPr lvl="0"/>
            <a:r>
              <a:rPr lang="en-US" dirty="0"/>
              <a:t>Word</a:t>
            </a:r>
          </a:p>
        </p:txBody>
      </p:sp>
      <p:sp>
        <p:nvSpPr>
          <p:cNvPr id="27" name="テキスト プレースホルダー 11"/>
          <p:cNvSpPr>
            <a:spLocks noGrp="1"/>
          </p:cNvSpPr>
          <p:nvPr>
            <p:ph type="body" sz="quarter" idx="37" hasCustomPrompt="1"/>
          </p:nvPr>
        </p:nvSpPr>
        <p:spPr>
          <a:xfrm rot="18900000">
            <a:off x="2993718" y="2852220"/>
            <a:ext cx="2382179" cy="580413"/>
          </a:xfrm>
        </p:spPr>
        <p:txBody>
          <a:bodyPr anchor="ctr">
            <a:noAutofit/>
          </a:bodyPr>
          <a:lstStyle>
            <a:lvl1pPr algn="ctr">
              <a:lnSpc>
                <a:spcPct val="100000"/>
              </a:lnSpc>
              <a:spcBef>
                <a:spcPts val="0"/>
              </a:spcBef>
              <a:defRPr sz="2400" spc="0">
                <a:solidFill>
                  <a:schemeClr val="bg1"/>
                </a:solidFill>
                <a:effectLst/>
                <a:latin typeface="Route 159 Bold" pitchFamily="50" charset="0"/>
              </a:defRPr>
            </a:lvl1pPr>
          </a:lstStyle>
          <a:p>
            <a:pPr lvl="0"/>
            <a:r>
              <a:rPr lang="en-US" altLang="ja-JP" dirty="0"/>
              <a:t>Word</a:t>
            </a:r>
          </a:p>
        </p:txBody>
      </p:sp>
      <p:sp>
        <p:nvSpPr>
          <p:cNvPr id="28" name="テキスト プレースホルダー 11"/>
          <p:cNvSpPr>
            <a:spLocks noGrp="1"/>
          </p:cNvSpPr>
          <p:nvPr>
            <p:ph type="body" sz="quarter" idx="38" hasCustomPrompt="1"/>
          </p:nvPr>
        </p:nvSpPr>
        <p:spPr>
          <a:xfrm rot="18900000">
            <a:off x="4871063" y="2852220"/>
            <a:ext cx="2382179" cy="580413"/>
          </a:xfrm>
        </p:spPr>
        <p:txBody>
          <a:bodyPr anchor="ctr">
            <a:noAutofit/>
          </a:bodyPr>
          <a:lstStyle>
            <a:lvl1pPr algn="ctr">
              <a:lnSpc>
                <a:spcPct val="100000"/>
              </a:lnSpc>
              <a:spcBef>
                <a:spcPts val="0"/>
              </a:spcBef>
              <a:defRPr sz="2400" spc="0">
                <a:solidFill>
                  <a:schemeClr val="bg1"/>
                </a:solidFill>
                <a:effectLst/>
                <a:latin typeface="Route 159 Bold" pitchFamily="50" charset="0"/>
              </a:defRPr>
            </a:lvl1pPr>
          </a:lstStyle>
          <a:p>
            <a:pPr lvl="0"/>
            <a:r>
              <a:rPr lang="en-US" altLang="ja-JP" dirty="0"/>
              <a:t>Word</a:t>
            </a:r>
          </a:p>
        </p:txBody>
      </p:sp>
      <p:sp>
        <p:nvSpPr>
          <p:cNvPr id="29" name="テキスト プレースホルダー 11"/>
          <p:cNvSpPr>
            <a:spLocks noGrp="1"/>
          </p:cNvSpPr>
          <p:nvPr>
            <p:ph type="body" sz="quarter" idx="39" hasCustomPrompt="1"/>
          </p:nvPr>
        </p:nvSpPr>
        <p:spPr>
          <a:xfrm rot="18900000">
            <a:off x="6748407" y="2852220"/>
            <a:ext cx="2382179" cy="580413"/>
          </a:xfrm>
        </p:spPr>
        <p:txBody>
          <a:bodyPr anchor="ctr">
            <a:noAutofit/>
          </a:bodyPr>
          <a:lstStyle>
            <a:lvl1pPr algn="ctr">
              <a:lnSpc>
                <a:spcPct val="100000"/>
              </a:lnSpc>
              <a:spcBef>
                <a:spcPts val="0"/>
              </a:spcBef>
              <a:defRPr sz="2400" spc="0">
                <a:solidFill>
                  <a:schemeClr val="bg1"/>
                </a:solidFill>
                <a:effectLst/>
                <a:latin typeface="Route 159 Bold" pitchFamily="50" charset="0"/>
              </a:defRPr>
            </a:lvl1pPr>
          </a:lstStyle>
          <a:p>
            <a:pPr lvl="0"/>
            <a:r>
              <a:rPr lang="en-US" altLang="ja-JP" dirty="0"/>
              <a:t>Word</a:t>
            </a:r>
          </a:p>
        </p:txBody>
      </p:sp>
      <p:sp>
        <p:nvSpPr>
          <p:cNvPr id="30" name="テキスト プレースホルダー 11"/>
          <p:cNvSpPr>
            <a:spLocks noGrp="1"/>
          </p:cNvSpPr>
          <p:nvPr>
            <p:ph type="body" sz="quarter" idx="40" hasCustomPrompt="1"/>
          </p:nvPr>
        </p:nvSpPr>
        <p:spPr>
          <a:xfrm rot="18900000">
            <a:off x="8625751" y="2852220"/>
            <a:ext cx="2382179" cy="580413"/>
          </a:xfrm>
        </p:spPr>
        <p:txBody>
          <a:bodyPr anchor="ctr">
            <a:noAutofit/>
          </a:bodyPr>
          <a:lstStyle>
            <a:lvl1pPr algn="ctr">
              <a:lnSpc>
                <a:spcPct val="100000"/>
              </a:lnSpc>
              <a:spcBef>
                <a:spcPts val="0"/>
              </a:spcBef>
              <a:defRPr sz="2400" spc="0">
                <a:solidFill>
                  <a:schemeClr val="bg1"/>
                </a:solidFill>
                <a:effectLst/>
                <a:latin typeface="Route 159 Bold" pitchFamily="50" charset="0"/>
              </a:defRPr>
            </a:lvl1pPr>
          </a:lstStyle>
          <a:p>
            <a:pPr lvl="0"/>
            <a:r>
              <a:rPr lang="en-US" altLang="ja-JP" dirty="0"/>
              <a:t>Word</a:t>
            </a:r>
          </a:p>
        </p:txBody>
      </p:sp>
    </p:spTree>
    <p:extLst>
      <p:ext uri="{BB962C8B-B14F-4D97-AF65-F5344CB8AC3E}">
        <p14:creationId xmlns:p14="http://schemas.microsoft.com/office/powerpoint/2010/main" val="1144820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16" presetClass="entr" presetSubtype="37"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outVertical)">
                                      <p:cBhvr>
                                        <p:cTn id="15" dur="500"/>
                                        <p:tgtEl>
                                          <p:spTgt spid="10"/>
                                        </p:tgtEl>
                                      </p:cBhvr>
                                    </p:animEffect>
                                  </p:childTnLst>
                                </p:cTn>
                              </p:par>
                            </p:childTnLst>
                          </p:cTn>
                        </p:par>
                        <p:par>
                          <p:cTn id="16" fill="hold">
                            <p:stCondLst>
                              <p:cond delay="1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250"/>
                                        <p:tgtEl>
                                          <p:spTgt spid="25"/>
                                        </p:tgtEl>
                                      </p:cBhvr>
                                    </p:animEffect>
                                  </p:childTnLst>
                                </p:cTn>
                              </p:par>
                            </p:childTnLst>
                          </p:cTn>
                        </p:par>
                        <p:par>
                          <p:cTn id="20" fill="hold">
                            <p:stCondLst>
                              <p:cond delay="1250"/>
                            </p:stCondLst>
                            <p:childTnLst>
                              <p:par>
                                <p:cTn id="21" presetID="22" presetClass="entr" presetSubtype="4"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down)">
                                      <p:cBhvr>
                                        <p:cTn id="23" dur="500"/>
                                        <p:tgtEl>
                                          <p:spTgt spid="23"/>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6">
                                            <p:txEl>
                                              <p:pRg st="0" end="0"/>
                                            </p:txEl>
                                          </p:spTgt>
                                        </p:tgtEl>
                                        <p:attrNameLst>
                                          <p:attrName>style.visibility</p:attrName>
                                        </p:attrNameLst>
                                      </p:cBhvr>
                                      <p:to>
                                        <p:strVal val="visible"/>
                                      </p:to>
                                    </p:set>
                                    <p:animEffect transition="in" filter="wipe(down)">
                                      <p:cBhvr>
                                        <p:cTn id="26" dur="500"/>
                                        <p:tgtEl>
                                          <p:spTgt spid="26">
                                            <p:txEl>
                                              <p:pRg st="0" end="0"/>
                                            </p:txEl>
                                          </p:spTgt>
                                        </p:tgtEl>
                                      </p:cBhvr>
                                    </p:animEffect>
                                  </p:childTnLst>
                                </p:cTn>
                              </p:par>
                            </p:childTnLst>
                          </p:cTn>
                        </p:par>
                        <p:par>
                          <p:cTn id="27" fill="hold">
                            <p:stCondLst>
                              <p:cond delay="1750"/>
                            </p:stCondLst>
                            <p:childTnLst>
                              <p:par>
                                <p:cTn id="28" presetID="22" presetClass="entr" presetSubtype="1"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wipe(up)">
                                      <p:cBhvr>
                                        <p:cTn id="30" dur="250"/>
                                        <p:tgtEl>
                                          <p:spTgt spid="24"/>
                                        </p:tgtEl>
                                      </p:cBhvr>
                                    </p:animEffect>
                                  </p:childTnLst>
                                </p:cTn>
                              </p:par>
                            </p:childTnLst>
                          </p:cTn>
                        </p:par>
                        <p:par>
                          <p:cTn id="31" fill="hold">
                            <p:stCondLst>
                              <p:cond delay="2000"/>
                            </p:stCondLst>
                            <p:childTnLst>
                              <p:par>
                                <p:cTn id="32" presetID="22" presetClass="entr" presetSubtype="1"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up)">
                                      <p:cBhvr>
                                        <p:cTn id="34" dur="250"/>
                                        <p:tgtEl>
                                          <p:spTgt spid="16"/>
                                        </p:tgtEl>
                                      </p:cBhvr>
                                    </p:animEffect>
                                  </p:childTnLst>
                                </p:cTn>
                              </p:par>
                            </p:childTnLst>
                          </p:cTn>
                        </p:par>
                        <p:par>
                          <p:cTn id="35" fill="hold">
                            <p:stCondLst>
                              <p:cond delay="2250"/>
                            </p:stCondLst>
                            <p:childTnLst>
                              <p:par>
                                <p:cTn id="36" presetID="22" presetClass="entr" presetSubtype="4"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down)">
                                      <p:cBhvr>
                                        <p:cTn id="38" dur="500"/>
                                        <p:tgtEl>
                                          <p:spTgt spid="14"/>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28">
                                            <p:txEl>
                                              <p:pRg st="0" end="0"/>
                                            </p:txEl>
                                          </p:spTgt>
                                        </p:tgtEl>
                                        <p:attrNameLst>
                                          <p:attrName>style.visibility</p:attrName>
                                        </p:attrNameLst>
                                      </p:cBhvr>
                                      <p:to>
                                        <p:strVal val="visible"/>
                                      </p:to>
                                    </p:set>
                                    <p:animEffect transition="in" filter="wipe(down)">
                                      <p:cBhvr>
                                        <p:cTn id="41" dur="500"/>
                                        <p:tgtEl>
                                          <p:spTgt spid="28">
                                            <p:txEl>
                                              <p:pRg st="0" end="0"/>
                                            </p:txEl>
                                          </p:spTgt>
                                        </p:tgtEl>
                                      </p:cBhvr>
                                    </p:animEffect>
                                  </p:childTnLst>
                                </p:cTn>
                              </p:par>
                            </p:childTnLst>
                          </p:cTn>
                        </p:par>
                        <p:par>
                          <p:cTn id="42" fill="hold">
                            <p:stCondLst>
                              <p:cond delay="2750"/>
                            </p:stCondLst>
                            <p:childTnLst>
                              <p:par>
                                <p:cTn id="43" presetID="22" presetClass="entr" presetSubtype="1"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wipe(up)">
                                      <p:cBhvr>
                                        <p:cTn id="45" dur="250"/>
                                        <p:tgtEl>
                                          <p:spTgt spid="15"/>
                                        </p:tgtEl>
                                      </p:cBhvr>
                                    </p:animEffect>
                                  </p:childTnLst>
                                </p:cTn>
                              </p:par>
                            </p:childTnLst>
                          </p:cTn>
                        </p:par>
                        <p:par>
                          <p:cTn id="46" fill="hold">
                            <p:stCondLst>
                              <p:cond delay="3000"/>
                            </p:stCondLst>
                            <p:childTnLst>
                              <p:par>
                                <p:cTn id="47" presetID="22" presetClass="entr" presetSubtype="1"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up)">
                                      <p:cBhvr>
                                        <p:cTn id="49" dur="250"/>
                                        <p:tgtEl>
                                          <p:spTgt spid="22"/>
                                        </p:tgtEl>
                                      </p:cBhvr>
                                    </p:animEffect>
                                  </p:childTnLst>
                                </p:cTn>
                              </p:par>
                            </p:childTnLst>
                          </p:cTn>
                        </p:par>
                        <p:par>
                          <p:cTn id="50" fill="hold">
                            <p:stCondLst>
                              <p:cond delay="3250"/>
                            </p:stCondLst>
                            <p:childTnLst>
                              <p:par>
                                <p:cTn id="51" presetID="22" presetClass="entr" presetSubtype="4"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down)">
                                      <p:cBhvr>
                                        <p:cTn id="53" dur="500"/>
                                        <p:tgtEl>
                                          <p:spTgt spid="20"/>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30">
                                            <p:txEl>
                                              <p:pRg st="0" end="0"/>
                                            </p:txEl>
                                          </p:spTgt>
                                        </p:tgtEl>
                                        <p:attrNameLst>
                                          <p:attrName>style.visibility</p:attrName>
                                        </p:attrNameLst>
                                      </p:cBhvr>
                                      <p:to>
                                        <p:strVal val="visible"/>
                                      </p:to>
                                    </p:set>
                                    <p:animEffect transition="in" filter="wipe(down)">
                                      <p:cBhvr>
                                        <p:cTn id="56" dur="500"/>
                                        <p:tgtEl>
                                          <p:spTgt spid="30">
                                            <p:txEl>
                                              <p:pRg st="0" end="0"/>
                                            </p:txEl>
                                          </p:spTgt>
                                        </p:tgtEl>
                                      </p:cBhvr>
                                    </p:animEffect>
                                  </p:childTnLst>
                                </p:cTn>
                              </p:par>
                            </p:childTnLst>
                          </p:cTn>
                        </p:par>
                        <p:par>
                          <p:cTn id="57" fill="hold">
                            <p:stCondLst>
                              <p:cond delay="3750"/>
                            </p:stCondLst>
                            <p:childTnLst>
                              <p:par>
                                <p:cTn id="58" presetID="22" presetClass="entr" presetSubtype="1"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wipe(up)">
                                      <p:cBhvr>
                                        <p:cTn id="60" dur="250"/>
                                        <p:tgtEl>
                                          <p:spTgt spid="21"/>
                                        </p:tgtEl>
                                      </p:cBhvr>
                                    </p:animEffect>
                                  </p:childTnLst>
                                </p:cTn>
                              </p:par>
                            </p:childTnLst>
                          </p:cTn>
                        </p:par>
                        <p:par>
                          <p:cTn id="61" fill="hold">
                            <p:stCondLst>
                              <p:cond delay="4000"/>
                            </p:stCondLst>
                            <p:childTnLst>
                              <p:par>
                                <p:cTn id="62" presetID="22" presetClass="entr" presetSubtype="1" fill="hold" grpId="0" nodeType="after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up)">
                                      <p:cBhvr>
                                        <p:cTn id="64" dur="250"/>
                                        <p:tgtEl>
                                          <p:spTgt spid="13"/>
                                        </p:tgtEl>
                                      </p:cBhvr>
                                    </p:animEffect>
                                  </p:childTnLst>
                                </p:cTn>
                              </p:par>
                            </p:childTnLst>
                          </p:cTn>
                        </p:par>
                        <p:par>
                          <p:cTn id="65" fill="hold">
                            <p:stCondLst>
                              <p:cond delay="4250"/>
                            </p:stCondLst>
                            <p:childTnLst>
                              <p:par>
                                <p:cTn id="66" presetID="22" presetClass="entr" presetSubtype="4" fill="hold" grpId="0"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down)">
                                      <p:cBhvr>
                                        <p:cTn id="68" dur="500"/>
                                        <p:tgtEl>
                                          <p:spTgt spid="11"/>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27">
                                            <p:txEl>
                                              <p:pRg st="0" end="0"/>
                                            </p:txEl>
                                          </p:spTgt>
                                        </p:tgtEl>
                                        <p:attrNameLst>
                                          <p:attrName>style.visibility</p:attrName>
                                        </p:attrNameLst>
                                      </p:cBhvr>
                                      <p:to>
                                        <p:strVal val="visible"/>
                                      </p:to>
                                    </p:set>
                                    <p:animEffect transition="in" filter="wipe(down)">
                                      <p:cBhvr>
                                        <p:cTn id="71" dur="500"/>
                                        <p:tgtEl>
                                          <p:spTgt spid="27">
                                            <p:txEl>
                                              <p:pRg st="0" end="0"/>
                                            </p:txEl>
                                          </p:spTgt>
                                        </p:tgtEl>
                                      </p:cBhvr>
                                    </p:animEffect>
                                  </p:childTnLst>
                                </p:cTn>
                              </p:par>
                            </p:childTnLst>
                          </p:cTn>
                        </p:par>
                        <p:par>
                          <p:cTn id="72" fill="hold">
                            <p:stCondLst>
                              <p:cond delay="4750"/>
                            </p:stCondLst>
                            <p:childTnLst>
                              <p:par>
                                <p:cTn id="73" presetID="22" presetClass="entr" presetSubtype="1" fill="hold" grpId="0" nodeType="after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wipe(up)">
                                      <p:cBhvr>
                                        <p:cTn id="75" dur="250"/>
                                        <p:tgtEl>
                                          <p:spTgt spid="12"/>
                                        </p:tgtEl>
                                      </p:cBhvr>
                                    </p:animEffect>
                                  </p:childTnLst>
                                </p:cTn>
                              </p:par>
                            </p:childTnLst>
                          </p:cTn>
                        </p:par>
                        <p:par>
                          <p:cTn id="76" fill="hold">
                            <p:stCondLst>
                              <p:cond delay="5000"/>
                            </p:stCondLst>
                            <p:childTnLst>
                              <p:par>
                                <p:cTn id="77" presetID="22" presetClass="entr" presetSubtype="1" fill="hold" grpId="0" nodeType="afterEffect">
                                  <p:stCondLst>
                                    <p:cond delay="0"/>
                                  </p:stCondLst>
                                  <p:childTnLst>
                                    <p:set>
                                      <p:cBhvr>
                                        <p:cTn id="78" dur="1" fill="hold">
                                          <p:stCondLst>
                                            <p:cond delay="0"/>
                                          </p:stCondLst>
                                        </p:cTn>
                                        <p:tgtEl>
                                          <p:spTgt spid="19"/>
                                        </p:tgtEl>
                                        <p:attrNameLst>
                                          <p:attrName>style.visibility</p:attrName>
                                        </p:attrNameLst>
                                      </p:cBhvr>
                                      <p:to>
                                        <p:strVal val="visible"/>
                                      </p:to>
                                    </p:set>
                                    <p:animEffect transition="in" filter="wipe(up)">
                                      <p:cBhvr>
                                        <p:cTn id="79" dur="250"/>
                                        <p:tgtEl>
                                          <p:spTgt spid="19"/>
                                        </p:tgtEl>
                                      </p:cBhvr>
                                    </p:animEffect>
                                  </p:childTnLst>
                                </p:cTn>
                              </p:par>
                            </p:childTnLst>
                          </p:cTn>
                        </p:par>
                        <p:par>
                          <p:cTn id="80" fill="hold">
                            <p:stCondLst>
                              <p:cond delay="5250"/>
                            </p:stCondLst>
                            <p:childTnLst>
                              <p:par>
                                <p:cTn id="81" presetID="22" presetClass="entr" presetSubtype="4" fill="hold" grpId="0" nodeType="after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wipe(down)">
                                      <p:cBhvr>
                                        <p:cTn id="83" dur="500"/>
                                        <p:tgtEl>
                                          <p:spTgt spid="17"/>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29">
                                            <p:txEl>
                                              <p:pRg st="0" end="0"/>
                                            </p:txEl>
                                          </p:spTgt>
                                        </p:tgtEl>
                                        <p:attrNameLst>
                                          <p:attrName>style.visibility</p:attrName>
                                        </p:attrNameLst>
                                      </p:cBhvr>
                                      <p:to>
                                        <p:strVal val="visible"/>
                                      </p:to>
                                    </p:set>
                                    <p:animEffect transition="in" filter="wipe(down)">
                                      <p:cBhvr>
                                        <p:cTn id="86" dur="500"/>
                                        <p:tgtEl>
                                          <p:spTgt spid="29">
                                            <p:txEl>
                                              <p:pRg st="0" end="0"/>
                                            </p:txEl>
                                          </p:spTgt>
                                        </p:tgtEl>
                                      </p:cBhvr>
                                    </p:animEffect>
                                  </p:childTnLst>
                                </p:cTn>
                              </p:par>
                            </p:childTnLst>
                          </p:cTn>
                        </p:par>
                        <p:par>
                          <p:cTn id="87" fill="hold">
                            <p:stCondLst>
                              <p:cond delay="5750"/>
                            </p:stCondLst>
                            <p:childTnLst>
                              <p:par>
                                <p:cTn id="88" presetID="22" presetClass="entr" presetSubtype="1" fill="hold" grpId="0" nodeType="afterEffect">
                                  <p:stCondLst>
                                    <p:cond delay="0"/>
                                  </p:stCondLst>
                                  <p:childTnLst>
                                    <p:set>
                                      <p:cBhvr>
                                        <p:cTn id="89" dur="1" fill="hold">
                                          <p:stCondLst>
                                            <p:cond delay="0"/>
                                          </p:stCondLst>
                                        </p:cTn>
                                        <p:tgtEl>
                                          <p:spTgt spid="18"/>
                                        </p:tgtEl>
                                        <p:attrNameLst>
                                          <p:attrName>style.visibility</p:attrName>
                                        </p:attrNameLst>
                                      </p:cBhvr>
                                      <p:to>
                                        <p:strVal val="visible"/>
                                      </p:to>
                                    </p:set>
                                    <p:animEffect transition="in" filter="wipe(up)">
                                      <p:cBhvr>
                                        <p:cTn id="90" dur="250"/>
                                        <p:tgtEl>
                                          <p:spTgt spid="18"/>
                                        </p:tgtEl>
                                      </p:cBhvr>
                                    </p:animEffect>
                                  </p:childTnLst>
                                </p:cTn>
                              </p:par>
                            </p:childTnLst>
                          </p:cTn>
                        </p:par>
                        <p:par>
                          <p:cTn id="91" fill="hold">
                            <p:stCondLst>
                              <p:cond delay="6000"/>
                            </p:stCondLst>
                            <p:childTnLst>
                              <p:par>
                                <p:cTn id="92" presetID="2" presetClass="entr" presetSubtype="8" decel="100000" fill="hold" grpId="0" nodeType="afterEffect">
                                  <p:stCondLst>
                                    <p:cond delay="500"/>
                                  </p:stCondLst>
                                  <p:childTnLst>
                                    <p:set>
                                      <p:cBhvr>
                                        <p:cTn id="93" dur="1" fill="hold">
                                          <p:stCondLst>
                                            <p:cond delay="0"/>
                                          </p:stCondLst>
                                        </p:cTn>
                                        <p:tgtEl>
                                          <p:spTgt spid="32"/>
                                        </p:tgtEl>
                                        <p:attrNameLst>
                                          <p:attrName>style.visibility</p:attrName>
                                        </p:attrNameLst>
                                      </p:cBhvr>
                                      <p:to>
                                        <p:strVal val="visible"/>
                                      </p:to>
                                    </p:set>
                                    <p:anim calcmode="lin" valueType="num">
                                      <p:cBhvr additive="base">
                                        <p:cTn id="94" dur="500" fill="hold"/>
                                        <p:tgtEl>
                                          <p:spTgt spid="32"/>
                                        </p:tgtEl>
                                        <p:attrNameLst>
                                          <p:attrName>ppt_x</p:attrName>
                                        </p:attrNameLst>
                                      </p:cBhvr>
                                      <p:tavLst>
                                        <p:tav tm="0">
                                          <p:val>
                                            <p:strVal val="0-#ppt_w/2"/>
                                          </p:val>
                                        </p:tav>
                                        <p:tav tm="100000">
                                          <p:val>
                                            <p:strVal val="#ppt_x"/>
                                          </p:val>
                                        </p:tav>
                                      </p:tavLst>
                                    </p:anim>
                                    <p:anim calcmode="lin" valueType="num">
                                      <p:cBhvr additive="base">
                                        <p:cTn id="95" dur="500" fill="hold"/>
                                        <p:tgtEl>
                                          <p:spTgt spid="32"/>
                                        </p:tgtEl>
                                        <p:attrNameLst>
                                          <p:attrName>ppt_y</p:attrName>
                                        </p:attrNameLst>
                                      </p:cBhvr>
                                      <p:tavLst>
                                        <p:tav tm="0">
                                          <p:val>
                                            <p:strVal val="#ppt_y"/>
                                          </p:val>
                                        </p:tav>
                                        <p:tav tm="100000">
                                          <p:val>
                                            <p:strVal val="#ppt_y"/>
                                          </p:val>
                                        </p:tav>
                                      </p:tavLst>
                                    </p:anim>
                                  </p:childTnLst>
                                </p:cTn>
                              </p:par>
                              <p:par>
                                <p:cTn id="96" presetID="2" presetClass="entr" presetSubtype="2" decel="100000" fill="hold" grpId="0" nodeType="withEffect">
                                  <p:stCondLst>
                                    <p:cond delay="500"/>
                                  </p:stCondLst>
                                  <p:childTnLst>
                                    <p:set>
                                      <p:cBhvr>
                                        <p:cTn id="97" dur="1" fill="hold">
                                          <p:stCondLst>
                                            <p:cond delay="0"/>
                                          </p:stCondLst>
                                        </p:cTn>
                                        <p:tgtEl>
                                          <p:spTgt spid="31">
                                            <p:txEl>
                                              <p:pRg st="0" end="0"/>
                                            </p:txEl>
                                          </p:spTgt>
                                        </p:tgtEl>
                                        <p:attrNameLst>
                                          <p:attrName>style.visibility</p:attrName>
                                        </p:attrNameLst>
                                      </p:cBhvr>
                                      <p:to>
                                        <p:strVal val="visible"/>
                                      </p:to>
                                    </p:set>
                                    <p:anim calcmode="lin" valueType="num">
                                      <p:cBhvr additive="base">
                                        <p:cTn id="98" dur="500" fill="hold"/>
                                        <p:tgtEl>
                                          <p:spTgt spid="31">
                                            <p:txEl>
                                              <p:pRg st="0" end="0"/>
                                            </p:txEl>
                                          </p:spTgt>
                                        </p:tgtEl>
                                        <p:attrNameLst>
                                          <p:attrName>ppt_x</p:attrName>
                                        </p:attrNameLst>
                                      </p:cBhvr>
                                      <p:tavLst>
                                        <p:tav tm="0">
                                          <p:val>
                                            <p:strVal val="1+#ppt_w/2"/>
                                          </p:val>
                                        </p:tav>
                                        <p:tav tm="100000">
                                          <p:val>
                                            <p:strVal val="#ppt_x"/>
                                          </p:val>
                                        </p:tav>
                                      </p:tavLst>
                                    </p:anim>
                                    <p:anim calcmode="lin" valueType="num">
                                      <p:cBhvr additive="base">
                                        <p:cTn id="99" dur="500" fill="hold"/>
                                        <p:tgtEl>
                                          <p:spTgt spid="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0" grpId="0" animBg="1"/>
      <p:bldP spid="12" grpId="0" animBg="1"/>
      <p:bldP spid="13" grpId="0" animBg="1"/>
      <p:bldP spid="15" grpId="0" animBg="1"/>
      <p:bldP spid="16" grpId="0" animBg="1"/>
      <p:bldP spid="18" grpId="0" animBg="1"/>
      <p:bldP spid="19" grpId="0" animBg="1"/>
      <p:bldP spid="21" grpId="0" animBg="1"/>
      <p:bldP spid="22" grpId="0" animBg="1"/>
      <p:bldP spid="24" grpId="0" animBg="1"/>
      <p:bldP spid="25" grpId="0" animBg="1"/>
      <p:bldP spid="31" grpId="0" build="allAtOnce">
        <p:tmplLst>
          <p:tmpl lvl="1">
            <p:tnLst>
              <p:par>
                <p:cTn presetID="2" presetClass="entr" presetSubtype="2" decel="100000" fill="hold" nodeType="withEffect">
                  <p:stCondLst>
                    <p:cond delay="50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500" fill="hold"/>
                        <p:tgtEl>
                          <p:spTgt spid="31"/>
                        </p:tgtEl>
                        <p:attrNameLst>
                          <p:attrName>ppt_x</p:attrName>
                        </p:attrNameLst>
                      </p:cBhvr>
                      <p:tavLst>
                        <p:tav tm="0">
                          <p:val>
                            <p:strVal val="1+#ppt_w/2"/>
                          </p:val>
                        </p:tav>
                        <p:tav tm="100000">
                          <p:val>
                            <p:strVal val="#ppt_x"/>
                          </p:val>
                        </p:tav>
                      </p:tavLst>
                    </p:anim>
                    <p:anim calcmode="lin" valueType="num">
                      <p:cBhvr additive="base">
                        <p:cTn dur="500" fill="hold"/>
                        <p:tgtEl>
                          <p:spTgt spid="31"/>
                        </p:tgtEl>
                        <p:attrNameLst>
                          <p:attrName>ppt_y</p:attrName>
                        </p:attrNameLst>
                      </p:cBhvr>
                      <p:tavLst>
                        <p:tav tm="0">
                          <p:val>
                            <p:strVal val="#ppt_y"/>
                          </p:val>
                        </p:tav>
                        <p:tav tm="100000">
                          <p:val>
                            <p:strVal val="#ppt_y"/>
                          </p:val>
                        </p:tav>
                      </p:tavLst>
                    </p:anim>
                  </p:childTnLst>
                </p:cTn>
              </p:par>
            </p:tnLst>
          </p:tmpl>
        </p:tmplLst>
      </p:bldP>
      <p:bldP spid="32" grpId="0" animBg="1"/>
      <p:bldP spid="11" grpId="0" animBg="1"/>
      <p:bldP spid="14" grpId="0" animBg="1"/>
      <p:bldP spid="17" grpId="0" animBg="1"/>
      <p:bldP spid="20" grpId="0" animBg="1"/>
      <p:bldP spid="23" grpId="0" animBg="1"/>
      <p:bldP spid="26" grpId="0" build="p">
        <p:tmplLst>
          <p:tmpl lvl="1">
            <p:tnLst>
              <p:par>
                <p:cTn presetID="22" presetClass="entr" presetSubtype="4" fill="hold" nodeType="with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wipe(down)">
                      <p:cBhvr>
                        <p:cTn dur="500"/>
                        <p:tgtEl>
                          <p:spTgt spid="26"/>
                        </p:tgtEl>
                      </p:cBhvr>
                    </p:animEffect>
                  </p:childTnLst>
                </p:cTn>
              </p:par>
            </p:tnLst>
          </p:tmpl>
        </p:tmplLst>
      </p:bldP>
      <p:bldP spid="27" grpId="0" build="p">
        <p:tmplLst>
          <p:tmpl lvl="1">
            <p:tnLst>
              <p:par>
                <p:cTn presetID="22" presetClass="entr" presetSubtype="4"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wipe(down)">
                      <p:cBhvr>
                        <p:cTn dur="500"/>
                        <p:tgtEl>
                          <p:spTgt spid="27"/>
                        </p:tgtEl>
                      </p:cBhvr>
                    </p:animEffect>
                  </p:childTnLst>
                </p:cTn>
              </p:par>
            </p:tnLst>
          </p:tmpl>
        </p:tmplLst>
      </p:bldP>
      <p:bldP spid="28" grpId="0" build="p">
        <p:tmplLst>
          <p:tmpl lvl="1">
            <p:tnLst>
              <p:par>
                <p:cTn presetID="22" presetClass="entr" presetSubtype="4"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wipe(down)">
                      <p:cBhvr>
                        <p:cTn dur="500"/>
                        <p:tgtEl>
                          <p:spTgt spid="28"/>
                        </p:tgtEl>
                      </p:cBhvr>
                    </p:animEffect>
                  </p:childTnLst>
                </p:cTn>
              </p:par>
            </p:tnLst>
          </p:tmpl>
        </p:tmplLst>
      </p:bldP>
      <p:bldP spid="29" grpId="0" build="p">
        <p:tmplLst>
          <p:tmpl lvl="1">
            <p:tnLst>
              <p:par>
                <p:cTn presetID="22" presetClass="entr" presetSubtype="4"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wipe(down)">
                      <p:cBhvr>
                        <p:cTn dur="500"/>
                        <p:tgtEl>
                          <p:spTgt spid="29"/>
                        </p:tgtEl>
                      </p:cBhvr>
                    </p:animEffect>
                  </p:childTnLst>
                </p:cTn>
              </p:par>
            </p:tnLst>
          </p:tmpl>
        </p:tmplLst>
      </p:bldP>
      <p:bldP spid="30" grpId="0" build="p">
        <p:tmplLst>
          <p:tmpl lvl="1">
            <p:tnLst>
              <p:par>
                <p:cTn presetID="22" presetClass="entr" presetSubtype="4"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wipe(down)">
                      <p:cBhvr>
                        <p:cTn dur="500"/>
                        <p:tgtEl>
                          <p:spTgt spid="30"/>
                        </p:tgtEl>
                      </p:cBhvr>
                    </p:animEffect>
                  </p:childTnLst>
                </p:cTn>
              </p:par>
            </p:tnLst>
          </p:tmpl>
        </p:tmplLst>
      </p:bldP>
    </p:bld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5 Image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 name="図プレースホルダー 5"/>
          <p:cNvSpPr>
            <a:spLocks noGrp="1"/>
          </p:cNvSpPr>
          <p:nvPr>
            <p:ph type="pic" sz="quarter" idx="14" hasCustomPrompt="1"/>
          </p:nvPr>
        </p:nvSpPr>
        <p:spPr>
          <a:xfrm>
            <a:off x="173136" y="1579249"/>
            <a:ext cx="2304390" cy="3286819"/>
          </a:xfrm>
          <a:solidFill>
            <a:schemeClr val="bg1">
              <a:lumMod val="95000"/>
            </a:schemeClr>
          </a:solidFill>
        </p:spPr>
        <p:txBody>
          <a:bodyPr/>
          <a:lstStyle>
            <a:lvl1pPr>
              <a:defRPr baseline="0"/>
            </a:lvl1pPr>
          </a:lstStyle>
          <a:p>
            <a:r>
              <a:rPr kumimoji="1" lang="en-US" altLang="ja-JP" dirty="0"/>
              <a:t>Add an image</a:t>
            </a:r>
            <a:endParaRPr kumimoji="1" lang="ja-JP" altLang="en-US" dirty="0"/>
          </a:p>
        </p:txBody>
      </p:sp>
      <p:sp>
        <p:nvSpPr>
          <p:cNvPr id="9" name="図プレースホルダー 5"/>
          <p:cNvSpPr>
            <a:spLocks noGrp="1"/>
          </p:cNvSpPr>
          <p:nvPr>
            <p:ph type="pic" sz="quarter" idx="15" hasCustomPrompt="1"/>
          </p:nvPr>
        </p:nvSpPr>
        <p:spPr>
          <a:xfrm>
            <a:off x="2554047" y="1579249"/>
            <a:ext cx="2304390" cy="3286819"/>
          </a:xfrm>
          <a:solidFill>
            <a:schemeClr val="bg1">
              <a:lumMod val="95000"/>
            </a:schemeClr>
          </a:solidFill>
        </p:spPr>
        <p:txBody>
          <a:bodyPr/>
          <a:lstStyle>
            <a:lvl1pPr>
              <a:defRPr baseline="0"/>
            </a:lvl1pPr>
          </a:lstStyle>
          <a:p>
            <a:r>
              <a:rPr kumimoji="1" lang="en-US" altLang="ja-JP" dirty="0"/>
              <a:t>Add an image</a:t>
            </a:r>
            <a:endParaRPr kumimoji="1" lang="ja-JP" altLang="en-US" dirty="0"/>
          </a:p>
        </p:txBody>
      </p:sp>
      <p:sp>
        <p:nvSpPr>
          <p:cNvPr id="10" name="図プレースホルダー 5"/>
          <p:cNvSpPr>
            <a:spLocks noGrp="1"/>
          </p:cNvSpPr>
          <p:nvPr>
            <p:ph type="pic" sz="quarter" idx="16" hasCustomPrompt="1"/>
          </p:nvPr>
        </p:nvSpPr>
        <p:spPr>
          <a:xfrm>
            <a:off x="4934970" y="1579249"/>
            <a:ext cx="2304390" cy="3286819"/>
          </a:xfrm>
          <a:solidFill>
            <a:schemeClr val="bg1">
              <a:lumMod val="95000"/>
            </a:schemeClr>
          </a:solidFill>
        </p:spPr>
        <p:txBody>
          <a:bodyPr/>
          <a:lstStyle>
            <a:lvl1pPr>
              <a:defRPr baseline="0"/>
            </a:lvl1pPr>
          </a:lstStyle>
          <a:p>
            <a:r>
              <a:rPr kumimoji="1" lang="en-US" altLang="ja-JP" dirty="0"/>
              <a:t>Add an image</a:t>
            </a:r>
            <a:endParaRPr kumimoji="1" lang="ja-JP" altLang="en-US" dirty="0"/>
          </a:p>
        </p:txBody>
      </p:sp>
      <p:sp>
        <p:nvSpPr>
          <p:cNvPr id="11" name="図プレースホルダー 5"/>
          <p:cNvSpPr>
            <a:spLocks noGrp="1"/>
          </p:cNvSpPr>
          <p:nvPr>
            <p:ph type="pic" sz="quarter" idx="17" hasCustomPrompt="1"/>
          </p:nvPr>
        </p:nvSpPr>
        <p:spPr>
          <a:xfrm>
            <a:off x="7315868" y="1579249"/>
            <a:ext cx="2304390" cy="3286819"/>
          </a:xfrm>
          <a:solidFill>
            <a:schemeClr val="bg1">
              <a:lumMod val="95000"/>
            </a:schemeClr>
          </a:solidFill>
        </p:spPr>
        <p:txBody>
          <a:bodyPr/>
          <a:lstStyle>
            <a:lvl1pPr>
              <a:defRPr baseline="0"/>
            </a:lvl1pPr>
          </a:lstStyle>
          <a:p>
            <a:r>
              <a:rPr kumimoji="1" lang="en-US" altLang="ja-JP" dirty="0"/>
              <a:t>Add an image</a:t>
            </a:r>
            <a:endParaRPr kumimoji="1" lang="ja-JP" altLang="en-US" dirty="0"/>
          </a:p>
        </p:txBody>
      </p:sp>
      <p:sp>
        <p:nvSpPr>
          <p:cNvPr id="12" name="図プレースホルダー 5"/>
          <p:cNvSpPr>
            <a:spLocks noGrp="1"/>
          </p:cNvSpPr>
          <p:nvPr>
            <p:ph type="pic" sz="quarter" idx="18" hasCustomPrompt="1"/>
          </p:nvPr>
        </p:nvSpPr>
        <p:spPr>
          <a:xfrm>
            <a:off x="9696778" y="1579249"/>
            <a:ext cx="2304390" cy="3286819"/>
          </a:xfrm>
          <a:solidFill>
            <a:schemeClr val="bg1">
              <a:lumMod val="95000"/>
            </a:schemeClr>
          </a:solidFill>
        </p:spPr>
        <p:txBody>
          <a:bodyPr/>
          <a:lstStyle>
            <a:lvl1pPr>
              <a:defRPr baseline="0"/>
            </a:lvl1pPr>
          </a:lstStyle>
          <a:p>
            <a:r>
              <a:rPr kumimoji="1" lang="en-US" altLang="ja-JP" dirty="0"/>
              <a:t>Add an image</a:t>
            </a:r>
            <a:endParaRPr kumimoji="1" lang="ja-JP" altLang="en-US" dirty="0"/>
          </a:p>
        </p:txBody>
      </p:sp>
      <p:sp>
        <p:nvSpPr>
          <p:cNvPr id="14" name="テキスト プレースホルダー 13"/>
          <p:cNvSpPr>
            <a:spLocks noGrp="1"/>
          </p:cNvSpPr>
          <p:nvPr>
            <p:ph type="body" sz="quarter" idx="19" hasCustomPrompt="1"/>
          </p:nvPr>
        </p:nvSpPr>
        <p:spPr>
          <a:xfrm>
            <a:off x="173582" y="4363360"/>
            <a:ext cx="2304192" cy="502708"/>
          </a:xfrm>
          <a:solidFill>
            <a:schemeClr val="accent1">
              <a:alpha val="80000"/>
            </a:schemeClr>
          </a:solidFill>
        </p:spPr>
        <p:txBody>
          <a:bodyPr anchor="ctr"/>
          <a:lstStyle>
            <a:lvl1pPr algn="ctr">
              <a:defRPr>
                <a:solidFill>
                  <a:schemeClr val="bg1"/>
                </a:solidFill>
              </a:defRPr>
            </a:lvl1pPr>
          </a:lstStyle>
          <a:p>
            <a:pPr lvl="0"/>
            <a:r>
              <a:rPr kumimoji="1" lang="en-US" altLang="ja-JP" dirty="0"/>
              <a:t>TEXT</a:t>
            </a:r>
            <a:endParaRPr kumimoji="1" lang="ja-JP" altLang="en-US" dirty="0"/>
          </a:p>
        </p:txBody>
      </p:sp>
      <p:sp>
        <p:nvSpPr>
          <p:cNvPr id="15" name="テキスト プレースホルダー 13"/>
          <p:cNvSpPr>
            <a:spLocks noGrp="1"/>
          </p:cNvSpPr>
          <p:nvPr>
            <p:ph type="body" sz="quarter" idx="20" hasCustomPrompt="1"/>
          </p:nvPr>
        </p:nvSpPr>
        <p:spPr>
          <a:xfrm>
            <a:off x="2554381" y="4363360"/>
            <a:ext cx="2304192" cy="502708"/>
          </a:xfrm>
          <a:solidFill>
            <a:schemeClr val="accent3">
              <a:alpha val="80000"/>
            </a:schemeClr>
          </a:solidFill>
        </p:spPr>
        <p:txBody>
          <a:bodyPr anchor="ctr"/>
          <a:lstStyle>
            <a:lvl1pPr algn="ctr">
              <a:defRPr>
                <a:solidFill>
                  <a:schemeClr val="bg1"/>
                </a:solidFill>
              </a:defRPr>
            </a:lvl1pPr>
          </a:lstStyle>
          <a:p>
            <a:pPr lvl="0"/>
            <a:r>
              <a:rPr kumimoji="1" lang="en-US" altLang="ja-JP" dirty="0"/>
              <a:t>TEXT</a:t>
            </a:r>
            <a:endParaRPr kumimoji="1" lang="ja-JP" altLang="en-US" dirty="0"/>
          </a:p>
        </p:txBody>
      </p:sp>
      <p:sp>
        <p:nvSpPr>
          <p:cNvPr id="16" name="テキスト プレースホルダー 13"/>
          <p:cNvSpPr>
            <a:spLocks noGrp="1"/>
          </p:cNvSpPr>
          <p:nvPr>
            <p:ph type="body" sz="quarter" idx="21" hasCustomPrompt="1"/>
          </p:nvPr>
        </p:nvSpPr>
        <p:spPr>
          <a:xfrm>
            <a:off x="9696778" y="4363360"/>
            <a:ext cx="2304192" cy="502708"/>
          </a:xfrm>
          <a:solidFill>
            <a:schemeClr val="accent5">
              <a:alpha val="80000"/>
            </a:schemeClr>
          </a:solidFill>
        </p:spPr>
        <p:txBody>
          <a:bodyPr anchor="ctr"/>
          <a:lstStyle>
            <a:lvl1pPr algn="ctr">
              <a:defRPr>
                <a:solidFill>
                  <a:schemeClr val="bg1"/>
                </a:solidFill>
              </a:defRPr>
            </a:lvl1pPr>
          </a:lstStyle>
          <a:p>
            <a:pPr lvl="0"/>
            <a:r>
              <a:rPr kumimoji="1" lang="en-US" altLang="ja-JP" dirty="0"/>
              <a:t>TEXT</a:t>
            </a:r>
            <a:endParaRPr kumimoji="1" lang="ja-JP" altLang="en-US" dirty="0"/>
          </a:p>
        </p:txBody>
      </p:sp>
      <p:sp>
        <p:nvSpPr>
          <p:cNvPr id="17" name="テキスト プレースホルダー 13"/>
          <p:cNvSpPr>
            <a:spLocks noGrp="1"/>
          </p:cNvSpPr>
          <p:nvPr>
            <p:ph type="body" sz="quarter" idx="22" hasCustomPrompt="1"/>
          </p:nvPr>
        </p:nvSpPr>
        <p:spPr>
          <a:xfrm>
            <a:off x="7315980" y="4363360"/>
            <a:ext cx="2304192" cy="502708"/>
          </a:xfrm>
          <a:solidFill>
            <a:schemeClr val="accent4">
              <a:alpha val="80000"/>
            </a:schemeClr>
          </a:solidFill>
        </p:spPr>
        <p:txBody>
          <a:bodyPr anchor="ctr"/>
          <a:lstStyle>
            <a:lvl1pPr algn="ctr">
              <a:defRPr>
                <a:solidFill>
                  <a:schemeClr val="bg1"/>
                </a:solidFill>
              </a:defRPr>
            </a:lvl1pPr>
          </a:lstStyle>
          <a:p>
            <a:pPr lvl="0"/>
            <a:r>
              <a:rPr kumimoji="1" lang="en-US" altLang="ja-JP" dirty="0"/>
              <a:t>TEXT</a:t>
            </a:r>
            <a:endParaRPr kumimoji="1" lang="ja-JP" altLang="en-US" dirty="0"/>
          </a:p>
        </p:txBody>
      </p:sp>
      <p:sp>
        <p:nvSpPr>
          <p:cNvPr id="18" name="テキスト プレースホルダー 13"/>
          <p:cNvSpPr>
            <a:spLocks noGrp="1"/>
          </p:cNvSpPr>
          <p:nvPr>
            <p:ph type="body" sz="quarter" idx="23" hasCustomPrompt="1"/>
          </p:nvPr>
        </p:nvSpPr>
        <p:spPr>
          <a:xfrm>
            <a:off x="4935068" y="4363360"/>
            <a:ext cx="2304192" cy="502708"/>
          </a:xfrm>
          <a:solidFill>
            <a:schemeClr val="accent2">
              <a:alpha val="80000"/>
            </a:schemeClr>
          </a:solidFill>
        </p:spPr>
        <p:txBody>
          <a:bodyPr anchor="ctr"/>
          <a:lstStyle>
            <a:lvl1pPr algn="ctr">
              <a:defRPr>
                <a:solidFill>
                  <a:schemeClr val="bg1"/>
                </a:solidFill>
              </a:defRPr>
            </a:lvl1pPr>
          </a:lstStyle>
          <a:p>
            <a:pPr lvl="0"/>
            <a:r>
              <a:rPr kumimoji="1" lang="en-US" altLang="ja-JP" dirty="0"/>
              <a:t>TEXT</a:t>
            </a:r>
            <a:endParaRPr kumimoji="1" lang="ja-JP" altLang="en-US" dirty="0"/>
          </a:p>
        </p:txBody>
      </p:sp>
      <p:sp>
        <p:nvSpPr>
          <p:cNvPr id="19" name="テキスト プレースホルダー 6"/>
          <p:cNvSpPr>
            <a:spLocks noGrp="1"/>
          </p:cNvSpPr>
          <p:nvPr>
            <p:ph type="body" sz="quarter" idx="24" hasCustomPrompt="1"/>
          </p:nvPr>
        </p:nvSpPr>
        <p:spPr>
          <a:xfrm>
            <a:off x="718936" y="5109186"/>
            <a:ext cx="10801146" cy="1020369"/>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20" name="正方形/長方形 19"/>
          <p:cNvSpPr/>
          <p:nvPr userDrawn="1"/>
        </p:nvSpPr>
        <p:spPr>
          <a:xfrm>
            <a:off x="814955" y="5013176"/>
            <a:ext cx="2160427" cy="4800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272646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par>
                          <p:cTn id="20" fill="hold">
                            <p:stCondLst>
                              <p:cond delay="1500"/>
                            </p:stCondLst>
                            <p:childTnLst>
                              <p:par>
                                <p:cTn id="21" presetID="22" presetClass="entr" presetSubtype="1" fill="hold" grpId="0" nodeType="afterEffect">
                                  <p:stCondLst>
                                    <p:cond delay="250"/>
                                  </p:stCondLst>
                                  <p:childTnLst>
                                    <p:set>
                                      <p:cBhvr>
                                        <p:cTn id="22" dur="1" fill="hold">
                                          <p:stCondLst>
                                            <p:cond delay="0"/>
                                          </p:stCondLst>
                                        </p:cTn>
                                        <p:tgtEl>
                                          <p:spTgt spid="9"/>
                                        </p:tgtEl>
                                        <p:attrNameLst>
                                          <p:attrName>style.visibility</p:attrName>
                                        </p:attrNameLst>
                                      </p:cBhvr>
                                      <p:to>
                                        <p:strVal val="visible"/>
                                      </p:to>
                                    </p:set>
                                    <p:animEffect transition="in" filter="wipe(up)">
                                      <p:cBhvr>
                                        <p:cTn id="23" dur="500"/>
                                        <p:tgtEl>
                                          <p:spTgt spid="9"/>
                                        </p:tgtEl>
                                      </p:cBhvr>
                                    </p:animEffect>
                                  </p:childTnLst>
                                </p:cTn>
                              </p:par>
                            </p:childTnLst>
                          </p:cTn>
                        </p:par>
                        <p:par>
                          <p:cTn id="24" fill="hold">
                            <p:stCondLst>
                              <p:cond delay="2250"/>
                            </p:stCondLst>
                            <p:childTnLst>
                              <p:par>
                                <p:cTn id="25" presetID="2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par>
                          <p:cTn id="28" fill="hold">
                            <p:stCondLst>
                              <p:cond delay="2750"/>
                            </p:stCondLst>
                            <p:childTnLst>
                              <p:par>
                                <p:cTn id="29" presetID="22" presetClass="entr" presetSubtype="1" fill="hold" grpId="0" nodeType="afterEffect">
                                  <p:stCondLst>
                                    <p:cond delay="250"/>
                                  </p:stCondLst>
                                  <p:childTnLst>
                                    <p:set>
                                      <p:cBhvr>
                                        <p:cTn id="30" dur="1" fill="hold">
                                          <p:stCondLst>
                                            <p:cond delay="0"/>
                                          </p:stCondLst>
                                        </p:cTn>
                                        <p:tgtEl>
                                          <p:spTgt spid="10"/>
                                        </p:tgtEl>
                                        <p:attrNameLst>
                                          <p:attrName>style.visibility</p:attrName>
                                        </p:attrNameLst>
                                      </p:cBhvr>
                                      <p:to>
                                        <p:strVal val="visible"/>
                                      </p:to>
                                    </p:set>
                                    <p:animEffect transition="in" filter="wipe(up)">
                                      <p:cBhvr>
                                        <p:cTn id="31" dur="500"/>
                                        <p:tgtEl>
                                          <p:spTgt spid="10"/>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left)">
                                      <p:cBhvr>
                                        <p:cTn id="35" dur="500"/>
                                        <p:tgtEl>
                                          <p:spTgt spid="18"/>
                                        </p:tgtEl>
                                      </p:cBhvr>
                                    </p:animEffect>
                                  </p:childTnLst>
                                </p:cTn>
                              </p:par>
                            </p:childTnLst>
                          </p:cTn>
                        </p:par>
                        <p:par>
                          <p:cTn id="36" fill="hold">
                            <p:stCondLst>
                              <p:cond delay="4000"/>
                            </p:stCondLst>
                            <p:childTnLst>
                              <p:par>
                                <p:cTn id="37" presetID="22" presetClass="entr" presetSubtype="1" fill="hold" grpId="0" nodeType="afterEffect">
                                  <p:stCondLst>
                                    <p:cond delay="250"/>
                                  </p:stCondLst>
                                  <p:childTnLst>
                                    <p:set>
                                      <p:cBhvr>
                                        <p:cTn id="38" dur="1" fill="hold">
                                          <p:stCondLst>
                                            <p:cond delay="0"/>
                                          </p:stCondLst>
                                        </p:cTn>
                                        <p:tgtEl>
                                          <p:spTgt spid="11"/>
                                        </p:tgtEl>
                                        <p:attrNameLst>
                                          <p:attrName>style.visibility</p:attrName>
                                        </p:attrNameLst>
                                      </p:cBhvr>
                                      <p:to>
                                        <p:strVal val="visible"/>
                                      </p:to>
                                    </p:set>
                                    <p:animEffect transition="in" filter="wipe(up)">
                                      <p:cBhvr>
                                        <p:cTn id="39" dur="500"/>
                                        <p:tgtEl>
                                          <p:spTgt spid="11"/>
                                        </p:tgtEl>
                                      </p:cBhvr>
                                    </p:animEffect>
                                  </p:childTnLst>
                                </p:cTn>
                              </p:par>
                            </p:childTnLst>
                          </p:cTn>
                        </p:par>
                        <p:par>
                          <p:cTn id="40" fill="hold">
                            <p:stCondLst>
                              <p:cond delay="4750"/>
                            </p:stCondLst>
                            <p:childTnLst>
                              <p:par>
                                <p:cTn id="41" presetID="22" presetClass="entr" presetSubtype="8"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left)">
                                      <p:cBhvr>
                                        <p:cTn id="43" dur="500"/>
                                        <p:tgtEl>
                                          <p:spTgt spid="17"/>
                                        </p:tgtEl>
                                      </p:cBhvr>
                                    </p:animEffect>
                                  </p:childTnLst>
                                </p:cTn>
                              </p:par>
                            </p:childTnLst>
                          </p:cTn>
                        </p:par>
                        <p:par>
                          <p:cTn id="44" fill="hold">
                            <p:stCondLst>
                              <p:cond delay="5250"/>
                            </p:stCondLst>
                            <p:childTnLst>
                              <p:par>
                                <p:cTn id="45" presetID="22" presetClass="entr" presetSubtype="1" fill="hold" grpId="0" nodeType="afterEffect">
                                  <p:stCondLst>
                                    <p:cond delay="250"/>
                                  </p:stCondLst>
                                  <p:childTnLst>
                                    <p:set>
                                      <p:cBhvr>
                                        <p:cTn id="46" dur="1" fill="hold">
                                          <p:stCondLst>
                                            <p:cond delay="0"/>
                                          </p:stCondLst>
                                        </p:cTn>
                                        <p:tgtEl>
                                          <p:spTgt spid="12"/>
                                        </p:tgtEl>
                                        <p:attrNameLst>
                                          <p:attrName>style.visibility</p:attrName>
                                        </p:attrNameLst>
                                      </p:cBhvr>
                                      <p:to>
                                        <p:strVal val="visible"/>
                                      </p:to>
                                    </p:set>
                                    <p:animEffect transition="in" filter="wipe(up)">
                                      <p:cBhvr>
                                        <p:cTn id="47" dur="500"/>
                                        <p:tgtEl>
                                          <p:spTgt spid="12"/>
                                        </p:tgtEl>
                                      </p:cBhvr>
                                    </p:animEffect>
                                  </p:childTnLst>
                                </p:cTn>
                              </p:par>
                            </p:childTnLst>
                          </p:cTn>
                        </p:par>
                        <p:par>
                          <p:cTn id="48" fill="hold">
                            <p:stCondLst>
                              <p:cond delay="6000"/>
                            </p:stCondLst>
                            <p:childTnLst>
                              <p:par>
                                <p:cTn id="49" presetID="22" presetClass="entr" presetSubtype="8"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left)">
                                      <p:cBhvr>
                                        <p:cTn id="51" dur="500"/>
                                        <p:tgtEl>
                                          <p:spTgt spid="16"/>
                                        </p:tgtEl>
                                      </p:cBhvr>
                                    </p:animEffect>
                                  </p:childTnLst>
                                </p:cTn>
                              </p:par>
                            </p:childTnLst>
                          </p:cTn>
                        </p:par>
                        <p:par>
                          <p:cTn id="52" fill="hold">
                            <p:stCondLst>
                              <p:cond delay="6500"/>
                            </p:stCondLst>
                            <p:childTnLst>
                              <p:par>
                                <p:cTn id="53" presetID="2" presetClass="entr" presetSubtype="8" decel="100000" fill="hold" grpId="0" nodeType="afterEffect">
                                  <p:stCondLst>
                                    <p:cond delay="25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0-#ppt_w/2"/>
                                          </p:val>
                                        </p:tav>
                                        <p:tav tm="100000">
                                          <p:val>
                                            <p:strVal val="#ppt_x"/>
                                          </p:val>
                                        </p:tav>
                                      </p:tavLst>
                                    </p:anim>
                                    <p:anim calcmode="lin" valueType="num">
                                      <p:cBhvr additive="base">
                                        <p:cTn id="56" dur="500" fill="hold"/>
                                        <p:tgtEl>
                                          <p:spTgt spid="20"/>
                                        </p:tgtEl>
                                        <p:attrNameLst>
                                          <p:attrName>ppt_y</p:attrName>
                                        </p:attrNameLst>
                                      </p:cBhvr>
                                      <p:tavLst>
                                        <p:tav tm="0">
                                          <p:val>
                                            <p:strVal val="#ppt_y"/>
                                          </p:val>
                                        </p:tav>
                                        <p:tav tm="100000">
                                          <p:val>
                                            <p:strVal val="#ppt_y"/>
                                          </p:val>
                                        </p:tav>
                                      </p:tavLst>
                                    </p:anim>
                                  </p:childTnLst>
                                </p:cTn>
                              </p:par>
                              <p:par>
                                <p:cTn id="57" presetID="2" presetClass="entr" presetSubtype="2" decel="100000" fill="hold" grpId="0" nodeType="withEffect">
                                  <p:stCondLst>
                                    <p:cond delay="250"/>
                                  </p:stCondLst>
                                  <p:childTnLst>
                                    <p:set>
                                      <p:cBhvr>
                                        <p:cTn id="58" dur="1" fill="hold">
                                          <p:stCondLst>
                                            <p:cond delay="0"/>
                                          </p:stCondLst>
                                        </p:cTn>
                                        <p:tgtEl>
                                          <p:spTgt spid="19">
                                            <p:txEl>
                                              <p:pRg st="0" end="0"/>
                                            </p:txEl>
                                          </p:spTgt>
                                        </p:tgtEl>
                                        <p:attrNameLst>
                                          <p:attrName>style.visibility</p:attrName>
                                        </p:attrNameLst>
                                      </p:cBhvr>
                                      <p:to>
                                        <p:strVal val="visible"/>
                                      </p:to>
                                    </p:set>
                                    <p:anim calcmode="lin" valueType="num">
                                      <p:cBhvr additive="base">
                                        <p:cTn id="59" dur="500" fill="hold"/>
                                        <p:tgtEl>
                                          <p:spTgt spid="19">
                                            <p:txEl>
                                              <p:pRg st="0" end="0"/>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6" grpId="0" animBg="1"/>
      <p:bldP spid="9" grpId="0" animBg="1"/>
      <p:bldP spid="10" grpId="0" animBg="1"/>
      <p:bldP spid="11" grpId="0" animBg="1"/>
      <p:bldP spid="12" grpId="0" animBg="1"/>
      <p:bldP spid="14" grpId="0" animBg="1">
        <p:tmplLst>
          <p:tmpl>
            <p:tnLst>
              <p:par>
                <p:cTn presetID="22" presetClass="entr" presetSubtype="8"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wipe(left)">
                      <p:cBhvr>
                        <p:cTn dur="500"/>
                        <p:tgtEl>
                          <p:spTgt spid="14"/>
                        </p:tgtEl>
                      </p:cBhvr>
                    </p:animEffect>
                  </p:childTnLst>
                </p:cTn>
              </p:par>
            </p:tnLst>
          </p:tmpl>
        </p:tmplLst>
      </p:bldP>
      <p:bldP spid="15" grpId="0" animBg="1">
        <p:tmplLst>
          <p:tmpl>
            <p:tnLst>
              <p:par>
                <p:cTn presetID="22" presetClass="entr" presetSubtype="8"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wipe(left)">
                      <p:cBhvr>
                        <p:cTn dur="500"/>
                        <p:tgtEl>
                          <p:spTgt spid="15"/>
                        </p:tgtEl>
                      </p:cBhvr>
                    </p:animEffect>
                  </p:childTnLst>
                </p:cTn>
              </p:par>
            </p:tnLst>
          </p:tmpl>
        </p:tmplLst>
      </p:bldP>
      <p:bldP spid="16" grpId="0" animBg="1">
        <p:tmplLst>
          <p:tmpl>
            <p:tnLst>
              <p:par>
                <p:cTn presetID="22" presetClass="entr" presetSubtype="8"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wipe(left)">
                      <p:cBhvr>
                        <p:cTn dur="500"/>
                        <p:tgtEl>
                          <p:spTgt spid="16"/>
                        </p:tgtEl>
                      </p:cBhvr>
                    </p:animEffect>
                  </p:childTnLst>
                </p:cTn>
              </p:par>
            </p:tnLst>
          </p:tmpl>
        </p:tmplLst>
      </p:bldP>
      <p:bldP spid="17" grpId="0" animBg="1">
        <p:tmplLst>
          <p:tmpl>
            <p:tnLst>
              <p:par>
                <p:cTn presetID="22" presetClass="entr" presetSubtype="8"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left)">
                      <p:cBhvr>
                        <p:cTn dur="500"/>
                        <p:tgtEl>
                          <p:spTgt spid="17"/>
                        </p:tgtEl>
                      </p:cBhvr>
                    </p:animEffect>
                  </p:childTnLst>
                </p:cTn>
              </p:par>
            </p:tnLst>
          </p:tmpl>
        </p:tmplLst>
      </p:bldP>
      <p:bldP spid="18" grpId="0" animBg="1">
        <p:tmplLst>
          <p:tmpl>
            <p:tnLst>
              <p:par>
                <p:cTn presetID="22" presetClass="entr" presetSubtype="8"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wipe(left)">
                      <p:cBhvr>
                        <p:cTn dur="500"/>
                        <p:tgtEl>
                          <p:spTgt spid="18"/>
                        </p:tgtEl>
                      </p:cBhvr>
                    </p:animEffect>
                  </p:childTnLst>
                </p:cTn>
              </p:par>
            </p:tnLst>
          </p:tmpl>
        </p:tmplLst>
      </p:bldP>
      <p:bldP spid="19" grpId="0" build="allAtOnce">
        <p:tmplLst>
          <p:tmpl lvl="1">
            <p:tnLst>
              <p:par>
                <p:cTn presetID="2" presetClass="entr" presetSubtype="2" decel="100000" fill="hold" nodeType="withEffect">
                  <p:stCondLst>
                    <p:cond delay="250"/>
                  </p:stCondLst>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1+#ppt_w/2"/>
                          </p:val>
                        </p:tav>
                        <p:tav tm="100000">
                          <p:val>
                            <p:strVal val="#ppt_x"/>
                          </p:val>
                        </p:tav>
                      </p:tavLst>
                    </p:anim>
                    <p:anim calcmode="lin" valueType="num">
                      <p:cBhvr additive="base">
                        <p:cTn dur="500" fill="hold"/>
                        <p:tgtEl>
                          <p:spTgt spid="19"/>
                        </p:tgtEl>
                        <p:attrNameLst>
                          <p:attrName>ppt_y</p:attrName>
                        </p:attrNameLst>
                      </p:cBhvr>
                      <p:tavLst>
                        <p:tav tm="0">
                          <p:val>
                            <p:strVal val="#ppt_y"/>
                          </p:val>
                        </p:tav>
                        <p:tav tm="100000">
                          <p:val>
                            <p:strVal val="#ppt_y"/>
                          </p:val>
                        </p:tav>
                      </p:tavLst>
                    </p:anim>
                  </p:childTnLst>
                </p:cTn>
              </p:par>
            </p:tnLst>
          </p:tmpl>
        </p:tmplLst>
      </p:bldP>
      <p:bldP spid="20" grpId="0" animBg="1"/>
    </p:bld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 Step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 name="正方形/長方形 5"/>
          <p:cNvSpPr/>
          <p:nvPr userDrawn="1"/>
        </p:nvSpPr>
        <p:spPr>
          <a:xfrm>
            <a:off x="0" y="1844824"/>
            <a:ext cx="4753324" cy="7200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平行四辺形 11"/>
          <p:cNvSpPr/>
          <p:nvPr userDrawn="1"/>
        </p:nvSpPr>
        <p:spPr>
          <a:xfrm>
            <a:off x="1200104" y="2564904"/>
            <a:ext cx="3553220" cy="368041"/>
          </a:xfrm>
          <a:prstGeom prst="parallelogram">
            <a:avLst>
              <a:gd name="adj" fmla="val 137052"/>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テキスト プレースホルダー 6"/>
          <p:cNvSpPr>
            <a:spLocks noGrp="1"/>
          </p:cNvSpPr>
          <p:nvPr>
            <p:ph type="body" sz="quarter" idx="21" hasCustomPrompt="1"/>
          </p:nvPr>
        </p:nvSpPr>
        <p:spPr>
          <a:xfrm>
            <a:off x="282310" y="1964837"/>
            <a:ext cx="4352422" cy="480053"/>
          </a:xfrm>
        </p:spPr>
        <p:txBody>
          <a:bodyPr anchor="ctr">
            <a:noAutofit/>
          </a:bodyPr>
          <a:lstStyle>
            <a:lvl1pPr algn="r">
              <a:defRPr sz="1867"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22" name="平行四辺形 21"/>
          <p:cNvSpPr/>
          <p:nvPr userDrawn="1"/>
        </p:nvSpPr>
        <p:spPr>
          <a:xfrm>
            <a:off x="2400208" y="3653025"/>
            <a:ext cx="3553220" cy="368041"/>
          </a:xfrm>
          <a:prstGeom prst="parallelogram">
            <a:avLst>
              <a:gd name="adj" fmla="val 137052"/>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3" name="平行四辺形 22"/>
          <p:cNvSpPr/>
          <p:nvPr userDrawn="1"/>
        </p:nvSpPr>
        <p:spPr>
          <a:xfrm>
            <a:off x="3599122" y="4741146"/>
            <a:ext cx="3553220" cy="368041"/>
          </a:xfrm>
          <a:prstGeom prst="parallelogram">
            <a:avLst>
              <a:gd name="adj" fmla="val 137052"/>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 name="正方形/長方形 8"/>
          <p:cNvSpPr/>
          <p:nvPr userDrawn="1"/>
        </p:nvSpPr>
        <p:spPr>
          <a:xfrm>
            <a:off x="1200104" y="2932945"/>
            <a:ext cx="4753324" cy="7200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正方形/長方形 9"/>
          <p:cNvSpPr/>
          <p:nvPr userDrawn="1"/>
        </p:nvSpPr>
        <p:spPr>
          <a:xfrm>
            <a:off x="2400209" y="4021065"/>
            <a:ext cx="4753324" cy="720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9" name="正方形/長方形 18"/>
          <p:cNvSpPr/>
          <p:nvPr userDrawn="1"/>
        </p:nvSpPr>
        <p:spPr>
          <a:xfrm>
            <a:off x="3599122" y="5109187"/>
            <a:ext cx="4753324" cy="7200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5" name="テキスト プレースホルダー 6"/>
          <p:cNvSpPr>
            <a:spLocks noGrp="1"/>
          </p:cNvSpPr>
          <p:nvPr>
            <p:ph type="body" sz="quarter" idx="22" hasCustomPrompt="1"/>
          </p:nvPr>
        </p:nvSpPr>
        <p:spPr>
          <a:xfrm>
            <a:off x="1481474" y="3052958"/>
            <a:ext cx="4352422" cy="480053"/>
          </a:xfrm>
        </p:spPr>
        <p:txBody>
          <a:bodyPr anchor="ctr">
            <a:noAutofit/>
          </a:bodyPr>
          <a:lstStyle>
            <a:lvl1pPr algn="r">
              <a:defRPr sz="1867"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27" name="テキスト プレースホルダー 6"/>
          <p:cNvSpPr>
            <a:spLocks noGrp="1"/>
          </p:cNvSpPr>
          <p:nvPr>
            <p:ph type="body" sz="quarter" idx="23" hasCustomPrompt="1"/>
          </p:nvPr>
        </p:nvSpPr>
        <p:spPr>
          <a:xfrm>
            <a:off x="2681711" y="4141079"/>
            <a:ext cx="4352422" cy="480053"/>
          </a:xfrm>
        </p:spPr>
        <p:txBody>
          <a:bodyPr anchor="ctr">
            <a:noAutofit/>
          </a:bodyPr>
          <a:lstStyle>
            <a:lvl1pPr algn="r">
              <a:defRPr sz="1867"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29" name="テキスト プレースホルダー 6"/>
          <p:cNvSpPr>
            <a:spLocks noGrp="1"/>
          </p:cNvSpPr>
          <p:nvPr>
            <p:ph type="body" sz="quarter" idx="24" hasCustomPrompt="1"/>
          </p:nvPr>
        </p:nvSpPr>
        <p:spPr>
          <a:xfrm>
            <a:off x="3883022" y="5229200"/>
            <a:ext cx="4352422" cy="480053"/>
          </a:xfrm>
        </p:spPr>
        <p:txBody>
          <a:bodyPr anchor="ctr">
            <a:noAutofit/>
          </a:bodyPr>
          <a:lstStyle>
            <a:lvl1pPr algn="r">
              <a:defRPr sz="1867"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30" name="テキスト プレースホルダー 6"/>
          <p:cNvSpPr>
            <a:spLocks noGrp="1"/>
          </p:cNvSpPr>
          <p:nvPr>
            <p:ph type="body" sz="quarter" idx="25" hasCustomPrompt="1"/>
          </p:nvPr>
        </p:nvSpPr>
        <p:spPr>
          <a:xfrm>
            <a:off x="4799743" y="1778951"/>
            <a:ext cx="3696731" cy="856096"/>
          </a:xfrm>
        </p:spPr>
        <p:txBody>
          <a:bodyPr anchor="ctr">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31" name="テキスト プレースホルダー 6"/>
          <p:cNvSpPr>
            <a:spLocks noGrp="1"/>
          </p:cNvSpPr>
          <p:nvPr>
            <p:ph type="body" sz="quarter" idx="26" hasCustomPrompt="1"/>
          </p:nvPr>
        </p:nvSpPr>
        <p:spPr>
          <a:xfrm>
            <a:off x="8400456" y="5047088"/>
            <a:ext cx="3696731" cy="856096"/>
          </a:xfrm>
        </p:spPr>
        <p:txBody>
          <a:bodyPr anchor="ctr">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32" name="テキスト プレースホルダー 6"/>
          <p:cNvSpPr>
            <a:spLocks noGrp="1"/>
          </p:cNvSpPr>
          <p:nvPr>
            <p:ph type="body" sz="quarter" idx="27" hasCustomPrompt="1"/>
          </p:nvPr>
        </p:nvSpPr>
        <p:spPr>
          <a:xfrm>
            <a:off x="5999981" y="2866576"/>
            <a:ext cx="3696731" cy="856096"/>
          </a:xfrm>
        </p:spPr>
        <p:txBody>
          <a:bodyPr anchor="ctr">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33" name="テキスト プレースホルダー 6"/>
          <p:cNvSpPr>
            <a:spLocks noGrp="1"/>
          </p:cNvSpPr>
          <p:nvPr>
            <p:ph type="body" sz="quarter" idx="28" hasCustomPrompt="1"/>
          </p:nvPr>
        </p:nvSpPr>
        <p:spPr>
          <a:xfrm>
            <a:off x="7231293" y="3955193"/>
            <a:ext cx="3696731" cy="856096"/>
          </a:xfrm>
        </p:spPr>
        <p:txBody>
          <a:bodyPr anchor="ctr">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71042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left)">
                                      <p:cBhvr>
                                        <p:cTn id="12" dur="500"/>
                                        <p:tgtEl>
                                          <p:spTgt spid="7">
                                            <p:txEl>
                                              <p:pRg st="0" end="0"/>
                                            </p:tx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8">
                                            <p:txEl>
                                              <p:pRg st="0" end="0"/>
                                            </p:txEl>
                                          </p:spTgt>
                                        </p:tgtEl>
                                        <p:attrNameLst>
                                          <p:attrName>style.visibility</p:attrName>
                                        </p:attrNameLst>
                                      </p:cBhvr>
                                      <p:to>
                                        <p:strVal val="visible"/>
                                      </p:to>
                                    </p:set>
                                    <p:animEffect transition="in" filter="wipe(left)">
                                      <p:cBhvr>
                                        <p:cTn id="19" dur="500"/>
                                        <p:tgtEl>
                                          <p:spTgt spid="18">
                                            <p:txEl>
                                              <p:pRg st="0" end="0"/>
                                            </p:txEl>
                                          </p:spTgt>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30">
                                            <p:txEl>
                                              <p:pRg st="0" end="0"/>
                                            </p:txEl>
                                          </p:spTgt>
                                        </p:tgtEl>
                                        <p:attrNameLst>
                                          <p:attrName>style.visibility</p:attrName>
                                        </p:attrNameLst>
                                      </p:cBhvr>
                                      <p:to>
                                        <p:strVal val="visible"/>
                                      </p:to>
                                    </p:set>
                                    <p:animEffect transition="in" filter="wipe(left)">
                                      <p:cBhvr>
                                        <p:cTn id="23" dur="500"/>
                                        <p:tgtEl>
                                          <p:spTgt spid="30">
                                            <p:txEl>
                                              <p:pRg st="0" end="0"/>
                                            </p:txEl>
                                          </p:spTgt>
                                        </p:tgtEl>
                                      </p:cBhvr>
                                    </p:animEffect>
                                  </p:childTnLst>
                                </p:cTn>
                              </p:par>
                            </p:childTnLst>
                          </p:cTn>
                        </p:par>
                        <p:par>
                          <p:cTn id="24" fill="hold">
                            <p:stCondLst>
                              <p:cond delay="2000"/>
                            </p:stCondLst>
                            <p:childTnLst>
                              <p:par>
                                <p:cTn id="25" presetID="22" presetClass="entr" presetSubtype="1"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up)">
                                      <p:cBhvr>
                                        <p:cTn id="27" dur="500"/>
                                        <p:tgtEl>
                                          <p:spTgt spid="12"/>
                                        </p:tgtEl>
                                      </p:cBhvr>
                                    </p:animEffect>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500"/>
                                        <p:tgtEl>
                                          <p:spTgt spid="9"/>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5">
                                            <p:txEl>
                                              <p:pRg st="0" end="0"/>
                                            </p:txEl>
                                          </p:spTgt>
                                        </p:tgtEl>
                                        <p:attrNameLst>
                                          <p:attrName>style.visibility</p:attrName>
                                        </p:attrNameLst>
                                      </p:cBhvr>
                                      <p:to>
                                        <p:strVal val="visible"/>
                                      </p:to>
                                    </p:set>
                                    <p:animEffect transition="in" filter="wipe(left)">
                                      <p:cBhvr>
                                        <p:cTn id="34" dur="500"/>
                                        <p:tgtEl>
                                          <p:spTgt spid="25">
                                            <p:txEl>
                                              <p:pRg st="0" end="0"/>
                                            </p:txEl>
                                          </p:spTgt>
                                        </p:tgtEl>
                                      </p:cBhvr>
                                    </p:animEffect>
                                  </p:childTnLst>
                                </p:cTn>
                              </p:par>
                            </p:childTnLst>
                          </p:cTn>
                        </p:par>
                        <p:par>
                          <p:cTn id="35" fill="hold">
                            <p:stCondLst>
                              <p:cond delay="3000"/>
                            </p:stCondLst>
                            <p:childTnLst>
                              <p:par>
                                <p:cTn id="36" presetID="22" presetClass="entr" presetSubtype="8" fill="hold" grpId="0" nodeType="afterEffect">
                                  <p:stCondLst>
                                    <p:cond delay="0"/>
                                  </p:stCondLst>
                                  <p:childTnLst>
                                    <p:set>
                                      <p:cBhvr>
                                        <p:cTn id="37" dur="1" fill="hold">
                                          <p:stCondLst>
                                            <p:cond delay="0"/>
                                          </p:stCondLst>
                                        </p:cTn>
                                        <p:tgtEl>
                                          <p:spTgt spid="32">
                                            <p:txEl>
                                              <p:pRg st="0" end="0"/>
                                            </p:txEl>
                                          </p:spTgt>
                                        </p:tgtEl>
                                        <p:attrNameLst>
                                          <p:attrName>style.visibility</p:attrName>
                                        </p:attrNameLst>
                                      </p:cBhvr>
                                      <p:to>
                                        <p:strVal val="visible"/>
                                      </p:to>
                                    </p:set>
                                    <p:animEffect transition="in" filter="wipe(left)">
                                      <p:cBhvr>
                                        <p:cTn id="38" dur="500"/>
                                        <p:tgtEl>
                                          <p:spTgt spid="32">
                                            <p:txEl>
                                              <p:pRg st="0" end="0"/>
                                            </p:txEl>
                                          </p:spTgt>
                                        </p:tgtEl>
                                      </p:cBhvr>
                                    </p:animEffect>
                                  </p:childTnLst>
                                </p:cTn>
                              </p:par>
                            </p:childTnLst>
                          </p:cTn>
                        </p:par>
                        <p:par>
                          <p:cTn id="39" fill="hold">
                            <p:stCondLst>
                              <p:cond delay="3500"/>
                            </p:stCondLst>
                            <p:childTnLst>
                              <p:par>
                                <p:cTn id="40" presetID="22" presetClass="entr" presetSubtype="1"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up)">
                                      <p:cBhvr>
                                        <p:cTn id="42" dur="500"/>
                                        <p:tgtEl>
                                          <p:spTgt spid="22"/>
                                        </p:tgtEl>
                                      </p:cBhvr>
                                    </p:animEffect>
                                  </p:childTnLst>
                                </p:cTn>
                              </p:par>
                            </p:childTnLst>
                          </p:cTn>
                        </p:par>
                        <p:par>
                          <p:cTn id="43" fill="hold">
                            <p:stCondLst>
                              <p:cond delay="4000"/>
                            </p:stCondLst>
                            <p:childTnLst>
                              <p:par>
                                <p:cTn id="44" presetID="22" presetClass="entr" presetSubtype="8"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left)">
                                      <p:cBhvr>
                                        <p:cTn id="46" dur="500"/>
                                        <p:tgtEl>
                                          <p:spTgt spid="10"/>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27">
                                            <p:txEl>
                                              <p:pRg st="0" end="0"/>
                                            </p:txEl>
                                          </p:spTgt>
                                        </p:tgtEl>
                                        <p:attrNameLst>
                                          <p:attrName>style.visibility</p:attrName>
                                        </p:attrNameLst>
                                      </p:cBhvr>
                                      <p:to>
                                        <p:strVal val="visible"/>
                                      </p:to>
                                    </p:set>
                                    <p:animEffect transition="in" filter="wipe(left)">
                                      <p:cBhvr>
                                        <p:cTn id="49" dur="500"/>
                                        <p:tgtEl>
                                          <p:spTgt spid="27">
                                            <p:txEl>
                                              <p:pRg st="0" end="0"/>
                                            </p:txEl>
                                          </p:spTgt>
                                        </p:tgtEl>
                                      </p:cBhvr>
                                    </p:animEffect>
                                  </p:childTnLst>
                                </p:cTn>
                              </p:par>
                            </p:childTnLst>
                          </p:cTn>
                        </p:par>
                        <p:par>
                          <p:cTn id="50" fill="hold">
                            <p:stCondLst>
                              <p:cond delay="4500"/>
                            </p:stCondLst>
                            <p:childTnLst>
                              <p:par>
                                <p:cTn id="51" presetID="22" presetClass="entr" presetSubtype="8" fill="hold" grpId="0" nodeType="afterEffect">
                                  <p:stCondLst>
                                    <p:cond delay="0"/>
                                  </p:stCondLst>
                                  <p:childTnLst>
                                    <p:set>
                                      <p:cBhvr>
                                        <p:cTn id="52" dur="1" fill="hold">
                                          <p:stCondLst>
                                            <p:cond delay="0"/>
                                          </p:stCondLst>
                                        </p:cTn>
                                        <p:tgtEl>
                                          <p:spTgt spid="33">
                                            <p:txEl>
                                              <p:pRg st="0" end="0"/>
                                            </p:txEl>
                                          </p:spTgt>
                                        </p:tgtEl>
                                        <p:attrNameLst>
                                          <p:attrName>style.visibility</p:attrName>
                                        </p:attrNameLst>
                                      </p:cBhvr>
                                      <p:to>
                                        <p:strVal val="visible"/>
                                      </p:to>
                                    </p:set>
                                    <p:animEffect transition="in" filter="wipe(left)">
                                      <p:cBhvr>
                                        <p:cTn id="53" dur="500"/>
                                        <p:tgtEl>
                                          <p:spTgt spid="33">
                                            <p:txEl>
                                              <p:pRg st="0" end="0"/>
                                            </p:txEl>
                                          </p:spTgt>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up)">
                                      <p:cBhvr>
                                        <p:cTn id="57" dur="500"/>
                                        <p:tgtEl>
                                          <p:spTgt spid="23"/>
                                        </p:tgtEl>
                                      </p:cBhvr>
                                    </p:animEffect>
                                  </p:childTnLst>
                                </p:cTn>
                              </p:par>
                            </p:childTnLst>
                          </p:cTn>
                        </p:par>
                        <p:par>
                          <p:cTn id="58" fill="hold">
                            <p:stCondLst>
                              <p:cond delay="5500"/>
                            </p:stCondLst>
                            <p:childTnLst>
                              <p:par>
                                <p:cTn id="59" presetID="22" presetClass="entr" presetSubtype="8"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left)">
                                      <p:cBhvr>
                                        <p:cTn id="61" dur="500"/>
                                        <p:tgtEl>
                                          <p:spTgt spid="19"/>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29">
                                            <p:txEl>
                                              <p:pRg st="0" end="0"/>
                                            </p:txEl>
                                          </p:spTgt>
                                        </p:tgtEl>
                                        <p:attrNameLst>
                                          <p:attrName>style.visibility</p:attrName>
                                        </p:attrNameLst>
                                      </p:cBhvr>
                                      <p:to>
                                        <p:strVal val="visible"/>
                                      </p:to>
                                    </p:set>
                                    <p:animEffect transition="in" filter="wipe(left)">
                                      <p:cBhvr>
                                        <p:cTn id="64" dur="500"/>
                                        <p:tgtEl>
                                          <p:spTgt spid="29">
                                            <p:txEl>
                                              <p:pRg st="0" end="0"/>
                                            </p:txEl>
                                          </p:spTgt>
                                        </p:tgtEl>
                                      </p:cBhvr>
                                    </p:animEffect>
                                  </p:childTnLst>
                                </p:cTn>
                              </p:par>
                            </p:childTnLst>
                          </p:cTn>
                        </p:par>
                        <p:par>
                          <p:cTn id="65" fill="hold">
                            <p:stCondLst>
                              <p:cond delay="6000"/>
                            </p:stCondLst>
                            <p:childTnLst>
                              <p:par>
                                <p:cTn id="66" presetID="22" presetClass="entr" presetSubtype="8" fill="hold" grpId="0" nodeType="afterEffect">
                                  <p:stCondLst>
                                    <p:cond delay="0"/>
                                  </p:stCondLst>
                                  <p:childTnLst>
                                    <p:set>
                                      <p:cBhvr>
                                        <p:cTn id="67" dur="1" fill="hold">
                                          <p:stCondLst>
                                            <p:cond delay="0"/>
                                          </p:stCondLst>
                                        </p:cTn>
                                        <p:tgtEl>
                                          <p:spTgt spid="31">
                                            <p:txEl>
                                              <p:pRg st="0" end="0"/>
                                            </p:txEl>
                                          </p:spTgt>
                                        </p:tgtEl>
                                        <p:attrNameLst>
                                          <p:attrName>style.visibility</p:attrName>
                                        </p:attrNameLst>
                                      </p:cBhvr>
                                      <p:to>
                                        <p:strVal val="visible"/>
                                      </p:to>
                                    </p:set>
                                    <p:animEffect transition="in" filter="wipe(left)">
                                      <p:cBhvr>
                                        <p:cTn id="68" dur="500"/>
                                        <p:tgtEl>
                                          <p:spTgt spid="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6" grpId="0" animBg="1"/>
      <p:bldP spid="12" grpId="0" animBg="1"/>
      <p:bldP spid="18" grpId="0" build="p">
        <p:tmplLst>
          <p:tmpl lvl="1">
            <p:tnLst>
              <p:par>
                <p:cTn presetID="22" presetClass="entr" presetSubtype="8"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wipe(left)">
                      <p:cBhvr>
                        <p:cTn dur="500"/>
                        <p:tgtEl>
                          <p:spTgt spid="18"/>
                        </p:tgtEl>
                      </p:cBhvr>
                    </p:animEffect>
                  </p:childTnLst>
                </p:cTn>
              </p:par>
            </p:tnLst>
          </p:tmpl>
        </p:tmplLst>
      </p:bldP>
      <p:bldP spid="22" grpId="0" animBg="1"/>
      <p:bldP spid="23" grpId="0" animBg="1"/>
      <p:bldP spid="9" grpId="0" animBg="1"/>
      <p:bldP spid="10" grpId="0" animBg="1"/>
      <p:bldP spid="19" grpId="0" animBg="1"/>
      <p:bldP spid="25" grpId="0" build="p">
        <p:tmplLst>
          <p:tmpl lvl="1">
            <p:tnLst>
              <p:par>
                <p:cTn presetID="22" presetClass="entr" presetSubtype="8"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500"/>
                        <p:tgtEl>
                          <p:spTgt spid="25"/>
                        </p:tgtEl>
                      </p:cBhvr>
                    </p:animEffect>
                  </p:childTnLst>
                </p:cTn>
              </p:par>
            </p:tnLst>
          </p:tmpl>
        </p:tmplLst>
      </p:bldP>
      <p:bldP spid="27" grpId="0" build="p">
        <p:tmplLst>
          <p:tmpl lvl="1">
            <p:tnLst>
              <p:par>
                <p:cTn presetID="22" presetClass="entr" presetSubtype="8"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wipe(left)">
                      <p:cBhvr>
                        <p:cTn dur="500"/>
                        <p:tgtEl>
                          <p:spTgt spid="27"/>
                        </p:tgtEl>
                      </p:cBhvr>
                    </p:animEffect>
                  </p:childTnLst>
                </p:cTn>
              </p:par>
            </p:tnLst>
          </p:tmpl>
        </p:tmplLst>
      </p:bldP>
      <p:bldP spid="29" grpId="0" build="p">
        <p:tmplLst>
          <p:tmpl lvl="1">
            <p:tnLst>
              <p:par>
                <p:cTn presetID="22" presetClass="entr" presetSubtype="8"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wipe(left)">
                      <p:cBhvr>
                        <p:cTn dur="500"/>
                        <p:tgtEl>
                          <p:spTgt spid="29"/>
                        </p:tgtEl>
                      </p:cBhvr>
                    </p:animEffect>
                  </p:childTnLst>
                </p:cTn>
              </p:par>
            </p:tnLst>
          </p:tmpl>
        </p:tmplLst>
      </p:bldP>
      <p:bldP spid="30" grpId="0" build="p">
        <p:tmplLst>
          <p:tmpl lvl="1">
            <p:tnLst>
              <p:par>
                <p:cTn presetID="22" presetClass="entr" presetSubtype="8" fill="hold" nodeType="after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wipe(left)">
                      <p:cBhvr>
                        <p:cTn dur="500"/>
                        <p:tgtEl>
                          <p:spTgt spid="30"/>
                        </p:tgtEl>
                      </p:cBhvr>
                    </p:animEffect>
                  </p:childTnLst>
                </p:cTn>
              </p:par>
            </p:tnLst>
          </p:tmpl>
        </p:tmplLst>
      </p:bldP>
      <p:bldP spid="31" grpId="0" build="p">
        <p:tmplLst>
          <p:tmpl lvl="1">
            <p:tnLst>
              <p:par>
                <p:cTn presetID="22" presetClass="entr" presetSubtype="8"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wipe(left)">
                      <p:cBhvr>
                        <p:cTn dur="500"/>
                        <p:tgtEl>
                          <p:spTgt spid="31"/>
                        </p:tgtEl>
                      </p:cBhvr>
                    </p:animEffect>
                  </p:childTnLst>
                </p:cTn>
              </p:par>
            </p:tnLst>
          </p:tmpl>
        </p:tmplLst>
      </p:bldP>
      <p:bldP spid="32" grpId="0" build="p">
        <p:tmplLst>
          <p:tmpl lvl="1">
            <p:tnLst>
              <p:par>
                <p:cTn presetID="22" presetClass="entr" presetSubtype="8"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3" grpId="0" build="p">
        <p:tmplLst>
          <p:tmpl lvl="1">
            <p:tnLst>
              <p:par>
                <p:cTn presetID="22" presetClass="entr" presetSubtype="8"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wipe(left)">
                      <p:cBhvr>
                        <p:cTn dur="500"/>
                        <p:tgtEl>
                          <p:spTgt spid="33"/>
                        </p:tgtEl>
                      </p:cBhvr>
                    </p:animEffect>
                  </p:childTnLst>
                </p:cTn>
              </p:par>
            </p:tnLst>
          </p:tmpl>
        </p:tmplLst>
      </p:bldP>
    </p:bld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Steps">
    <p:spTree>
      <p:nvGrpSpPr>
        <p:cNvPr id="1" name=""/>
        <p:cNvGrpSpPr/>
        <p:nvPr/>
      </p:nvGrpSpPr>
      <p:grpSpPr>
        <a:xfrm>
          <a:off x="0" y="0"/>
          <a:ext cx="0" cy="0"/>
          <a:chOff x="0" y="0"/>
          <a:chExt cx="0" cy="0"/>
        </a:xfrm>
      </p:grpSpPr>
      <p:sp>
        <p:nvSpPr>
          <p:cNvPr id="25" name="正方形/長方形 24"/>
          <p:cNvSpPr/>
          <p:nvPr userDrawn="1"/>
        </p:nvSpPr>
        <p:spPr>
          <a:xfrm>
            <a:off x="-19817" y="5651836"/>
            <a:ext cx="4451740" cy="4802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3" name="直角三角形 22"/>
          <p:cNvSpPr/>
          <p:nvPr userDrawn="1"/>
        </p:nvSpPr>
        <p:spPr>
          <a:xfrm rot="10800000">
            <a:off x="3951593" y="4430292"/>
            <a:ext cx="480331" cy="1701834"/>
          </a:xfrm>
          <a:custGeom>
            <a:avLst/>
            <a:gdLst/>
            <a:ahLst/>
            <a:cxnLst/>
            <a:rect l="l" t="t" r="r" b="b"/>
            <a:pathLst>
              <a:path w="720434" h="2552751">
                <a:moveTo>
                  <a:pt x="720433" y="2552751"/>
                </a:moveTo>
                <a:lnTo>
                  <a:pt x="0" y="2552751"/>
                </a:lnTo>
                <a:lnTo>
                  <a:pt x="0" y="720434"/>
                </a:lnTo>
                <a:lnTo>
                  <a:pt x="0" y="0"/>
                </a:lnTo>
                <a:lnTo>
                  <a:pt x="720434" y="720434"/>
                </a:lnTo>
                <a:lnTo>
                  <a:pt x="720433" y="720434"/>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 name="直角三角形 5"/>
          <p:cNvSpPr/>
          <p:nvPr userDrawn="1"/>
        </p:nvSpPr>
        <p:spPr>
          <a:xfrm rot="10800000">
            <a:off x="3951593" y="4430291"/>
            <a:ext cx="3067023" cy="480289"/>
          </a:xfrm>
          <a:custGeom>
            <a:avLst/>
            <a:gdLst/>
            <a:ahLst/>
            <a:cxnLst/>
            <a:rect l="l" t="t" r="r" b="b"/>
            <a:pathLst>
              <a:path w="4600136" h="720434">
                <a:moveTo>
                  <a:pt x="4600136" y="720434"/>
                </a:moveTo>
                <a:lnTo>
                  <a:pt x="3879703" y="720434"/>
                </a:lnTo>
                <a:lnTo>
                  <a:pt x="3879702" y="720434"/>
                </a:lnTo>
                <a:lnTo>
                  <a:pt x="707423" y="720434"/>
                </a:lnTo>
                <a:lnTo>
                  <a:pt x="0" y="13011"/>
                </a:lnTo>
                <a:lnTo>
                  <a:pt x="0" y="0"/>
                </a:lnTo>
                <a:lnTo>
                  <a:pt x="3879702" y="0"/>
                </a:lnTo>
                <a:lnTo>
                  <a:pt x="3879703" y="0"/>
                </a:lnTo>
                <a:lnTo>
                  <a:pt x="3879703" y="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直角三角形 9"/>
          <p:cNvSpPr/>
          <p:nvPr userDrawn="1"/>
        </p:nvSpPr>
        <p:spPr>
          <a:xfrm rot="10800000">
            <a:off x="6538285" y="3208747"/>
            <a:ext cx="480331" cy="1701834"/>
          </a:xfrm>
          <a:custGeom>
            <a:avLst/>
            <a:gdLst/>
            <a:ahLst/>
            <a:cxnLst/>
            <a:rect l="l" t="t" r="r" b="b"/>
            <a:pathLst>
              <a:path w="720434" h="2552751">
                <a:moveTo>
                  <a:pt x="720433" y="2552751"/>
                </a:moveTo>
                <a:lnTo>
                  <a:pt x="0" y="2552751"/>
                </a:lnTo>
                <a:lnTo>
                  <a:pt x="0" y="720434"/>
                </a:lnTo>
                <a:lnTo>
                  <a:pt x="0" y="0"/>
                </a:lnTo>
                <a:lnTo>
                  <a:pt x="720434" y="720434"/>
                </a:lnTo>
                <a:lnTo>
                  <a:pt x="720433" y="72043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3" name="正方形/長方形 12"/>
          <p:cNvSpPr/>
          <p:nvPr userDrawn="1"/>
        </p:nvSpPr>
        <p:spPr>
          <a:xfrm>
            <a:off x="6538284" y="3208746"/>
            <a:ext cx="3067023" cy="480289"/>
          </a:xfrm>
          <a:custGeom>
            <a:avLst/>
            <a:gdLst/>
            <a:ahLst/>
            <a:cxnLst/>
            <a:rect l="l" t="t" r="r" b="b"/>
            <a:pathLst>
              <a:path w="4600136" h="720434">
                <a:moveTo>
                  <a:pt x="0" y="0"/>
                </a:moveTo>
                <a:lnTo>
                  <a:pt x="720433" y="0"/>
                </a:lnTo>
                <a:lnTo>
                  <a:pt x="720434" y="0"/>
                </a:lnTo>
                <a:lnTo>
                  <a:pt x="3898149" y="0"/>
                </a:lnTo>
                <a:lnTo>
                  <a:pt x="4600136" y="701987"/>
                </a:lnTo>
                <a:lnTo>
                  <a:pt x="4600136" y="720434"/>
                </a:lnTo>
                <a:lnTo>
                  <a:pt x="720434" y="720434"/>
                </a:lnTo>
                <a:lnTo>
                  <a:pt x="720433" y="720434"/>
                </a:lnTo>
                <a:lnTo>
                  <a:pt x="720433" y="7204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直角三角形 13"/>
          <p:cNvSpPr/>
          <p:nvPr userDrawn="1"/>
        </p:nvSpPr>
        <p:spPr>
          <a:xfrm rot="10800000">
            <a:off x="9124977" y="1987203"/>
            <a:ext cx="480331" cy="1701834"/>
          </a:xfrm>
          <a:custGeom>
            <a:avLst/>
            <a:gdLst/>
            <a:ahLst/>
            <a:cxnLst/>
            <a:rect l="l" t="t" r="r" b="b"/>
            <a:pathLst>
              <a:path w="720434" h="2552751">
                <a:moveTo>
                  <a:pt x="720433" y="2552751"/>
                </a:moveTo>
                <a:lnTo>
                  <a:pt x="0" y="2552751"/>
                </a:lnTo>
                <a:lnTo>
                  <a:pt x="0" y="720434"/>
                </a:lnTo>
                <a:lnTo>
                  <a:pt x="0" y="0"/>
                </a:lnTo>
                <a:lnTo>
                  <a:pt x="720434" y="720434"/>
                </a:lnTo>
                <a:lnTo>
                  <a:pt x="720433" y="72043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7" name="正方形/長方形 16"/>
          <p:cNvSpPr/>
          <p:nvPr userDrawn="1"/>
        </p:nvSpPr>
        <p:spPr>
          <a:xfrm>
            <a:off x="9124977" y="1987202"/>
            <a:ext cx="3067023" cy="480289"/>
          </a:xfrm>
          <a:custGeom>
            <a:avLst/>
            <a:gdLst/>
            <a:ahLst/>
            <a:cxnLst/>
            <a:rect l="l" t="t" r="r" b="b"/>
            <a:pathLst>
              <a:path w="4600135" h="720434">
                <a:moveTo>
                  <a:pt x="0" y="0"/>
                </a:moveTo>
                <a:lnTo>
                  <a:pt x="720433" y="0"/>
                </a:lnTo>
                <a:lnTo>
                  <a:pt x="720434" y="0"/>
                </a:lnTo>
                <a:lnTo>
                  <a:pt x="4600135" y="0"/>
                </a:lnTo>
                <a:lnTo>
                  <a:pt x="4600135" y="720434"/>
                </a:lnTo>
                <a:lnTo>
                  <a:pt x="720434" y="720434"/>
                </a:lnTo>
                <a:lnTo>
                  <a:pt x="720433" y="720434"/>
                </a:lnTo>
                <a:lnTo>
                  <a:pt x="720433" y="720433"/>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テキスト ボックス 19"/>
          <p:cNvSpPr txBox="1"/>
          <p:nvPr userDrawn="1"/>
        </p:nvSpPr>
        <p:spPr>
          <a:xfrm>
            <a:off x="4591374" y="4910580"/>
            <a:ext cx="1194558" cy="1323439"/>
          </a:xfrm>
          <a:prstGeom prst="rect">
            <a:avLst/>
          </a:prstGeom>
          <a:noFill/>
        </p:spPr>
        <p:txBody>
          <a:bodyPr wrap="none" rtlCol="0">
            <a:spAutoFit/>
          </a:bodyPr>
          <a:lstStyle/>
          <a:p>
            <a:pPr marL="0" marR="0" lvl="0" indent="0" algn="l" defTabSz="1088556" rtl="0" eaLnBrk="1" fontAlgn="auto" latinLnBrk="0" hangingPunct="1">
              <a:lnSpc>
                <a:spcPct val="100000"/>
              </a:lnSpc>
              <a:spcBef>
                <a:spcPts val="0"/>
              </a:spcBef>
              <a:spcAft>
                <a:spcPts val="0"/>
              </a:spcAft>
              <a:buClrTx/>
              <a:buSzTx/>
              <a:buFontTx/>
              <a:buNone/>
              <a:tabLst/>
              <a:defRPr/>
            </a:pPr>
            <a:r>
              <a:rPr kumimoji="1" lang="en-US" altLang="ja-JP" sz="8000" b="0" i="0" u="none" strike="noStrike" kern="1200" cap="none" spc="0" normalizeH="0" baseline="0" noProof="0" dirty="0">
                <a:ln>
                  <a:noFill/>
                </a:ln>
                <a:solidFill>
                  <a:srgbClr val="00ACE2">
                    <a:lumMod val="60000"/>
                    <a:lumOff val="40000"/>
                  </a:srgbClr>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01</a:t>
            </a:r>
            <a:endParaRPr kumimoji="1" lang="ja-JP" altLang="en-US" sz="8000" b="0" i="0" u="none" strike="noStrike" kern="1200" cap="none" spc="0" normalizeH="0" baseline="0" noProof="0" dirty="0">
              <a:ln>
                <a:noFill/>
              </a:ln>
              <a:solidFill>
                <a:srgbClr val="00ACE2">
                  <a:lumMod val="60000"/>
                  <a:lumOff val="40000"/>
                </a:srgbClr>
              </a:solidFill>
              <a:effectLst/>
              <a:uLnTx/>
              <a:uFillTx/>
              <a:latin typeface="Open Sans Light" panose="020B0306030504020204" pitchFamily="34" charset="0"/>
              <a:cs typeface="Open Sans Light" panose="020B0306030504020204" pitchFamily="34" charset="0"/>
            </a:endParaRPr>
          </a:p>
        </p:txBody>
      </p:sp>
      <p:sp>
        <p:nvSpPr>
          <p:cNvPr id="21" name="テキスト ボックス 20"/>
          <p:cNvSpPr txBox="1"/>
          <p:nvPr userDrawn="1"/>
        </p:nvSpPr>
        <p:spPr>
          <a:xfrm>
            <a:off x="7178490" y="3689036"/>
            <a:ext cx="1194558" cy="1323439"/>
          </a:xfrm>
          <a:prstGeom prst="rect">
            <a:avLst/>
          </a:prstGeom>
          <a:noFill/>
        </p:spPr>
        <p:txBody>
          <a:bodyPr wrap="none" rtlCol="0">
            <a:spAutoFit/>
          </a:bodyPr>
          <a:lstStyle/>
          <a:p>
            <a:pPr marL="0" marR="0" lvl="0" indent="0" algn="l" defTabSz="1088556" rtl="0" eaLnBrk="1" fontAlgn="auto" latinLnBrk="0" hangingPunct="1">
              <a:lnSpc>
                <a:spcPct val="100000"/>
              </a:lnSpc>
              <a:spcBef>
                <a:spcPts val="0"/>
              </a:spcBef>
              <a:spcAft>
                <a:spcPts val="0"/>
              </a:spcAft>
              <a:buClrTx/>
              <a:buSzTx/>
              <a:buFontTx/>
              <a:buNone/>
              <a:tabLst/>
              <a:defRPr/>
            </a:pPr>
            <a:r>
              <a:rPr kumimoji="1" lang="en-US" altLang="ja-JP" sz="8000" b="0" i="0" u="none" strike="noStrike" kern="1200" cap="none" spc="0" normalizeH="0" baseline="0" noProof="0" dirty="0">
                <a:ln>
                  <a:noFill/>
                </a:ln>
                <a:solidFill>
                  <a:srgbClr val="87C32F">
                    <a:lumMod val="60000"/>
                    <a:lumOff val="40000"/>
                  </a:srgbClr>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02</a:t>
            </a:r>
            <a:endParaRPr kumimoji="1" lang="ja-JP" altLang="en-US" sz="8000" b="0" i="0" u="none" strike="noStrike" kern="1200" cap="none" spc="0" normalizeH="0" baseline="0" noProof="0" dirty="0">
              <a:ln>
                <a:noFill/>
              </a:ln>
              <a:solidFill>
                <a:srgbClr val="87C32F">
                  <a:lumMod val="60000"/>
                  <a:lumOff val="40000"/>
                </a:srgbClr>
              </a:solidFill>
              <a:effectLst/>
              <a:uLnTx/>
              <a:uFillTx/>
              <a:latin typeface="Open Sans Light" panose="020B0306030504020204" pitchFamily="34" charset="0"/>
              <a:cs typeface="Open Sans Light" panose="020B0306030504020204" pitchFamily="34" charset="0"/>
            </a:endParaRPr>
          </a:p>
        </p:txBody>
      </p:sp>
      <p:sp>
        <p:nvSpPr>
          <p:cNvPr id="22" name="テキスト ボックス 21"/>
          <p:cNvSpPr txBox="1"/>
          <p:nvPr userDrawn="1"/>
        </p:nvSpPr>
        <p:spPr>
          <a:xfrm>
            <a:off x="9765607" y="2467492"/>
            <a:ext cx="1194558" cy="1323439"/>
          </a:xfrm>
          <a:prstGeom prst="rect">
            <a:avLst/>
          </a:prstGeom>
          <a:noFill/>
        </p:spPr>
        <p:txBody>
          <a:bodyPr wrap="none" rtlCol="0">
            <a:spAutoFit/>
          </a:bodyPr>
          <a:lstStyle/>
          <a:p>
            <a:pPr marL="0" marR="0" lvl="0" indent="0" algn="l" defTabSz="1088556" rtl="0" eaLnBrk="1" fontAlgn="auto" latinLnBrk="0" hangingPunct="1">
              <a:lnSpc>
                <a:spcPct val="100000"/>
              </a:lnSpc>
              <a:spcBef>
                <a:spcPts val="0"/>
              </a:spcBef>
              <a:spcAft>
                <a:spcPts val="0"/>
              </a:spcAft>
              <a:buClrTx/>
              <a:buSzTx/>
              <a:buFontTx/>
              <a:buNone/>
              <a:tabLst/>
              <a:defRPr/>
            </a:pPr>
            <a:r>
              <a:rPr kumimoji="1" lang="en-US" altLang="ja-JP" sz="8000" b="0" i="0" u="none" strike="noStrike" kern="1200" cap="none" spc="0" normalizeH="0" baseline="0" noProof="0" dirty="0">
                <a:ln>
                  <a:noFill/>
                </a:ln>
                <a:solidFill>
                  <a:srgbClr val="FD497C">
                    <a:lumMod val="60000"/>
                    <a:lumOff val="40000"/>
                  </a:srgbClr>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03</a:t>
            </a:r>
            <a:endParaRPr kumimoji="1" lang="ja-JP" altLang="en-US" sz="8000" b="0" i="0" u="none" strike="noStrike" kern="1200" cap="none" spc="0" normalizeH="0" baseline="0" noProof="0" dirty="0">
              <a:ln>
                <a:noFill/>
              </a:ln>
              <a:solidFill>
                <a:srgbClr val="FD497C">
                  <a:lumMod val="60000"/>
                  <a:lumOff val="40000"/>
                </a:srgbClr>
              </a:solidFill>
              <a:effectLst/>
              <a:uLnTx/>
              <a:uFillTx/>
              <a:latin typeface="Open Sans Light" panose="020B0306030504020204" pitchFamily="34" charset="0"/>
              <a:cs typeface="Open Sans Light" panose="020B0306030504020204" pitchFamily="34" charset="0"/>
            </a:endParaRPr>
          </a:p>
        </p:txBody>
      </p:sp>
      <p:sp>
        <p:nvSpPr>
          <p:cNvPr id="27" name="直角三角形 26"/>
          <p:cNvSpPr/>
          <p:nvPr userDrawn="1"/>
        </p:nvSpPr>
        <p:spPr>
          <a:xfrm>
            <a:off x="6081211" y="4430291"/>
            <a:ext cx="936701" cy="480289"/>
          </a:xfrm>
          <a:custGeom>
            <a:avLst/>
            <a:gdLst/>
            <a:ahLst/>
            <a:cxnLst/>
            <a:rect l="l" t="t" r="r" b="b"/>
            <a:pathLst>
              <a:path w="1404929" h="720434">
                <a:moveTo>
                  <a:pt x="684495" y="0"/>
                </a:moveTo>
                <a:lnTo>
                  <a:pt x="684496" y="1"/>
                </a:lnTo>
                <a:lnTo>
                  <a:pt x="685961" y="1"/>
                </a:lnTo>
                <a:lnTo>
                  <a:pt x="685961" y="1466"/>
                </a:lnTo>
                <a:lnTo>
                  <a:pt x="1404929" y="720434"/>
                </a:lnTo>
                <a:lnTo>
                  <a:pt x="1403863" y="720434"/>
                </a:lnTo>
                <a:lnTo>
                  <a:pt x="0" y="1"/>
                </a:lnTo>
                <a:lnTo>
                  <a:pt x="684495" y="1"/>
                </a:lnTo>
                <a:close/>
              </a:path>
            </a:pathLst>
          </a:custGeom>
          <a:solidFill>
            <a:schemeClr val="tx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0" name="直角三角形 26"/>
          <p:cNvSpPr/>
          <p:nvPr userDrawn="1"/>
        </p:nvSpPr>
        <p:spPr>
          <a:xfrm>
            <a:off x="3483242" y="5651836"/>
            <a:ext cx="936701" cy="480289"/>
          </a:xfrm>
          <a:custGeom>
            <a:avLst/>
            <a:gdLst/>
            <a:ahLst/>
            <a:cxnLst/>
            <a:rect l="l" t="t" r="r" b="b"/>
            <a:pathLst>
              <a:path w="1404929" h="720434">
                <a:moveTo>
                  <a:pt x="684495" y="0"/>
                </a:moveTo>
                <a:lnTo>
                  <a:pt x="684496" y="1"/>
                </a:lnTo>
                <a:lnTo>
                  <a:pt x="685961" y="1"/>
                </a:lnTo>
                <a:lnTo>
                  <a:pt x="685961" y="1466"/>
                </a:lnTo>
                <a:lnTo>
                  <a:pt x="1404929" y="720434"/>
                </a:lnTo>
                <a:lnTo>
                  <a:pt x="1403863" y="720434"/>
                </a:lnTo>
                <a:lnTo>
                  <a:pt x="0" y="1"/>
                </a:lnTo>
                <a:lnTo>
                  <a:pt x="684495" y="1"/>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1" name="直角三角形 26"/>
          <p:cNvSpPr/>
          <p:nvPr userDrawn="1"/>
        </p:nvSpPr>
        <p:spPr>
          <a:xfrm>
            <a:off x="8668482" y="3205702"/>
            <a:ext cx="936701" cy="480289"/>
          </a:xfrm>
          <a:custGeom>
            <a:avLst/>
            <a:gdLst/>
            <a:ahLst/>
            <a:cxnLst/>
            <a:rect l="l" t="t" r="r" b="b"/>
            <a:pathLst>
              <a:path w="1404929" h="720434">
                <a:moveTo>
                  <a:pt x="684495" y="0"/>
                </a:moveTo>
                <a:lnTo>
                  <a:pt x="684496" y="1"/>
                </a:lnTo>
                <a:lnTo>
                  <a:pt x="685961" y="1"/>
                </a:lnTo>
                <a:lnTo>
                  <a:pt x="685961" y="1466"/>
                </a:lnTo>
                <a:lnTo>
                  <a:pt x="1404929" y="720434"/>
                </a:lnTo>
                <a:lnTo>
                  <a:pt x="1403863" y="720434"/>
                </a:lnTo>
                <a:lnTo>
                  <a:pt x="0" y="1"/>
                </a:lnTo>
                <a:lnTo>
                  <a:pt x="684495" y="1"/>
                </a:lnTo>
                <a:close/>
              </a:path>
            </a:pathLst>
          </a:custGeom>
          <a:solidFill>
            <a:schemeClr val="tx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4" name="テキスト プレースホルダー 6"/>
          <p:cNvSpPr>
            <a:spLocks noGrp="1"/>
          </p:cNvSpPr>
          <p:nvPr>
            <p:ph type="body" sz="quarter" idx="21" hasCustomPrompt="1"/>
          </p:nvPr>
        </p:nvSpPr>
        <p:spPr>
          <a:xfrm>
            <a:off x="515860" y="4329480"/>
            <a:ext cx="3234444" cy="480053"/>
          </a:xfrm>
        </p:spPr>
        <p:txBody>
          <a:bodyPr anchor="b">
            <a:noAutofit/>
          </a:bodyPr>
          <a:lstStyle>
            <a:lvl1pPr algn="r">
              <a:defRPr sz="1867"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35" name="テキスト プレースホルダー 6"/>
          <p:cNvSpPr>
            <a:spLocks noGrp="1"/>
          </p:cNvSpPr>
          <p:nvPr>
            <p:ph type="body" sz="quarter" idx="24" hasCustomPrompt="1"/>
          </p:nvPr>
        </p:nvSpPr>
        <p:spPr>
          <a:xfrm>
            <a:off x="506481" y="4833243"/>
            <a:ext cx="3248311" cy="815548"/>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6" name="正方形/長方形 35"/>
          <p:cNvSpPr/>
          <p:nvPr userDrawn="1"/>
        </p:nvSpPr>
        <p:spPr>
          <a:xfrm>
            <a:off x="1501015" y="4768304"/>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9" name="テキスト プレースホルダー 6"/>
          <p:cNvSpPr>
            <a:spLocks noGrp="1"/>
          </p:cNvSpPr>
          <p:nvPr>
            <p:ph type="body" sz="quarter" idx="25" hasCustomPrompt="1"/>
          </p:nvPr>
        </p:nvSpPr>
        <p:spPr>
          <a:xfrm>
            <a:off x="3121736" y="3112336"/>
            <a:ext cx="3234444" cy="480053"/>
          </a:xfrm>
        </p:spPr>
        <p:txBody>
          <a:bodyPr anchor="b">
            <a:noAutofit/>
          </a:bodyPr>
          <a:lstStyle>
            <a:lvl1pPr algn="r">
              <a:defRPr sz="1867"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40" name="テキスト プレースホルダー 6"/>
          <p:cNvSpPr>
            <a:spLocks noGrp="1"/>
          </p:cNvSpPr>
          <p:nvPr>
            <p:ph type="body" sz="quarter" idx="26" hasCustomPrompt="1"/>
          </p:nvPr>
        </p:nvSpPr>
        <p:spPr>
          <a:xfrm>
            <a:off x="3112356" y="3616098"/>
            <a:ext cx="3248311" cy="815548"/>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41" name="正方形/長方形 40"/>
          <p:cNvSpPr/>
          <p:nvPr userDrawn="1"/>
        </p:nvSpPr>
        <p:spPr>
          <a:xfrm>
            <a:off x="4106891" y="3551160"/>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2" name="テキスト プレースホルダー 6"/>
          <p:cNvSpPr>
            <a:spLocks noGrp="1"/>
          </p:cNvSpPr>
          <p:nvPr>
            <p:ph type="body" sz="quarter" idx="27" hasCustomPrompt="1"/>
          </p:nvPr>
        </p:nvSpPr>
        <p:spPr>
          <a:xfrm>
            <a:off x="5710415" y="1886392"/>
            <a:ext cx="3234444" cy="480053"/>
          </a:xfrm>
        </p:spPr>
        <p:txBody>
          <a:bodyPr anchor="b">
            <a:noAutofit/>
          </a:bodyPr>
          <a:lstStyle>
            <a:lvl1pPr algn="r">
              <a:defRPr sz="1867"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43" name="テキスト プレースホルダー 6"/>
          <p:cNvSpPr>
            <a:spLocks noGrp="1"/>
          </p:cNvSpPr>
          <p:nvPr>
            <p:ph type="body" sz="quarter" idx="28" hasCustomPrompt="1"/>
          </p:nvPr>
        </p:nvSpPr>
        <p:spPr>
          <a:xfrm>
            <a:off x="5701035" y="2390154"/>
            <a:ext cx="3248311" cy="815548"/>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44" name="正方形/長方形 43"/>
          <p:cNvSpPr/>
          <p:nvPr userDrawn="1"/>
        </p:nvSpPr>
        <p:spPr>
          <a:xfrm>
            <a:off x="6695569" y="2325216"/>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206512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wipe(left)">
                                      <p:cBhvr>
                                        <p:cTn id="14" dur="500"/>
                                        <p:tgtEl>
                                          <p:spTgt spid="25"/>
                                        </p:tgtEl>
                                      </p:cBhvr>
                                    </p:animEffect>
                                  </p:childTnLst>
                                </p:cTn>
                              </p:par>
                              <p:par>
                                <p:cTn id="15" presetID="22" presetClass="entr" presetSubtype="4" fill="hold" grpId="0" nodeType="withEffect">
                                  <p:stCondLst>
                                    <p:cond delay="25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par>
                                <p:cTn id="18" presetID="22" presetClass="entr" presetSubtype="2" fill="hold" grpId="0" nodeType="withEffect">
                                  <p:stCondLst>
                                    <p:cond delay="250"/>
                                  </p:stCondLst>
                                  <p:childTnLst>
                                    <p:set>
                                      <p:cBhvr>
                                        <p:cTn id="19" dur="1" fill="hold">
                                          <p:stCondLst>
                                            <p:cond delay="0"/>
                                          </p:stCondLst>
                                        </p:cTn>
                                        <p:tgtEl>
                                          <p:spTgt spid="30"/>
                                        </p:tgtEl>
                                        <p:attrNameLst>
                                          <p:attrName>style.visibility</p:attrName>
                                        </p:attrNameLst>
                                      </p:cBhvr>
                                      <p:to>
                                        <p:strVal val="visible"/>
                                      </p:to>
                                    </p:set>
                                    <p:animEffect transition="in" filter="wipe(right)">
                                      <p:cBhvr>
                                        <p:cTn id="20" dur="500"/>
                                        <p:tgtEl>
                                          <p:spTgt spid="30"/>
                                        </p:tgtEl>
                                      </p:cBhvr>
                                    </p:animEffect>
                                  </p:childTnLst>
                                </p:cTn>
                              </p:par>
                              <p:par>
                                <p:cTn id="21" presetID="22" presetClass="entr" presetSubtype="8" fill="hold" grpId="0" nodeType="withEffect">
                                  <p:stCondLst>
                                    <p:cond delay="50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500"/>
                                        <p:tgtEl>
                                          <p:spTgt spid="6"/>
                                        </p:tgtEl>
                                      </p:cBhvr>
                                    </p:animEffect>
                                  </p:childTnLst>
                                </p:cTn>
                              </p:par>
                            </p:childTnLst>
                          </p:cTn>
                        </p:par>
                        <p:par>
                          <p:cTn id="24" fill="hold">
                            <p:stCondLst>
                              <p:cond delay="1000"/>
                            </p:stCondLst>
                            <p:childTnLst>
                              <p:par>
                                <p:cTn id="25" presetID="10" presetClass="entr" presetSubtype="0" fill="hold" grpId="0"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par>
                          <p:cTn id="28" fill="hold">
                            <p:stCondLst>
                              <p:cond delay="1500"/>
                            </p:stCondLst>
                            <p:childTnLst>
                              <p:par>
                                <p:cTn id="29" presetID="2" presetClass="entr" presetSubtype="8" decel="100000" fill="hold" grpId="0" nodeType="afterEffect">
                                  <p:stCondLst>
                                    <p:cond delay="0"/>
                                  </p:stCondLst>
                                  <p:childTnLst>
                                    <p:set>
                                      <p:cBhvr>
                                        <p:cTn id="30" dur="1" fill="hold">
                                          <p:stCondLst>
                                            <p:cond delay="0"/>
                                          </p:stCondLst>
                                        </p:cTn>
                                        <p:tgtEl>
                                          <p:spTgt spid="34">
                                            <p:txEl>
                                              <p:pRg st="0" end="0"/>
                                            </p:txEl>
                                          </p:spTgt>
                                        </p:tgtEl>
                                        <p:attrNameLst>
                                          <p:attrName>style.visibility</p:attrName>
                                        </p:attrNameLst>
                                      </p:cBhvr>
                                      <p:to>
                                        <p:strVal val="visible"/>
                                      </p:to>
                                    </p:set>
                                    <p:anim calcmode="lin" valueType="num">
                                      <p:cBhvr additive="base">
                                        <p:cTn id="31" dur="500" fill="hold"/>
                                        <p:tgtEl>
                                          <p:spTgt spid="34">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4">
                                            <p:txEl>
                                              <p:pRg st="0" end="0"/>
                                            </p:txEl>
                                          </p:spTgt>
                                        </p:tgtEl>
                                        <p:attrNameLst>
                                          <p:attrName>ppt_y</p:attrName>
                                        </p:attrNameLst>
                                      </p:cBhvr>
                                      <p:tavLst>
                                        <p:tav tm="0">
                                          <p:val>
                                            <p:strVal val="#ppt_y"/>
                                          </p:val>
                                        </p:tav>
                                        <p:tav tm="100000">
                                          <p:val>
                                            <p:strVal val="#ppt_y"/>
                                          </p:val>
                                        </p:tav>
                                      </p:tavLst>
                                    </p:anim>
                                  </p:childTnLst>
                                </p:cTn>
                              </p:par>
                              <p:par>
                                <p:cTn id="33" presetID="2" presetClass="entr" presetSubtype="8" decel="100000" fill="hold" grpId="0" nodeType="withEffect">
                                  <p:stCondLst>
                                    <p:cond delay="100"/>
                                  </p:stCondLst>
                                  <p:childTnLst>
                                    <p:set>
                                      <p:cBhvr>
                                        <p:cTn id="34" dur="1" fill="hold">
                                          <p:stCondLst>
                                            <p:cond delay="0"/>
                                          </p:stCondLst>
                                        </p:cTn>
                                        <p:tgtEl>
                                          <p:spTgt spid="36"/>
                                        </p:tgtEl>
                                        <p:attrNameLst>
                                          <p:attrName>style.visibility</p:attrName>
                                        </p:attrNameLst>
                                      </p:cBhvr>
                                      <p:to>
                                        <p:strVal val="visible"/>
                                      </p:to>
                                    </p:set>
                                    <p:anim calcmode="lin" valueType="num">
                                      <p:cBhvr additive="base">
                                        <p:cTn id="35" dur="500" fill="hold"/>
                                        <p:tgtEl>
                                          <p:spTgt spid="36"/>
                                        </p:tgtEl>
                                        <p:attrNameLst>
                                          <p:attrName>ppt_x</p:attrName>
                                        </p:attrNameLst>
                                      </p:cBhvr>
                                      <p:tavLst>
                                        <p:tav tm="0">
                                          <p:val>
                                            <p:strVal val="0-#ppt_w/2"/>
                                          </p:val>
                                        </p:tav>
                                        <p:tav tm="100000">
                                          <p:val>
                                            <p:strVal val="#ppt_x"/>
                                          </p:val>
                                        </p:tav>
                                      </p:tavLst>
                                    </p:anim>
                                    <p:anim calcmode="lin" valueType="num">
                                      <p:cBhvr additive="base">
                                        <p:cTn id="36" dur="500" fill="hold"/>
                                        <p:tgtEl>
                                          <p:spTgt spid="36"/>
                                        </p:tgtEl>
                                        <p:attrNameLst>
                                          <p:attrName>ppt_y</p:attrName>
                                        </p:attrNameLst>
                                      </p:cBhvr>
                                      <p:tavLst>
                                        <p:tav tm="0">
                                          <p:val>
                                            <p:strVal val="#ppt_y"/>
                                          </p:val>
                                        </p:tav>
                                        <p:tav tm="100000">
                                          <p:val>
                                            <p:strVal val="#ppt_y"/>
                                          </p:val>
                                        </p:tav>
                                      </p:tavLst>
                                    </p:anim>
                                  </p:childTnLst>
                                </p:cTn>
                              </p:par>
                            </p:childTnLst>
                          </p:cTn>
                        </p:par>
                        <p:par>
                          <p:cTn id="37" fill="hold">
                            <p:stCondLst>
                              <p:cond delay="2100"/>
                            </p:stCondLst>
                            <p:childTnLst>
                              <p:par>
                                <p:cTn id="38" presetID="22" presetClass="entr" presetSubtype="8" fill="hold" grpId="0" nodeType="afterEffect">
                                  <p:stCondLst>
                                    <p:cond delay="0"/>
                                  </p:stCondLst>
                                  <p:childTnLst>
                                    <p:set>
                                      <p:cBhvr>
                                        <p:cTn id="39" dur="1" fill="hold">
                                          <p:stCondLst>
                                            <p:cond delay="0"/>
                                          </p:stCondLst>
                                        </p:cTn>
                                        <p:tgtEl>
                                          <p:spTgt spid="35">
                                            <p:txEl>
                                              <p:pRg st="0" end="0"/>
                                            </p:txEl>
                                          </p:spTgt>
                                        </p:tgtEl>
                                        <p:attrNameLst>
                                          <p:attrName>style.visibility</p:attrName>
                                        </p:attrNameLst>
                                      </p:cBhvr>
                                      <p:to>
                                        <p:strVal val="visible"/>
                                      </p:to>
                                    </p:set>
                                    <p:animEffect transition="in" filter="wipe(left)">
                                      <p:cBhvr>
                                        <p:cTn id="40" dur="500"/>
                                        <p:tgtEl>
                                          <p:spTgt spid="35">
                                            <p:txEl>
                                              <p:pRg st="0" end="0"/>
                                            </p:txEl>
                                          </p:spTgt>
                                        </p:tgtEl>
                                      </p:cBhvr>
                                    </p:animEffect>
                                  </p:childTnLst>
                                </p:cTn>
                              </p:par>
                              <p:par>
                                <p:cTn id="41" presetID="22" presetClass="entr" presetSubtype="4" fill="hold" grpId="0" nodeType="withEffect">
                                  <p:stCondLst>
                                    <p:cond delay="75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00"/>
                                        <p:tgtEl>
                                          <p:spTgt spid="10"/>
                                        </p:tgtEl>
                                      </p:cBhvr>
                                    </p:animEffect>
                                  </p:childTnLst>
                                </p:cTn>
                              </p:par>
                              <p:par>
                                <p:cTn id="44" presetID="22" presetClass="entr" presetSubtype="4" fill="hold" grpId="0" nodeType="withEffect">
                                  <p:stCondLst>
                                    <p:cond delay="750"/>
                                  </p:stCondLst>
                                  <p:childTnLst>
                                    <p:set>
                                      <p:cBhvr>
                                        <p:cTn id="45" dur="1" fill="hold">
                                          <p:stCondLst>
                                            <p:cond delay="0"/>
                                          </p:stCondLst>
                                        </p:cTn>
                                        <p:tgtEl>
                                          <p:spTgt spid="27"/>
                                        </p:tgtEl>
                                        <p:attrNameLst>
                                          <p:attrName>style.visibility</p:attrName>
                                        </p:attrNameLst>
                                      </p:cBhvr>
                                      <p:to>
                                        <p:strVal val="visible"/>
                                      </p:to>
                                    </p:set>
                                    <p:animEffect transition="in" filter="wipe(down)">
                                      <p:cBhvr>
                                        <p:cTn id="46" dur="500"/>
                                        <p:tgtEl>
                                          <p:spTgt spid="27"/>
                                        </p:tgtEl>
                                      </p:cBhvr>
                                    </p:animEffect>
                                  </p:childTnLst>
                                </p:cTn>
                              </p:par>
                              <p:par>
                                <p:cTn id="47" presetID="22" presetClass="entr" presetSubtype="8" fill="hold" grpId="0" nodeType="withEffect">
                                  <p:stCondLst>
                                    <p:cond delay="1000"/>
                                  </p:stCondLst>
                                  <p:childTnLst>
                                    <p:set>
                                      <p:cBhvr>
                                        <p:cTn id="48" dur="1" fill="hold">
                                          <p:stCondLst>
                                            <p:cond delay="0"/>
                                          </p:stCondLst>
                                        </p:cTn>
                                        <p:tgtEl>
                                          <p:spTgt spid="13"/>
                                        </p:tgtEl>
                                        <p:attrNameLst>
                                          <p:attrName>style.visibility</p:attrName>
                                        </p:attrNameLst>
                                      </p:cBhvr>
                                      <p:to>
                                        <p:strVal val="visible"/>
                                      </p:to>
                                    </p:set>
                                    <p:animEffect transition="in" filter="wipe(left)">
                                      <p:cBhvr>
                                        <p:cTn id="49" dur="500"/>
                                        <p:tgtEl>
                                          <p:spTgt spid="13"/>
                                        </p:tgtEl>
                                      </p:cBhvr>
                                    </p:animEffect>
                                  </p:childTnLst>
                                </p:cTn>
                              </p:par>
                            </p:childTnLst>
                          </p:cTn>
                        </p:par>
                        <p:par>
                          <p:cTn id="50" fill="hold">
                            <p:stCondLst>
                              <p:cond delay="3600"/>
                            </p:stCondLst>
                            <p:childTnLst>
                              <p:par>
                                <p:cTn id="51" presetID="10" presetClass="entr" presetSubtype="0" fill="hold" grpId="0" nodeType="after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500"/>
                                        <p:tgtEl>
                                          <p:spTgt spid="21"/>
                                        </p:tgtEl>
                                      </p:cBhvr>
                                    </p:animEffect>
                                  </p:childTnLst>
                                </p:cTn>
                              </p:par>
                            </p:childTnLst>
                          </p:cTn>
                        </p:par>
                        <p:par>
                          <p:cTn id="54" fill="hold">
                            <p:stCondLst>
                              <p:cond delay="4100"/>
                            </p:stCondLst>
                            <p:childTnLst>
                              <p:par>
                                <p:cTn id="55" presetID="2" presetClass="entr" presetSubtype="8" decel="100000" fill="hold" grpId="0" nodeType="afterEffect">
                                  <p:stCondLst>
                                    <p:cond delay="0"/>
                                  </p:stCondLst>
                                  <p:childTnLst>
                                    <p:set>
                                      <p:cBhvr>
                                        <p:cTn id="56" dur="1" fill="hold">
                                          <p:stCondLst>
                                            <p:cond delay="0"/>
                                          </p:stCondLst>
                                        </p:cTn>
                                        <p:tgtEl>
                                          <p:spTgt spid="39">
                                            <p:txEl>
                                              <p:pRg st="0" end="0"/>
                                            </p:txEl>
                                          </p:spTgt>
                                        </p:tgtEl>
                                        <p:attrNameLst>
                                          <p:attrName>style.visibility</p:attrName>
                                        </p:attrNameLst>
                                      </p:cBhvr>
                                      <p:to>
                                        <p:strVal val="visible"/>
                                      </p:to>
                                    </p:set>
                                    <p:anim calcmode="lin" valueType="num">
                                      <p:cBhvr additive="base">
                                        <p:cTn id="57" dur="500" fill="hold"/>
                                        <p:tgtEl>
                                          <p:spTgt spid="39">
                                            <p:txEl>
                                              <p:pRg st="0" end="0"/>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39">
                                            <p:txEl>
                                              <p:pRg st="0" end="0"/>
                                            </p:txEl>
                                          </p:spTgt>
                                        </p:tgtEl>
                                        <p:attrNameLst>
                                          <p:attrName>ppt_y</p:attrName>
                                        </p:attrNameLst>
                                      </p:cBhvr>
                                      <p:tavLst>
                                        <p:tav tm="0">
                                          <p:val>
                                            <p:strVal val="#ppt_y"/>
                                          </p:val>
                                        </p:tav>
                                        <p:tav tm="100000">
                                          <p:val>
                                            <p:strVal val="#ppt_y"/>
                                          </p:val>
                                        </p:tav>
                                      </p:tavLst>
                                    </p:anim>
                                  </p:childTnLst>
                                </p:cTn>
                              </p:par>
                              <p:par>
                                <p:cTn id="59" presetID="2" presetClass="entr" presetSubtype="8" decel="100000" fill="hold" grpId="0" nodeType="withEffect">
                                  <p:stCondLst>
                                    <p:cond delay="100"/>
                                  </p:stCondLst>
                                  <p:childTnLst>
                                    <p:set>
                                      <p:cBhvr>
                                        <p:cTn id="60" dur="1" fill="hold">
                                          <p:stCondLst>
                                            <p:cond delay="0"/>
                                          </p:stCondLst>
                                        </p:cTn>
                                        <p:tgtEl>
                                          <p:spTgt spid="41"/>
                                        </p:tgtEl>
                                        <p:attrNameLst>
                                          <p:attrName>style.visibility</p:attrName>
                                        </p:attrNameLst>
                                      </p:cBhvr>
                                      <p:to>
                                        <p:strVal val="visible"/>
                                      </p:to>
                                    </p:set>
                                    <p:anim calcmode="lin" valueType="num">
                                      <p:cBhvr additive="base">
                                        <p:cTn id="61" dur="500" fill="hold"/>
                                        <p:tgtEl>
                                          <p:spTgt spid="41"/>
                                        </p:tgtEl>
                                        <p:attrNameLst>
                                          <p:attrName>ppt_x</p:attrName>
                                        </p:attrNameLst>
                                      </p:cBhvr>
                                      <p:tavLst>
                                        <p:tav tm="0">
                                          <p:val>
                                            <p:strVal val="0-#ppt_w/2"/>
                                          </p:val>
                                        </p:tav>
                                        <p:tav tm="100000">
                                          <p:val>
                                            <p:strVal val="#ppt_x"/>
                                          </p:val>
                                        </p:tav>
                                      </p:tavLst>
                                    </p:anim>
                                    <p:anim calcmode="lin" valueType="num">
                                      <p:cBhvr additive="base">
                                        <p:cTn id="62" dur="500" fill="hold"/>
                                        <p:tgtEl>
                                          <p:spTgt spid="41"/>
                                        </p:tgtEl>
                                        <p:attrNameLst>
                                          <p:attrName>ppt_y</p:attrName>
                                        </p:attrNameLst>
                                      </p:cBhvr>
                                      <p:tavLst>
                                        <p:tav tm="0">
                                          <p:val>
                                            <p:strVal val="#ppt_y"/>
                                          </p:val>
                                        </p:tav>
                                        <p:tav tm="100000">
                                          <p:val>
                                            <p:strVal val="#ppt_y"/>
                                          </p:val>
                                        </p:tav>
                                      </p:tavLst>
                                    </p:anim>
                                  </p:childTnLst>
                                </p:cTn>
                              </p:par>
                            </p:childTnLst>
                          </p:cTn>
                        </p:par>
                        <p:par>
                          <p:cTn id="63" fill="hold">
                            <p:stCondLst>
                              <p:cond delay="4700"/>
                            </p:stCondLst>
                            <p:childTnLst>
                              <p:par>
                                <p:cTn id="64" presetID="22" presetClass="entr" presetSubtype="8" fill="hold" grpId="0" nodeType="afterEffect">
                                  <p:stCondLst>
                                    <p:cond delay="0"/>
                                  </p:stCondLst>
                                  <p:childTnLst>
                                    <p:set>
                                      <p:cBhvr>
                                        <p:cTn id="65" dur="1" fill="hold">
                                          <p:stCondLst>
                                            <p:cond delay="0"/>
                                          </p:stCondLst>
                                        </p:cTn>
                                        <p:tgtEl>
                                          <p:spTgt spid="40">
                                            <p:txEl>
                                              <p:pRg st="0" end="0"/>
                                            </p:txEl>
                                          </p:spTgt>
                                        </p:tgtEl>
                                        <p:attrNameLst>
                                          <p:attrName>style.visibility</p:attrName>
                                        </p:attrNameLst>
                                      </p:cBhvr>
                                      <p:to>
                                        <p:strVal val="visible"/>
                                      </p:to>
                                    </p:set>
                                    <p:animEffect transition="in" filter="wipe(left)">
                                      <p:cBhvr>
                                        <p:cTn id="66" dur="500"/>
                                        <p:tgtEl>
                                          <p:spTgt spid="40">
                                            <p:txEl>
                                              <p:pRg st="0" end="0"/>
                                            </p:txEl>
                                          </p:spTgt>
                                        </p:tgtEl>
                                      </p:cBhvr>
                                    </p:animEffect>
                                  </p:childTnLst>
                                </p:cTn>
                              </p:par>
                              <p:par>
                                <p:cTn id="67" presetID="22" presetClass="entr" presetSubtype="4" fill="hold" grpId="0" nodeType="withEffect">
                                  <p:stCondLst>
                                    <p:cond delay="1250"/>
                                  </p:stCondLst>
                                  <p:childTnLst>
                                    <p:set>
                                      <p:cBhvr>
                                        <p:cTn id="68" dur="1" fill="hold">
                                          <p:stCondLst>
                                            <p:cond delay="0"/>
                                          </p:stCondLst>
                                        </p:cTn>
                                        <p:tgtEl>
                                          <p:spTgt spid="14"/>
                                        </p:tgtEl>
                                        <p:attrNameLst>
                                          <p:attrName>style.visibility</p:attrName>
                                        </p:attrNameLst>
                                      </p:cBhvr>
                                      <p:to>
                                        <p:strVal val="visible"/>
                                      </p:to>
                                    </p:set>
                                    <p:animEffect transition="in" filter="wipe(down)">
                                      <p:cBhvr>
                                        <p:cTn id="69" dur="500"/>
                                        <p:tgtEl>
                                          <p:spTgt spid="14"/>
                                        </p:tgtEl>
                                      </p:cBhvr>
                                    </p:animEffect>
                                  </p:childTnLst>
                                </p:cTn>
                              </p:par>
                              <p:par>
                                <p:cTn id="70" presetID="22" presetClass="entr" presetSubtype="4" fill="hold" grpId="0" nodeType="withEffect">
                                  <p:stCondLst>
                                    <p:cond delay="1250"/>
                                  </p:stCondLst>
                                  <p:childTnLst>
                                    <p:set>
                                      <p:cBhvr>
                                        <p:cTn id="71" dur="1" fill="hold">
                                          <p:stCondLst>
                                            <p:cond delay="0"/>
                                          </p:stCondLst>
                                        </p:cTn>
                                        <p:tgtEl>
                                          <p:spTgt spid="31"/>
                                        </p:tgtEl>
                                        <p:attrNameLst>
                                          <p:attrName>style.visibility</p:attrName>
                                        </p:attrNameLst>
                                      </p:cBhvr>
                                      <p:to>
                                        <p:strVal val="visible"/>
                                      </p:to>
                                    </p:set>
                                    <p:animEffect transition="in" filter="wipe(down)">
                                      <p:cBhvr>
                                        <p:cTn id="72" dur="500"/>
                                        <p:tgtEl>
                                          <p:spTgt spid="31"/>
                                        </p:tgtEl>
                                      </p:cBhvr>
                                    </p:animEffect>
                                  </p:childTnLst>
                                </p:cTn>
                              </p:par>
                              <p:par>
                                <p:cTn id="73" presetID="22" presetClass="entr" presetSubtype="8" fill="hold" grpId="0" nodeType="withEffect">
                                  <p:stCondLst>
                                    <p:cond delay="1500"/>
                                  </p:stCondLst>
                                  <p:childTnLst>
                                    <p:set>
                                      <p:cBhvr>
                                        <p:cTn id="74" dur="1" fill="hold">
                                          <p:stCondLst>
                                            <p:cond delay="0"/>
                                          </p:stCondLst>
                                        </p:cTn>
                                        <p:tgtEl>
                                          <p:spTgt spid="17"/>
                                        </p:tgtEl>
                                        <p:attrNameLst>
                                          <p:attrName>style.visibility</p:attrName>
                                        </p:attrNameLst>
                                      </p:cBhvr>
                                      <p:to>
                                        <p:strVal val="visible"/>
                                      </p:to>
                                    </p:set>
                                    <p:animEffect transition="in" filter="wipe(left)">
                                      <p:cBhvr>
                                        <p:cTn id="75" dur="500"/>
                                        <p:tgtEl>
                                          <p:spTgt spid="17"/>
                                        </p:tgtEl>
                                      </p:cBhvr>
                                    </p:animEffect>
                                  </p:childTnLst>
                                </p:cTn>
                              </p:par>
                            </p:childTnLst>
                          </p:cTn>
                        </p:par>
                        <p:par>
                          <p:cTn id="76" fill="hold">
                            <p:stCondLst>
                              <p:cond delay="6700"/>
                            </p:stCondLst>
                            <p:childTnLst>
                              <p:par>
                                <p:cTn id="77" presetID="10" presetClass="entr" presetSubtype="0"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fade">
                                      <p:cBhvr>
                                        <p:cTn id="79" dur="500"/>
                                        <p:tgtEl>
                                          <p:spTgt spid="22"/>
                                        </p:tgtEl>
                                      </p:cBhvr>
                                    </p:animEffect>
                                  </p:childTnLst>
                                </p:cTn>
                              </p:par>
                            </p:childTnLst>
                          </p:cTn>
                        </p:par>
                        <p:par>
                          <p:cTn id="80" fill="hold">
                            <p:stCondLst>
                              <p:cond delay="7200"/>
                            </p:stCondLst>
                            <p:childTnLst>
                              <p:par>
                                <p:cTn id="81" presetID="2" presetClass="entr" presetSubtype="8" decel="100000" fill="hold" grpId="0" nodeType="afterEffect">
                                  <p:stCondLst>
                                    <p:cond delay="0"/>
                                  </p:stCondLst>
                                  <p:childTnLst>
                                    <p:set>
                                      <p:cBhvr>
                                        <p:cTn id="82" dur="1" fill="hold">
                                          <p:stCondLst>
                                            <p:cond delay="0"/>
                                          </p:stCondLst>
                                        </p:cTn>
                                        <p:tgtEl>
                                          <p:spTgt spid="42">
                                            <p:txEl>
                                              <p:pRg st="0" end="0"/>
                                            </p:txEl>
                                          </p:spTgt>
                                        </p:tgtEl>
                                        <p:attrNameLst>
                                          <p:attrName>style.visibility</p:attrName>
                                        </p:attrNameLst>
                                      </p:cBhvr>
                                      <p:to>
                                        <p:strVal val="visible"/>
                                      </p:to>
                                    </p:set>
                                    <p:anim calcmode="lin" valueType="num">
                                      <p:cBhvr additive="base">
                                        <p:cTn id="83" dur="500" fill="hold"/>
                                        <p:tgtEl>
                                          <p:spTgt spid="42">
                                            <p:txEl>
                                              <p:pRg st="0" end="0"/>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42">
                                            <p:txEl>
                                              <p:pRg st="0" end="0"/>
                                            </p:txEl>
                                          </p:spTgt>
                                        </p:tgtEl>
                                        <p:attrNameLst>
                                          <p:attrName>ppt_y</p:attrName>
                                        </p:attrNameLst>
                                      </p:cBhvr>
                                      <p:tavLst>
                                        <p:tav tm="0">
                                          <p:val>
                                            <p:strVal val="#ppt_y"/>
                                          </p:val>
                                        </p:tav>
                                        <p:tav tm="100000">
                                          <p:val>
                                            <p:strVal val="#ppt_y"/>
                                          </p:val>
                                        </p:tav>
                                      </p:tavLst>
                                    </p:anim>
                                  </p:childTnLst>
                                </p:cTn>
                              </p:par>
                              <p:par>
                                <p:cTn id="85" presetID="2" presetClass="entr" presetSubtype="8" decel="100000" fill="hold" grpId="0" nodeType="withEffect">
                                  <p:stCondLst>
                                    <p:cond delay="100"/>
                                  </p:stCondLst>
                                  <p:childTnLst>
                                    <p:set>
                                      <p:cBhvr>
                                        <p:cTn id="86" dur="1" fill="hold">
                                          <p:stCondLst>
                                            <p:cond delay="0"/>
                                          </p:stCondLst>
                                        </p:cTn>
                                        <p:tgtEl>
                                          <p:spTgt spid="44"/>
                                        </p:tgtEl>
                                        <p:attrNameLst>
                                          <p:attrName>style.visibility</p:attrName>
                                        </p:attrNameLst>
                                      </p:cBhvr>
                                      <p:to>
                                        <p:strVal val="visible"/>
                                      </p:to>
                                    </p:set>
                                    <p:anim calcmode="lin" valueType="num">
                                      <p:cBhvr additive="base">
                                        <p:cTn id="87" dur="500" fill="hold"/>
                                        <p:tgtEl>
                                          <p:spTgt spid="44"/>
                                        </p:tgtEl>
                                        <p:attrNameLst>
                                          <p:attrName>ppt_x</p:attrName>
                                        </p:attrNameLst>
                                      </p:cBhvr>
                                      <p:tavLst>
                                        <p:tav tm="0">
                                          <p:val>
                                            <p:strVal val="0-#ppt_w/2"/>
                                          </p:val>
                                        </p:tav>
                                        <p:tav tm="100000">
                                          <p:val>
                                            <p:strVal val="#ppt_x"/>
                                          </p:val>
                                        </p:tav>
                                      </p:tavLst>
                                    </p:anim>
                                    <p:anim calcmode="lin" valueType="num">
                                      <p:cBhvr additive="base">
                                        <p:cTn id="88" dur="500" fill="hold"/>
                                        <p:tgtEl>
                                          <p:spTgt spid="44"/>
                                        </p:tgtEl>
                                        <p:attrNameLst>
                                          <p:attrName>ppt_y</p:attrName>
                                        </p:attrNameLst>
                                      </p:cBhvr>
                                      <p:tavLst>
                                        <p:tav tm="0">
                                          <p:val>
                                            <p:strVal val="#ppt_y"/>
                                          </p:val>
                                        </p:tav>
                                        <p:tav tm="100000">
                                          <p:val>
                                            <p:strVal val="#ppt_y"/>
                                          </p:val>
                                        </p:tav>
                                      </p:tavLst>
                                    </p:anim>
                                  </p:childTnLst>
                                </p:cTn>
                              </p:par>
                            </p:childTnLst>
                          </p:cTn>
                        </p:par>
                        <p:par>
                          <p:cTn id="89" fill="hold">
                            <p:stCondLst>
                              <p:cond delay="7800"/>
                            </p:stCondLst>
                            <p:childTnLst>
                              <p:par>
                                <p:cTn id="90" presetID="22" presetClass="entr" presetSubtype="8" fill="hold" grpId="0" nodeType="afterEffect">
                                  <p:stCondLst>
                                    <p:cond delay="0"/>
                                  </p:stCondLst>
                                  <p:childTnLst>
                                    <p:set>
                                      <p:cBhvr>
                                        <p:cTn id="91" dur="1" fill="hold">
                                          <p:stCondLst>
                                            <p:cond delay="0"/>
                                          </p:stCondLst>
                                        </p:cTn>
                                        <p:tgtEl>
                                          <p:spTgt spid="43">
                                            <p:txEl>
                                              <p:pRg st="0" end="0"/>
                                            </p:txEl>
                                          </p:spTgt>
                                        </p:tgtEl>
                                        <p:attrNameLst>
                                          <p:attrName>style.visibility</p:attrName>
                                        </p:attrNameLst>
                                      </p:cBhvr>
                                      <p:to>
                                        <p:strVal val="visible"/>
                                      </p:to>
                                    </p:set>
                                    <p:animEffect transition="in" filter="wipe(left)">
                                      <p:cBhvr>
                                        <p:cTn id="92" dur="500"/>
                                        <p:tgtEl>
                                          <p:spTgt spid="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3" grpId="0"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6" grpId="0" animBg="1"/>
      <p:bldP spid="10" grpId="0" animBg="1"/>
      <p:bldP spid="13" grpId="0" animBg="1"/>
      <p:bldP spid="14" grpId="0" animBg="1"/>
      <p:bldP spid="17" grpId="0" animBg="1"/>
      <p:bldP spid="20" grpId="0"/>
      <p:bldP spid="21" grpId="0"/>
      <p:bldP spid="22" grpId="0"/>
      <p:bldP spid="27" grpId="0" animBg="1"/>
      <p:bldP spid="30" grpId="0" animBg="1"/>
      <p:bldP spid="31" grpId="0" animBg="1"/>
      <p:bldP spid="34" grpId="0" build="p">
        <p:tmplLst>
          <p:tmpl lvl="1">
            <p:tnLst>
              <p:par>
                <p:cTn presetID="2" presetClass="entr" presetSubtype="8" decel="10000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0-#ppt_w/2"/>
                          </p:val>
                        </p:tav>
                        <p:tav tm="100000">
                          <p:val>
                            <p:strVal val="#ppt_x"/>
                          </p:val>
                        </p:tav>
                      </p:tavLst>
                    </p:anim>
                    <p:anim calcmode="lin" valueType="num">
                      <p:cBhvr additive="base">
                        <p:cTn dur="500" fill="hold"/>
                        <p:tgtEl>
                          <p:spTgt spid="34"/>
                        </p:tgtEl>
                        <p:attrNameLst>
                          <p:attrName>ppt_y</p:attrName>
                        </p:attrNameLst>
                      </p:cBhvr>
                      <p:tavLst>
                        <p:tav tm="0">
                          <p:val>
                            <p:strVal val="#ppt_y"/>
                          </p:val>
                        </p:tav>
                        <p:tav tm="100000">
                          <p:val>
                            <p:strVal val="#ppt_y"/>
                          </p:val>
                        </p:tav>
                      </p:tavLst>
                    </p:anim>
                  </p:childTnLst>
                </p:cTn>
              </p:par>
            </p:tnLst>
          </p:tmpl>
        </p:tmplLst>
      </p:bldP>
      <p:bldP spid="35" grpId="0" build="p">
        <p:tmplLst>
          <p:tmpl lvl="1">
            <p:tnLst>
              <p:par>
                <p:cTn presetID="22" presetClass="entr" presetSubtype="8"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wipe(left)">
                      <p:cBhvr>
                        <p:cTn dur="500"/>
                        <p:tgtEl>
                          <p:spTgt spid="35"/>
                        </p:tgtEl>
                      </p:cBhvr>
                    </p:animEffect>
                  </p:childTnLst>
                </p:cTn>
              </p:par>
            </p:tnLst>
          </p:tmpl>
        </p:tmplLst>
      </p:bldP>
      <p:bldP spid="36" grpId="0" animBg="1"/>
      <p:bldP spid="39" grpId="0" build="p">
        <p:tmplLst>
          <p:tmpl lvl="1">
            <p:tnLst>
              <p:par>
                <p:cTn presetID="2" presetClass="entr" presetSubtype="8" decel="10000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500" fill="hold"/>
                        <p:tgtEl>
                          <p:spTgt spid="39"/>
                        </p:tgtEl>
                        <p:attrNameLst>
                          <p:attrName>ppt_x</p:attrName>
                        </p:attrNameLst>
                      </p:cBhvr>
                      <p:tavLst>
                        <p:tav tm="0">
                          <p:val>
                            <p:strVal val="0-#ppt_w/2"/>
                          </p:val>
                        </p:tav>
                        <p:tav tm="100000">
                          <p:val>
                            <p:strVal val="#ppt_x"/>
                          </p:val>
                        </p:tav>
                      </p:tavLst>
                    </p:anim>
                    <p:anim calcmode="lin" valueType="num">
                      <p:cBhvr additive="base">
                        <p:cTn dur="500" fill="hold"/>
                        <p:tgtEl>
                          <p:spTgt spid="39"/>
                        </p:tgtEl>
                        <p:attrNameLst>
                          <p:attrName>ppt_y</p:attrName>
                        </p:attrNameLst>
                      </p:cBhvr>
                      <p:tavLst>
                        <p:tav tm="0">
                          <p:val>
                            <p:strVal val="#ppt_y"/>
                          </p:val>
                        </p:tav>
                        <p:tav tm="100000">
                          <p:val>
                            <p:strVal val="#ppt_y"/>
                          </p:val>
                        </p:tav>
                      </p:tavLst>
                    </p:anim>
                  </p:childTnLst>
                </p:cTn>
              </p:par>
            </p:tnLst>
          </p:tmpl>
        </p:tmplLst>
      </p:bldP>
      <p:bldP spid="40" grpId="0" build="p">
        <p:tmplLst>
          <p:tmpl lvl="1">
            <p:tnLst>
              <p:par>
                <p:cTn presetID="22" presetClass="entr" presetSubtype="8"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wipe(left)">
                      <p:cBhvr>
                        <p:cTn dur="500"/>
                        <p:tgtEl>
                          <p:spTgt spid="40"/>
                        </p:tgtEl>
                      </p:cBhvr>
                    </p:animEffect>
                  </p:childTnLst>
                </p:cTn>
              </p:par>
            </p:tnLst>
          </p:tmpl>
        </p:tmplLst>
      </p:bldP>
      <p:bldP spid="41" grpId="0" animBg="1"/>
      <p:bldP spid="42" grpId="0" build="p">
        <p:tmplLst>
          <p:tmpl lvl="1">
            <p:tnLst>
              <p:par>
                <p:cTn presetID="2" presetClass="entr" presetSubtype="8" decel="100000"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0-#ppt_w/2"/>
                          </p:val>
                        </p:tav>
                        <p:tav tm="100000">
                          <p:val>
                            <p:strVal val="#ppt_x"/>
                          </p:val>
                        </p:tav>
                      </p:tavLst>
                    </p:anim>
                    <p:anim calcmode="lin" valueType="num">
                      <p:cBhvr additive="base">
                        <p:cTn dur="500" fill="hold"/>
                        <p:tgtEl>
                          <p:spTgt spid="42"/>
                        </p:tgtEl>
                        <p:attrNameLst>
                          <p:attrName>ppt_y</p:attrName>
                        </p:attrNameLst>
                      </p:cBhvr>
                      <p:tavLst>
                        <p:tav tm="0">
                          <p:val>
                            <p:strVal val="#ppt_y"/>
                          </p:val>
                        </p:tav>
                        <p:tav tm="100000">
                          <p:val>
                            <p:strVal val="#ppt_y"/>
                          </p:val>
                        </p:tav>
                      </p:tavLst>
                    </p:anim>
                  </p:childTnLst>
                </p:cTn>
              </p:par>
            </p:tnLst>
          </p:tmpl>
        </p:tmplLst>
      </p:bldP>
      <p:bldP spid="43" grpId="0" build="p">
        <p:tmplLst>
          <p:tmpl lvl="1">
            <p:tnLst>
              <p:par>
                <p:cTn presetID="22" presetClass="entr" presetSubtype="8"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wipe(left)">
                      <p:cBhvr>
                        <p:cTn dur="500"/>
                        <p:tgtEl>
                          <p:spTgt spid="43"/>
                        </p:tgtEl>
                      </p:cBhvr>
                    </p:animEffect>
                  </p:childTnLst>
                </p:cTn>
              </p:par>
            </p:tnLst>
          </p:tmpl>
        </p:tmplLst>
      </p:bldP>
      <p:bldP spid="44" grpId="0" animBg="1"/>
    </p:bld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Missions">
    <p:spTree>
      <p:nvGrpSpPr>
        <p:cNvPr id="1" name=""/>
        <p:cNvGrpSpPr/>
        <p:nvPr/>
      </p:nvGrpSpPr>
      <p:grpSpPr>
        <a:xfrm>
          <a:off x="0" y="0"/>
          <a:ext cx="0" cy="0"/>
          <a:chOff x="0" y="0"/>
          <a:chExt cx="0" cy="0"/>
        </a:xfrm>
      </p:grpSpPr>
      <p:grpSp>
        <p:nvGrpSpPr>
          <p:cNvPr id="117" name="グループ化 116"/>
          <p:cNvGrpSpPr/>
          <p:nvPr userDrawn="1"/>
        </p:nvGrpSpPr>
        <p:grpSpPr>
          <a:xfrm>
            <a:off x="4024165" y="2092719"/>
            <a:ext cx="4002631" cy="605404"/>
            <a:chOff x="1073297" y="6784950"/>
            <a:chExt cx="6003425" cy="908106"/>
          </a:xfrm>
          <a:solidFill>
            <a:schemeClr val="accent2">
              <a:lumMod val="20000"/>
              <a:lumOff val="80000"/>
            </a:schemeClr>
          </a:solidFill>
        </p:grpSpPr>
        <p:sp>
          <p:nvSpPr>
            <p:cNvPr id="118" name="正方形/長方形 117"/>
            <p:cNvSpPr/>
            <p:nvPr userDrawn="1"/>
          </p:nvSpPr>
          <p:spPr>
            <a:xfrm>
              <a:off x="1527349" y="6784951"/>
              <a:ext cx="5095320" cy="9081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9" name="円/楕円 118"/>
            <p:cNvSpPr/>
            <p:nvPr userDrawn="1"/>
          </p:nvSpPr>
          <p:spPr>
            <a:xfrm>
              <a:off x="6168617" y="6784951"/>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0" name="円/楕円 119"/>
            <p:cNvSpPr/>
            <p:nvPr userDrawn="1"/>
          </p:nvSpPr>
          <p:spPr>
            <a:xfrm>
              <a:off x="1073297" y="6784950"/>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110" name="グループ化 109"/>
          <p:cNvGrpSpPr/>
          <p:nvPr userDrawn="1"/>
        </p:nvGrpSpPr>
        <p:grpSpPr>
          <a:xfrm>
            <a:off x="2258787" y="3387727"/>
            <a:ext cx="4002631" cy="605404"/>
            <a:chOff x="1073297" y="6784950"/>
            <a:chExt cx="6003425" cy="908106"/>
          </a:xfrm>
          <a:solidFill>
            <a:schemeClr val="accent3">
              <a:lumMod val="20000"/>
              <a:lumOff val="80000"/>
            </a:schemeClr>
          </a:solidFill>
        </p:grpSpPr>
        <p:sp>
          <p:nvSpPr>
            <p:cNvPr id="111" name="正方形/長方形 110"/>
            <p:cNvSpPr/>
            <p:nvPr userDrawn="1"/>
          </p:nvSpPr>
          <p:spPr>
            <a:xfrm>
              <a:off x="1527349" y="6784951"/>
              <a:ext cx="5095320" cy="9081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2" name="円/楕円 111"/>
            <p:cNvSpPr/>
            <p:nvPr userDrawn="1"/>
          </p:nvSpPr>
          <p:spPr>
            <a:xfrm>
              <a:off x="6168617" y="6784951"/>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3" name="円/楕円 112"/>
            <p:cNvSpPr/>
            <p:nvPr userDrawn="1"/>
          </p:nvSpPr>
          <p:spPr>
            <a:xfrm>
              <a:off x="1073297" y="6784950"/>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sp>
        <p:nvSpPr>
          <p:cNvPr id="115" name="テキスト プレースホルダー 6"/>
          <p:cNvSpPr>
            <a:spLocks noGrp="1"/>
          </p:cNvSpPr>
          <p:nvPr>
            <p:ph type="body" sz="quarter" idx="25" hasCustomPrompt="1"/>
          </p:nvPr>
        </p:nvSpPr>
        <p:spPr>
          <a:xfrm>
            <a:off x="2640568" y="3465088"/>
            <a:ext cx="2926334" cy="480053"/>
          </a:xfrm>
        </p:spPr>
        <p:txBody>
          <a:bodyPr anchor="ctr">
            <a:noAutofit/>
          </a:bodyPr>
          <a:lstStyle>
            <a:lvl1pPr algn="r">
              <a:defRPr sz="1867"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116" name="テキスト プレースホルダー 6"/>
          <p:cNvSpPr>
            <a:spLocks noGrp="1"/>
          </p:cNvSpPr>
          <p:nvPr>
            <p:ph type="body" sz="quarter" idx="26" hasCustomPrompt="1"/>
          </p:nvPr>
        </p:nvSpPr>
        <p:spPr>
          <a:xfrm>
            <a:off x="6385590" y="3552220"/>
            <a:ext cx="3306636" cy="1130516"/>
          </a:xfrm>
        </p:spPr>
        <p:txBody>
          <a:bodyPr anchor="t">
            <a:no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grpSp>
        <p:nvGrpSpPr>
          <p:cNvPr id="108" name="グループ化 107"/>
          <p:cNvGrpSpPr/>
          <p:nvPr userDrawn="1"/>
        </p:nvGrpSpPr>
        <p:grpSpPr>
          <a:xfrm>
            <a:off x="509245" y="4682737"/>
            <a:ext cx="4002631" cy="605404"/>
            <a:chOff x="1073297" y="6784950"/>
            <a:chExt cx="6003425" cy="908106"/>
          </a:xfrm>
        </p:grpSpPr>
        <p:sp>
          <p:nvSpPr>
            <p:cNvPr id="99" name="正方形/長方形 98"/>
            <p:cNvSpPr/>
            <p:nvPr userDrawn="1"/>
          </p:nvSpPr>
          <p:spPr>
            <a:xfrm>
              <a:off x="1527349" y="6784951"/>
              <a:ext cx="5095320" cy="90810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2" name="円/楕円 101"/>
            <p:cNvSpPr/>
            <p:nvPr userDrawn="1"/>
          </p:nvSpPr>
          <p:spPr>
            <a:xfrm>
              <a:off x="6168617" y="6784951"/>
              <a:ext cx="908105" cy="90810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7" name="円/楕円 106"/>
            <p:cNvSpPr/>
            <p:nvPr userDrawn="1"/>
          </p:nvSpPr>
          <p:spPr>
            <a:xfrm>
              <a:off x="1073297" y="6784950"/>
              <a:ext cx="908105" cy="90810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60188"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nvGrpSpPr>
          <p:cNvPr id="70" name="グループ化 69"/>
          <p:cNvGrpSpPr/>
          <p:nvPr userDrawn="1"/>
        </p:nvGrpSpPr>
        <p:grpSpPr>
          <a:xfrm rot="3180000">
            <a:off x="-1493180" y="8014598"/>
            <a:ext cx="997539" cy="1690186"/>
            <a:chOff x="7305638" y="3002101"/>
            <a:chExt cx="2688353" cy="4554631"/>
          </a:xfrm>
        </p:grpSpPr>
        <p:grpSp>
          <p:nvGrpSpPr>
            <p:cNvPr id="71" name="グループ化 70"/>
            <p:cNvGrpSpPr/>
            <p:nvPr userDrawn="1"/>
          </p:nvGrpSpPr>
          <p:grpSpPr>
            <a:xfrm>
              <a:off x="8267831" y="5345989"/>
              <a:ext cx="763508" cy="2210743"/>
              <a:chOff x="8267831" y="5345989"/>
              <a:chExt cx="763508" cy="2210743"/>
            </a:xfrm>
          </p:grpSpPr>
          <p:sp>
            <p:nvSpPr>
              <p:cNvPr id="95" name="円/楕円 94"/>
              <p:cNvSpPr/>
              <p:nvPr userDrawn="1"/>
            </p:nvSpPr>
            <p:spPr>
              <a:xfrm>
                <a:off x="8267831" y="5345989"/>
                <a:ext cx="763508" cy="2210743"/>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6" name="円/楕円 95"/>
              <p:cNvSpPr/>
              <p:nvPr userDrawn="1"/>
            </p:nvSpPr>
            <p:spPr>
              <a:xfrm>
                <a:off x="8366877" y="5498390"/>
                <a:ext cx="566334" cy="163982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sp>
          <p:nvSpPr>
            <p:cNvPr id="72" name="弦 8"/>
            <p:cNvSpPr/>
            <p:nvPr userDrawn="1"/>
          </p:nvSpPr>
          <p:spPr>
            <a:xfrm rot="10800000">
              <a:off x="7932506" y="3996103"/>
              <a:ext cx="1435076" cy="2370993"/>
            </a:xfrm>
            <a:custGeom>
              <a:avLst/>
              <a:gdLst/>
              <a:ahLst/>
              <a:cxnLst/>
              <a:rect l="l" t="t" r="r" b="b"/>
              <a:pathLst>
                <a:path w="1969479" h="3253919">
                  <a:moveTo>
                    <a:pt x="984740" y="3253919"/>
                  </a:moveTo>
                  <a:cubicBezTo>
                    <a:pt x="362425" y="2811676"/>
                    <a:pt x="-3869" y="2109952"/>
                    <a:pt x="30" y="1362802"/>
                  </a:cubicBezTo>
                  <a:cubicBezTo>
                    <a:pt x="2628" y="865042"/>
                    <a:pt x="169314" y="389014"/>
                    <a:pt x="468726" y="0"/>
                  </a:cubicBezTo>
                  <a:lnTo>
                    <a:pt x="984740" y="0"/>
                  </a:lnTo>
                  <a:lnTo>
                    <a:pt x="1500508" y="0"/>
                  </a:lnTo>
                  <a:cubicBezTo>
                    <a:pt x="1805017" y="395392"/>
                    <a:pt x="1972090" y="880450"/>
                    <a:pt x="1969449" y="1386333"/>
                  </a:cubicBezTo>
                  <a:cubicBezTo>
                    <a:pt x="1965591" y="2125578"/>
                    <a:pt x="1599814" y="2816889"/>
                    <a:pt x="984740" y="3253919"/>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nvGrpSpPr>
            <p:cNvPr id="73" name="グループ化 72"/>
            <p:cNvGrpSpPr/>
            <p:nvPr userDrawn="1"/>
          </p:nvGrpSpPr>
          <p:grpSpPr>
            <a:xfrm flipH="1">
              <a:off x="8650044" y="5266273"/>
              <a:ext cx="1343947" cy="1366912"/>
              <a:chOff x="7305639" y="5547570"/>
              <a:chExt cx="1343947" cy="1366912"/>
            </a:xfrm>
            <a:solidFill>
              <a:schemeClr val="accent2">
                <a:lumMod val="50000"/>
              </a:schemeClr>
            </a:solidFill>
          </p:grpSpPr>
          <p:sp>
            <p:nvSpPr>
              <p:cNvPr id="91" name="直角三角形 90"/>
              <p:cNvSpPr/>
              <p:nvPr userDrawn="1"/>
            </p:nvSpPr>
            <p:spPr>
              <a:xfrm rot="5400000">
                <a:off x="7305639" y="6450248"/>
                <a:ext cx="464234" cy="46423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2" name="直角三角形 91"/>
              <p:cNvSpPr/>
              <p:nvPr userDrawn="1"/>
            </p:nvSpPr>
            <p:spPr>
              <a:xfrm rot="16200000">
                <a:off x="7305639" y="5547571"/>
                <a:ext cx="464234" cy="46423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3" name="正方形/長方形 92"/>
              <p:cNvSpPr/>
              <p:nvPr userDrawn="1"/>
            </p:nvSpPr>
            <p:spPr>
              <a:xfrm>
                <a:off x="7305639" y="6011805"/>
                <a:ext cx="464234" cy="4384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4" name="正方形/長方形 93"/>
              <p:cNvSpPr/>
              <p:nvPr userDrawn="1"/>
            </p:nvSpPr>
            <p:spPr>
              <a:xfrm>
                <a:off x="7769874" y="5547570"/>
                <a:ext cx="879712" cy="9026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74" name="グループ化 73"/>
            <p:cNvGrpSpPr/>
            <p:nvPr userDrawn="1"/>
          </p:nvGrpSpPr>
          <p:grpSpPr>
            <a:xfrm>
              <a:off x="7305638" y="5266273"/>
              <a:ext cx="1343947" cy="1366912"/>
              <a:chOff x="7305639" y="5547570"/>
              <a:chExt cx="1343947" cy="1366912"/>
            </a:xfrm>
            <a:solidFill>
              <a:schemeClr val="accent2">
                <a:lumMod val="50000"/>
              </a:schemeClr>
            </a:solidFill>
          </p:grpSpPr>
          <p:sp>
            <p:nvSpPr>
              <p:cNvPr id="87" name="直角三角形 86"/>
              <p:cNvSpPr/>
              <p:nvPr userDrawn="1"/>
            </p:nvSpPr>
            <p:spPr>
              <a:xfrm rot="5400000">
                <a:off x="7305639" y="6450248"/>
                <a:ext cx="464234" cy="46423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8" name="直角三角形 87"/>
              <p:cNvSpPr/>
              <p:nvPr userDrawn="1"/>
            </p:nvSpPr>
            <p:spPr>
              <a:xfrm rot="16200000">
                <a:off x="7305639" y="5547571"/>
                <a:ext cx="464234" cy="46423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9" name="正方形/長方形 88"/>
              <p:cNvSpPr/>
              <p:nvPr userDrawn="1"/>
            </p:nvSpPr>
            <p:spPr>
              <a:xfrm>
                <a:off x="7305639" y="6011805"/>
                <a:ext cx="464234" cy="4384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0" name="正方形/長方形 89"/>
              <p:cNvSpPr/>
              <p:nvPr userDrawn="1"/>
            </p:nvSpPr>
            <p:spPr>
              <a:xfrm>
                <a:off x="7769874" y="5547570"/>
                <a:ext cx="879712" cy="9026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75" name="グループ化 74"/>
            <p:cNvGrpSpPr/>
            <p:nvPr userDrawn="1"/>
          </p:nvGrpSpPr>
          <p:grpSpPr>
            <a:xfrm>
              <a:off x="7665303" y="3002101"/>
              <a:ext cx="1969480" cy="3253919"/>
              <a:chOff x="7665303" y="3002101"/>
              <a:chExt cx="1969480" cy="3253919"/>
            </a:xfrm>
          </p:grpSpPr>
          <p:sp>
            <p:nvSpPr>
              <p:cNvPr id="85" name="弦 8"/>
              <p:cNvSpPr/>
              <p:nvPr userDrawn="1"/>
            </p:nvSpPr>
            <p:spPr>
              <a:xfrm rot="10800000">
                <a:off x="8650043" y="3002101"/>
                <a:ext cx="984740" cy="3253919"/>
              </a:xfrm>
              <a:custGeom>
                <a:avLst/>
                <a:gdLst/>
                <a:ahLst/>
                <a:cxnLst/>
                <a:rect l="l" t="t" r="r" b="b"/>
                <a:pathLst>
                  <a:path w="984740" h="3253919">
                    <a:moveTo>
                      <a:pt x="984740" y="3253919"/>
                    </a:moveTo>
                    <a:cubicBezTo>
                      <a:pt x="362425" y="2811676"/>
                      <a:pt x="-3869" y="2109952"/>
                      <a:pt x="30" y="1362802"/>
                    </a:cubicBezTo>
                    <a:cubicBezTo>
                      <a:pt x="2628" y="865042"/>
                      <a:pt x="169314" y="389014"/>
                      <a:pt x="468726" y="0"/>
                    </a:cubicBezTo>
                    <a:lnTo>
                      <a:pt x="98474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6" name="弦 8"/>
              <p:cNvSpPr/>
              <p:nvPr userDrawn="1"/>
            </p:nvSpPr>
            <p:spPr>
              <a:xfrm>
                <a:off x="7665303" y="3002101"/>
                <a:ext cx="984740" cy="3253919"/>
              </a:xfrm>
              <a:custGeom>
                <a:avLst/>
                <a:gdLst/>
                <a:ahLst/>
                <a:cxnLst/>
                <a:rect l="l" t="t" r="r" b="b"/>
                <a:pathLst>
                  <a:path w="984740" h="3253919">
                    <a:moveTo>
                      <a:pt x="984740" y="0"/>
                    </a:moveTo>
                    <a:lnTo>
                      <a:pt x="984740" y="3253919"/>
                    </a:lnTo>
                    <a:lnTo>
                      <a:pt x="468972" y="3253919"/>
                    </a:lnTo>
                    <a:cubicBezTo>
                      <a:pt x="164463" y="2858527"/>
                      <a:pt x="-2610" y="2373469"/>
                      <a:pt x="31" y="1867586"/>
                    </a:cubicBezTo>
                    <a:cubicBezTo>
                      <a:pt x="3889" y="1128341"/>
                      <a:pt x="369666" y="437030"/>
                      <a:pt x="984740"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76" name="グループ化 75"/>
            <p:cNvGrpSpPr/>
            <p:nvPr userDrawn="1"/>
          </p:nvGrpSpPr>
          <p:grpSpPr>
            <a:xfrm>
              <a:off x="7830833" y="3002102"/>
              <a:ext cx="1639326" cy="1035326"/>
              <a:chOff x="7830833" y="3002102"/>
              <a:chExt cx="1639326" cy="1035326"/>
            </a:xfrm>
          </p:grpSpPr>
          <p:sp>
            <p:nvSpPr>
              <p:cNvPr id="83" name="弦 8"/>
              <p:cNvSpPr/>
              <p:nvPr userDrawn="1"/>
            </p:nvSpPr>
            <p:spPr>
              <a:xfrm rot="10800000">
                <a:off x="8650043" y="3002102"/>
                <a:ext cx="820116" cy="1035325"/>
              </a:xfrm>
              <a:custGeom>
                <a:avLst/>
                <a:gdLst/>
                <a:ahLst/>
                <a:cxnLst/>
                <a:rect l="l" t="t" r="r" b="b"/>
                <a:pathLst>
                  <a:path w="820116" h="1035325">
                    <a:moveTo>
                      <a:pt x="820116" y="1035325"/>
                    </a:moveTo>
                    <a:cubicBezTo>
                      <a:pt x="445216" y="768905"/>
                      <a:pt x="163231" y="408315"/>
                      <a:pt x="0" y="0"/>
                    </a:cubicBezTo>
                    <a:lnTo>
                      <a:pt x="820116"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4" name="弦 8"/>
              <p:cNvSpPr/>
              <p:nvPr userDrawn="1"/>
            </p:nvSpPr>
            <p:spPr>
              <a:xfrm>
                <a:off x="7830833" y="3002102"/>
                <a:ext cx="819211" cy="1035326"/>
              </a:xfrm>
              <a:custGeom>
                <a:avLst/>
                <a:gdLst/>
                <a:ahLst/>
                <a:cxnLst/>
                <a:rect l="l" t="t" r="r" b="b"/>
                <a:pathLst>
                  <a:path w="819211" h="1035326">
                    <a:moveTo>
                      <a:pt x="819211" y="0"/>
                    </a:moveTo>
                    <a:lnTo>
                      <a:pt x="819211" y="1035326"/>
                    </a:lnTo>
                    <a:lnTo>
                      <a:pt x="0" y="1035326"/>
                    </a:lnTo>
                    <a:cubicBezTo>
                      <a:pt x="162564" y="626542"/>
                      <a:pt x="444666" y="266126"/>
                      <a:pt x="819211"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77" name="グループ化 76"/>
            <p:cNvGrpSpPr/>
            <p:nvPr userDrawn="1"/>
          </p:nvGrpSpPr>
          <p:grpSpPr>
            <a:xfrm>
              <a:off x="8239071" y="3682019"/>
              <a:ext cx="821030" cy="821030"/>
              <a:chOff x="11914174" y="3199309"/>
              <a:chExt cx="990518" cy="990518"/>
            </a:xfrm>
          </p:grpSpPr>
          <p:sp>
            <p:nvSpPr>
              <p:cNvPr id="81" name="円/楕円 80"/>
              <p:cNvSpPr/>
              <p:nvPr userDrawn="1"/>
            </p:nvSpPr>
            <p:spPr>
              <a:xfrm>
                <a:off x="11914174" y="3199309"/>
                <a:ext cx="990518" cy="990518"/>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2" name="円/楕円 81"/>
              <p:cNvSpPr/>
              <p:nvPr userDrawn="1"/>
            </p:nvSpPr>
            <p:spPr>
              <a:xfrm>
                <a:off x="12002891" y="3288026"/>
                <a:ext cx="813084" cy="81308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78" name="グループ化 77"/>
            <p:cNvGrpSpPr/>
            <p:nvPr userDrawn="1"/>
          </p:nvGrpSpPr>
          <p:grpSpPr>
            <a:xfrm>
              <a:off x="8562396" y="5264781"/>
              <a:ext cx="174376" cy="1354190"/>
              <a:chOff x="8562396" y="5264781"/>
              <a:chExt cx="174376" cy="1354190"/>
            </a:xfrm>
          </p:grpSpPr>
          <p:sp>
            <p:nvSpPr>
              <p:cNvPr id="79" name="台形 59"/>
              <p:cNvSpPr/>
              <p:nvPr userDrawn="1"/>
            </p:nvSpPr>
            <p:spPr>
              <a:xfrm rot="10800000">
                <a:off x="8649584" y="5264781"/>
                <a:ext cx="87188" cy="1354190"/>
              </a:xfrm>
              <a:custGeom>
                <a:avLst/>
                <a:gdLst/>
                <a:ahLst/>
                <a:cxnLst/>
                <a:rect l="l" t="t" r="r" b="b"/>
                <a:pathLst>
                  <a:path w="232411" h="2119037">
                    <a:moveTo>
                      <a:pt x="232411" y="2119037"/>
                    </a:moveTo>
                    <a:lnTo>
                      <a:pt x="0" y="2119037"/>
                    </a:lnTo>
                    <a:lnTo>
                      <a:pt x="116205" y="0"/>
                    </a:lnTo>
                    <a:lnTo>
                      <a:pt x="232411"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80" name="台形 59"/>
              <p:cNvSpPr/>
              <p:nvPr userDrawn="1"/>
            </p:nvSpPr>
            <p:spPr>
              <a:xfrm rot="10800000" flipH="1">
                <a:off x="8562396" y="5264781"/>
                <a:ext cx="87188" cy="1354190"/>
              </a:xfrm>
              <a:custGeom>
                <a:avLst/>
                <a:gdLst/>
                <a:ahLst/>
                <a:cxnLst/>
                <a:rect l="l" t="t" r="r" b="b"/>
                <a:pathLst>
                  <a:path w="232411" h="2119037">
                    <a:moveTo>
                      <a:pt x="232411" y="2119037"/>
                    </a:moveTo>
                    <a:lnTo>
                      <a:pt x="0" y="2119037"/>
                    </a:lnTo>
                    <a:lnTo>
                      <a:pt x="116205" y="0"/>
                    </a:lnTo>
                    <a:lnTo>
                      <a:pt x="232411"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cxnSp>
        <p:nvCxnSpPr>
          <p:cNvPr id="97" name="直線コネクタ 96"/>
          <p:cNvCxnSpPr/>
          <p:nvPr userDrawn="1"/>
        </p:nvCxnSpPr>
        <p:spPr>
          <a:xfrm flipH="1">
            <a:off x="2116300" y="1643371"/>
            <a:ext cx="6582505" cy="4874660"/>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98" name="円/楕円 97"/>
          <p:cNvSpPr/>
          <p:nvPr userDrawn="1"/>
        </p:nvSpPr>
        <p:spPr>
          <a:xfrm>
            <a:off x="4072367" y="4848671"/>
            <a:ext cx="273562" cy="27353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1" name="円/楕円 100"/>
          <p:cNvSpPr/>
          <p:nvPr userDrawn="1"/>
        </p:nvSpPr>
        <p:spPr>
          <a:xfrm>
            <a:off x="7588032" y="2258651"/>
            <a:ext cx="273562" cy="27353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4" name="テキスト プレースホルダー 6"/>
          <p:cNvSpPr>
            <a:spLocks noGrp="1"/>
          </p:cNvSpPr>
          <p:nvPr>
            <p:ph type="body" sz="quarter" idx="21" hasCustomPrompt="1"/>
          </p:nvPr>
        </p:nvSpPr>
        <p:spPr>
          <a:xfrm>
            <a:off x="891027" y="4760098"/>
            <a:ext cx="2926334" cy="480053"/>
          </a:xfrm>
        </p:spPr>
        <p:txBody>
          <a:bodyPr anchor="ctr">
            <a:noAutofit/>
          </a:bodyPr>
          <a:lstStyle>
            <a:lvl1pPr algn="r">
              <a:defRPr sz="1867"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105" name="テキスト プレースホルダー 6"/>
          <p:cNvSpPr>
            <a:spLocks noGrp="1"/>
          </p:cNvSpPr>
          <p:nvPr>
            <p:ph type="body" sz="quarter" idx="24" hasCustomPrompt="1"/>
          </p:nvPr>
        </p:nvSpPr>
        <p:spPr>
          <a:xfrm>
            <a:off x="4636048" y="4847230"/>
            <a:ext cx="3306636" cy="1130516"/>
          </a:xfrm>
        </p:spPr>
        <p:txBody>
          <a:bodyPr anchor="t">
            <a:no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100" name="円/楕円 99"/>
          <p:cNvSpPr/>
          <p:nvPr userDrawn="1"/>
        </p:nvSpPr>
        <p:spPr>
          <a:xfrm>
            <a:off x="5830199" y="3553661"/>
            <a:ext cx="273562" cy="27353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1" name="テキスト プレースホルダー 6"/>
          <p:cNvSpPr>
            <a:spLocks noGrp="1"/>
          </p:cNvSpPr>
          <p:nvPr>
            <p:ph type="body" sz="quarter" idx="27" hasCustomPrompt="1"/>
          </p:nvPr>
        </p:nvSpPr>
        <p:spPr>
          <a:xfrm>
            <a:off x="4405947" y="2170079"/>
            <a:ext cx="2926334" cy="480053"/>
          </a:xfrm>
        </p:spPr>
        <p:txBody>
          <a:bodyPr anchor="ctr">
            <a:noAutofit/>
          </a:bodyPr>
          <a:lstStyle>
            <a:lvl1pPr algn="r">
              <a:defRPr sz="1867"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122" name="テキスト プレースホルダー 6"/>
          <p:cNvSpPr>
            <a:spLocks noGrp="1"/>
          </p:cNvSpPr>
          <p:nvPr>
            <p:ph type="body" sz="quarter" idx="28" hasCustomPrompt="1"/>
          </p:nvPr>
        </p:nvSpPr>
        <p:spPr>
          <a:xfrm>
            <a:off x="8150968" y="2257211"/>
            <a:ext cx="3306636" cy="1130516"/>
          </a:xfrm>
        </p:spPr>
        <p:txBody>
          <a:bodyPr anchor="t">
            <a:no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634883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decel="100000" fill="hold" nodeType="afterEffect">
                                  <p:stCondLst>
                                    <p:cond delay="0"/>
                                  </p:stCondLst>
                                  <p:childTnLst>
                                    <p:animMotion origin="layout" path="M 4.16667E-7 -2.40049E-6 L 0.86667 -1.14625 " pathEditMode="relative" rAng="0" ptsTypes="AA">
                                      <p:cBhvr>
                                        <p:cTn id="6" dur="1000" fill="hold"/>
                                        <p:tgtEl>
                                          <p:spTgt spid="70"/>
                                        </p:tgtEl>
                                        <p:attrNameLst>
                                          <p:attrName>ppt_x</p:attrName>
                                          <p:attrName>ppt_y</p:attrName>
                                        </p:attrNameLst>
                                      </p:cBhvr>
                                      <p:rCtr x="43333" y="-57313"/>
                                    </p:animMotion>
                                  </p:childTnLst>
                                </p:cTn>
                              </p:par>
                              <p:par>
                                <p:cTn id="7" presetID="22" presetClass="entr" presetSubtype="4" fill="hold" nodeType="withEffect">
                                  <p:stCondLst>
                                    <p:cond delay="250"/>
                                  </p:stCondLst>
                                  <p:childTnLst>
                                    <p:set>
                                      <p:cBhvr>
                                        <p:cTn id="8" dur="1" fill="hold">
                                          <p:stCondLst>
                                            <p:cond delay="0"/>
                                          </p:stCondLst>
                                        </p:cTn>
                                        <p:tgtEl>
                                          <p:spTgt spid="97"/>
                                        </p:tgtEl>
                                        <p:attrNameLst>
                                          <p:attrName>style.visibility</p:attrName>
                                        </p:attrNameLst>
                                      </p:cBhvr>
                                      <p:to>
                                        <p:strVal val="visible"/>
                                      </p:to>
                                    </p:set>
                                    <p:animEffect transition="in" filter="wipe(down)">
                                      <p:cBhvr>
                                        <p:cTn id="9" dur="500"/>
                                        <p:tgtEl>
                                          <p:spTgt spid="97"/>
                                        </p:tgtEl>
                                      </p:cBhvr>
                                    </p:animEffect>
                                  </p:childTnLst>
                                </p:cTn>
                              </p:par>
                              <p:par>
                                <p:cTn id="10" presetID="10" presetClass="entr" presetSubtype="0" fill="hold" grpId="0" nodeType="withEffect">
                                  <p:stCondLst>
                                    <p:cond delay="350"/>
                                  </p:stCondLst>
                                  <p:childTnLst>
                                    <p:set>
                                      <p:cBhvr>
                                        <p:cTn id="11" dur="1" fill="hold">
                                          <p:stCondLst>
                                            <p:cond delay="0"/>
                                          </p:stCondLst>
                                        </p:cTn>
                                        <p:tgtEl>
                                          <p:spTgt spid="98"/>
                                        </p:tgtEl>
                                        <p:attrNameLst>
                                          <p:attrName>style.visibility</p:attrName>
                                        </p:attrNameLst>
                                      </p:cBhvr>
                                      <p:to>
                                        <p:strVal val="visible"/>
                                      </p:to>
                                    </p:set>
                                    <p:animEffect transition="in" filter="fade">
                                      <p:cBhvr>
                                        <p:cTn id="12" dur="500"/>
                                        <p:tgtEl>
                                          <p:spTgt spid="98"/>
                                        </p:tgtEl>
                                      </p:cBhvr>
                                    </p:animEffect>
                                  </p:childTnLst>
                                </p:cTn>
                              </p:par>
                              <p:par>
                                <p:cTn id="13" presetID="10" presetClass="entr" presetSubtype="0" fill="hold" grpId="0" nodeType="withEffect">
                                  <p:stCondLst>
                                    <p:cond delay="450"/>
                                  </p:stCondLst>
                                  <p:childTnLst>
                                    <p:set>
                                      <p:cBhvr>
                                        <p:cTn id="14" dur="1" fill="hold">
                                          <p:stCondLst>
                                            <p:cond delay="0"/>
                                          </p:stCondLst>
                                        </p:cTn>
                                        <p:tgtEl>
                                          <p:spTgt spid="100"/>
                                        </p:tgtEl>
                                        <p:attrNameLst>
                                          <p:attrName>style.visibility</p:attrName>
                                        </p:attrNameLst>
                                      </p:cBhvr>
                                      <p:to>
                                        <p:strVal val="visible"/>
                                      </p:to>
                                    </p:set>
                                    <p:animEffect transition="in" filter="fade">
                                      <p:cBhvr>
                                        <p:cTn id="15" dur="500"/>
                                        <p:tgtEl>
                                          <p:spTgt spid="100"/>
                                        </p:tgtEl>
                                      </p:cBhvr>
                                    </p:animEffect>
                                  </p:childTnLst>
                                </p:cTn>
                              </p:par>
                              <p:par>
                                <p:cTn id="16" presetID="10" presetClass="entr" presetSubtype="0" fill="hold" grpId="0" nodeType="withEffect">
                                  <p:stCondLst>
                                    <p:cond delay="550"/>
                                  </p:stCondLst>
                                  <p:childTnLst>
                                    <p:set>
                                      <p:cBhvr>
                                        <p:cTn id="17" dur="1" fill="hold">
                                          <p:stCondLst>
                                            <p:cond delay="0"/>
                                          </p:stCondLst>
                                        </p:cTn>
                                        <p:tgtEl>
                                          <p:spTgt spid="101"/>
                                        </p:tgtEl>
                                        <p:attrNameLst>
                                          <p:attrName>style.visibility</p:attrName>
                                        </p:attrNameLst>
                                      </p:cBhvr>
                                      <p:to>
                                        <p:strVal val="visible"/>
                                      </p:to>
                                    </p:set>
                                    <p:animEffect transition="in" filter="fade">
                                      <p:cBhvr>
                                        <p:cTn id="18" dur="500"/>
                                        <p:tgtEl>
                                          <p:spTgt spid="101"/>
                                        </p:tgtEl>
                                      </p:cBhvr>
                                    </p:animEffect>
                                  </p:childTnLst>
                                </p:cTn>
                              </p:par>
                            </p:childTnLst>
                          </p:cTn>
                        </p:par>
                        <p:par>
                          <p:cTn id="19" fill="hold">
                            <p:stCondLst>
                              <p:cond delay="1050"/>
                            </p:stCondLst>
                            <p:childTnLst>
                              <p:par>
                                <p:cTn id="20" presetID="2" presetClass="entr" presetSubtype="2" decel="10000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1+#ppt_w/2"/>
                                          </p:val>
                                        </p:tav>
                                        <p:tav tm="100000">
                                          <p:val>
                                            <p:strVal val="#ppt_x"/>
                                          </p:val>
                                        </p:tav>
                                      </p:tavLst>
                                    </p:anim>
                                    <p:anim calcmode="lin" valueType="num">
                                      <p:cBhvr additive="base">
                                        <p:cTn id="23" dur="500" fill="hold"/>
                                        <p:tgtEl>
                                          <p:spTgt spid="8"/>
                                        </p:tgtEl>
                                        <p:attrNameLst>
                                          <p:attrName>ppt_y</p:attrName>
                                        </p:attrNameLst>
                                      </p:cBhvr>
                                      <p:tavLst>
                                        <p:tav tm="0">
                                          <p:val>
                                            <p:strVal val="#ppt_y"/>
                                          </p:val>
                                        </p:tav>
                                        <p:tav tm="100000">
                                          <p:val>
                                            <p:strVal val="#ppt_y"/>
                                          </p:val>
                                        </p:tav>
                                      </p:tavLst>
                                    </p:anim>
                                  </p:childTnLst>
                                </p:cTn>
                              </p:par>
                              <p:par>
                                <p:cTn id="24" presetID="22" presetClass="entr" presetSubtype="8" fill="hold" grpId="0" nodeType="withEffect">
                                  <p:stCondLst>
                                    <p:cond delay="0"/>
                                  </p:stCondLst>
                                  <p:childTnLst>
                                    <p:set>
                                      <p:cBhvr>
                                        <p:cTn id="25" dur="1" fill="hold">
                                          <p:stCondLst>
                                            <p:cond delay="0"/>
                                          </p:stCondLst>
                                        </p:cTn>
                                        <p:tgtEl>
                                          <p:spTgt spid="7">
                                            <p:txEl>
                                              <p:pRg st="0" end="0"/>
                                            </p:txEl>
                                          </p:spTgt>
                                        </p:tgtEl>
                                        <p:attrNameLst>
                                          <p:attrName>style.visibility</p:attrName>
                                        </p:attrNameLst>
                                      </p:cBhvr>
                                      <p:to>
                                        <p:strVal val="visible"/>
                                      </p:to>
                                    </p:set>
                                    <p:animEffect transition="in" filter="wipe(left)">
                                      <p:cBhvr>
                                        <p:cTn id="26" dur="500"/>
                                        <p:tgtEl>
                                          <p:spTgt spid="7">
                                            <p:txEl>
                                              <p:pRg st="0" end="0"/>
                                            </p:txEl>
                                          </p:spTgt>
                                        </p:tgtEl>
                                      </p:cBhvr>
                                    </p:animEffect>
                                  </p:childTnLst>
                                </p:cTn>
                              </p:par>
                            </p:childTnLst>
                          </p:cTn>
                        </p:par>
                        <p:par>
                          <p:cTn id="27" fill="hold">
                            <p:stCondLst>
                              <p:cond delay="1550"/>
                            </p:stCondLst>
                            <p:childTnLst>
                              <p:par>
                                <p:cTn id="28" presetID="2" presetClass="entr" presetSubtype="8" decel="100000" fill="hold" grpId="0" nodeType="afterEffect">
                                  <p:stCondLst>
                                    <p:cond delay="0"/>
                                  </p:stCondLst>
                                  <p:childTnLst>
                                    <p:set>
                                      <p:cBhvr>
                                        <p:cTn id="29" dur="1" fill="hold">
                                          <p:stCondLst>
                                            <p:cond delay="0"/>
                                          </p:stCondLst>
                                        </p:cTn>
                                        <p:tgtEl>
                                          <p:spTgt spid="104">
                                            <p:txEl>
                                              <p:pRg st="0" end="0"/>
                                            </p:txEl>
                                          </p:spTgt>
                                        </p:tgtEl>
                                        <p:attrNameLst>
                                          <p:attrName>style.visibility</p:attrName>
                                        </p:attrNameLst>
                                      </p:cBhvr>
                                      <p:to>
                                        <p:strVal val="visible"/>
                                      </p:to>
                                    </p:set>
                                    <p:anim calcmode="lin" valueType="num">
                                      <p:cBhvr additive="base">
                                        <p:cTn id="30" dur="500" fill="hold"/>
                                        <p:tgtEl>
                                          <p:spTgt spid="104">
                                            <p:txEl>
                                              <p:pRg st="0" end="0"/>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104">
                                            <p:txEl>
                                              <p:pRg st="0" end="0"/>
                                            </p:txEl>
                                          </p:spTgt>
                                        </p:tgtEl>
                                        <p:attrNameLst>
                                          <p:attrName>ppt_y</p:attrName>
                                        </p:attrNameLst>
                                      </p:cBhvr>
                                      <p:tavLst>
                                        <p:tav tm="0">
                                          <p:val>
                                            <p:strVal val="#ppt_y"/>
                                          </p:val>
                                        </p:tav>
                                        <p:tav tm="100000">
                                          <p:val>
                                            <p:strVal val="#ppt_y"/>
                                          </p:val>
                                        </p:tav>
                                      </p:tavLst>
                                    </p:anim>
                                  </p:childTnLst>
                                </p:cTn>
                              </p:par>
                              <p:par>
                                <p:cTn id="32" presetID="2" presetClass="entr" presetSubtype="4" decel="100000" fill="hold" nodeType="withEffect">
                                  <p:stCondLst>
                                    <p:cond delay="0"/>
                                  </p:stCondLst>
                                  <p:childTnLst>
                                    <p:set>
                                      <p:cBhvr>
                                        <p:cTn id="33" dur="1" fill="hold">
                                          <p:stCondLst>
                                            <p:cond delay="0"/>
                                          </p:stCondLst>
                                        </p:cTn>
                                        <p:tgtEl>
                                          <p:spTgt spid="108"/>
                                        </p:tgtEl>
                                        <p:attrNameLst>
                                          <p:attrName>style.visibility</p:attrName>
                                        </p:attrNameLst>
                                      </p:cBhvr>
                                      <p:to>
                                        <p:strVal val="visible"/>
                                      </p:to>
                                    </p:set>
                                    <p:anim calcmode="lin" valueType="num">
                                      <p:cBhvr additive="base">
                                        <p:cTn id="34" dur="500" fill="hold"/>
                                        <p:tgtEl>
                                          <p:spTgt spid="108"/>
                                        </p:tgtEl>
                                        <p:attrNameLst>
                                          <p:attrName>ppt_x</p:attrName>
                                        </p:attrNameLst>
                                      </p:cBhvr>
                                      <p:tavLst>
                                        <p:tav tm="0">
                                          <p:val>
                                            <p:strVal val="#ppt_x"/>
                                          </p:val>
                                        </p:tav>
                                        <p:tav tm="100000">
                                          <p:val>
                                            <p:strVal val="#ppt_x"/>
                                          </p:val>
                                        </p:tav>
                                      </p:tavLst>
                                    </p:anim>
                                    <p:anim calcmode="lin" valueType="num">
                                      <p:cBhvr additive="base">
                                        <p:cTn id="35" dur="500" fill="hold"/>
                                        <p:tgtEl>
                                          <p:spTgt spid="108"/>
                                        </p:tgtEl>
                                        <p:attrNameLst>
                                          <p:attrName>ppt_y</p:attrName>
                                        </p:attrNameLst>
                                      </p:cBhvr>
                                      <p:tavLst>
                                        <p:tav tm="0">
                                          <p:val>
                                            <p:strVal val="1+#ppt_h/2"/>
                                          </p:val>
                                        </p:tav>
                                        <p:tav tm="100000">
                                          <p:val>
                                            <p:strVal val="#ppt_y"/>
                                          </p:val>
                                        </p:tav>
                                      </p:tavLst>
                                    </p:anim>
                                  </p:childTnLst>
                                </p:cTn>
                              </p:par>
                            </p:childTnLst>
                          </p:cTn>
                        </p:par>
                        <p:par>
                          <p:cTn id="36" fill="hold">
                            <p:stCondLst>
                              <p:cond delay="2050"/>
                            </p:stCondLst>
                            <p:childTnLst>
                              <p:par>
                                <p:cTn id="37" presetID="22" presetClass="entr" presetSubtype="8" fill="hold" grpId="0" nodeType="afterEffect">
                                  <p:stCondLst>
                                    <p:cond delay="0"/>
                                  </p:stCondLst>
                                  <p:childTnLst>
                                    <p:set>
                                      <p:cBhvr>
                                        <p:cTn id="38" dur="1" fill="hold">
                                          <p:stCondLst>
                                            <p:cond delay="0"/>
                                          </p:stCondLst>
                                        </p:cTn>
                                        <p:tgtEl>
                                          <p:spTgt spid="105">
                                            <p:txEl>
                                              <p:pRg st="0" end="0"/>
                                            </p:txEl>
                                          </p:spTgt>
                                        </p:tgtEl>
                                        <p:attrNameLst>
                                          <p:attrName>style.visibility</p:attrName>
                                        </p:attrNameLst>
                                      </p:cBhvr>
                                      <p:to>
                                        <p:strVal val="visible"/>
                                      </p:to>
                                    </p:set>
                                    <p:animEffect transition="in" filter="wipe(left)">
                                      <p:cBhvr>
                                        <p:cTn id="39" dur="500"/>
                                        <p:tgtEl>
                                          <p:spTgt spid="105">
                                            <p:txEl>
                                              <p:pRg st="0" end="0"/>
                                            </p:txEl>
                                          </p:spTgt>
                                        </p:tgtEl>
                                      </p:cBhvr>
                                    </p:animEffect>
                                  </p:childTnLst>
                                </p:cTn>
                              </p:par>
                            </p:childTnLst>
                          </p:cTn>
                        </p:par>
                        <p:par>
                          <p:cTn id="40" fill="hold">
                            <p:stCondLst>
                              <p:cond delay="2550"/>
                            </p:stCondLst>
                            <p:childTnLst>
                              <p:par>
                                <p:cTn id="41" presetID="2" presetClass="entr" presetSubtype="8" decel="100000" fill="hold" grpId="0" nodeType="afterEffect">
                                  <p:stCondLst>
                                    <p:cond delay="250"/>
                                  </p:stCondLst>
                                  <p:childTnLst>
                                    <p:set>
                                      <p:cBhvr>
                                        <p:cTn id="42" dur="1" fill="hold">
                                          <p:stCondLst>
                                            <p:cond delay="0"/>
                                          </p:stCondLst>
                                        </p:cTn>
                                        <p:tgtEl>
                                          <p:spTgt spid="115">
                                            <p:txEl>
                                              <p:pRg st="0" end="0"/>
                                            </p:txEl>
                                          </p:spTgt>
                                        </p:tgtEl>
                                        <p:attrNameLst>
                                          <p:attrName>style.visibility</p:attrName>
                                        </p:attrNameLst>
                                      </p:cBhvr>
                                      <p:to>
                                        <p:strVal val="visible"/>
                                      </p:to>
                                    </p:set>
                                    <p:anim calcmode="lin" valueType="num">
                                      <p:cBhvr additive="base">
                                        <p:cTn id="43" dur="500" fill="hold"/>
                                        <p:tgtEl>
                                          <p:spTgt spid="115">
                                            <p:txEl>
                                              <p:pRg st="0" end="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5">
                                            <p:txEl>
                                              <p:pRg st="0" end="0"/>
                                            </p:txEl>
                                          </p:spTgt>
                                        </p:tgtEl>
                                        <p:attrNameLst>
                                          <p:attrName>ppt_y</p:attrName>
                                        </p:attrNameLst>
                                      </p:cBhvr>
                                      <p:tavLst>
                                        <p:tav tm="0">
                                          <p:val>
                                            <p:strVal val="#ppt_y"/>
                                          </p:val>
                                        </p:tav>
                                        <p:tav tm="100000">
                                          <p:val>
                                            <p:strVal val="#ppt_y"/>
                                          </p:val>
                                        </p:tav>
                                      </p:tavLst>
                                    </p:anim>
                                  </p:childTnLst>
                                </p:cTn>
                              </p:par>
                              <p:par>
                                <p:cTn id="45" presetID="2" presetClass="entr" presetSubtype="4" decel="100000" fill="hold" nodeType="withEffect">
                                  <p:stCondLst>
                                    <p:cond delay="250"/>
                                  </p:stCondLst>
                                  <p:childTnLst>
                                    <p:set>
                                      <p:cBhvr>
                                        <p:cTn id="46" dur="1" fill="hold">
                                          <p:stCondLst>
                                            <p:cond delay="0"/>
                                          </p:stCondLst>
                                        </p:cTn>
                                        <p:tgtEl>
                                          <p:spTgt spid="110"/>
                                        </p:tgtEl>
                                        <p:attrNameLst>
                                          <p:attrName>style.visibility</p:attrName>
                                        </p:attrNameLst>
                                      </p:cBhvr>
                                      <p:to>
                                        <p:strVal val="visible"/>
                                      </p:to>
                                    </p:set>
                                    <p:anim calcmode="lin" valueType="num">
                                      <p:cBhvr additive="base">
                                        <p:cTn id="47" dur="500" fill="hold"/>
                                        <p:tgtEl>
                                          <p:spTgt spid="110"/>
                                        </p:tgtEl>
                                        <p:attrNameLst>
                                          <p:attrName>ppt_x</p:attrName>
                                        </p:attrNameLst>
                                      </p:cBhvr>
                                      <p:tavLst>
                                        <p:tav tm="0">
                                          <p:val>
                                            <p:strVal val="#ppt_x"/>
                                          </p:val>
                                        </p:tav>
                                        <p:tav tm="100000">
                                          <p:val>
                                            <p:strVal val="#ppt_x"/>
                                          </p:val>
                                        </p:tav>
                                      </p:tavLst>
                                    </p:anim>
                                    <p:anim calcmode="lin" valueType="num">
                                      <p:cBhvr additive="base">
                                        <p:cTn id="48" dur="500" fill="hold"/>
                                        <p:tgtEl>
                                          <p:spTgt spid="110"/>
                                        </p:tgtEl>
                                        <p:attrNameLst>
                                          <p:attrName>ppt_y</p:attrName>
                                        </p:attrNameLst>
                                      </p:cBhvr>
                                      <p:tavLst>
                                        <p:tav tm="0">
                                          <p:val>
                                            <p:strVal val="1+#ppt_h/2"/>
                                          </p:val>
                                        </p:tav>
                                        <p:tav tm="100000">
                                          <p:val>
                                            <p:strVal val="#ppt_y"/>
                                          </p:val>
                                        </p:tav>
                                      </p:tavLst>
                                    </p:anim>
                                  </p:childTnLst>
                                </p:cTn>
                              </p:par>
                            </p:childTnLst>
                          </p:cTn>
                        </p:par>
                        <p:par>
                          <p:cTn id="49" fill="hold">
                            <p:stCondLst>
                              <p:cond delay="3300"/>
                            </p:stCondLst>
                            <p:childTnLst>
                              <p:par>
                                <p:cTn id="50" presetID="22" presetClass="entr" presetSubtype="8" fill="hold" grpId="0" nodeType="afterEffect">
                                  <p:stCondLst>
                                    <p:cond delay="0"/>
                                  </p:stCondLst>
                                  <p:childTnLst>
                                    <p:set>
                                      <p:cBhvr>
                                        <p:cTn id="51" dur="1" fill="hold">
                                          <p:stCondLst>
                                            <p:cond delay="0"/>
                                          </p:stCondLst>
                                        </p:cTn>
                                        <p:tgtEl>
                                          <p:spTgt spid="116">
                                            <p:txEl>
                                              <p:pRg st="0" end="0"/>
                                            </p:txEl>
                                          </p:spTgt>
                                        </p:tgtEl>
                                        <p:attrNameLst>
                                          <p:attrName>style.visibility</p:attrName>
                                        </p:attrNameLst>
                                      </p:cBhvr>
                                      <p:to>
                                        <p:strVal val="visible"/>
                                      </p:to>
                                    </p:set>
                                    <p:animEffect transition="in" filter="wipe(left)">
                                      <p:cBhvr>
                                        <p:cTn id="52" dur="500"/>
                                        <p:tgtEl>
                                          <p:spTgt spid="116">
                                            <p:txEl>
                                              <p:pRg st="0" end="0"/>
                                            </p:txEl>
                                          </p:spTgt>
                                        </p:tgtEl>
                                      </p:cBhvr>
                                    </p:animEffect>
                                  </p:childTnLst>
                                </p:cTn>
                              </p:par>
                            </p:childTnLst>
                          </p:cTn>
                        </p:par>
                        <p:par>
                          <p:cTn id="53" fill="hold">
                            <p:stCondLst>
                              <p:cond delay="3800"/>
                            </p:stCondLst>
                            <p:childTnLst>
                              <p:par>
                                <p:cTn id="54" presetID="2" presetClass="entr" presetSubtype="8" decel="100000" fill="hold" grpId="0" nodeType="afterEffect">
                                  <p:stCondLst>
                                    <p:cond delay="250"/>
                                  </p:stCondLst>
                                  <p:childTnLst>
                                    <p:set>
                                      <p:cBhvr>
                                        <p:cTn id="55" dur="1" fill="hold">
                                          <p:stCondLst>
                                            <p:cond delay="0"/>
                                          </p:stCondLst>
                                        </p:cTn>
                                        <p:tgtEl>
                                          <p:spTgt spid="121">
                                            <p:txEl>
                                              <p:pRg st="0" end="0"/>
                                            </p:txEl>
                                          </p:spTgt>
                                        </p:tgtEl>
                                        <p:attrNameLst>
                                          <p:attrName>style.visibility</p:attrName>
                                        </p:attrNameLst>
                                      </p:cBhvr>
                                      <p:to>
                                        <p:strVal val="visible"/>
                                      </p:to>
                                    </p:set>
                                    <p:anim calcmode="lin" valueType="num">
                                      <p:cBhvr additive="base">
                                        <p:cTn id="56" dur="500" fill="hold"/>
                                        <p:tgtEl>
                                          <p:spTgt spid="121">
                                            <p:txEl>
                                              <p:pRg st="0" end="0"/>
                                            </p:tx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121">
                                            <p:txEl>
                                              <p:pRg st="0" end="0"/>
                                            </p:txEl>
                                          </p:spTgt>
                                        </p:tgtEl>
                                        <p:attrNameLst>
                                          <p:attrName>ppt_y</p:attrName>
                                        </p:attrNameLst>
                                      </p:cBhvr>
                                      <p:tavLst>
                                        <p:tav tm="0">
                                          <p:val>
                                            <p:strVal val="#ppt_y"/>
                                          </p:val>
                                        </p:tav>
                                        <p:tav tm="100000">
                                          <p:val>
                                            <p:strVal val="#ppt_y"/>
                                          </p:val>
                                        </p:tav>
                                      </p:tavLst>
                                    </p:anim>
                                  </p:childTnLst>
                                </p:cTn>
                              </p:par>
                              <p:par>
                                <p:cTn id="58" presetID="2" presetClass="entr" presetSubtype="4" decel="100000" fill="hold" nodeType="withEffect">
                                  <p:stCondLst>
                                    <p:cond delay="250"/>
                                  </p:stCondLst>
                                  <p:childTnLst>
                                    <p:set>
                                      <p:cBhvr>
                                        <p:cTn id="59" dur="1" fill="hold">
                                          <p:stCondLst>
                                            <p:cond delay="0"/>
                                          </p:stCondLst>
                                        </p:cTn>
                                        <p:tgtEl>
                                          <p:spTgt spid="117"/>
                                        </p:tgtEl>
                                        <p:attrNameLst>
                                          <p:attrName>style.visibility</p:attrName>
                                        </p:attrNameLst>
                                      </p:cBhvr>
                                      <p:to>
                                        <p:strVal val="visible"/>
                                      </p:to>
                                    </p:set>
                                    <p:anim calcmode="lin" valueType="num">
                                      <p:cBhvr additive="base">
                                        <p:cTn id="60" dur="500" fill="hold"/>
                                        <p:tgtEl>
                                          <p:spTgt spid="117"/>
                                        </p:tgtEl>
                                        <p:attrNameLst>
                                          <p:attrName>ppt_x</p:attrName>
                                        </p:attrNameLst>
                                      </p:cBhvr>
                                      <p:tavLst>
                                        <p:tav tm="0">
                                          <p:val>
                                            <p:strVal val="#ppt_x"/>
                                          </p:val>
                                        </p:tav>
                                        <p:tav tm="100000">
                                          <p:val>
                                            <p:strVal val="#ppt_x"/>
                                          </p:val>
                                        </p:tav>
                                      </p:tavLst>
                                    </p:anim>
                                    <p:anim calcmode="lin" valueType="num">
                                      <p:cBhvr additive="base">
                                        <p:cTn id="61" dur="500" fill="hold"/>
                                        <p:tgtEl>
                                          <p:spTgt spid="117"/>
                                        </p:tgtEl>
                                        <p:attrNameLst>
                                          <p:attrName>ppt_y</p:attrName>
                                        </p:attrNameLst>
                                      </p:cBhvr>
                                      <p:tavLst>
                                        <p:tav tm="0">
                                          <p:val>
                                            <p:strVal val="1+#ppt_h/2"/>
                                          </p:val>
                                        </p:tav>
                                        <p:tav tm="100000">
                                          <p:val>
                                            <p:strVal val="#ppt_y"/>
                                          </p:val>
                                        </p:tav>
                                      </p:tavLst>
                                    </p:anim>
                                  </p:childTnLst>
                                </p:cTn>
                              </p:par>
                            </p:childTnLst>
                          </p:cTn>
                        </p:par>
                        <p:par>
                          <p:cTn id="62" fill="hold">
                            <p:stCondLst>
                              <p:cond delay="4550"/>
                            </p:stCondLst>
                            <p:childTnLst>
                              <p:par>
                                <p:cTn id="63" presetID="22" presetClass="entr" presetSubtype="8" fill="hold" grpId="0" nodeType="afterEffect">
                                  <p:stCondLst>
                                    <p:cond delay="0"/>
                                  </p:stCondLst>
                                  <p:childTnLst>
                                    <p:set>
                                      <p:cBhvr>
                                        <p:cTn id="64" dur="1" fill="hold">
                                          <p:stCondLst>
                                            <p:cond delay="0"/>
                                          </p:stCondLst>
                                        </p:cTn>
                                        <p:tgtEl>
                                          <p:spTgt spid="122">
                                            <p:txEl>
                                              <p:pRg st="0" end="0"/>
                                            </p:txEl>
                                          </p:spTgt>
                                        </p:tgtEl>
                                        <p:attrNameLst>
                                          <p:attrName>style.visibility</p:attrName>
                                        </p:attrNameLst>
                                      </p:cBhvr>
                                      <p:to>
                                        <p:strVal val="visible"/>
                                      </p:to>
                                    </p:set>
                                    <p:animEffect transition="in" filter="wipe(left)">
                                      <p:cBhvr>
                                        <p:cTn id="65" dur="500"/>
                                        <p:tgtEl>
                                          <p:spTgt spid="1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build="p">
        <p:tmplLst>
          <p:tmpl lvl="1">
            <p:tnLst>
              <p:par>
                <p:cTn presetID="2" presetClass="entr" presetSubtype="8" decel="100000" fill="hold" nodeType="afterEffect">
                  <p:stCondLst>
                    <p:cond delay="250"/>
                  </p:stCondLst>
                  <p:childTnLst>
                    <p:set>
                      <p:cBhvr>
                        <p:cTn dur="1" fill="hold">
                          <p:stCondLst>
                            <p:cond delay="0"/>
                          </p:stCondLst>
                        </p:cTn>
                        <p:tgtEl>
                          <p:spTgt spid="115"/>
                        </p:tgtEl>
                        <p:attrNameLst>
                          <p:attrName>style.visibility</p:attrName>
                        </p:attrNameLst>
                      </p:cBhvr>
                      <p:to>
                        <p:strVal val="visible"/>
                      </p:to>
                    </p:set>
                    <p:anim calcmode="lin" valueType="num">
                      <p:cBhvr additive="base">
                        <p:cTn dur="500" fill="hold"/>
                        <p:tgtEl>
                          <p:spTgt spid="115"/>
                        </p:tgtEl>
                        <p:attrNameLst>
                          <p:attrName>ppt_x</p:attrName>
                        </p:attrNameLst>
                      </p:cBhvr>
                      <p:tavLst>
                        <p:tav tm="0">
                          <p:val>
                            <p:strVal val="0-#ppt_w/2"/>
                          </p:val>
                        </p:tav>
                        <p:tav tm="100000">
                          <p:val>
                            <p:strVal val="#ppt_x"/>
                          </p:val>
                        </p:tav>
                      </p:tavLst>
                    </p:anim>
                    <p:anim calcmode="lin" valueType="num">
                      <p:cBhvr additive="base">
                        <p:cTn dur="500" fill="hold"/>
                        <p:tgtEl>
                          <p:spTgt spid="115"/>
                        </p:tgtEl>
                        <p:attrNameLst>
                          <p:attrName>ppt_y</p:attrName>
                        </p:attrNameLst>
                      </p:cBhvr>
                      <p:tavLst>
                        <p:tav tm="0">
                          <p:val>
                            <p:strVal val="#ppt_y"/>
                          </p:val>
                        </p:tav>
                        <p:tav tm="100000">
                          <p:val>
                            <p:strVal val="#ppt_y"/>
                          </p:val>
                        </p:tav>
                      </p:tavLst>
                    </p:anim>
                  </p:childTnLst>
                </p:cTn>
              </p:par>
            </p:tnLst>
          </p:tmpl>
        </p:tmplLst>
      </p:bldP>
      <p:bldP spid="116" grpId="0" build="p">
        <p:tmplLst>
          <p:tmpl lvl="1">
            <p:tnLst>
              <p:par>
                <p:cTn presetID="22" presetClass="entr" presetSubtype="8" fill="hold" nodeType="afterEffect">
                  <p:stCondLst>
                    <p:cond delay="0"/>
                  </p:stCondLst>
                  <p:childTnLst>
                    <p:set>
                      <p:cBhvr>
                        <p:cTn dur="1" fill="hold">
                          <p:stCondLst>
                            <p:cond delay="0"/>
                          </p:stCondLst>
                        </p:cTn>
                        <p:tgtEl>
                          <p:spTgt spid="116"/>
                        </p:tgtEl>
                        <p:attrNameLst>
                          <p:attrName>style.visibility</p:attrName>
                        </p:attrNameLst>
                      </p:cBhvr>
                      <p:to>
                        <p:strVal val="visible"/>
                      </p:to>
                    </p:set>
                    <p:animEffect transition="in" filter="wipe(left)">
                      <p:cBhvr>
                        <p:cTn dur="500"/>
                        <p:tgtEl>
                          <p:spTgt spid="116"/>
                        </p:tgtEl>
                      </p:cBhvr>
                    </p:animEffect>
                  </p:childTnLst>
                </p:cTn>
              </p:par>
            </p:tnLst>
          </p:tmpl>
        </p:tmplLst>
      </p:bldP>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98" grpId="0" animBg="1"/>
      <p:bldP spid="101" grpId="0" animBg="1"/>
      <p:bldP spid="104" grpId="0" build="p">
        <p:tmplLst>
          <p:tmpl lvl="1">
            <p:tnLst>
              <p:par>
                <p:cTn presetID="2" presetClass="entr" presetSubtype="8" decel="100000" fill="hold" nodeType="afterEffect">
                  <p:stCondLst>
                    <p:cond delay="0"/>
                  </p:stCondLst>
                  <p:childTnLst>
                    <p:set>
                      <p:cBhvr>
                        <p:cTn dur="1" fill="hold">
                          <p:stCondLst>
                            <p:cond delay="0"/>
                          </p:stCondLst>
                        </p:cTn>
                        <p:tgtEl>
                          <p:spTgt spid="104"/>
                        </p:tgtEl>
                        <p:attrNameLst>
                          <p:attrName>style.visibility</p:attrName>
                        </p:attrNameLst>
                      </p:cBhvr>
                      <p:to>
                        <p:strVal val="visible"/>
                      </p:to>
                    </p:set>
                    <p:anim calcmode="lin" valueType="num">
                      <p:cBhvr additive="base">
                        <p:cTn dur="500" fill="hold"/>
                        <p:tgtEl>
                          <p:spTgt spid="104"/>
                        </p:tgtEl>
                        <p:attrNameLst>
                          <p:attrName>ppt_x</p:attrName>
                        </p:attrNameLst>
                      </p:cBhvr>
                      <p:tavLst>
                        <p:tav tm="0">
                          <p:val>
                            <p:strVal val="0-#ppt_w/2"/>
                          </p:val>
                        </p:tav>
                        <p:tav tm="100000">
                          <p:val>
                            <p:strVal val="#ppt_x"/>
                          </p:val>
                        </p:tav>
                      </p:tavLst>
                    </p:anim>
                    <p:anim calcmode="lin" valueType="num">
                      <p:cBhvr additive="base">
                        <p:cTn dur="500" fill="hold"/>
                        <p:tgtEl>
                          <p:spTgt spid="104"/>
                        </p:tgtEl>
                        <p:attrNameLst>
                          <p:attrName>ppt_y</p:attrName>
                        </p:attrNameLst>
                      </p:cBhvr>
                      <p:tavLst>
                        <p:tav tm="0">
                          <p:val>
                            <p:strVal val="#ppt_y"/>
                          </p:val>
                        </p:tav>
                        <p:tav tm="100000">
                          <p:val>
                            <p:strVal val="#ppt_y"/>
                          </p:val>
                        </p:tav>
                      </p:tavLst>
                    </p:anim>
                  </p:childTnLst>
                </p:cTn>
              </p:par>
            </p:tnLst>
          </p:tmpl>
        </p:tmplLst>
      </p:bldP>
      <p:bldP spid="105" grpId="0" build="p">
        <p:tmplLst>
          <p:tmpl lvl="1">
            <p:tnLst>
              <p:par>
                <p:cTn presetID="22" presetClass="entr" presetSubtype="8" fill="hold" nodeType="afterEffect">
                  <p:stCondLst>
                    <p:cond delay="0"/>
                  </p:stCondLst>
                  <p:childTnLst>
                    <p:set>
                      <p:cBhvr>
                        <p:cTn dur="1" fill="hold">
                          <p:stCondLst>
                            <p:cond delay="0"/>
                          </p:stCondLst>
                        </p:cTn>
                        <p:tgtEl>
                          <p:spTgt spid="105"/>
                        </p:tgtEl>
                        <p:attrNameLst>
                          <p:attrName>style.visibility</p:attrName>
                        </p:attrNameLst>
                      </p:cBhvr>
                      <p:to>
                        <p:strVal val="visible"/>
                      </p:to>
                    </p:set>
                    <p:animEffect transition="in" filter="wipe(left)">
                      <p:cBhvr>
                        <p:cTn dur="500"/>
                        <p:tgtEl>
                          <p:spTgt spid="105"/>
                        </p:tgtEl>
                      </p:cBhvr>
                    </p:animEffect>
                  </p:childTnLst>
                </p:cTn>
              </p:par>
            </p:tnLst>
          </p:tmpl>
        </p:tmplLst>
      </p:bldP>
      <p:bldP spid="100" grpId="0" animBg="1"/>
      <p:bldP spid="121" grpId="0" build="p">
        <p:tmplLst>
          <p:tmpl lvl="1">
            <p:tnLst>
              <p:par>
                <p:cTn presetID="2" presetClass="entr" presetSubtype="8" decel="100000" fill="hold" nodeType="afterEffect">
                  <p:stCondLst>
                    <p:cond delay="250"/>
                  </p:stCondLst>
                  <p:childTnLst>
                    <p:set>
                      <p:cBhvr>
                        <p:cTn dur="1" fill="hold">
                          <p:stCondLst>
                            <p:cond delay="0"/>
                          </p:stCondLst>
                        </p:cTn>
                        <p:tgtEl>
                          <p:spTgt spid="121"/>
                        </p:tgtEl>
                        <p:attrNameLst>
                          <p:attrName>style.visibility</p:attrName>
                        </p:attrNameLst>
                      </p:cBhvr>
                      <p:to>
                        <p:strVal val="visible"/>
                      </p:to>
                    </p:set>
                    <p:anim calcmode="lin" valueType="num">
                      <p:cBhvr additive="base">
                        <p:cTn dur="500" fill="hold"/>
                        <p:tgtEl>
                          <p:spTgt spid="121"/>
                        </p:tgtEl>
                        <p:attrNameLst>
                          <p:attrName>ppt_x</p:attrName>
                        </p:attrNameLst>
                      </p:cBhvr>
                      <p:tavLst>
                        <p:tav tm="0">
                          <p:val>
                            <p:strVal val="0-#ppt_w/2"/>
                          </p:val>
                        </p:tav>
                        <p:tav tm="100000">
                          <p:val>
                            <p:strVal val="#ppt_x"/>
                          </p:val>
                        </p:tav>
                      </p:tavLst>
                    </p:anim>
                    <p:anim calcmode="lin" valueType="num">
                      <p:cBhvr additive="base">
                        <p:cTn dur="500" fill="hold"/>
                        <p:tgtEl>
                          <p:spTgt spid="121"/>
                        </p:tgtEl>
                        <p:attrNameLst>
                          <p:attrName>ppt_y</p:attrName>
                        </p:attrNameLst>
                      </p:cBhvr>
                      <p:tavLst>
                        <p:tav tm="0">
                          <p:val>
                            <p:strVal val="#ppt_y"/>
                          </p:val>
                        </p:tav>
                        <p:tav tm="100000">
                          <p:val>
                            <p:strVal val="#ppt_y"/>
                          </p:val>
                        </p:tav>
                      </p:tavLst>
                    </p:anim>
                  </p:childTnLst>
                </p:cTn>
              </p:par>
            </p:tnLst>
          </p:tmpl>
        </p:tmplLst>
      </p:bldP>
      <p:bldP spid="122" grpId="0" build="p">
        <p:tmplLst>
          <p:tmpl lvl="1">
            <p:tnLst>
              <p:par>
                <p:cTn presetID="22" presetClass="entr" presetSubtype="8" fill="hold" nodeType="afterEffect">
                  <p:stCondLst>
                    <p:cond delay="0"/>
                  </p:stCondLst>
                  <p:childTnLst>
                    <p:set>
                      <p:cBhvr>
                        <p:cTn dur="1" fill="hold">
                          <p:stCondLst>
                            <p:cond delay="0"/>
                          </p:stCondLst>
                        </p:cTn>
                        <p:tgtEl>
                          <p:spTgt spid="122"/>
                        </p:tgtEl>
                        <p:attrNameLst>
                          <p:attrName>style.visibility</p:attrName>
                        </p:attrNameLst>
                      </p:cBhvr>
                      <p:to>
                        <p:strVal val="visible"/>
                      </p:to>
                    </p:set>
                    <p:animEffect transition="in" filter="wipe(left)">
                      <p:cBhvr>
                        <p:cTn dur="500"/>
                        <p:tgtEl>
                          <p:spTgt spid="122"/>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AD79227F-891A-4BB3-A836-4CEC89A439B3}" type="datetimeFigureOut">
              <a:rPr lang="id-ID" smtClean="0"/>
              <a:t>28/11/2019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37447948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umeric List - 4 Item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円/楕円 10"/>
          <p:cNvSpPr/>
          <p:nvPr userDrawn="1"/>
        </p:nvSpPr>
        <p:spPr>
          <a:xfrm>
            <a:off x="5520635" y="2273935"/>
            <a:ext cx="432085" cy="4320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133" b="0" i="0" u="none" strike="noStrike" kern="1200" cap="none" spc="0" normalizeH="0" baseline="0" noProof="0" dirty="0">
                <a:ln>
                  <a:noFill/>
                </a:ln>
                <a:solidFill>
                  <a:prstClr val="white"/>
                </a:solidFill>
                <a:effectLst/>
                <a:uLnTx/>
                <a:uFillTx/>
                <a:latin typeface="Open Sans"/>
                <a:cs typeface="+mn-cs"/>
              </a:rPr>
              <a:t>1</a:t>
            </a:r>
            <a:endParaRPr kumimoji="1" lang="ja-JP" altLang="en-US" sz="2133" b="0" i="0" u="none" strike="noStrike" kern="1200" cap="none" spc="0" normalizeH="0" baseline="0" noProof="0" dirty="0">
              <a:ln>
                <a:noFill/>
              </a:ln>
              <a:solidFill>
                <a:prstClr val="white"/>
              </a:solidFill>
              <a:effectLst/>
              <a:uLnTx/>
              <a:uFillTx/>
              <a:latin typeface="Open Sans"/>
              <a:cs typeface="+mn-cs"/>
            </a:endParaRPr>
          </a:p>
        </p:txBody>
      </p:sp>
      <p:sp>
        <p:nvSpPr>
          <p:cNvPr id="12" name="円/楕円 11"/>
          <p:cNvSpPr/>
          <p:nvPr userDrawn="1"/>
        </p:nvSpPr>
        <p:spPr>
          <a:xfrm>
            <a:off x="5520635" y="3181195"/>
            <a:ext cx="432085" cy="4320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133" b="0" i="0" u="none" strike="noStrike" kern="1200" cap="none" spc="0" normalizeH="0" baseline="0" noProof="0" dirty="0">
                <a:ln>
                  <a:noFill/>
                </a:ln>
                <a:solidFill>
                  <a:prstClr val="white"/>
                </a:solidFill>
                <a:effectLst/>
                <a:uLnTx/>
                <a:uFillTx/>
                <a:latin typeface="Open Sans"/>
                <a:cs typeface="+mn-cs"/>
              </a:rPr>
              <a:t>2</a:t>
            </a:r>
            <a:endParaRPr kumimoji="1" lang="ja-JP" altLang="en-US" sz="2133" b="0" i="0" u="none" strike="noStrike" kern="1200" cap="none" spc="0" normalizeH="0" baseline="0" noProof="0" dirty="0">
              <a:ln>
                <a:noFill/>
              </a:ln>
              <a:solidFill>
                <a:prstClr val="white"/>
              </a:solidFill>
              <a:effectLst/>
              <a:uLnTx/>
              <a:uFillTx/>
              <a:latin typeface="Open Sans"/>
              <a:cs typeface="+mn-cs"/>
            </a:endParaRPr>
          </a:p>
        </p:txBody>
      </p:sp>
      <p:sp>
        <p:nvSpPr>
          <p:cNvPr id="13" name="円/楕円 12"/>
          <p:cNvSpPr/>
          <p:nvPr userDrawn="1"/>
        </p:nvSpPr>
        <p:spPr>
          <a:xfrm>
            <a:off x="5520635" y="4088455"/>
            <a:ext cx="432085" cy="4320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133" b="0" i="0" u="none" strike="noStrike" kern="1200" cap="none" spc="0" normalizeH="0" baseline="0" noProof="0" dirty="0">
                <a:ln>
                  <a:noFill/>
                </a:ln>
                <a:solidFill>
                  <a:prstClr val="white"/>
                </a:solidFill>
                <a:effectLst/>
                <a:uLnTx/>
                <a:uFillTx/>
                <a:latin typeface="Open Sans"/>
                <a:cs typeface="+mn-cs"/>
              </a:rPr>
              <a:t>3</a:t>
            </a:r>
            <a:endParaRPr kumimoji="1" lang="ja-JP" altLang="en-US" sz="2133" b="0" i="0" u="none" strike="noStrike" kern="1200" cap="none" spc="0" normalizeH="0" baseline="0" noProof="0" dirty="0">
              <a:ln>
                <a:noFill/>
              </a:ln>
              <a:solidFill>
                <a:prstClr val="white"/>
              </a:solidFill>
              <a:effectLst/>
              <a:uLnTx/>
              <a:uFillTx/>
              <a:latin typeface="Open Sans"/>
              <a:cs typeface="+mn-cs"/>
            </a:endParaRPr>
          </a:p>
        </p:txBody>
      </p:sp>
      <p:sp>
        <p:nvSpPr>
          <p:cNvPr id="14" name="円/楕円 13"/>
          <p:cNvSpPr/>
          <p:nvPr userDrawn="1"/>
        </p:nvSpPr>
        <p:spPr>
          <a:xfrm>
            <a:off x="5520635" y="4995715"/>
            <a:ext cx="432085" cy="4320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133" b="0" i="0" u="none" strike="noStrike" kern="1200" cap="none" spc="0" normalizeH="0" baseline="0" noProof="0" dirty="0">
                <a:ln>
                  <a:noFill/>
                </a:ln>
                <a:solidFill>
                  <a:prstClr val="white"/>
                </a:solidFill>
                <a:effectLst/>
                <a:uLnTx/>
                <a:uFillTx/>
                <a:latin typeface="Open Sans"/>
                <a:cs typeface="+mn-cs"/>
              </a:rPr>
              <a:t>4</a:t>
            </a:r>
            <a:endParaRPr kumimoji="1" lang="ja-JP" altLang="en-US" sz="2133" b="0" i="0" u="none" strike="noStrike" kern="1200" cap="none" spc="0" normalizeH="0" baseline="0" noProof="0" dirty="0">
              <a:ln>
                <a:noFill/>
              </a:ln>
              <a:solidFill>
                <a:prstClr val="white"/>
              </a:solidFill>
              <a:effectLst/>
              <a:uLnTx/>
              <a:uFillTx/>
              <a:latin typeface="Open Sans"/>
              <a:cs typeface="+mn-cs"/>
            </a:endParaRPr>
          </a:p>
        </p:txBody>
      </p:sp>
      <p:sp>
        <p:nvSpPr>
          <p:cNvPr id="18" name="テキスト プレースホルダー 6"/>
          <p:cNvSpPr>
            <a:spLocks noGrp="1"/>
          </p:cNvSpPr>
          <p:nvPr>
            <p:ph type="body" sz="quarter" idx="16" hasCustomPrompt="1"/>
          </p:nvPr>
        </p:nvSpPr>
        <p:spPr>
          <a:xfrm>
            <a:off x="6001105" y="2133836"/>
            <a:ext cx="5669394" cy="718922"/>
          </a:xfrm>
        </p:spPr>
        <p:txBody>
          <a:bodyPr anchor="ctr">
            <a:norm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22" name="テキスト プレースホルダー 6"/>
          <p:cNvSpPr>
            <a:spLocks noGrp="1"/>
          </p:cNvSpPr>
          <p:nvPr>
            <p:ph type="body" sz="quarter" idx="20" hasCustomPrompt="1"/>
          </p:nvPr>
        </p:nvSpPr>
        <p:spPr>
          <a:xfrm>
            <a:off x="6001105" y="3042255"/>
            <a:ext cx="5669394" cy="718922"/>
          </a:xfrm>
        </p:spPr>
        <p:txBody>
          <a:bodyPr anchor="ctr">
            <a:norm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24" name="テキスト プレースホルダー 6"/>
          <p:cNvSpPr>
            <a:spLocks noGrp="1"/>
          </p:cNvSpPr>
          <p:nvPr>
            <p:ph type="body" sz="quarter" idx="22" hasCustomPrompt="1"/>
          </p:nvPr>
        </p:nvSpPr>
        <p:spPr>
          <a:xfrm>
            <a:off x="6001105" y="3950674"/>
            <a:ext cx="5669394" cy="718922"/>
          </a:xfrm>
        </p:spPr>
        <p:txBody>
          <a:bodyPr anchor="ctr">
            <a:norm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26" name="テキスト プレースホルダー 6"/>
          <p:cNvSpPr>
            <a:spLocks noGrp="1"/>
          </p:cNvSpPr>
          <p:nvPr>
            <p:ph type="body" sz="quarter" idx="24" hasCustomPrompt="1"/>
          </p:nvPr>
        </p:nvSpPr>
        <p:spPr>
          <a:xfrm>
            <a:off x="6001105" y="4859092"/>
            <a:ext cx="5669394" cy="718922"/>
          </a:xfrm>
        </p:spPr>
        <p:txBody>
          <a:bodyPr anchor="ctr">
            <a:norm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19" name="テキスト プレースホルダー 6"/>
          <p:cNvSpPr>
            <a:spLocks noGrp="1"/>
          </p:cNvSpPr>
          <p:nvPr>
            <p:ph type="body" sz="quarter" idx="28" hasCustomPrompt="1"/>
          </p:nvPr>
        </p:nvSpPr>
        <p:spPr>
          <a:xfrm>
            <a:off x="522560" y="2199155"/>
            <a:ext cx="4596590" cy="3316275"/>
          </a:xfrm>
        </p:spPr>
        <p:txBody>
          <a:bodyPr anchor="ctr">
            <a:noAutofit/>
          </a:bodyPr>
          <a:lstStyle>
            <a:lvl1pPr algn="ctr">
              <a:defRPr sz="2667" i="0" baseline="0">
                <a:solidFill>
                  <a:schemeClr val="tx2"/>
                </a:solidFill>
                <a:latin typeface="Route 159 Light" pitchFamily="50" charset="0"/>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8790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9" decel="100000" fill="hold" grpId="0" nodeType="afterEffect">
                                  <p:stCondLst>
                                    <p:cond delay="0"/>
                                  </p:stCondLst>
                                  <p:iterate type="wd">
                                    <p:tmPct val="10000"/>
                                  </p:iterate>
                                  <p:childTnLst>
                                    <p:set>
                                      <p:cBhvr>
                                        <p:cTn id="14" dur="1" fill="hold">
                                          <p:stCondLst>
                                            <p:cond delay="0"/>
                                          </p:stCondLst>
                                        </p:cTn>
                                        <p:tgtEl>
                                          <p:spTgt spid="19">
                                            <p:txEl>
                                              <p:pRg st="0" end="0"/>
                                            </p:txEl>
                                          </p:spTgt>
                                        </p:tgtEl>
                                        <p:attrNameLst>
                                          <p:attrName>style.visibility</p:attrName>
                                        </p:attrNameLst>
                                      </p:cBhvr>
                                      <p:to>
                                        <p:strVal val="visible"/>
                                      </p:to>
                                    </p:set>
                                    <p:anim calcmode="lin" valueType="num">
                                      <p:cBhvr additive="base">
                                        <p:cTn id="15" dur="500" fill="hold"/>
                                        <p:tgtEl>
                                          <p:spTgt spid="19">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9">
                                            <p:txEl>
                                              <p:pRg st="0" end="0"/>
                                            </p:txEl>
                                          </p:spTgt>
                                        </p:tgtEl>
                                        <p:attrNameLst>
                                          <p:attrName>ppt_y</p:attrName>
                                        </p:attrNameLst>
                                      </p:cBhvr>
                                      <p:tavLst>
                                        <p:tav tm="0">
                                          <p:val>
                                            <p:strVal val="0-#ppt_h/2"/>
                                          </p:val>
                                        </p:tav>
                                        <p:tav tm="100000">
                                          <p:val>
                                            <p:strVal val="#ppt_y"/>
                                          </p:val>
                                        </p:tav>
                                      </p:tavLst>
                                    </p:anim>
                                  </p:childTnLst>
                                </p:cTn>
                              </p:par>
                            </p:childTnLst>
                          </p:cTn>
                        </p:par>
                        <p:par>
                          <p:cTn id="17" fill="hold">
                            <p:stCondLst>
                              <p:cond delay="1100"/>
                            </p:stCondLst>
                            <p:childTnLst>
                              <p:par>
                                <p:cTn id="18" presetID="2" presetClass="entr" presetSubtype="1" decel="100000" fill="hold" grpId="0" nodeType="afterEffect">
                                  <p:stCondLst>
                                    <p:cond delay="25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ppt_x"/>
                                          </p:val>
                                        </p:tav>
                                        <p:tav tm="100000">
                                          <p:val>
                                            <p:strVal val="#ppt_x"/>
                                          </p:val>
                                        </p:tav>
                                      </p:tavLst>
                                    </p:anim>
                                    <p:anim calcmode="lin" valueType="num">
                                      <p:cBhvr additive="base">
                                        <p:cTn id="21" dur="500" fill="hold"/>
                                        <p:tgtEl>
                                          <p:spTgt spid="11"/>
                                        </p:tgtEl>
                                        <p:attrNameLst>
                                          <p:attrName>ppt_y</p:attrName>
                                        </p:attrNameLst>
                                      </p:cBhvr>
                                      <p:tavLst>
                                        <p:tav tm="0">
                                          <p:val>
                                            <p:strVal val="0-#ppt_h/2"/>
                                          </p:val>
                                        </p:tav>
                                        <p:tav tm="100000">
                                          <p:val>
                                            <p:strVal val="#ppt_y"/>
                                          </p:val>
                                        </p:tav>
                                      </p:tavLst>
                                    </p:anim>
                                  </p:childTnLst>
                                </p:cTn>
                              </p:par>
                              <p:par>
                                <p:cTn id="22" presetID="2" presetClass="entr" presetSubtype="2" decel="100000" fill="hold" grpId="0" nodeType="withEffect">
                                  <p:stCondLst>
                                    <p:cond delay="250"/>
                                  </p:stCondLst>
                                  <p:childTnLst>
                                    <p:set>
                                      <p:cBhvr>
                                        <p:cTn id="23" dur="1" fill="hold">
                                          <p:stCondLst>
                                            <p:cond delay="0"/>
                                          </p:stCondLst>
                                        </p:cTn>
                                        <p:tgtEl>
                                          <p:spTgt spid="18">
                                            <p:txEl>
                                              <p:pRg st="0" end="0"/>
                                            </p:txEl>
                                          </p:spTgt>
                                        </p:tgtEl>
                                        <p:attrNameLst>
                                          <p:attrName>style.visibility</p:attrName>
                                        </p:attrNameLst>
                                      </p:cBhvr>
                                      <p:to>
                                        <p:strVal val="visible"/>
                                      </p:to>
                                    </p:set>
                                    <p:anim calcmode="lin" valueType="num">
                                      <p:cBhvr additive="base">
                                        <p:cTn id="24" dur="500" fill="hold"/>
                                        <p:tgtEl>
                                          <p:spTgt spid="18">
                                            <p:txEl>
                                              <p:pRg st="0" end="0"/>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par>
                          <p:cTn id="26" fill="hold">
                            <p:stCondLst>
                              <p:cond delay="1850"/>
                            </p:stCondLst>
                            <p:childTnLst>
                              <p:par>
                                <p:cTn id="27" presetID="2" presetClass="entr" presetSubtype="1" decel="100000" fill="hold" grpId="0" nodeType="afterEffect">
                                  <p:stCondLst>
                                    <p:cond delay="25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0-#ppt_h/2"/>
                                          </p:val>
                                        </p:tav>
                                        <p:tav tm="100000">
                                          <p:val>
                                            <p:strVal val="#ppt_y"/>
                                          </p:val>
                                        </p:tav>
                                      </p:tavLst>
                                    </p:anim>
                                  </p:childTnLst>
                                </p:cTn>
                              </p:par>
                              <p:par>
                                <p:cTn id="31" presetID="2" presetClass="entr" presetSubtype="2" decel="100000" fill="hold" grpId="0" nodeType="withEffect">
                                  <p:stCondLst>
                                    <p:cond delay="250"/>
                                  </p:stCondLst>
                                  <p:childTnLst>
                                    <p:set>
                                      <p:cBhvr>
                                        <p:cTn id="32" dur="1" fill="hold">
                                          <p:stCondLst>
                                            <p:cond delay="0"/>
                                          </p:stCondLst>
                                        </p:cTn>
                                        <p:tgtEl>
                                          <p:spTgt spid="22">
                                            <p:txEl>
                                              <p:pRg st="0" end="0"/>
                                            </p:txEl>
                                          </p:spTgt>
                                        </p:tgtEl>
                                        <p:attrNameLst>
                                          <p:attrName>style.visibility</p:attrName>
                                        </p:attrNameLst>
                                      </p:cBhvr>
                                      <p:to>
                                        <p:strVal val="visible"/>
                                      </p:to>
                                    </p:set>
                                    <p:anim calcmode="lin" valueType="num">
                                      <p:cBhvr additive="base">
                                        <p:cTn id="33" dur="500" fill="hold"/>
                                        <p:tgtEl>
                                          <p:spTgt spid="22">
                                            <p:txEl>
                                              <p:pRg st="0" end="0"/>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2">
                                            <p:txEl>
                                              <p:pRg st="0" end="0"/>
                                            </p:txEl>
                                          </p:spTgt>
                                        </p:tgtEl>
                                        <p:attrNameLst>
                                          <p:attrName>ppt_y</p:attrName>
                                        </p:attrNameLst>
                                      </p:cBhvr>
                                      <p:tavLst>
                                        <p:tav tm="0">
                                          <p:val>
                                            <p:strVal val="#ppt_y"/>
                                          </p:val>
                                        </p:tav>
                                        <p:tav tm="100000">
                                          <p:val>
                                            <p:strVal val="#ppt_y"/>
                                          </p:val>
                                        </p:tav>
                                      </p:tavLst>
                                    </p:anim>
                                  </p:childTnLst>
                                </p:cTn>
                              </p:par>
                            </p:childTnLst>
                          </p:cTn>
                        </p:par>
                        <p:par>
                          <p:cTn id="35" fill="hold">
                            <p:stCondLst>
                              <p:cond delay="2600"/>
                            </p:stCondLst>
                            <p:childTnLst>
                              <p:par>
                                <p:cTn id="36" presetID="2" presetClass="entr" presetSubtype="1" decel="100000" fill="hold" grpId="0" nodeType="afterEffect">
                                  <p:stCondLst>
                                    <p:cond delay="250"/>
                                  </p:stCondLst>
                                  <p:childTnLst>
                                    <p:set>
                                      <p:cBhvr>
                                        <p:cTn id="37" dur="1" fill="hold">
                                          <p:stCondLst>
                                            <p:cond delay="0"/>
                                          </p:stCondLst>
                                        </p:cTn>
                                        <p:tgtEl>
                                          <p:spTgt spid="13"/>
                                        </p:tgtEl>
                                        <p:attrNameLst>
                                          <p:attrName>style.visibility</p:attrName>
                                        </p:attrNameLst>
                                      </p:cBhvr>
                                      <p:to>
                                        <p:strVal val="visible"/>
                                      </p:to>
                                    </p:set>
                                    <p:anim calcmode="lin" valueType="num">
                                      <p:cBhvr additive="base">
                                        <p:cTn id="38" dur="500" fill="hold"/>
                                        <p:tgtEl>
                                          <p:spTgt spid="13"/>
                                        </p:tgtEl>
                                        <p:attrNameLst>
                                          <p:attrName>ppt_x</p:attrName>
                                        </p:attrNameLst>
                                      </p:cBhvr>
                                      <p:tavLst>
                                        <p:tav tm="0">
                                          <p:val>
                                            <p:strVal val="#ppt_x"/>
                                          </p:val>
                                        </p:tav>
                                        <p:tav tm="100000">
                                          <p:val>
                                            <p:strVal val="#ppt_x"/>
                                          </p:val>
                                        </p:tav>
                                      </p:tavLst>
                                    </p:anim>
                                    <p:anim calcmode="lin" valueType="num">
                                      <p:cBhvr additive="base">
                                        <p:cTn id="39" dur="500" fill="hold"/>
                                        <p:tgtEl>
                                          <p:spTgt spid="13"/>
                                        </p:tgtEl>
                                        <p:attrNameLst>
                                          <p:attrName>ppt_y</p:attrName>
                                        </p:attrNameLst>
                                      </p:cBhvr>
                                      <p:tavLst>
                                        <p:tav tm="0">
                                          <p:val>
                                            <p:strVal val="0-#ppt_h/2"/>
                                          </p:val>
                                        </p:tav>
                                        <p:tav tm="100000">
                                          <p:val>
                                            <p:strVal val="#ppt_y"/>
                                          </p:val>
                                        </p:tav>
                                      </p:tavLst>
                                    </p:anim>
                                  </p:childTnLst>
                                </p:cTn>
                              </p:par>
                              <p:par>
                                <p:cTn id="40" presetID="2" presetClass="entr" presetSubtype="2" decel="100000" fill="hold" grpId="0" nodeType="withEffect">
                                  <p:stCondLst>
                                    <p:cond delay="250"/>
                                  </p:stCondLst>
                                  <p:childTnLst>
                                    <p:set>
                                      <p:cBhvr>
                                        <p:cTn id="41" dur="1" fill="hold">
                                          <p:stCondLst>
                                            <p:cond delay="0"/>
                                          </p:stCondLst>
                                        </p:cTn>
                                        <p:tgtEl>
                                          <p:spTgt spid="24">
                                            <p:txEl>
                                              <p:pRg st="0" end="0"/>
                                            </p:txEl>
                                          </p:spTgt>
                                        </p:tgtEl>
                                        <p:attrNameLst>
                                          <p:attrName>style.visibility</p:attrName>
                                        </p:attrNameLst>
                                      </p:cBhvr>
                                      <p:to>
                                        <p:strVal val="visible"/>
                                      </p:to>
                                    </p:set>
                                    <p:anim calcmode="lin" valueType="num">
                                      <p:cBhvr additive="base">
                                        <p:cTn id="42" dur="500" fill="hold"/>
                                        <p:tgtEl>
                                          <p:spTgt spid="24">
                                            <p:txEl>
                                              <p:pRg st="0" end="0"/>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24">
                                            <p:txEl>
                                              <p:pRg st="0" end="0"/>
                                            </p:txEl>
                                          </p:spTgt>
                                        </p:tgtEl>
                                        <p:attrNameLst>
                                          <p:attrName>ppt_y</p:attrName>
                                        </p:attrNameLst>
                                      </p:cBhvr>
                                      <p:tavLst>
                                        <p:tav tm="0">
                                          <p:val>
                                            <p:strVal val="#ppt_y"/>
                                          </p:val>
                                        </p:tav>
                                        <p:tav tm="100000">
                                          <p:val>
                                            <p:strVal val="#ppt_y"/>
                                          </p:val>
                                        </p:tav>
                                      </p:tavLst>
                                    </p:anim>
                                  </p:childTnLst>
                                </p:cTn>
                              </p:par>
                            </p:childTnLst>
                          </p:cTn>
                        </p:par>
                        <p:par>
                          <p:cTn id="44" fill="hold">
                            <p:stCondLst>
                              <p:cond delay="3350"/>
                            </p:stCondLst>
                            <p:childTnLst>
                              <p:par>
                                <p:cTn id="45" presetID="2" presetClass="entr" presetSubtype="1" decel="100000" fill="hold" grpId="0" nodeType="afterEffect">
                                  <p:stCondLst>
                                    <p:cond delay="25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0-#ppt_h/2"/>
                                          </p:val>
                                        </p:tav>
                                        <p:tav tm="100000">
                                          <p:val>
                                            <p:strVal val="#ppt_y"/>
                                          </p:val>
                                        </p:tav>
                                      </p:tavLst>
                                    </p:anim>
                                  </p:childTnLst>
                                </p:cTn>
                              </p:par>
                              <p:par>
                                <p:cTn id="49" presetID="2" presetClass="entr" presetSubtype="2" decel="100000" fill="hold" grpId="0" nodeType="withEffect">
                                  <p:stCondLst>
                                    <p:cond delay="250"/>
                                  </p:stCondLst>
                                  <p:childTnLst>
                                    <p:set>
                                      <p:cBhvr>
                                        <p:cTn id="50" dur="1" fill="hold">
                                          <p:stCondLst>
                                            <p:cond delay="0"/>
                                          </p:stCondLst>
                                        </p:cTn>
                                        <p:tgtEl>
                                          <p:spTgt spid="26">
                                            <p:txEl>
                                              <p:pRg st="0" end="0"/>
                                            </p:txEl>
                                          </p:spTgt>
                                        </p:tgtEl>
                                        <p:attrNameLst>
                                          <p:attrName>style.visibility</p:attrName>
                                        </p:attrNameLst>
                                      </p:cBhvr>
                                      <p:to>
                                        <p:strVal val="visible"/>
                                      </p:to>
                                    </p:set>
                                    <p:anim calcmode="lin" valueType="num">
                                      <p:cBhvr additive="base">
                                        <p:cTn id="51" dur="500" fill="hold"/>
                                        <p:tgtEl>
                                          <p:spTgt spid="26">
                                            <p:txEl>
                                              <p:pRg st="0" end="0"/>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2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1" grpId="0" animBg="1"/>
      <p:bldP spid="12" grpId="0" animBg="1"/>
      <p:bldP spid="13" grpId="0" animBg="1"/>
      <p:bldP spid="14" grpId="0" animBg="1"/>
      <p:bldP spid="18" grpId="0" build="p">
        <p:tmplLst>
          <p:tmpl lvl="1">
            <p:tnLst>
              <p:par>
                <p:cTn presetID="2" presetClass="entr" presetSubtype="2" decel="100000" fill="hold" nodeType="withEffect">
                  <p:stCondLst>
                    <p:cond delay="25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500" fill="hold"/>
                        <p:tgtEl>
                          <p:spTgt spid="18"/>
                        </p:tgtEl>
                        <p:attrNameLst>
                          <p:attrName>ppt_x</p:attrName>
                        </p:attrNameLst>
                      </p:cBhvr>
                      <p:tavLst>
                        <p:tav tm="0">
                          <p:val>
                            <p:strVal val="1+#ppt_w/2"/>
                          </p:val>
                        </p:tav>
                        <p:tav tm="100000">
                          <p:val>
                            <p:strVal val="#ppt_x"/>
                          </p:val>
                        </p:tav>
                      </p:tavLst>
                    </p:anim>
                    <p:anim calcmode="lin" valueType="num">
                      <p:cBhvr additive="base">
                        <p:cTn dur="500" fill="hold"/>
                        <p:tgtEl>
                          <p:spTgt spid="18"/>
                        </p:tgtEl>
                        <p:attrNameLst>
                          <p:attrName>ppt_y</p:attrName>
                        </p:attrNameLst>
                      </p:cBhvr>
                      <p:tavLst>
                        <p:tav tm="0">
                          <p:val>
                            <p:strVal val="#ppt_y"/>
                          </p:val>
                        </p:tav>
                        <p:tav tm="100000">
                          <p:val>
                            <p:strVal val="#ppt_y"/>
                          </p:val>
                        </p:tav>
                      </p:tavLst>
                    </p:anim>
                  </p:childTnLst>
                </p:cTn>
              </p:par>
            </p:tnLst>
          </p:tmpl>
        </p:tmplLst>
      </p:bldP>
      <p:bldP spid="22" grpId="0" build="p">
        <p:tmplLst>
          <p:tmpl lvl="1">
            <p:tnLst>
              <p:par>
                <p:cTn presetID="2" presetClass="entr" presetSubtype="2" decel="100000" fill="hold" nodeType="withEffect">
                  <p:stCondLst>
                    <p:cond delay="25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1+#ppt_w/2"/>
                          </p:val>
                        </p:tav>
                        <p:tav tm="100000">
                          <p:val>
                            <p:strVal val="#ppt_x"/>
                          </p:val>
                        </p:tav>
                      </p:tavLst>
                    </p:anim>
                    <p:anim calcmode="lin" valueType="num">
                      <p:cBhvr additive="base">
                        <p:cTn dur="500" fill="hold"/>
                        <p:tgtEl>
                          <p:spTgt spid="22"/>
                        </p:tgtEl>
                        <p:attrNameLst>
                          <p:attrName>ppt_y</p:attrName>
                        </p:attrNameLst>
                      </p:cBhvr>
                      <p:tavLst>
                        <p:tav tm="0">
                          <p:val>
                            <p:strVal val="#ppt_y"/>
                          </p:val>
                        </p:tav>
                        <p:tav tm="100000">
                          <p:val>
                            <p:strVal val="#ppt_y"/>
                          </p:val>
                        </p:tav>
                      </p:tavLst>
                    </p:anim>
                  </p:childTnLst>
                </p:cTn>
              </p:par>
            </p:tnLst>
          </p:tmpl>
        </p:tmplLst>
      </p:bldP>
      <p:bldP spid="24" grpId="0" build="p">
        <p:tmplLst>
          <p:tmpl lvl="1">
            <p:tnLst>
              <p:par>
                <p:cTn presetID="2" presetClass="entr" presetSubtype="2" decel="100000" fill="hold" nodeType="withEffect">
                  <p:stCondLst>
                    <p:cond delay="25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fill="hold"/>
                        <p:tgtEl>
                          <p:spTgt spid="24"/>
                        </p:tgtEl>
                        <p:attrNameLst>
                          <p:attrName>ppt_x</p:attrName>
                        </p:attrNameLst>
                      </p:cBhvr>
                      <p:tavLst>
                        <p:tav tm="0">
                          <p:val>
                            <p:strVal val="1+#ppt_w/2"/>
                          </p:val>
                        </p:tav>
                        <p:tav tm="100000">
                          <p:val>
                            <p:strVal val="#ppt_x"/>
                          </p:val>
                        </p:tav>
                      </p:tavLst>
                    </p:anim>
                    <p:anim calcmode="lin" valueType="num">
                      <p:cBhvr additive="base">
                        <p:cTn dur="500" fill="hold"/>
                        <p:tgtEl>
                          <p:spTgt spid="24"/>
                        </p:tgtEl>
                        <p:attrNameLst>
                          <p:attrName>ppt_y</p:attrName>
                        </p:attrNameLst>
                      </p:cBhvr>
                      <p:tavLst>
                        <p:tav tm="0">
                          <p:val>
                            <p:strVal val="#ppt_y"/>
                          </p:val>
                        </p:tav>
                        <p:tav tm="100000">
                          <p:val>
                            <p:strVal val="#ppt_y"/>
                          </p:val>
                        </p:tav>
                      </p:tavLst>
                    </p:anim>
                  </p:childTnLst>
                </p:cTn>
              </p:par>
            </p:tnLst>
          </p:tmpl>
        </p:tmplLst>
      </p:bldP>
      <p:bldP spid="26" grpId="0" build="p">
        <p:tmplLst>
          <p:tmpl lvl="1">
            <p:tnLst>
              <p:par>
                <p:cTn presetID="2" presetClass="entr" presetSubtype="2" decel="100000" fill="hold" nodeType="withEffect">
                  <p:stCondLst>
                    <p:cond delay="25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1+#ppt_w/2"/>
                          </p:val>
                        </p:tav>
                        <p:tav tm="100000">
                          <p:val>
                            <p:strVal val="#ppt_x"/>
                          </p:val>
                        </p:tav>
                      </p:tavLst>
                    </p:anim>
                    <p:anim calcmode="lin" valueType="num">
                      <p:cBhvr additive="base">
                        <p:cTn dur="500" fill="hold"/>
                        <p:tgtEl>
                          <p:spTgt spid="26"/>
                        </p:tgtEl>
                        <p:attrNameLst>
                          <p:attrName>ppt_y</p:attrName>
                        </p:attrNameLst>
                      </p:cBhvr>
                      <p:tavLst>
                        <p:tav tm="0">
                          <p:val>
                            <p:strVal val="#ppt_y"/>
                          </p:val>
                        </p:tav>
                        <p:tav tm="100000">
                          <p:val>
                            <p:strVal val="#ppt_y"/>
                          </p:val>
                        </p:tav>
                      </p:tavLst>
                    </p:anim>
                  </p:childTnLst>
                </p:cTn>
              </p:par>
            </p:tnLst>
          </p:tmpl>
        </p:tmplLst>
      </p:bldP>
      <p:bldP spid="19" grpId="0" build="p">
        <p:tmplLst>
          <p:tmpl lvl="1">
            <p:tnLst>
              <p:par>
                <p:cTn presetID="2" presetClass="entr" presetSubtype="9" decel="100000" fill="hold" nodeType="afterEffect">
                  <p:stCondLst>
                    <p:cond delay="0"/>
                  </p:stCondLst>
                  <p:iterate type="wd">
                    <p:tmPct val="10000"/>
                  </p:iterate>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0-#ppt_w/2"/>
                          </p:val>
                        </p:tav>
                        <p:tav tm="100000">
                          <p:val>
                            <p:strVal val="#ppt_x"/>
                          </p:val>
                        </p:tav>
                      </p:tavLst>
                    </p:anim>
                    <p:anim calcmode="lin" valueType="num">
                      <p:cBhvr additive="base">
                        <p:cTn dur="500" fill="hold"/>
                        <p:tgtEl>
                          <p:spTgt spid="19"/>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umeric List - 5 Item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円/楕円 10"/>
          <p:cNvSpPr/>
          <p:nvPr userDrawn="1"/>
        </p:nvSpPr>
        <p:spPr>
          <a:xfrm>
            <a:off x="5520635" y="1768178"/>
            <a:ext cx="432085" cy="4320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133" b="0" i="0" u="none" strike="noStrike" kern="1200" cap="none" spc="0" normalizeH="0" baseline="0" noProof="0" dirty="0">
                <a:ln>
                  <a:noFill/>
                </a:ln>
                <a:solidFill>
                  <a:prstClr val="white"/>
                </a:solidFill>
                <a:effectLst/>
                <a:uLnTx/>
                <a:uFillTx/>
                <a:latin typeface="Open Sans"/>
                <a:cs typeface="+mn-cs"/>
              </a:rPr>
              <a:t>1</a:t>
            </a:r>
            <a:endParaRPr kumimoji="1" lang="ja-JP" altLang="en-US" sz="2133" b="0" i="0" u="none" strike="noStrike" kern="1200" cap="none" spc="0" normalizeH="0" baseline="0" noProof="0" dirty="0">
              <a:ln>
                <a:noFill/>
              </a:ln>
              <a:solidFill>
                <a:prstClr val="white"/>
              </a:solidFill>
              <a:effectLst/>
              <a:uLnTx/>
              <a:uFillTx/>
              <a:latin typeface="Open Sans"/>
              <a:cs typeface="+mn-cs"/>
            </a:endParaRPr>
          </a:p>
        </p:txBody>
      </p:sp>
      <p:sp>
        <p:nvSpPr>
          <p:cNvPr id="12" name="円/楕円 11"/>
          <p:cNvSpPr/>
          <p:nvPr userDrawn="1"/>
        </p:nvSpPr>
        <p:spPr>
          <a:xfrm>
            <a:off x="5520635" y="2675438"/>
            <a:ext cx="432085" cy="4320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133" b="0" i="0" u="none" strike="noStrike" kern="1200" cap="none" spc="0" normalizeH="0" baseline="0" noProof="0" dirty="0">
                <a:ln>
                  <a:noFill/>
                </a:ln>
                <a:solidFill>
                  <a:prstClr val="white"/>
                </a:solidFill>
                <a:effectLst/>
                <a:uLnTx/>
                <a:uFillTx/>
                <a:latin typeface="Open Sans"/>
                <a:cs typeface="+mn-cs"/>
              </a:rPr>
              <a:t>2</a:t>
            </a:r>
            <a:endParaRPr kumimoji="1" lang="ja-JP" altLang="en-US" sz="2133" b="0" i="0" u="none" strike="noStrike" kern="1200" cap="none" spc="0" normalizeH="0" baseline="0" noProof="0" dirty="0">
              <a:ln>
                <a:noFill/>
              </a:ln>
              <a:solidFill>
                <a:prstClr val="white"/>
              </a:solidFill>
              <a:effectLst/>
              <a:uLnTx/>
              <a:uFillTx/>
              <a:latin typeface="Open Sans"/>
              <a:cs typeface="+mn-cs"/>
            </a:endParaRPr>
          </a:p>
        </p:txBody>
      </p:sp>
      <p:sp>
        <p:nvSpPr>
          <p:cNvPr id="13" name="円/楕円 12"/>
          <p:cNvSpPr/>
          <p:nvPr userDrawn="1"/>
        </p:nvSpPr>
        <p:spPr>
          <a:xfrm>
            <a:off x="5520635" y="3582698"/>
            <a:ext cx="432085" cy="4320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133" b="0" i="0" u="none" strike="noStrike" kern="1200" cap="none" spc="0" normalizeH="0" baseline="0" noProof="0" dirty="0">
                <a:ln>
                  <a:noFill/>
                </a:ln>
                <a:solidFill>
                  <a:prstClr val="white"/>
                </a:solidFill>
                <a:effectLst/>
                <a:uLnTx/>
                <a:uFillTx/>
                <a:latin typeface="Open Sans"/>
                <a:cs typeface="+mn-cs"/>
              </a:rPr>
              <a:t>3</a:t>
            </a:r>
            <a:endParaRPr kumimoji="1" lang="ja-JP" altLang="en-US" sz="2133" b="0" i="0" u="none" strike="noStrike" kern="1200" cap="none" spc="0" normalizeH="0" baseline="0" noProof="0" dirty="0">
              <a:ln>
                <a:noFill/>
              </a:ln>
              <a:solidFill>
                <a:prstClr val="white"/>
              </a:solidFill>
              <a:effectLst/>
              <a:uLnTx/>
              <a:uFillTx/>
              <a:latin typeface="Open Sans"/>
              <a:cs typeface="+mn-cs"/>
            </a:endParaRPr>
          </a:p>
        </p:txBody>
      </p:sp>
      <p:sp>
        <p:nvSpPr>
          <p:cNvPr id="14" name="円/楕円 13"/>
          <p:cNvSpPr/>
          <p:nvPr userDrawn="1"/>
        </p:nvSpPr>
        <p:spPr>
          <a:xfrm>
            <a:off x="5520635" y="4489958"/>
            <a:ext cx="432085" cy="4320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133" b="0" i="0" u="none" strike="noStrike" kern="1200" cap="none" spc="0" normalizeH="0" baseline="0" noProof="0" dirty="0">
                <a:ln>
                  <a:noFill/>
                </a:ln>
                <a:solidFill>
                  <a:prstClr val="white"/>
                </a:solidFill>
                <a:effectLst/>
                <a:uLnTx/>
                <a:uFillTx/>
                <a:latin typeface="Open Sans"/>
                <a:cs typeface="+mn-cs"/>
              </a:rPr>
              <a:t>4</a:t>
            </a:r>
            <a:endParaRPr kumimoji="1" lang="ja-JP" altLang="en-US" sz="2133" b="0" i="0" u="none" strike="noStrike" kern="1200" cap="none" spc="0" normalizeH="0" baseline="0" noProof="0" dirty="0">
              <a:ln>
                <a:noFill/>
              </a:ln>
              <a:solidFill>
                <a:prstClr val="white"/>
              </a:solidFill>
              <a:effectLst/>
              <a:uLnTx/>
              <a:uFillTx/>
              <a:latin typeface="Open Sans"/>
              <a:cs typeface="+mn-cs"/>
            </a:endParaRPr>
          </a:p>
        </p:txBody>
      </p:sp>
      <p:sp>
        <p:nvSpPr>
          <p:cNvPr id="15" name="円/楕円 14"/>
          <p:cNvSpPr/>
          <p:nvPr userDrawn="1"/>
        </p:nvSpPr>
        <p:spPr>
          <a:xfrm>
            <a:off x="5520635" y="5397218"/>
            <a:ext cx="432085" cy="43204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r>
              <a:rPr kumimoji="1" lang="en-US" altLang="ja-JP" sz="2133" b="0" i="0" u="none" strike="noStrike" kern="1200" cap="none" spc="0" normalizeH="0" baseline="0" noProof="0" dirty="0">
                <a:ln>
                  <a:noFill/>
                </a:ln>
                <a:solidFill>
                  <a:prstClr val="white"/>
                </a:solidFill>
                <a:effectLst/>
                <a:uLnTx/>
                <a:uFillTx/>
                <a:latin typeface="Open Sans"/>
                <a:cs typeface="+mn-cs"/>
              </a:rPr>
              <a:t>5</a:t>
            </a:r>
            <a:endParaRPr kumimoji="1" lang="ja-JP" altLang="en-US" sz="2133" b="0" i="0" u="none" strike="noStrike" kern="1200" cap="none" spc="0" normalizeH="0" baseline="0" noProof="0" dirty="0">
              <a:ln>
                <a:noFill/>
              </a:ln>
              <a:solidFill>
                <a:prstClr val="white"/>
              </a:solidFill>
              <a:effectLst/>
              <a:uLnTx/>
              <a:uFillTx/>
              <a:latin typeface="Open Sans"/>
              <a:cs typeface="+mn-cs"/>
            </a:endParaRPr>
          </a:p>
        </p:txBody>
      </p:sp>
      <p:sp>
        <p:nvSpPr>
          <p:cNvPr id="18" name="テキスト プレースホルダー 6"/>
          <p:cNvSpPr>
            <a:spLocks noGrp="1"/>
          </p:cNvSpPr>
          <p:nvPr>
            <p:ph type="body" sz="quarter" idx="16" hasCustomPrompt="1"/>
          </p:nvPr>
        </p:nvSpPr>
        <p:spPr>
          <a:xfrm>
            <a:off x="6001105" y="1628080"/>
            <a:ext cx="5727456" cy="718922"/>
          </a:xfrm>
        </p:spPr>
        <p:txBody>
          <a:bodyPr anchor="ctr">
            <a:norm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22" name="テキスト プレースホルダー 6"/>
          <p:cNvSpPr>
            <a:spLocks noGrp="1"/>
          </p:cNvSpPr>
          <p:nvPr>
            <p:ph type="body" sz="quarter" idx="20" hasCustomPrompt="1"/>
          </p:nvPr>
        </p:nvSpPr>
        <p:spPr>
          <a:xfrm>
            <a:off x="6001105" y="2536498"/>
            <a:ext cx="5727456" cy="718922"/>
          </a:xfrm>
        </p:spPr>
        <p:txBody>
          <a:bodyPr anchor="ctr">
            <a:norm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24" name="テキスト プレースホルダー 6"/>
          <p:cNvSpPr>
            <a:spLocks noGrp="1"/>
          </p:cNvSpPr>
          <p:nvPr>
            <p:ph type="body" sz="quarter" idx="22" hasCustomPrompt="1"/>
          </p:nvPr>
        </p:nvSpPr>
        <p:spPr>
          <a:xfrm>
            <a:off x="6001105" y="3444917"/>
            <a:ext cx="5727456" cy="718922"/>
          </a:xfrm>
        </p:spPr>
        <p:txBody>
          <a:bodyPr anchor="ctr">
            <a:norm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26" name="テキスト プレースホルダー 6"/>
          <p:cNvSpPr>
            <a:spLocks noGrp="1"/>
          </p:cNvSpPr>
          <p:nvPr>
            <p:ph type="body" sz="quarter" idx="24" hasCustomPrompt="1"/>
          </p:nvPr>
        </p:nvSpPr>
        <p:spPr>
          <a:xfrm>
            <a:off x="6001105" y="4353336"/>
            <a:ext cx="5727456" cy="718922"/>
          </a:xfrm>
        </p:spPr>
        <p:txBody>
          <a:bodyPr anchor="ctr">
            <a:norm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28" name="テキスト プレースホルダー 6"/>
          <p:cNvSpPr>
            <a:spLocks noGrp="1"/>
          </p:cNvSpPr>
          <p:nvPr>
            <p:ph type="body" sz="quarter" idx="26" hasCustomPrompt="1"/>
          </p:nvPr>
        </p:nvSpPr>
        <p:spPr>
          <a:xfrm>
            <a:off x="6001105" y="5261754"/>
            <a:ext cx="5727456" cy="718922"/>
          </a:xfrm>
        </p:spPr>
        <p:txBody>
          <a:bodyPr anchor="ctr">
            <a:norm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29" name="テキスト プレースホルダー 6"/>
          <p:cNvSpPr>
            <a:spLocks noGrp="1"/>
          </p:cNvSpPr>
          <p:nvPr>
            <p:ph type="body" sz="quarter" idx="28" hasCustomPrompt="1"/>
          </p:nvPr>
        </p:nvSpPr>
        <p:spPr>
          <a:xfrm>
            <a:off x="522560" y="2150775"/>
            <a:ext cx="4596590" cy="3316275"/>
          </a:xfrm>
        </p:spPr>
        <p:txBody>
          <a:bodyPr anchor="ctr">
            <a:noAutofit/>
          </a:bodyPr>
          <a:lstStyle>
            <a:lvl1pPr algn="ctr">
              <a:defRPr sz="2667" i="0" baseline="0">
                <a:solidFill>
                  <a:schemeClr val="tx2"/>
                </a:solidFill>
                <a:latin typeface="Route 159 Light" pitchFamily="50" charset="0"/>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51991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9" decel="100000" fill="hold" grpId="0" nodeType="afterEffect">
                                  <p:stCondLst>
                                    <p:cond delay="0"/>
                                  </p:stCondLst>
                                  <p:iterate type="wd">
                                    <p:tmPct val="10000"/>
                                  </p:iterate>
                                  <p:childTnLst>
                                    <p:set>
                                      <p:cBhvr>
                                        <p:cTn id="14" dur="1" fill="hold">
                                          <p:stCondLst>
                                            <p:cond delay="0"/>
                                          </p:stCondLst>
                                        </p:cTn>
                                        <p:tgtEl>
                                          <p:spTgt spid="29">
                                            <p:txEl>
                                              <p:pRg st="0" end="0"/>
                                            </p:txEl>
                                          </p:spTgt>
                                        </p:tgtEl>
                                        <p:attrNameLst>
                                          <p:attrName>style.visibility</p:attrName>
                                        </p:attrNameLst>
                                      </p:cBhvr>
                                      <p:to>
                                        <p:strVal val="visible"/>
                                      </p:to>
                                    </p:set>
                                    <p:anim calcmode="lin" valueType="num">
                                      <p:cBhvr additive="base">
                                        <p:cTn id="15" dur="500" fill="hold"/>
                                        <p:tgtEl>
                                          <p:spTgt spid="29">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9">
                                            <p:txEl>
                                              <p:pRg st="0" end="0"/>
                                            </p:txEl>
                                          </p:spTgt>
                                        </p:tgtEl>
                                        <p:attrNameLst>
                                          <p:attrName>ppt_y</p:attrName>
                                        </p:attrNameLst>
                                      </p:cBhvr>
                                      <p:tavLst>
                                        <p:tav tm="0">
                                          <p:val>
                                            <p:strVal val="0-#ppt_h/2"/>
                                          </p:val>
                                        </p:tav>
                                        <p:tav tm="100000">
                                          <p:val>
                                            <p:strVal val="#ppt_y"/>
                                          </p:val>
                                        </p:tav>
                                      </p:tavLst>
                                    </p:anim>
                                  </p:childTnLst>
                                </p:cTn>
                              </p:par>
                            </p:childTnLst>
                          </p:cTn>
                        </p:par>
                        <p:par>
                          <p:cTn id="17" fill="hold">
                            <p:stCondLst>
                              <p:cond delay="1100"/>
                            </p:stCondLst>
                            <p:childTnLst>
                              <p:par>
                                <p:cTn id="18" presetID="2" presetClass="entr" presetSubtype="1" decel="100000" fill="hold" grpId="0" nodeType="afterEffect">
                                  <p:stCondLst>
                                    <p:cond delay="25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ppt_x"/>
                                          </p:val>
                                        </p:tav>
                                        <p:tav tm="100000">
                                          <p:val>
                                            <p:strVal val="#ppt_x"/>
                                          </p:val>
                                        </p:tav>
                                      </p:tavLst>
                                    </p:anim>
                                    <p:anim calcmode="lin" valueType="num">
                                      <p:cBhvr additive="base">
                                        <p:cTn id="21" dur="500" fill="hold"/>
                                        <p:tgtEl>
                                          <p:spTgt spid="11"/>
                                        </p:tgtEl>
                                        <p:attrNameLst>
                                          <p:attrName>ppt_y</p:attrName>
                                        </p:attrNameLst>
                                      </p:cBhvr>
                                      <p:tavLst>
                                        <p:tav tm="0">
                                          <p:val>
                                            <p:strVal val="0-#ppt_h/2"/>
                                          </p:val>
                                        </p:tav>
                                        <p:tav tm="100000">
                                          <p:val>
                                            <p:strVal val="#ppt_y"/>
                                          </p:val>
                                        </p:tav>
                                      </p:tavLst>
                                    </p:anim>
                                  </p:childTnLst>
                                </p:cTn>
                              </p:par>
                              <p:par>
                                <p:cTn id="22" presetID="2" presetClass="entr" presetSubtype="2" decel="100000" fill="hold" grpId="0" nodeType="withEffect">
                                  <p:stCondLst>
                                    <p:cond delay="250"/>
                                  </p:stCondLst>
                                  <p:childTnLst>
                                    <p:set>
                                      <p:cBhvr>
                                        <p:cTn id="23" dur="1" fill="hold">
                                          <p:stCondLst>
                                            <p:cond delay="0"/>
                                          </p:stCondLst>
                                        </p:cTn>
                                        <p:tgtEl>
                                          <p:spTgt spid="18">
                                            <p:txEl>
                                              <p:pRg st="0" end="0"/>
                                            </p:txEl>
                                          </p:spTgt>
                                        </p:tgtEl>
                                        <p:attrNameLst>
                                          <p:attrName>style.visibility</p:attrName>
                                        </p:attrNameLst>
                                      </p:cBhvr>
                                      <p:to>
                                        <p:strVal val="visible"/>
                                      </p:to>
                                    </p:set>
                                    <p:anim calcmode="lin" valueType="num">
                                      <p:cBhvr additive="base">
                                        <p:cTn id="24" dur="500" fill="hold"/>
                                        <p:tgtEl>
                                          <p:spTgt spid="18">
                                            <p:txEl>
                                              <p:pRg st="0" end="0"/>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par>
                          <p:cTn id="26" fill="hold">
                            <p:stCondLst>
                              <p:cond delay="1850"/>
                            </p:stCondLst>
                            <p:childTnLst>
                              <p:par>
                                <p:cTn id="27" presetID="2" presetClass="entr" presetSubtype="1" decel="100000" fill="hold" grpId="0" nodeType="afterEffect">
                                  <p:stCondLst>
                                    <p:cond delay="25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0-#ppt_h/2"/>
                                          </p:val>
                                        </p:tav>
                                        <p:tav tm="100000">
                                          <p:val>
                                            <p:strVal val="#ppt_y"/>
                                          </p:val>
                                        </p:tav>
                                      </p:tavLst>
                                    </p:anim>
                                  </p:childTnLst>
                                </p:cTn>
                              </p:par>
                              <p:par>
                                <p:cTn id="31" presetID="2" presetClass="entr" presetSubtype="2" decel="100000" fill="hold" grpId="0" nodeType="withEffect">
                                  <p:stCondLst>
                                    <p:cond delay="250"/>
                                  </p:stCondLst>
                                  <p:childTnLst>
                                    <p:set>
                                      <p:cBhvr>
                                        <p:cTn id="32" dur="1" fill="hold">
                                          <p:stCondLst>
                                            <p:cond delay="0"/>
                                          </p:stCondLst>
                                        </p:cTn>
                                        <p:tgtEl>
                                          <p:spTgt spid="22">
                                            <p:txEl>
                                              <p:pRg st="0" end="0"/>
                                            </p:txEl>
                                          </p:spTgt>
                                        </p:tgtEl>
                                        <p:attrNameLst>
                                          <p:attrName>style.visibility</p:attrName>
                                        </p:attrNameLst>
                                      </p:cBhvr>
                                      <p:to>
                                        <p:strVal val="visible"/>
                                      </p:to>
                                    </p:set>
                                    <p:anim calcmode="lin" valueType="num">
                                      <p:cBhvr additive="base">
                                        <p:cTn id="33" dur="500" fill="hold"/>
                                        <p:tgtEl>
                                          <p:spTgt spid="22">
                                            <p:txEl>
                                              <p:pRg st="0" end="0"/>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2">
                                            <p:txEl>
                                              <p:pRg st="0" end="0"/>
                                            </p:txEl>
                                          </p:spTgt>
                                        </p:tgtEl>
                                        <p:attrNameLst>
                                          <p:attrName>ppt_y</p:attrName>
                                        </p:attrNameLst>
                                      </p:cBhvr>
                                      <p:tavLst>
                                        <p:tav tm="0">
                                          <p:val>
                                            <p:strVal val="#ppt_y"/>
                                          </p:val>
                                        </p:tav>
                                        <p:tav tm="100000">
                                          <p:val>
                                            <p:strVal val="#ppt_y"/>
                                          </p:val>
                                        </p:tav>
                                      </p:tavLst>
                                    </p:anim>
                                  </p:childTnLst>
                                </p:cTn>
                              </p:par>
                            </p:childTnLst>
                          </p:cTn>
                        </p:par>
                        <p:par>
                          <p:cTn id="35" fill="hold">
                            <p:stCondLst>
                              <p:cond delay="2600"/>
                            </p:stCondLst>
                            <p:childTnLst>
                              <p:par>
                                <p:cTn id="36" presetID="2" presetClass="entr" presetSubtype="1" decel="100000" fill="hold" grpId="0" nodeType="afterEffect">
                                  <p:stCondLst>
                                    <p:cond delay="250"/>
                                  </p:stCondLst>
                                  <p:childTnLst>
                                    <p:set>
                                      <p:cBhvr>
                                        <p:cTn id="37" dur="1" fill="hold">
                                          <p:stCondLst>
                                            <p:cond delay="0"/>
                                          </p:stCondLst>
                                        </p:cTn>
                                        <p:tgtEl>
                                          <p:spTgt spid="13"/>
                                        </p:tgtEl>
                                        <p:attrNameLst>
                                          <p:attrName>style.visibility</p:attrName>
                                        </p:attrNameLst>
                                      </p:cBhvr>
                                      <p:to>
                                        <p:strVal val="visible"/>
                                      </p:to>
                                    </p:set>
                                    <p:anim calcmode="lin" valueType="num">
                                      <p:cBhvr additive="base">
                                        <p:cTn id="38" dur="500" fill="hold"/>
                                        <p:tgtEl>
                                          <p:spTgt spid="13"/>
                                        </p:tgtEl>
                                        <p:attrNameLst>
                                          <p:attrName>ppt_x</p:attrName>
                                        </p:attrNameLst>
                                      </p:cBhvr>
                                      <p:tavLst>
                                        <p:tav tm="0">
                                          <p:val>
                                            <p:strVal val="#ppt_x"/>
                                          </p:val>
                                        </p:tav>
                                        <p:tav tm="100000">
                                          <p:val>
                                            <p:strVal val="#ppt_x"/>
                                          </p:val>
                                        </p:tav>
                                      </p:tavLst>
                                    </p:anim>
                                    <p:anim calcmode="lin" valueType="num">
                                      <p:cBhvr additive="base">
                                        <p:cTn id="39" dur="500" fill="hold"/>
                                        <p:tgtEl>
                                          <p:spTgt spid="13"/>
                                        </p:tgtEl>
                                        <p:attrNameLst>
                                          <p:attrName>ppt_y</p:attrName>
                                        </p:attrNameLst>
                                      </p:cBhvr>
                                      <p:tavLst>
                                        <p:tav tm="0">
                                          <p:val>
                                            <p:strVal val="0-#ppt_h/2"/>
                                          </p:val>
                                        </p:tav>
                                        <p:tav tm="100000">
                                          <p:val>
                                            <p:strVal val="#ppt_y"/>
                                          </p:val>
                                        </p:tav>
                                      </p:tavLst>
                                    </p:anim>
                                  </p:childTnLst>
                                </p:cTn>
                              </p:par>
                              <p:par>
                                <p:cTn id="40" presetID="2" presetClass="entr" presetSubtype="2" decel="100000" fill="hold" grpId="0" nodeType="withEffect">
                                  <p:stCondLst>
                                    <p:cond delay="250"/>
                                  </p:stCondLst>
                                  <p:childTnLst>
                                    <p:set>
                                      <p:cBhvr>
                                        <p:cTn id="41" dur="1" fill="hold">
                                          <p:stCondLst>
                                            <p:cond delay="0"/>
                                          </p:stCondLst>
                                        </p:cTn>
                                        <p:tgtEl>
                                          <p:spTgt spid="24">
                                            <p:txEl>
                                              <p:pRg st="0" end="0"/>
                                            </p:txEl>
                                          </p:spTgt>
                                        </p:tgtEl>
                                        <p:attrNameLst>
                                          <p:attrName>style.visibility</p:attrName>
                                        </p:attrNameLst>
                                      </p:cBhvr>
                                      <p:to>
                                        <p:strVal val="visible"/>
                                      </p:to>
                                    </p:set>
                                    <p:anim calcmode="lin" valueType="num">
                                      <p:cBhvr additive="base">
                                        <p:cTn id="42" dur="500" fill="hold"/>
                                        <p:tgtEl>
                                          <p:spTgt spid="24">
                                            <p:txEl>
                                              <p:pRg st="0" end="0"/>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24">
                                            <p:txEl>
                                              <p:pRg st="0" end="0"/>
                                            </p:txEl>
                                          </p:spTgt>
                                        </p:tgtEl>
                                        <p:attrNameLst>
                                          <p:attrName>ppt_y</p:attrName>
                                        </p:attrNameLst>
                                      </p:cBhvr>
                                      <p:tavLst>
                                        <p:tav tm="0">
                                          <p:val>
                                            <p:strVal val="#ppt_y"/>
                                          </p:val>
                                        </p:tav>
                                        <p:tav tm="100000">
                                          <p:val>
                                            <p:strVal val="#ppt_y"/>
                                          </p:val>
                                        </p:tav>
                                      </p:tavLst>
                                    </p:anim>
                                  </p:childTnLst>
                                </p:cTn>
                              </p:par>
                            </p:childTnLst>
                          </p:cTn>
                        </p:par>
                        <p:par>
                          <p:cTn id="44" fill="hold">
                            <p:stCondLst>
                              <p:cond delay="3350"/>
                            </p:stCondLst>
                            <p:childTnLst>
                              <p:par>
                                <p:cTn id="45" presetID="2" presetClass="entr" presetSubtype="1" decel="100000" fill="hold" grpId="0" nodeType="afterEffect">
                                  <p:stCondLst>
                                    <p:cond delay="25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0-#ppt_h/2"/>
                                          </p:val>
                                        </p:tav>
                                        <p:tav tm="100000">
                                          <p:val>
                                            <p:strVal val="#ppt_y"/>
                                          </p:val>
                                        </p:tav>
                                      </p:tavLst>
                                    </p:anim>
                                  </p:childTnLst>
                                </p:cTn>
                              </p:par>
                              <p:par>
                                <p:cTn id="49" presetID="2" presetClass="entr" presetSubtype="2" decel="100000" fill="hold" grpId="0" nodeType="withEffect">
                                  <p:stCondLst>
                                    <p:cond delay="250"/>
                                  </p:stCondLst>
                                  <p:childTnLst>
                                    <p:set>
                                      <p:cBhvr>
                                        <p:cTn id="50" dur="1" fill="hold">
                                          <p:stCondLst>
                                            <p:cond delay="0"/>
                                          </p:stCondLst>
                                        </p:cTn>
                                        <p:tgtEl>
                                          <p:spTgt spid="26">
                                            <p:txEl>
                                              <p:pRg st="0" end="0"/>
                                            </p:txEl>
                                          </p:spTgt>
                                        </p:tgtEl>
                                        <p:attrNameLst>
                                          <p:attrName>style.visibility</p:attrName>
                                        </p:attrNameLst>
                                      </p:cBhvr>
                                      <p:to>
                                        <p:strVal val="visible"/>
                                      </p:to>
                                    </p:set>
                                    <p:anim calcmode="lin" valueType="num">
                                      <p:cBhvr additive="base">
                                        <p:cTn id="51" dur="500" fill="hold"/>
                                        <p:tgtEl>
                                          <p:spTgt spid="26">
                                            <p:txEl>
                                              <p:pRg st="0" end="0"/>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26">
                                            <p:txEl>
                                              <p:pRg st="0" end="0"/>
                                            </p:txEl>
                                          </p:spTgt>
                                        </p:tgtEl>
                                        <p:attrNameLst>
                                          <p:attrName>ppt_y</p:attrName>
                                        </p:attrNameLst>
                                      </p:cBhvr>
                                      <p:tavLst>
                                        <p:tav tm="0">
                                          <p:val>
                                            <p:strVal val="#ppt_y"/>
                                          </p:val>
                                        </p:tav>
                                        <p:tav tm="100000">
                                          <p:val>
                                            <p:strVal val="#ppt_y"/>
                                          </p:val>
                                        </p:tav>
                                      </p:tavLst>
                                    </p:anim>
                                  </p:childTnLst>
                                </p:cTn>
                              </p:par>
                            </p:childTnLst>
                          </p:cTn>
                        </p:par>
                        <p:par>
                          <p:cTn id="53" fill="hold">
                            <p:stCondLst>
                              <p:cond delay="4100"/>
                            </p:stCondLst>
                            <p:childTnLst>
                              <p:par>
                                <p:cTn id="54" presetID="2" presetClass="entr" presetSubtype="1" decel="100000" fill="hold" grpId="0" nodeType="afterEffect">
                                  <p:stCondLst>
                                    <p:cond delay="25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0-#ppt_h/2"/>
                                          </p:val>
                                        </p:tav>
                                        <p:tav tm="100000">
                                          <p:val>
                                            <p:strVal val="#ppt_y"/>
                                          </p:val>
                                        </p:tav>
                                      </p:tavLst>
                                    </p:anim>
                                  </p:childTnLst>
                                </p:cTn>
                              </p:par>
                              <p:par>
                                <p:cTn id="58" presetID="2" presetClass="entr" presetSubtype="2" decel="100000" fill="hold" grpId="0" nodeType="withEffect">
                                  <p:stCondLst>
                                    <p:cond delay="250"/>
                                  </p:stCondLst>
                                  <p:childTnLst>
                                    <p:set>
                                      <p:cBhvr>
                                        <p:cTn id="59" dur="1" fill="hold">
                                          <p:stCondLst>
                                            <p:cond delay="0"/>
                                          </p:stCondLst>
                                        </p:cTn>
                                        <p:tgtEl>
                                          <p:spTgt spid="28">
                                            <p:txEl>
                                              <p:pRg st="0" end="0"/>
                                            </p:txEl>
                                          </p:spTgt>
                                        </p:tgtEl>
                                        <p:attrNameLst>
                                          <p:attrName>style.visibility</p:attrName>
                                        </p:attrNameLst>
                                      </p:cBhvr>
                                      <p:to>
                                        <p:strVal val="visible"/>
                                      </p:to>
                                    </p:set>
                                    <p:anim calcmode="lin" valueType="num">
                                      <p:cBhvr additive="base">
                                        <p:cTn id="60" dur="500" fill="hold"/>
                                        <p:tgtEl>
                                          <p:spTgt spid="28">
                                            <p:txEl>
                                              <p:pRg st="0" end="0"/>
                                            </p:txEl>
                                          </p:spTgt>
                                        </p:tgtEl>
                                        <p:attrNameLst>
                                          <p:attrName>ppt_x</p:attrName>
                                        </p:attrNameLst>
                                      </p:cBhvr>
                                      <p:tavLst>
                                        <p:tav tm="0">
                                          <p:val>
                                            <p:strVal val="1+#ppt_w/2"/>
                                          </p:val>
                                        </p:tav>
                                        <p:tav tm="100000">
                                          <p:val>
                                            <p:strVal val="#ppt_x"/>
                                          </p:val>
                                        </p:tav>
                                      </p:tavLst>
                                    </p:anim>
                                    <p:anim calcmode="lin" valueType="num">
                                      <p:cBhvr additive="base">
                                        <p:cTn id="61" dur="500" fill="hold"/>
                                        <p:tgtEl>
                                          <p:spTgt spid="2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1" grpId="0" animBg="1"/>
      <p:bldP spid="12" grpId="0" animBg="1"/>
      <p:bldP spid="13" grpId="0" animBg="1"/>
      <p:bldP spid="14" grpId="0" animBg="1"/>
      <p:bldP spid="15" grpId="0" animBg="1"/>
      <p:bldP spid="18" grpId="0" build="p">
        <p:tmplLst>
          <p:tmpl lvl="1">
            <p:tnLst>
              <p:par>
                <p:cTn presetID="2" presetClass="entr" presetSubtype="2" decel="100000" fill="hold" nodeType="withEffect">
                  <p:stCondLst>
                    <p:cond delay="25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500" fill="hold"/>
                        <p:tgtEl>
                          <p:spTgt spid="18"/>
                        </p:tgtEl>
                        <p:attrNameLst>
                          <p:attrName>ppt_x</p:attrName>
                        </p:attrNameLst>
                      </p:cBhvr>
                      <p:tavLst>
                        <p:tav tm="0">
                          <p:val>
                            <p:strVal val="1+#ppt_w/2"/>
                          </p:val>
                        </p:tav>
                        <p:tav tm="100000">
                          <p:val>
                            <p:strVal val="#ppt_x"/>
                          </p:val>
                        </p:tav>
                      </p:tavLst>
                    </p:anim>
                    <p:anim calcmode="lin" valueType="num">
                      <p:cBhvr additive="base">
                        <p:cTn dur="500" fill="hold"/>
                        <p:tgtEl>
                          <p:spTgt spid="18"/>
                        </p:tgtEl>
                        <p:attrNameLst>
                          <p:attrName>ppt_y</p:attrName>
                        </p:attrNameLst>
                      </p:cBhvr>
                      <p:tavLst>
                        <p:tav tm="0">
                          <p:val>
                            <p:strVal val="#ppt_y"/>
                          </p:val>
                        </p:tav>
                        <p:tav tm="100000">
                          <p:val>
                            <p:strVal val="#ppt_y"/>
                          </p:val>
                        </p:tav>
                      </p:tavLst>
                    </p:anim>
                  </p:childTnLst>
                </p:cTn>
              </p:par>
            </p:tnLst>
          </p:tmpl>
        </p:tmplLst>
      </p:bldP>
      <p:bldP spid="22" grpId="0" build="p">
        <p:tmplLst>
          <p:tmpl lvl="1">
            <p:tnLst>
              <p:par>
                <p:cTn presetID="2" presetClass="entr" presetSubtype="2" decel="100000" fill="hold" nodeType="withEffect">
                  <p:stCondLst>
                    <p:cond delay="25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1+#ppt_w/2"/>
                          </p:val>
                        </p:tav>
                        <p:tav tm="100000">
                          <p:val>
                            <p:strVal val="#ppt_x"/>
                          </p:val>
                        </p:tav>
                      </p:tavLst>
                    </p:anim>
                    <p:anim calcmode="lin" valueType="num">
                      <p:cBhvr additive="base">
                        <p:cTn dur="500" fill="hold"/>
                        <p:tgtEl>
                          <p:spTgt spid="22"/>
                        </p:tgtEl>
                        <p:attrNameLst>
                          <p:attrName>ppt_y</p:attrName>
                        </p:attrNameLst>
                      </p:cBhvr>
                      <p:tavLst>
                        <p:tav tm="0">
                          <p:val>
                            <p:strVal val="#ppt_y"/>
                          </p:val>
                        </p:tav>
                        <p:tav tm="100000">
                          <p:val>
                            <p:strVal val="#ppt_y"/>
                          </p:val>
                        </p:tav>
                      </p:tavLst>
                    </p:anim>
                  </p:childTnLst>
                </p:cTn>
              </p:par>
            </p:tnLst>
          </p:tmpl>
        </p:tmplLst>
      </p:bldP>
      <p:bldP spid="24" grpId="0" build="p">
        <p:tmplLst>
          <p:tmpl lvl="1">
            <p:tnLst>
              <p:par>
                <p:cTn presetID="2" presetClass="entr" presetSubtype="2" decel="100000" fill="hold" nodeType="withEffect">
                  <p:stCondLst>
                    <p:cond delay="25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fill="hold"/>
                        <p:tgtEl>
                          <p:spTgt spid="24"/>
                        </p:tgtEl>
                        <p:attrNameLst>
                          <p:attrName>ppt_x</p:attrName>
                        </p:attrNameLst>
                      </p:cBhvr>
                      <p:tavLst>
                        <p:tav tm="0">
                          <p:val>
                            <p:strVal val="1+#ppt_w/2"/>
                          </p:val>
                        </p:tav>
                        <p:tav tm="100000">
                          <p:val>
                            <p:strVal val="#ppt_x"/>
                          </p:val>
                        </p:tav>
                      </p:tavLst>
                    </p:anim>
                    <p:anim calcmode="lin" valueType="num">
                      <p:cBhvr additive="base">
                        <p:cTn dur="500" fill="hold"/>
                        <p:tgtEl>
                          <p:spTgt spid="24"/>
                        </p:tgtEl>
                        <p:attrNameLst>
                          <p:attrName>ppt_y</p:attrName>
                        </p:attrNameLst>
                      </p:cBhvr>
                      <p:tavLst>
                        <p:tav tm="0">
                          <p:val>
                            <p:strVal val="#ppt_y"/>
                          </p:val>
                        </p:tav>
                        <p:tav tm="100000">
                          <p:val>
                            <p:strVal val="#ppt_y"/>
                          </p:val>
                        </p:tav>
                      </p:tavLst>
                    </p:anim>
                  </p:childTnLst>
                </p:cTn>
              </p:par>
            </p:tnLst>
          </p:tmpl>
        </p:tmplLst>
      </p:bldP>
      <p:bldP spid="26" grpId="0" build="p">
        <p:tmplLst>
          <p:tmpl lvl="1">
            <p:tnLst>
              <p:par>
                <p:cTn presetID="2" presetClass="entr" presetSubtype="2" decel="100000" fill="hold" nodeType="withEffect">
                  <p:stCondLst>
                    <p:cond delay="25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1+#ppt_w/2"/>
                          </p:val>
                        </p:tav>
                        <p:tav tm="100000">
                          <p:val>
                            <p:strVal val="#ppt_x"/>
                          </p:val>
                        </p:tav>
                      </p:tavLst>
                    </p:anim>
                    <p:anim calcmode="lin" valueType="num">
                      <p:cBhvr additive="base">
                        <p:cTn dur="500" fill="hold"/>
                        <p:tgtEl>
                          <p:spTgt spid="26"/>
                        </p:tgtEl>
                        <p:attrNameLst>
                          <p:attrName>ppt_y</p:attrName>
                        </p:attrNameLst>
                      </p:cBhvr>
                      <p:tavLst>
                        <p:tav tm="0">
                          <p:val>
                            <p:strVal val="#ppt_y"/>
                          </p:val>
                        </p:tav>
                        <p:tav tm="100000">
                          <p:val>
                            <p:strVal val="#ppt_y"/>
                          </p:val>
                        </p:tav>
                      </p:tavLst>
                    </p:anim>
                  </p:childTnLst>
                </p:cTn>
              </p:par>
            </p:tnLst>
          </p:tmpl>
        </p:tmplLst>
      </p:bldP>
      <p:bldP spid="28" grpId="0" build="p">
        <p:tmplLst>
          <p:tmpl lvl="1">
            <p:tnLst>
              <p:par>
                <p:cTn presetID="2" presetClass="entr" presetSubtype="2" decel="100000" fill="hold" nodeType="withEffect">
                  <p:stCondLst>
                    <p:cond delay="25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1+#ppt_w/2"/>
                          </p:val>
                        </p:tav>
                        <p:tav tm="100000">
                          <p:val>
                            <p:strVal val="#ppt_x"/>
                          </p:val>
                        </p:tav>
                      </p:tavLst>
                    </p:anim>
                    <p:anim calcmode="lin" valueType="num">
                      <p:cBhvr additive="base">
                        <p:cTn dur="500" fill="hold"/>
                        <p:tgtEl>
                          <p:spTgt spid="28"/>
                        </p:tgtEl>
                        <p:attrNameLst>
                          <p:attrName>ppt_y</p:attrName>
                        </p:attrNameLst>
                      </p:cBhvr>
                      <p:tavLst>
                        <p:tav tm="0">
                          <p:val>
                            <p:strVal val="#ppt_y"/>
                          </p:val>
                        </p:tav>
                        <p:tav tm="100000">
                          <p:val>
                            <p:strVal val="#ppt_y"/>
                          </p:val>
                        </p:tav>
                      </p:tavLst>
                    </p:anim>
                  </p:childTnLst>
                </p:cTn>
              </p:par>
            </p:tnLst>
          </p:tmpl>
        </p:tmplLst>
      </p:bldP>
      <p:bldP spid="29" grpId="0" build="p">
        <p:tmplLst>
          <p:tmpl lvl="1">
            <p:tnLst>
              <p:par>
                <p:cTn presetID="2" presetClass="entr" presetSubtype="9" decel="100000" fill="hold" nodeType="afterEffect">
                  <p:stCondLst>
                    <p:cond delay="0"/>
                  </p:stCondLst>
                  <p:iterate type="wd">
                    <p:tmPct val="10000"/>
                  </p:iterate>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0-#ppt_w/2"/>
                          </p:val>
                        </p:tav>
                        <p:tav tm="100000">
                          <p:val>
                            <p:strVal val="#ppt_x"/>
                          </p:val>
                        </p:tav>
                      </p:tavLst>
                    </p:anim>
                    <p:anim calcmode="lin" valueType="num">
                      <p:cBhvr additive="base">
                        <p:cTn dur="500" fill="hold"/>
                        <p:tgtEl>
                          <p:spTgt spid="29"/>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 Keywords and Descriptions">
    <p:spTree>
      <p:nvGrpSpPr>
        <p:cNvPr id="1" name=""/>
        <p:cNvGrpSpPr/>
        <p:nvPr/>
      </p:nvGrpSpPr>
      <p:grpSpPr>
        <a:xfrm>
          <a:off x="0" y="0"/>
          <a:ext cx="0" cy="0"/>
          <a:chOff x="0" y="0"/>
          <a:chExt cx="0" cy="0"/>
        </a:xfrm>
      </p:grpSpPr>
      <p:sp>
        <p:nvSpPr>
          <p:cNvPr id="38" name="角丸四角形 37"/>
          <p:cNvSpPr/>
          <p:nvPr userDrawn="1"/>
        </p:nvSpPr>
        <p:spPr>
          <a:xfrm>
            <a:off x="831177" y="5275016"/>
            <a:ext cx="10530542" cy="726909"/>
          </a:xfrm>
          <a:prstGeom prst="roundRect">
            <a:avLst>
              <a:gd name="adj" fmla="val 50000"/>
            </a:avLst>
          </a:prstGeom>
          <a:solidFill>
            <a:schemeClr val="accent5">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Route 159 Light" pitchFamily="50" charset="0"/>
              <a:cs typeface="+mn-cs"/>
            </a:endParaRPr>
          </a:p>
        </p:txBody>
      </p:sp>
      <p:sp>
        <p:nvSpPr>
          <p:cNvPr id="37" name="角丸四角形 36"/>
          <p:cNvSpPr/>
          <p:nvPr userDrawn="1"/>
        </p:nvSpPr>
        <p:spPr>
          <a:xfrm>
            <a:off x="831177" y="4364761"/>
            <a:ext cx="10530542" cy="726909"/>
          </a:xfrm>
          <a:prstGeom prst="roundRect">
            <a:avLst>
              <a:gd name="adj" fmla="val 50000"/>
            </a:avLst>
          </a:prstGeom>
          <a:solidFill>
            <a:schemeClr val="accent4">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Route 159 Light" pitchFamily="50" charset="0"/>
              <a:cs typeface="+mn-cs"/>
            </a:endParaRPr>
          </a:p>
        </p:txBody>
      </p:sp>
      <p:sp>
        <p:nvSpPr>
          <p:cNvPr id="36" name="角丸四角形 35"/>
          <p:cNvSpPr/>
          <p:nvPr userDrawn="1"/>
        </p:nvSpPr>
        <p:spPr>
          <a:xfrm>
            <a:off x="831177" y="1633997"/>
            <a:ext cx="10530542" cy="726909"/>
          </a:xfrm>
          <a:prstGeom prst="roundRect">
            <a:avLst>
              <a:gd name="adj" fmla="val 50000"/>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Route 159 Light" pitchFamily="50" charset="0"/>
              <a:cs typeface="+mn-cs"/>
            </a:endParaRPr>
          </a:p>
        </p:txBody>
      </p:sp>
      <p:sp>
        <p:nvSpPr>
          <p:cNvPr id="35" name="角丸四角形 34"/>
          <p:cNvSpPr/>
          <p:nvPr userDrawn="1"/>
        </p:nvSpPr>
        <p:spPr>
          <a:xfrm>
            <a:off x="831177" y="2544252"/>
            <a:ext cx="10530542" cy="726909"/>
          </a:xfrm>
          <a:prstGeom prst="roundRect">
            <a:avLst>
              <a:gd name="adj" fmla="val 50000"/>
            </a:avLst>
          </a:prstGeom>
          <a:solidFill>
            <a:schemeClr val="accent3">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Route 159 Light" pitchFamily="50" charset="0"/>
              <a:cs typeface="+mn-cs"/>
            </a:endParaRPr>
          </a:p>
        </p:txBody>
      </p:sp>
      <p:sp>
        <p:nvSpPr>
          <p:cNvPr id="33" name="角丸四角形 32"/>
          <p:cNvSpPr/>
          <p:nvPr userDrawn="1"/>
        </p:nvSpPr>
        <p:spPr>
          <a:xfrm>
            <a:off x="831177" y="3454506"/>
            <a:ext cx="10530542" cy="726909"/>
          </a:xfrm>
          <a:prstGeom prst="roundRect">
            <a:avLst>
              <a:gd name="adj" fmla="val 50000"/>
            </a:avLst>
          </a:prstGeom>
          <a:solidFill>
            <a:schemeClr val="accent2">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Route 159 Light" pitchFamily="50" charset="0"/>
              <a:cs typeface="+mn-cs"/>
            </a:endParaRPr>
          </a:p>
        </p:txBody>
      </p:sp>
      <p:sp>
        <p:nvSpPr>
          <p:cNvPr id="5" name="円/楕円 4"/>
          <p:cNvSpPr/>
          <p:nvPr userDrawn="1"/>
        </p:nvSpPr>
        <p:spPr>
          <a:xfrm>
            <a:off x="10705880" y="1721621"/>
            <a:ext cx="552048" cy="552000"/>
          </a:xfrm>
          <a:prstGeom prst="ellipse">
            <a:avLst/>
          </a:prstGeom>
          <a:solidFill>
            <a:schemeClr val="accent1">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44" name="円/楕円 43"/>
          <p:cNvSpPr/>
          <p:nvPr userDrawn="1"/>
        </p:nvSpPr>
        <p:spPr>
          <a:xfrm>
            <a:off x="10705880" y="2631537"/>
            <a:ext cx="552048" cy="552000"/>
          </a:xfrm>
          <a:prstGeom prst="ellipse">
            <a:avLst/>
          </a:prstGeom>
          <a:solidFill>
            <a:schemeClr val="accent3">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45" name="円/楕円 44"/>
          <p:cNvSpPr/>
          <p:nvPr userDrawn="1"/>
        </p:nvSpPr>
        <p:spPr>
          <a:xfrm>
            <a:off x="10705880" y="3541791"/>
            <a:ext cx="552048" cy="552000"/>
          </a:xfrm>
          <a:prstGeom prst="ellipse">
            <a:avLst/>
          </a:prstGeom>
          <a:solidFill>
            <a:schemeClr val="accent2">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46" name="円/楕円 45"/>
          <p:cNvSpPr/>
          <p:nvPr userDrawn="1"/>
        </p:nvSpPr>
        <p:spPr>
          <a:xfrm>
            <a:off x="10705880" y="4452385"/>
            <a:ext cx="552048" cy="552000"/>
          </a:xfrm>
          <a:prstGeom prst="ellipse">
            <a:avLst/>
          </a:prstGeom>
          <a:solidFill>
            <a:schemeClr val="accent4">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B143DD"/>
              </a:solidFill>
              <a:effectLst/>
              <a:uLnTx/>
              <a:uFillTx/>
              <a:latin typeface="Open Sans"/>
              <a:cs typeface="+mn-cs"/>
            </a:endParaRPr>
          </a:p>
        </p:txBody>
      </p:sp>
      <p:sp>
        <p:nvSpPr>
          <p:cNvPr id="47" name="円/楕円 46"/>
          <p:cNvSpPr/>
          <p:nvPr userDrawn="1"/>
        </p:nvSpPr>
        <p:spPr>
          <a:xfrm>
            <a:off x="10705880" y="5362641"/>
            <a:ext cx="552048" cy="552000"/>
          </a:xfrm>
          <a:prstGeom prst="ellipse">
            <a:avLst/>
          </a:prstGeom>
          <a:solidFill>
            <a:schemeClr val="accent5">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テキスト プレースホルダー 6"/>
          <p:cNvSpPr>
            <a:spLocks noGrp="1"/>
          </p:cNvSpPr>
          <p:nvPr>
            <p:ph type="body" sz="quarter" idx="16" hasCustomPrompt="1"/>
          </p:nvPr>
        </p:nvSpPr>
        <p:spPr>
          <a:xfrm>
            <a:off x="4615536" y="1637991"/>
            <a:ext cx="5997966" cy="718922"/>
          </a:xfrm>
        </p:spPr>
        <p:txBody>
          <a:bodyPr anchor="ctr">
            <a:norm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2" name="テキスト プレースホルダー 6"/>
          <p:cNvSpPr>
            <a:spLocks noGrp="1"/>
          </p:cNvSpPr>
          <p:nvPr>
            <p:ph type="body" sz="quarter" idx="20" hasCustomPrompt="1"/>
          </p:nvPr>
        </p:nvSpPr>
        <p:spPr>
          <a:xfrm>
            <a:off x="4615536" y="2548246"/>
            <a:ext cx="5997966" cy="718922"/>
          </a:xfrm>
        </p:spPr>
        <p:txBody>
          <a:bodyPr anchor="ctr">
            <a:norm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4" name="テキスト プレースホルダー 6"/>
          <p:cNvSpPr>
            <a:spLocks noGrp="1"/>
          </p:cNvSpPr>
          <p:nvPr>
            <p:ph type="body" sz="quarter" idx="22" hasCustomPrompt="1"/>
          </p:nvPr>
        </p:nvSpPr>
        <p:spPr>
          <a:xfrm>
            <a:off x="4615536" y="3458500"/>
            <a:ext cx="5997966" cy="718922"/>
          </a:xfrm>
        </p:spPr>
        <p:txBody>
          <a:bodyPr anchor="ctr">
            <a:norm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6" name="テキスト プレースホルダー 6"/>
          <p:cNvSpPr>
            <a:spLocks noGrp="1"/>
          </p:cNvSpPr>
          <p:nvPr>
            <p:ph type="body" sz="quarter" idx="24" hasCustomPrompt="1"/>
          </p:nvPr>
        </p:nvSpPr>
        <p:spPr>
          <a:xfrm>
            <a:off x="4615536" y="4368755"/>
            <a:ext cx="5997966" cy="718922"/>
          </a:xfrm>
        </p:spPr>
        <p:txBody>
          <a:bodyPr anchor="ctr">
            <a:norm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8" name="テキスト プレースホルダー 6"/>
          <p:cNvSpPr>
            <a:spLocks noGrp="1"/>
          </p:cNvSpPr>
          <p:nvPr>
            <p:ph type="body" sz="quarter" idx="26" hasCustomPrompt="1"/>
          </p:nvPr>
        </p:nvSpPr>
        <p:spPr>
          <a:xfrm>
            <a:off x="4615536" y="5279010"/>
            <a:ext cx="5997966" cy="718922"/>
          </a:xfrm>
        </p:spPr>
        <p:txBody>
          <a:bodyPr anchor="ctr">
            <a:norm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19" name="角丸四角形 18"/>
          <p:cNvSpPr/>
          <p:nvPr userDrawn="1"/>
        </p:nvSpPr>
        <p:spPr>
          <a:xfrm>
            <a:off x="923547" y="1721283"/>
            <a:ext cx="3408340" cy="552339"/>
          </a:xfrm>
          <a:prstGeom prst="roundRect">
            <a:avLst>
              <a:gd name="adj" fmla="val 50000"/>
            </a:avLst>
          </a:prstGeom>
          <a:solidFill>
            <a:schemeClr val="accent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Route 159 Light" pitchFamily="50" charset="0"/>
              <a:cs typeface="+mn-cs"/>
            </a:endParaRPr>
          </a:p>
        </p:txBody>
      </p:sp>
      <p:sp>
        <p:nvSpPr>
          <p:cNvPr id="20" name="角丸四角形 19"/>
          <p:cNvSpPr/>
          <p:nvPr userDrawn="1"/>
        </p:nvSpPr>
        <p:spPr>
          <a:xfrm>
            <a:off x="923547" y="2631537"/>
            <a:ext cx="3408340" cy="552339"/>
          </a:xfrm>
          <a:prstGeom prst="roundRect">
            <a:avLst>
              <a:gd name="adj" fmla="val 50000"/>
            </a:avLst>
          </a:prstGeom>
          <a:solidFill>
            <a:schemeClr val="accent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Route 159 Light" pitchFamily="50" charset="0"/>
              <a:cs typeface="+mn-cs"/>
            </a:endParaRPr>
          </a:p>
        </p:txBody>
      </p:sp>
      <p:sp>
        <p:nvSpPr>
          <p:cNvPr id="21" name="角丸四角形 20"/>
          <p:cNvSpPr/>
          <p:nvPr userDrawn="1"/>
        </p:nvSpPr>
        <p:spPr>
          <a:xfrm>
            <a:off x="923547" y="5362302"/>
            <a:ext cx="3408340" cy="552339"/>
          </a:xfrm>
          <a:prstGeom prst="roundRect">
            <a:avLst>
              <a:gd name="adj" fmla="val 50000"/>
            </a:avLst>
          </a:prstGeom>
          <a:solidFill>
            <a:schemeClr val="accent5"/>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Route 159 Light" pitchFamily="50" charset="0"/>
              <a:cs typeface="+mn-cs"/>
            </a:endParaRPr>
          </a:p>
        </p:txBody>
      </p:sp>
      <p:sp>
        <p:nvSpPr>
          <p:cNvPr id="23" name="角丸四角形 22"/>
          <p:cNvSpPr/>
          <p:nvPr userDrawn="1"/>
        </p:nvSpPr>
        <p:spPr>
          <a:xfrm>
            <a:off x="923547" y="3541792"/>
            <a:ext cx="3408340" cy="552339"/>
          </a:xfrm>
          <a:prstGeom prst="roundRect">
            <a:avLst>
              <a:gd name="adj" fmla="val 50000"/>
            </a:avLst>
          </a:prstGeom>
          <a:solidFill>
            <a:schemeClr val="accent2"/>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Route 159 Light" pitchFamily="50" charset="0"/>
              <a:cs typeface="+mn-cs"/>
            </a:endParaRPr>
          </a:p>
        </p:txBody>
      </p:sp>
      <p:sp>
        <p:nvSpPr>
          <p:cNvPr id="25" name="角丸四角形 24"/>
          <p:cNvSpPr/>
          <p:nvPr userDrawn="1"/>
        </p:nvSpPr>
        <p:spPr>
          <a:xfrm>
            <a:off x="923547" y="4452047"/>
            <a:ext cx="3408340" cy="552339"/>
          </a:xfrm>
          <a:prstGeom prst="roundRect">
            <a:avLst>
              <a:gd name="adj" fmla="val 50000"/>
            </a:avLst>
          </a:prstGeom>
          <a:solidFill>
            <a:schemeClr val="accent4"/>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Route 159 Light" pitchFamily="50" charset="0"/>
              <a:cs typeface="+mn-cs"/>
            </a:endParaRPr>
          </a:p>
        </p:txBody>
      </p:sp>
      <p:sp>
        <p:nvSpPr>
          <p:cNvPr id="39" name="テキスト プレースホルダー 6"/>
          <p:cNvSpPr>
            <a:spLocks noGrp="1"/>
          </p:cNvSpPr>
          <p:nvPr>
            <p:ph type="body" sz="quarter" idx="27" hasCustomPrompt="1"/>
          </p:nvPr>
        </p:nvSpPr>
        <p:spPr>
          <a:xfrm>
            <a:off x="1120532" y="1815608"/>
            <a:ext cx="3014368" cy="363689"/>
          </a:xfrm>
        </p:spPr>
        <p:txBody>
          <a:bodyPr anchor="ctr">
            <a:noAutofit/>
          </a:bodyPr>
          <a:lstStyle>
            <a:lvl1pPr algn="ctr">
              <a:defRPr sz="1867"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40" name="テキスト プレースホルダー 6"/>
          <p:cNvSpPr>
            <a:spLocks noGrp="1"/>
          </p:cNvSpPr>
          <p:nvPr>
            <p:ph type="body" sz="quarter" idx="28" hasCustomPrompt="1"/>
          </p:nvPr>
        </p:nvSpPr>
        <p:spPr>
          <a:xfrm>
            <a:off x="1120532" y="5456627"/>
            <a:ext cx="3014368" cy="363689"/>
          </a:xfrm>
        </p:spPr>
        <p:txBody>
          <a:bodyPr anchor="ctr">
            <a:noAutofit/>
          </a:bodyPr>
          <a:lstStyle>
            <a:lvl1pPr algn="ctr">
              <a:defRPr sz="1867"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41" name="テキスト プレースホルダー 6"/>
          <p:cNvSpPr>
            <a:spLocks noGrp="1"/>
          </p:cNvSpPr>
          <p:nvPr>
            <p:ph type="body" sz="quarter" idx="29" hasCustomPrompt="1"/>
          </p:nvPr>
        </p:nvSpPr>
        <p:spPr>
          <a:xfrm>
            <a:off x="1120532" y="2725862"/>
            <a:ext cx="3014368" cy="363689"/>
          </a:xfrm>
        </p:spPr>
        <p:txBody>
          <a:bodyPr anchor="ctr">
            <a:noAutofit/>
          </a:bodyPr>
          <a:lstStyle>
            <a:lvl1pPr algn="ctr">
              <a:defRPr sz="1867"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42" name="テキスト プレースホルダー 6"/>
          <p:cNvSpPr>
            <a:spLocks noGrp="1"/>
          </p:cNvSpPr>
          <p:nvPr>
            <p:ph type="body" sz="quarter" idx="30" hasCustomPrompt="1"/>
          </p:nvPr>
        </p:nvSpPr>
        <p:spPr>
          <a:xfrm>
            <a:off x="1120532" y="3636116"/>
            <a:ext cx="3014368" cy="363689"/>
          </a:xfrm>
        </p:spPr>
        <p:txBody>
          <a:bodyPr anchor="ctr">
            <a:noAutofit/>
          </a:bodyPr>
          <a:lstStyle>
            <a:lvl1pPr algn="ctr">
              <a:defRPr sz="1867"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43" name="テキスト プレースホルダー 6"/>
          <p:cNvSpPr>
            <a:spLocks noGrp="1"/>
          </p:cNvSpPr>
          <p:nvPr>
            <p:ph type="body" sz="quarter" idx="31" hasCustomPrompt="1"/>
          </p:nvPr>
        </p:nvSpPr>
        <p:spPr>
          <a:xfrm>
            <a:off x="1120532" y="4546371"/>
            <a:ext cx="3014368" cy="363689"/>
          </a:xfrm>
        </p:spPr>
        <p:txBody>
          <a:bodyPr anchor="ctr">
            <a:noAutofit/>
          </a:bodyPr>
          <a:lstStyle>
            <a:lvl1pPr algn="ctr">
              <a:defRPr sz="1867"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844085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4" decel="100000"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750" fill="hold"/>
                                        <p:tgtEl>
                                          <p:spTgt spid="19"/>
                                        </p:tgtEl>
                                        <p:attrNameLst>
                                          <p:attrName>ppt_x</p:attrName>
                                        </p:attrNameLst>
                                      </p:cBhvr>
                                      <p:tavLst>
                                        <p:tav tm="0">
                                          <p:val>
                                            <p:strVal val="#ppt_x"/>
                                          </p:val>
                                        </p:tav>
                                        <p:tav tm="100000">
                                          <p:val>
                                            <p:strVal val="#ppt_x"/>
                                          </p:val>
                                        </p:tav>
                                      </p:tavLst>
                                    </p:anim>
                                    <p:anim calcmode="lin" valueType="num">
                                      <p:cBhvr additive="base">
                                        <p:cTn id="16" dur="750" fill="hold"/>
                                        <p:tgtEl>
                                          <p:spTgt spid="19"/>
                                        </p:tgtEl>
                                        <p:attrNameLst>
                                          <p:attrName>ppt_y</p:attrName>
                                        </p:attrNameLst>
                                      </p:cBhvr>
                                      <p:tavLst>
                                        <p:tav tm="0">
                                          <p:val>
                                            <p:strVal val="1+#ppt_h/2"/>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39">
                                            <p:txEl>
                                              <p:pRg st="0" end="0"/>
                                            </p:txEl>
                                          </p:spTgt>
                                        </p:tgtEl>
                                        <p:attrNameLst>
                                          <p:attrName>style.visibility</p:attrName>
                                        </p:attrNameLst>
                                      </p:cBhvr>
                                      <p:to>
                                        <p:strVal val="visible"/>
                                      </p:to>
                                    </p:set>
                                    <p:anim calcmode="lin" valueType="num">
                                      <p:cBhvr additive="base">
                                        <p:cTn id="19" dur="75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20" dur="750" fill="hold"/>
                                        <p:tgtEl>
                                          <p:spTgt spid="39">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16" presetClass="entr" presetSubtype="37"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barn(outVertical)">
                                      <p:cBhvr>
                                        <p:cTn id="24" dur="500"/>
                                        <p:tgtEl>
                                          <p:spTgt spid="36"/>
                                        </p:tgtEl>
                                      </p:cBhvr>
                                    </p:animEffect>
                                  </p:childTnLst>
                                </p:cTn>
                              </p:par>
                            </p:childTnLst>
                          </p:cTn>
                        </p:par>
                        <p:par>
                          <p:cTn id="25" fill="hold">
                            <p:stCondLst>
                              <p:cond delay="1750"/>
                            </p:stCondLst>
                            <p:childTnLst>
                              <p:par>
                                <p:cTn id="26" presetID="22" presetClass="entr" presetSubtype="8" fill="hold" grpId="0" nodeType="afterEffect">
                                  <p:stCondLst>
                                    <p:cond delay="250"/>
                                  </p:stCondLst>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wipe(left)">
                                      <p:cBhvr>
                                        <p:cTn id="28" dur="500"/>
                                        <p:tgtEl>
                                          <p:spTgt spid="18">
                                            <p:txEl>
                                              <p:pRg st="0" end="0"/>
                                            </p:txEl>
                                          </p:spTgt>
                                        </p:tgtEl>
                                      </p:cBhvr>
                                    </p:animEffect>
                                  </p:childTnLst>
                                </p:cTn>
                              </p:par>
                              <p:par>
                                <p:cTn id="29" presetID="2" presetClass="entr" presetSubtype="8" decel="10000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1000" fill="hold"/>
                                        <p:tgtEl>
                                          <p:spTgt spid="5"/>
                                        </p:tgtEl>
                                        <p:attrNameLst>
                                          <p:attrName>ppt_x</p:attrName>
                                        </p:attrNameLst>
                                      </p:cBhvr>
                                      <p:tavLst>
                                        <p:tav tm="0">
                                          <p:val>
                                            <p:strVal val="0-#ppt_w/2"/>
                                          </p:val>
                                        </p:tav>
                                        <p:tav tm="100000">
                                          <p:val>
                                            <p:strVal val="#ppt_x"/>
                                          </p:val>
                                        </p:tav>
                                      </p:tavLst>
                                    </p:anim>
                                    <p:anim calcmode="lin" valueType="num">
                                      <p:cBhvr additive="base">
                                        <p:cTn id="32" dur="1000" fill="hold"/>
                                        <p:tgtEl>
                                          <p:spTgt spid="5"/>
                                        </p:tgtEl>
                                        <p:attrNameLst>
                                          <p:attrName>ppt_y</p:attrName>
                                        </p:attrNameLst>
                                      </p:cBhvr>
                                      <p:tavLst>
                                        <p:tav tm="0">
                                          <p:val>
                                            <p:strVal val="#ppt_y"/>
                                          </p:val>
                                        </p:tav>
                                        <p:tav tm="100000">
                                          <p:val>
                                            <p:strVal val="#ppt_y"/>
                                          </p:val>
                                        </p:tav>
                                      </p:tavLst>
                                    </p:anim>
                                  </p:childTnLst>
                                </p:cTn>
                              </p:par>
                              <p:par>
                                <p:cTn id="33" presetID="10" presetClass="entr" presetSubtype="0" fill="hold" grpId="1"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750"/>
                                        <p:tgtEl>
                                          <p:spTgt spid="5"/>
                                        </p:tgtEl>
                                      </p:cBhvr>
                                    </p:animEffect>
                                  </p:childTnLst>
                                </p:cTn>
                              </p:par>
                            </p:childTnLst>
                          </p:cTn>
                        </p:par>
                        <p:par>
                          <p:cTn id="36" fill="hold">
                            <p:stCondLst>
                              <p:cond delay="2750"/>
                            </p:stCondLst>
                            <p:childTnLst>
                              <p:par>
                                <p:cTn id="37" presetID="2" presetClass="entr" presetSubtype="4" decel="100000" fill="hold" grpId="0" nodeType="afterEffect">
                                  <p:stCondLst>
                                    <p:cond delay="25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750" fill="hold"/>
                                        <p:tgtEl>
                                          <p:spTgt spid="20"/>
                                        </p:tgtEl>
                                        <p:attrNameLst>
                                          <p:attrName>ppt_x</p:attrName>
                                        </p:attrNameLst>
                                      </p:cBhvr>
                                      <p:tavLst>
                                        <p:tav tm="0">
                                          <p:val>
                                            <p:strVal val="#ppt_x"/>
                                          </p:val>
                                        </p:tav>
                                        <p:tav tm="100000">
                                          <p:val>
                                            <p:strVal val="#ppt_x"/>
                                          </p:val>
                                        </p:tav>
                                      </p:tavLst>
                                    </p:anim>
                                    <p:anim calcmode="lin" valueType="num">
                                      <p:cBhvr additive="base">
                                        <p:cTn id="40" dur="750" fill="hold"/>
                                        <p:tgtEl>
                                          <p:spTgt spid="20"/>
                                        </p:tgtEl>
                                        <p:attrNameLst>
                                          <p:attrName>ppt_y</p:attrName>
                                        </p:attrNameLst>
                                      </p:cBhvr>
                                      <p:tavLst>
                                        <p:tav tm="0">
                                          <p:val>
                                            <p:strVal val="1+#ppt_h/2"/>
                                          </p:val>
                                        </p:tav>
                                        <p:tav tm="100000">
                                          <p:val>
                                            <p:strVal val="#ppt_y"/>
                                          </p:val>
                                        </p:tav>
                                      </p:tavLst>
                                    </p:anim>
                                  </p:childTnLst>
                                </p:cTn>
                              </p:par>
                              <p:par>
                                <p:cTn id="41" presetID="2" presetClass="entr" presetSubtype="4" decel="100000" fill="hold" grpId="0" nodeType="withEffect">
                                  <p:stCondLst>
                                    <p:cond delay="250"/>
                                  </p:stCondLst>
                                  <p:childTnLst>
                                    <p:set>
                                      <p:cBhvr>
                                        <p:cTn id="42" dur="1" fill="hold">
                                          <p:stCondLst>
                                            <p:cond delay="0"/>
                                          </p:stCondLst>
                                        </p:cTn>
                                        <p:tgtEl>
                                          <p:spTgt spid="41">
                                            <p:txEl>
                                              <p:pRg st="0" end="0"/>
                                            </p:txEl>
                                          </p:spTgt>
                                        </p:tgtEl>
                                        <p:attrNameLst>
                                          <p:attrName>style.visibility</p:attrName>
                                        </p:attrNameLst>
                                      </p:cBhvr>
                                      <p:to>
                                        <p:strVal val="visible"/>
                                      </p:to>
                                    </p:set>
                                    <p:anim calcmode="lin" valueType="num">
                                      <p:cBhvr additive="base">
                                        <p:cTn id="43" dur="750" fill="hold"/>
                                        <p:tgtEl>
                                          <p:spTgt spid="41">
                                            <p:txEl>
                                              <p:pRg st="0" end="0"/>
                                            </p:txEl>
                                          </p:spTgt>
                                        </p:tgtEl>
                                        <p:attrNameLst>
                                          <p:attrName>ppt_x</p:attrName>
                                        </p:attrNameLst>
                                      </p:cBhvr>
                                      <p:tavLst>
                                        <p:tav tm="0">
                                          <p:val>
                                            <p:strVal val="#ppt_x"/>
                                          </p:val>
                                        </p:tav>
                                        <p:tav tm="100000">
                                          <p:val>
                                            <p:strVal val="#ppt_x"/>
                                          </p:val>
                                        </p:tav>
                                      </p:tavLst>
                                    </p:anim>
                                    <p:anim calcmode="lin" valueType="num">
                                      <p:cBhvr additive="base">
                                        <p:cTn id="44" dur="750" fill="hold"/>
                                        <p:tgtEl>
                                          <p:spTgt spid="41">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3750"/>
                            </p:stCondLst>
                            <p:childTnLst>
                              <p:par>
                                <p:cTn id="46" presetID="16" presetClass="entr" presetSubtype="37"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barn(outVertical)">
                                      <p:cBhvr>
                                        <p:cTn id="48" dur="500"/>
                                        <p:tgtEl>
                                          <p:spTgt spid="35"/>
                                        </p:tgtEl>
                                      </p:cBhvr>
                                    </p:animEffect>
                                  </p:childTnLst>
                                </p:cTn>
                              </p:par>
                            </p:childTnLst>
                          </p:cTn>
                        </p:par>
                        <p:par>
                          <p:cTn id="49" fill="hold">
                            <p:stCondLst>
                              <p:cond delay="4250"/>
                            </p:stCondLst>
                            <p:childTnLst>
                              <p:par>
                                <p:cTn id="50" presetID="22" presetClass="entr" presetSubtype="8" fill="hold" grpId="0" nodeType="afterEffect">
                                  <p:stCondLst>
                                    <p:cond delay="250"/>
                                  </p:stCondLst>
                                  <p:childTnLst>
                                    <p:set>
                                      <p:cBhvr>
                                        <p:cTn id="51" dur="1" fill="hold">
                                          <p:stCondLst>
                                            <p:cond delay="0"/>
                                          </p:stCondLst>
                                        </p:cTn>
                                        <p:tgtEl>
                                          <p:spTgt spid="22">
                                            <p:txEl>
                                              <p:pRg st="0" end="0"/>
                                            </p:txEl>
                                          </p:spTgt>
                                        </p:tgtEl>
                                        <p:attrNameLst>
                                          <p:attrName>style.visibility</p:attrName>
                                        </p:attrNameLst>
                                      </p:cBhvr>
                                      <p:to>
                                        <p:strVal val="visible"/>
                                      </p:to>
                                    </p:set>
                                    <p:animEffect transition="in" filter="wipe(left)">
                                      <p:cBhvr>
                                        <p:cTn id="52" dur="500"/>
                                        <p:tgtEl>
                                          <p:spTgt spid="22">
                                            <p:txEl>
                                              <p:pRg st="0" end="0"/>
                                            </p:txEl>
                                          </p:spTgt>
                                        </p:tgtEl>
                                      </p:cBhvr>
                                    </p:animEffect>
                                  </p:childTnLst>
                                </p:cTn>
                              </p:par>
                              <p:par>
                                <p:cTn id="53" presetID="2" presetClass="entr" presetSubtype="8" decel="100000" fill="hold" grpId="0" nodeType="with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additive="base">
                                        <p:cTn id="55" dur="1000" fill="hold"/>
                                        <p:tgtEl>
                                          <p:spTgt spid="44"/>
                                        </p:tgtEl>
                                        <p:attrNameLst>
                                          <p:attrName>ppt_x</p:attrName>
                                        </p:attrNameLst>
                                      </p:cBhvr>
                                      <p:tavLst>
                                        <p:tav tm="0">
                                          <p:val>
                                            <p:strVal val="0-#ppt_w/2"/>
                                          </p:val>
                                        </p:tav>
                                        <p:tav tm="100000">
                                          <p:val>
                                            <p:strVal val="#ppt_x"/>
                                          </p:val>
                                        </p:tav>
                                      </p:tavLst>
                                    </p:anim>
                                    <p:anim calcmode="lin" valueType="num">
                                      <p:cBhvr additive="base">
                                        <p:cTn id="56" dur="1000" fill="hold"/>
                                        <p:tgtEl>
                                          <p:spTgt spid="44"/>
                                        </p:tgtEl>
                                        <p:attrNameLst>
                                          <p:attrName>ppt_y</p:attrName>
                                        </p:attrNameLst>
                                      </p:cBhvr>
                                      <p:tavLst>
                                        <p:tav tm="0">
                                          <p:val>
                                            <p:strVal val="#ppt_y"/>
                                          </p:val>
                                        </p:tav>
                                        <p:tav tm="100000">
                                          <p:val>
                                            <p:strVal val="#ppt_y"/>
                                          </p:val>
                                        </p:tav>
                                      </p:tavLst>
                                    </p:anim>
                                  </p:childTnLst>
                                </p:cTn>
                              </p:par>
                              <p:par>
                                <p:cTn id="57" presetID="10" presetClass="entr" presetSubtype="0" fill="hold" grpId="1" nodeType="with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fade">
                                      <p:cBhvr>
                                        <p:cTn id="59" dur="750"/>
                                        <p:tgtEl>
                                          <p:spTgt spid="44"/>
                                        </p:tgtEl>
                                      </p:cBhvr>
                                    </p:animEffect>
                                  </p:childTnLst>
                                </p:cTn>
                              </p:par>
                            </p:childTnLst>
                          </p:cTn>
                        </p:par>
                        <p:par>
                          <p:cTn id="60" fill="hold">
                            <p:stCondLst>
                              <p:cond delay="5250"/>
                            </p:stCondLst>
                            <p:childTnLst>
                              <p:par>
                                <p:cTn id="61" presetID="2" presetClass="entr" presetSubtype="4" decel="100000" fill="hold" grpId="0" nodeType="afterEffect">
                                  <p:stCondLst>
                                    <p:cond delay="250"/>
                                  </p:stCondLst>
                                  <p:childTnLst>
                                    <p:set>
                                      <p:cBhvr>
                                        <p:cTn id="62" dur="1" fill="hold">
                                          <p:stCondLst>
                                            <p:cond delay="0"/>
                                          </p:stCondLst>
                                        </p:cTn>
                                        <p:tgtEl>
                                          <p:spTgt spid="23"/>
                                        </p:tgtEl>
                                        <p:attrNameLst>
                                          <p:attrName>style.visibility</p:attrName>
                                        </p:attrNameLst>
                                      </p:cBhvr>
                                      <p:to>
                                        <p:strVal val="visible"/>
                                      </p:to>
                                    </p:set>
                                    <p:anim calcmode="lin" valueType="num">
                                      <p:cBhvr additive="base">
                                        <p:cTn id="63" dur="750" fill="hold"/>
                                        <p:tgtEl>
                                          <p:spTgt spid="23"/>
                                        </p:tgtEl>
                                        <p:attrNameLst>
                                          <p:attrName>ppt_x</p:attrName>
                                        </p:attrNameLst>
                                      </p:cBhvr>
                                      <p:tavLst>
                                        <p:tav tm="0">
                                          <p:val>
                                            <p:strVal val="#ppt_x"/>
                                          </p:val>
                                        </p:tav>
                                        <p:tav tm="100000">
                                          <p:val>
                                            <p:strVal val="#ppt_x"/>
                                          </p:val>
                                        </p:tav>
                                      </p:tavLst>
                                    </p:anim>
                                    <p:anim calcmode="lin" valueType="num">
                                      <p:cBhvr additive="base">
                                        <p:cTn id="64" dur="750" fill="hold"/>
                                        <p:tgtEl>
                                          <p:spTgt spid="23"/>
                                        </p:tgtEl>
                                        <p:attrNameLst>
                                          <p:attrName>ppt_y</p:attrName>
                                        </p:attrNameLst>
                                      </p:cBhvr>
                                      <p:tavLst>
                                        <p:tav tm="0">
                                          <p:val>
                                            <p:strVal val="1+#ppt_h/2"/>
                                          </p:val>
                                        </p:tav>
                                        <p:tav tm="100000">
                                          <p:val>
                                            <p:strVal val="#ppt_y"/>
                                          </p:val>
                                        </p:tav>
                                      </p:tavLst>
                                    </p:anim>
                                  </p:childTnLst>
                                </p:cTn>
                              </p:par>
                              <p:par>
                                <p:cTn id="65" presetID="2" presetClass="entr" presetSubtype="4" decel="100000" fill="hold" grpId="0" nodeType="withEffect">
                                  <p:stCondLst>
                                    <p:cond delay="250"/>
                                  </p:stCondLst>
                                  <p:childTnLst>
                                    <p:set>
                                      <p:cBhvr>
                                        <p:cTn id="66" dur="1" fill="hold">
                                          <p:stCondLst>
                                            <p:cond delay="0"/>
                                          </p:stCondLst>
                                        </p:cTn>
                                        <p:tgtEl>
                                          <p:spTgt spid="42">
                                            <p:txEl>
                                              <p:pRg st="0" end="0"/>
                                            </p:txEl>
                                          </p:spTgt>
                                        </p:tgtEl>
                                        <p:attrNameLst>
                                          <p:attrName>style.visibility</p:attrName>
                                        </p:attrNameLst>
                                      </p:cBhvr>
                                      <p:to>
                                        <p:strVal val="visible"/>
                                      </p:to>
                                    </p:set>
                                    <p:anim calcmode="lin" valueType="num">
                                      <p:cBhvr additive="base">
                                        <p:cTn id="67" dur="750" fill="hold"/>
                                        <p:tgtEl>
                                          <p:spTgt spid="42">
                                            <p:txEl>
                                              <p:pRg st="0" end="0"/>
                                            </p:txEl>
                                          </p:spTgt>
                                        </p:tgtEl>
                                        <p:attrNameLst>
                                          <p:attrName>ppt_x</p:attrName>
                                        </p:attrNameLst>
                                      </p:cBhvr>
                                      <p:tavLst>
                                        <p:tav tm="0">
                                          <p:val>
                                            <p:strVal val="#ppt_x"/>
                                          </p:val>
                                        </p:tav>
                                        <p:tav tm="100000">
                                          <p:val>
                                            <p:strVal val="#ppt_x"/>
                                          </p:val>
                                        </p:tav>
                                      </p:tavLst>
                                    </p:anim>
                                    <p:anim calcmode="lin" valueType="num">
                                      <p:cBhvr additive="base">
                                        <p:cTn id="68" dur="750" fill="hold"/>
                                        <p:tgtEl>
                                          <p:spTgt spid="42">
                                            <p:txEl>
                                              <p:pRg st="0" end="0"/>
                                            </p:txEl>
                                          </p:spTgt>
                                        </p:tgtEl>
                                        <p:attrNameLst>
                                          <p:attrName>ppt_y</p:attrName>
                                        </p:attrNameLst>
                                      </p:cBhvr>
                                      <p:tavLst>
                                        <p:tav tm="0">
                                          <p:val>
                                            <p:strVal val="1+#ppt_h/2"/>
                                          </p:val>
                                        </p:tav>
                                        <p:tav tm="100000">
                                          <p:val>
                                            <p:strVal val="#ppt_y"/>
                                          </p:val>
                                        </p:tav>
                                      </p:tavLst>
                                    </p:anim>
                                  </p:childTnLst>
                                </p:cTn>
                              </p:par>
                            </p:childTnLst>
                          </p:cTn>
                        </p:par>
                        <p:par>
                          <p:cTn id="69" fill="hold">
                            <p:stCondLst>
                              <p:cond delay="6250"/>
                            </p:stCondLst>
                            <p:childTnLst>
                              <p:par>
                                <p:cTn id="70" presetID="16" presetClass="entr" presetSubtype="37" fill="hold" grpId="0" nodeType="after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barn(outVertical)">
                                      <p:cBhvr>
                                        <p:cTn id="72" dur="500"/>
                                        <p:tgtEl>
                                          <p:spTgt spid="33"/>
                                        </p:tgtEl>
                                      </p:cBhvr>
                                    </p:animEffect>
                                  </p:childTnLst>
                                </p:cTn>
                              </p:par>
                            </p:childTnLst>
                          </p:cTn>
                        </p:par>
                        <p:par>
                          <p:cTn id="73" fill="hold">
                            <p:stCondLst>
                              <p:cond delay="6750"/>
                            </p:stCondLst>
                            <p:childTnLst>
                              <p:par>
                                <p:cTn id="74" presetID="22" presetClass="entr" presetSubtype="8" fill="hold" grpId="0" nodeType="afterEffect">
                                  <p:stCondLst>
                                    <p:cond delay="250"/>
                                  </p:stCondLst>
                                  <p:childTnLst>
                                    <p:set>
                                      <p:cBhvr>
                                        <p:cTn id="75" dur="1" fill="hold">
                                          <p:stCondLst>
                                            <p:cond delay="0"/>
                                          </p:stCondLst>
                                        </p:cTn>
                                        <p:tgtEl>
                                          <p:spTgt spid="24">
                                            <p:txEl>
                                              <p:pRg st="0" end="0"/>
                                            </p:txEl>
                                          </p:spTgt>
                                        </p:tgtEl>
                                        <p:attrNameLst>
                                          <p:attrName>style.visibility</p:attrName>
                                        </p:attrNameLst>
                                      </p:cBhvr>
                                      <p:to>
                                        <p:strVal val="visible"/>
                                      </p:to>
                                    </p:set>
                                    <p:animEffect transition="in" filter="wipe(left)">
                                      <p:cBhvr>
                                        <p:cTn id="76" dur="500"/>
                                        <p:tgtEl>
                                          <p:spTgt spid="24">
                                            <p:txEl>
                                              <p:pRg st="0" end="0"/>
                                            </p:txEl>
                                          </p:spTgt>
                                        </p:tgtEl>
                                      </p:cBhvr>
                                    </p:animEffect>
                                  </p:childTnLst>
                                </p:cTn>
                              </p:par>
                              <p:par>
                                <p:cTn id="77" presetID="2" presetClass="entr" presetSubtype="8" decel="100000" fill="hold" grpId="0" nodeType="with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additive="base">
                                        <p:cTn id="79" dur="1000" fill="hold"/>
                                        <p:tgtEl>
                                          <p:spTgt spid="45"/>
                                        </p:tgtEl>
                                        <p:attrNameLst>
                                          <p:attrName>ppt_x</p:attrName>
                                        </p:attrNameLst>
                                      </p:cBhvr>
                                      <p:tavLst>
                                        <p:tav tm="0">
                                          <p:val>
                                            <p:strVal val="0-#ppt_w/2"/>
                                          </p:val>
                                        </p:tav>
                                        <p:tav tm="100000">
                                          <p:val>
                                            <p:strVal val="#ppt_x"/>
                                          </p:val>
                                        </p:tav>
                                      </p:tavLst>
                                    </p:anim>
                                    <p:anim calcmode="lin" valueType="num">
                                      <p:cBhvr additive="base">
                                        <p:cTn id="80" dur="1000" fill="hold"/>
                                        <p:tgtEl>
                                          <p:spTgt spid="45"/>
                                        </p:tgtEl>
                                        <p:attrNameLst>
                                          <p:attrName>ppt_y</p:attrName>
                                        </p:attrNameLst>
                                      </p:cBhvr>
                                      <p:tavLst>
                                        <p:tav tm="0">
                                          <p:val>
                                            <p:strVal val="#ppt_y"/>
                                          </p:val>
                                        </p:tav>
                                        <p:tav tm="100000">
                                          <p:val>
                                            <p:strVal val="#ppt_y"/>
                                          </p:val>
                                        </p:tav>
                                      </p:tavLst>
                                    </p:anim>
                                  </p:childTnLst>
                                </p:cTn>
                              </p:par>
                              <p:par>
                                <p:cTn id="81" presetID="10" presetClass="entr" presetSubtype="0" fill="hold" grpId="1" nodeType="with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fade">
                                      <p:cBhvr>
                                        <p:cTn id="83" dur="750"/>
                                        <p:tgtEl>
                                          <p:spTgt spid="45"/>
                                        </p:tgtEl>
                                      </p:cBhvr>
                                    </p:animEffect>
                                  </p:childTnLst>
                                </p:cTn>
                              </p:par>
                            </p:childTnLst>
                          </p:cTn>
                        </p:par>
                        <p:par>
                          <p:cTn id="84" fill="hold">
                            <p:stCondLst>
                              <p:cond delay="7750"/>
                            </p:stCondLst>
                            <p:childTnLst>
                              <p:par>
                                <p:cTn id="85" presetID="2" presetClass="entr" presetSubtype="4" decel="100000" fill="hold" grpId="0" nodeType="afterEffect">
                                  <p:stCondLst>
                                    <p:cond delay="250"/>
                                  </p:stCondLst>
                                  <p:childTnLst>
                                    <p:set>
                                      <p:cBhvr>
                                        <p:cTn id="86" dur="1" fill="hold">
                                          <p:stCondLst>
                                            <p:cond delay="0"/>
                                          </p:stCondLst>
                                        </p:cTn>
                                        <p:tgtEl>
                                          <p:spTgt spid="25"/>
                                        </p:tgtEl>
                                        <p:attrNameLst>
                                          <p:attrName>style.visibility</p:attrName>
                                        </p:attrNameLst>
                                      </p:cBhvr>
                                      <p:to>
                                        <p:strVal val="visible"/>
                                      </p:to>
                                    </p:set>
                                    <p:anim calcmode="lin" valueType="num">
                                      <p:cBhvr additive="base">
                                        <p:cTn id="87" dur="750" fill="hold"/>
                                        <p:tgtEl>
                                          <p:spTgt spid="25"/>
                                        </p:tgtEl>
                                        <p:attrNameLst>
                                          <p:attrName>ppt_x</p:attrName>
                                        </p:attrNameLst>
                                      </p:cBhvr>
                                      <p:tavLst>
                                        <p:tav tm="0">
                                          <p:val>
                                            <p:strVal val="#ppt_x"/>
                                          </p:val>
                                        </p:tav>
                                        <p:tav tm="100000">
                                          <p:val>
                                            <p:strVal val="#ppt_x"/>
                                          </p:val>
                                        </p:tav>
                                      </p:tavLst>
                                    </p:anim>
                                    <p:anim calcmode="lin" valueType="num">
                                      <p:cBhvr additive="base">
                                        <p:cTn id="88" dur="750" fill="hold"/>
                                        <p:tgtEl>
                                          <p:spTgt spid="25"/>
                                        </p:tgtEl>
                                        <p:attrNameLst>
                                          <p:attrName>ppt_y</p:attrName>
                                        </p:attrNameLst>
                                      </p:cBhvr>
                                      <p:tavLst>
                                        <p:tav tm="0">
                                          <p:val>
                                            <p:strVal val="1+#ppt_h/2"/>
                                          </p:val>
                                        </p:tav>
                                        <p:tav tm="100000">
                                          <p:val>
                                            <p:strVal val="#ppt_y"/>
                                          </p:val>
                                        </p:tav>
                                      </p:tavLst>
                                    </p:anim>
                                  </p:childTnLst>
                                </p:cTn>
                              </p:par>
                              <p:par>
                                <p:cTn id="89" presetID="2" presetClass="entr" presetSubtype="4" decel="100000" fill="hold" grpId="0" nodeType="withEffect">
                                  <p:stCondLst>
                                    <p:cond delay="250"/>
                                  </p:stCondLst>
                                  <p:childTnLst>
                                    <p:set>
                                      <p:cBhvr>
                                        <p:cTn id="90" dur="1" fill="hold">
                                          <p:stCondLst>
                                            <p:cond delay="0"/>
                                          </p:stCondLst>
                                        </p:cTn>
                                        <p:tgtEl>
                                          <p:spTgt spid="43">
                                            <p:txEl>
                                              <p:pRg st="0" end="0"/>
                                            </p:txEl>
                                          </p:spTgt>
                                        </p:tgtEl>
                                        <p:attrNameLst>
                                          <p:attrName>style.visibility</p:attrName>
                                        </p:attrNameLst>
                                      </p:cBhvr>
                                      <p:to>
                                        <p:strVal val="visible"/>
                                      </p:to>
                                    </p:set>
                                    <p:anim calcmode="lin" valueType="num">
                                      <p:cBhvr additive="base">
                                        <p:cTn id="91" dur="750" fill="hold"/>
                                        <p:tgtEl>
                                          <p:spTgt spid="43">
                                            <p:txEl>
                                              <p:pRg st="0" end="0"/>
                                            </p:txEl>
                                          </p:spTgt>
                                        </p:tgtEl>
                                        <p:attrNameLst>
                                          <p:attrName>ppt_x</p:attrName>
                                        </p:attrNameLst>
                                      </p:cBhvr>
                                      <p:tavLst>
                                        <p:tav tm="0">
                                          <p:val>
                                            <p:strVal val="#ppt_x"/>
                                          </p:val>
                                        </p:tav>
                                        <p:tav tm="100000">
                                          <p:val>
                                            <p:strVal val="#ppt_x"/>
                                          </p:val>
                                        </p:tav>
                                      </p:tavLst>
                                    </p:anim>
                                    <p:anim calcmode="lin" valueType="num">
                                      <p:cBhvr additive="base">
                                        <p:cTn id="92" dur="750" fill="hold"/>
                                        <p:tgtEl>
                                          <p:spTgt spid="43">
                                            <p:txEl>
                                              <p:pRg st="0" end="0"/>
                                            </p:txEl>
                                          </p:spTgt>
                                        </p:tgtEl>
                                        <p:attrNameLst>
                                          <p:attrName>ppt_y</p:attrName>
                                        </p:attrNameLst>
                                      </p:cBhvr>
                                      <p:tavLst>
                                        <p:tav tm="0">
                                          <p:val>
                                            <p:strVal val="1+#ppt_h/2"/>
                                          </p:val>
                                        </p:tav>
                                        <p:tav tm="100000">
                                          <p:val>
                                            <p:strVal val="#ppt_y"/>
                                          </p:val>
                                        </p:tav>
                                      </p:tavLst>
                                    </p:anim>
                                  </p:childTnLst>
                                </p:cTn>
                              </p:par>
                            </p:childTnLst>
                          </p:cTn>
                        </p:par>
                        <p:par>
                          <p:cTn id="93" fill="hold">
                            <p:stCondLst>
                              <p:cond delay="8750"/>
                            </p:stCondLst>
                            <p:childTnLst>
                              <p:par>
                                <p:cTn id="94" presetID="16" presetClass="entr" presetSubtype="37" fill="hold" grpId="0" nodeType="after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barn(outVertical)">
                                      <p:cBhvr>
                                        <p:cTn id="96" dur="500"/>
                                        <p:tgtEl>
                                          <p:spTgt spid="37"/>
                                        </p:tgtEl>
                                      </p:cBhvr>
                                    </p:animEffect>
                                  </p:childTnLst>
                                </p:cTn>
                              </p:par>
                            </p:childTnLst>
                          </p:cTn>
                        </p:par>
                        <p:par>
                          <p:cTn id="97" fill="hold">
                            <p:stCondLst>
                              <p:cond delay="9250"/>
                            </p:stCondLst>
                            <p:childTnLst>
                              <p:par>
                                <p:cTn id="98" presetID="22" presetClass="entr" presetSubtype="8" fill="hold" grpId="0" nodeType="afterEffect">
                                  <p:stCondLst>
                                    <p:cond delay="250"/>
                                  </p:stCondLst>
                                  <p:childTnLst>
                                    <p:set>
                                      <p:cBhvr>
                                        <p:cTn id="99" dur="1" fill="hold">
                                          <p:stCondLst>
                                            <p:cond delay="0"/>
                                          </p:stCondLst>
                                        </p:cTn>
                                        <p:tgtEl>
                                          <p:spTgt spid="26">
                                            <p:txEl>
                                              <p:pRg st="0" end="0"/>
                                            </p:txEl>
                                          </p:spTgt>
                                        </p:tgtEl>
                                        <p:attrNameLst>
                                          <p:attrName>style.visibility</p:attrName>
                                        </p:attrNameLst>
                                      </p:cBhvr>
                                      <p:to>
                                        <p:strVal val="visible"/>
                                      </p:to>
                                    </p:set>
                                    <p:animEffect transition="in" filter="wipe(left)">
                                      <p:cBhvr>
                                        <p:cTn id="100" dur="500"/>
                                        <p:tgtEl>
                                          <p:spTgt spid="26">
                                            <p:txEl>
                                              <p:pRg st="0" end="0"/>
                                            </p:txEl>
                                          </p:spTgt>
                                        </p:tgtEl>
                                      </p:cBhvr>
                                    </p:animEffect>
                                  </p:childTnLst>
                                </p:cTn>
                              </p:par>
                              <p:par>
                                <p:cTn id="101" presetID="2" presetClass="entr" presetSubtype="8" decel="100000" fill="hold" grpId="0" nodeType="withEffect">
                                  <p:stCondLst>
                                    <p:cond delay="0"/>
                                  </p:stCondLst>
                                  <p:childTnLst>
                                    <p:set>
                                      <p:cBhvr>
                                        <p:cTn id="102" dur="1" fill="hold">
                                          <p:stCondLst>
                                            <p:cond delay="0"/>
                                          </p:stCondLst>
                                        </p:cTn>
                                        <p:tgtEl>
                                          <p:spTgt spid="46"/>
                                        </p:tgtEl>
                                        <p:attrNameLst>
                                          <p:attrName>style.visibility</p:attrName>
                                        </p:attrNameLst>
                                      </p:cBhvr>
                                      <p:to>
                                        <p:strVal val="visible"/>
                                      </p:to>
                                    </p:set>
                                    <p:anim calcmode="lin" valueType="num">
                                      <p:cBhvr additive="base">
                                        <p:cTn id="103" dur="1000" fill="hold"/>
                                        <p:tgtEl>
                                          <p:spTgt spid="46"/>
                                        </p:tgtEl>
                                        <p:attrNameLst>
                                          <p:attrName>ppt_x</p:attrName>
                                        </p:attrNameLst>
                                      </p:cBhvr>
                                      <p:tavLst>
                                        <p:tav tm="0">
                                          <p:val>
                                            <p:strVal val="0-#ppt_w/2"/>
                                          </p:val>
                                        </p:tav>
                                        <p:tav tm="100000">
                                          <p:val>
                                            <p:strVal val="#ppt_x"/>
                                          </p:val>
                                        </p:tav>
                                      </p:tavLst>
                                    </p:anim>
                                    <p:anim calcmode="lin" valueType="num">
                                      <p:cBhvr additive="base">
                                        <p:cTn id="104" dur="1000" fill="hold"/>
                                        <p:tgtEl>
                                          <p:spTgt spid="46"/>
                                        </p:tgtEl>
                                        <p:attrNameLst>
                                          <p:attrName>ppt_y</p:attrName>
                                        </p:attrNameLst>
                                      </p:cBhvr>
                                      <p:tavLst>
                                        <p:tav tm="0">
                                          <p:val>
                                            <p:strVal val="#ppt_y"/>
                                          </p:val>
                                        </p:tav>
                                        <p:tav tm="100000">
                                          <p:val>
                                            <p:strVal val="#ppt_y"/>
                                          </p:val>
                                        </p:tav>
                                      </p:tavLst>
                                    </p:anim>
                                  </p:childTnLst>
                                </p:cTn>
                              </p:par>
                              <p:par>
                                <p:cTn id="105" presetID="10" presetClass="entr" presetSubtype="0" fill="hold" grpId="1" nodeType="with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fade">
                                      <p:cBhvr>
                                        <p:cTn id="107" dur="750"/>
                                        <p:tgtEl>
                                          <p:spTgt spid="46"/>
                                        </p:tgtEl>
                                      </p:cBhvr>
                                    </p:animEffect>
                                  </p:childTnLst>
                                </p:cTn>
                              </p:par>
                            </p:childTnLst>
                          </p:cTn>
                        </p:par>
                        <p:par>
                          <p:cTn id="108" fill="hold">
                            <p:stCondLst>
                              <p:cond delay="10250"/>
                            </p:stCondLst>
                            <p:childTnLst>
                              <p:par>
                                <p:cTn id="109" presetID="2" presetClass="entr" presetSubtype="4" decel="100000" fill="hold" grpId="0" nodeType="afterEffect">
                                  <p:stCondLst>
                                    <p:cond delay="250"/>
                                  </p:stCondLst>
                                  <p:childTnLst>
                                    <p:set>
                                      <p:cBhvr>
                                        <p:cTn id="110" dur="1" fill="hold">
                                          <p:stCondLst>
                                            <p:cond delay="0"/>
                                          </p:stCondLst>
                                        </p:cTn>
                                        <p:tgtEl>
                                          <p:spTgt spid="21"/>
                                        </p:tgtEl>
                                        <p:attrNameLst>
                                          <p:attrName>style.visibility</p:attrName>
                                        </p:attrNameLst>
                                      </p:cBhvr>
                                      <p:to>
                                        <p:strVal val="visible"/>
                                      </p:to>
                                    </p:set>
                                    <p:anim calcmode="lin" valueType="num">
                                      <p:cBhvr additive="base">
                                        <p:cTn id="111" dur="750" fill="hold"/>
                                        <p:tgtEl>
                                          <p:spTgt spid="21"/>
                                        </p:tgtEl>
                                        <p:attrNameLst>
                                          <p:attrName>ppt_x</p:attrName>
                                        </p:attrNameLst>
                                      </p:cBhvr>
                                      <p:tavLst>
                                        <p:tav tm="0">
                                          <p:val>
                                            <p:strVal val="#ppt_x"/>
                                          </p:val>
                                        </p:tav>
                                        <p:tav tm="100000">
                                          <p:val>
                                            <p:strVal val="#ppt_x"/>
                                          </p:val>
                                        </p:tav>
                                      </p:tavLst>
                                    </p:anim>
                                    <p:anim calcmode="lin" valueType="num">
                                      <p:cBhvr additive="base">
                                        <p:cTn id="112" dur="750" fill="hold"/>
                                        <p:tgtEl>
                                          <p:spTgt spid="21"/>
                                        </p:tgtEl>
                                        <p:attrNameLst>
                                          <p:attrName>ppt_y</p:attrName>
                                        </p:attrNameLst>
                                      </p:cBhvr>
                                      <p:tavLst>
                                        <p:tav tm="0">
                                          <p:val>
                                            <p:strVal val="1+#ppt_h/2"/>
                                          </p:val>
                                        </p:tav>
                                        <p:tav tm="100000">
                                          <p:val>
                                            <p:strVal val="#ppt_y"/>
                                          </p:val>
                                        </p:tav>
                                      </p:tavLst>
                                    </p:anim>
                                  </p:childTnLst>
                                </p:cTn>
                              </p:par>
                              <p:par>
                                <p:cTn id="113" presetID="2" presetClass="entr" presetSubtype="4" decel="100000" fill="hold" grpId="0" nodeType="withEffect">
                                  <p:stCondLst>
                                    <p:cond delay="250"/>
                                  </p:stCondLst>
                                  <p:childTnLst>
                                    <p:set>
                                      <p:cBhvr>
                                        <p:cTn id="114" dur="1" fill="hold">
                                          <p:stCondLst>
                                            <p:cond delay="0"/>
                                          </p:stCondLst>
                                        </p:cTn>
                                        <p:tgtEl>
                                          <p:spTgt spid="40">
                                            <p:txEl>
                                              <p:pRg st="0" end="0"/>
                                            </p:txEl>
                                          </p:spTgt>
                                        </p:tgtEl>
                                        <p:attrNameLst>
                                          <p:attrName>style.visibility</p:attrName>
                                        </p:attrNameLst>
                                      </p:cBhvr>
                                      <p:to>
                                        <p:strVal val="visible"/>
                                      </p:to>
                                    </p:set>
                                    <p:anim calcmode="lin" valueType="num">
                                      <p:cBhvr additive="base">
                                        <p:cTn id="115" dur="75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116" dur="75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117" fill="hold">
                            <p:stCondLst>
                              <p:cond delay="11250"/>
                            </p:stCondLst>
                            <p:childTnLst>
                              <p:par>
                                <p:cTn id="118" presetID="16" presetClass="entr" presetSubtype="37" fill="hold" grpId="0" nodeType="afterEffect">
                                  <p:stCondLst>
                                    <p:cond delay="0"/>
                                  </p:stCondLst>
                                  <p:childTnLst>
                                    <p:set>
                                      <p:cBhvr>
                                        <p:cTn id="119" dur="1" fill="hold">
                                          <p:stCondLst>
                                            <p:cond delay="0"/>
                                          </p:stCondLst>
                                        </p:cTn>
                                        <p:tgtEl>
                                          <p:spTgt spid="38"/>
                                        </p:tgtEl>
                                        <p:attrNameLst>
                                          <p:attrName>style.visibility</p:attrName>
                                        </p:attrNameLst>
                                      </p:cBhvr>
                                      <p:to>
                                        <p:strVal val="visible"/>
                                      </p:to>
                                    </p:set>
                                    <p:animEffect transition="in" filter="barn(outVertical)">
                                      <p:cBhvr>
                                        <p:cTn id="120" dur="500"/>
                                        <p:tgtEl>
                                          <p:spTgt spid="38"/>
                                        </p:tgtEl>
                                      </p:cBhvr>
                                    </p:animEffect>
                                  </p:childTnLst>
                                </p:cTn>
                              </p:par>
                            </p:childTnLst>
                          </p:cTn>
                        </p:par>
                        <p:par>
                          <p:cTn id="121" fill="hold">
                            <p:stCondLst>
                              <p:cond delay="11750"/>
                            </p:stCondLst>
                            <p:childTnLst>
                              <p:par>
                                <p:cTn id="122" presetID="22" presetClass="entr" presetSubtype="8" fill="hold" grpId="0" nodeType="afterEffect">
                                  <p:stCondLst>
                                    <p:cond delay="250"/>
                                  </p:stCondLst>
                                  <p:childTnLst>
                                    <p:set>
                                      <p:cBhvr>
                                        <p:cTn id="123" dur="1" fill="hold">
                                          <p:stCondLst>
                                            <p:cond delay="0"/>
                                          </p:stCondLst>
                                        </p:cTn>
                                        <p:tgtEl>
                                          <p:spTgt spid="28">
                                            <p:txEl>
                                              <p:pRg st="0" end="0"/>
                                            </p:txEl>
                                          </p:spTgt>
                                        </p:tgtEl>
                                        <p:attrNameLst>
                                          <p:attrName>style.visibility</p:attrName>
                                        </p:attrNameLst>
                                      </p:cBhvr>
                                      <p:to>
                                        <p:strVal val="visible"/>
                                      </p:to>
                                    </p:set>
                                    <p:animEffect transition="in" filter="wipe(left)">
                                      <p:cBhvr>
                                        <p:cTn id="124" dur="500"/>
                                        <p:tgtEl>
                                          <p:spTgt spid="28">
                                            <p:txEl>
                                              <p:pRg st="0" end="0"/>
                                            </p:txEl>
                                          </p:spTgt>
                                        </p:tgtEl>
                                      </p:cBhvr>
                                    </p:animEffect>
                                  </p:childTnLst>
                                </p:cTn>
                              </p:par>
                              <p:par>
                                <p:cTn id="125" presetID="2" presetClass="entr" presetSubtype="8" decel="100000" fill="hold" grpId="0" nodeType="withEffect">
                                  <p:stCondLst>
                                    <p:cond delay="0"/>
                                  </p:stCondLst>
                                  <p:childTnLst>
                                    <p:set>
                                      <p:cBhvr>
                                        <p:cTn id="126" dur="1" fill="hold">
                                          <p:stCondLst>
                                            <p:cond delay="0"/>
                                          </p:stCondLst>
                                        </p:cTn>
                                        <p:tgtEl>
                                          <p:spTgt spid="47"/>
                                        </p:tgtEl>
                                        <p:attrNameLst>
                                          <p:attrName>style.visibility</p:attrName>
                                        </p:attrNameLst>
                                      </p:cBhvr>
                                      <p:to>
                                        <p:strVal val="visible"/>
                                      </p:to>
                                    </p:set>
                                    <p:anim calcmode="lin" valueType="num">
                                      <p:cBhvr additive="base">
                                        <p:cTn id="127" dur="1000" fill="hold"/>
                                        <p:tgtEl>
                                          <p:spTgt spid="47"/>
                                        </p:tgtEl>
                                        <p:attrNameLst>
                                          <p:attrName>ppt_x</p:attrName>
                                        </p:attrNameLst>
                                      </p:cBhvr>
                                      <p:tavLst>
                                        <p:tav tm="0">
                                          <p:val>
                                            <p:strVal val="0-#ppt_w/2"/>
                                          </p:val>
                                        </p:tav>
                                        <p:tav tm="100000">
                                          <p:val>
                                            <p:strVal val="#ppt_x"/>
                                          </p:val>
                                        </p:tav>
                                      </p:tavLst>
                                    </p:anim>
                                    <p:anim calcmode="lin" valueType="num">
                                      <p:cBhvr additive="base">
                                        <p:cTn id="128" dur="1000" fill="hold"/>
                                        <p:tgtEl>
                                          <p:spTgt spid="47"/>
                                        </p:tgtEl>
                                        <p:attrNameLst>
                                          <p:attrName>ppt_y</p:attrName>
                                        </p:attrNameLst>
                                      </p:cBhvr>
                                      <p:tavLst>
                                        <p:tav tm="0">
                                          <p:val>
                                            <p:strVal val="#ppt_y"/>
                                          </p:val>
                                        </p:tav>
                                        <p:tav tm="100000">
                                          <p:val>
                                            <p:strVal val="#ppt_y"/>
                                          </p:val>
                                        </p:tav>
                                      </p:tavLst>
                                    </p:anim>
                                  </p:childTnLst>
                                </p:cTn>
                              </p:par>
                              <p:par>
                                <p:cTn id="129" presetID="10" presetClass="entr" presetSubtype="0" fill="hold" grpId="1" nodeType="withEffect">
                                  <p:stCondLst>
                                    <p:cond delay="0"/>
                                  </p:stCondLst>
                                  <p:childTnLst>
                                    <p:set>
                                      <p:cBhvr>
                                        <p:cTn id="130" dur="1" fill="hold">
                                          <p:stCondLst>
                                            <p:cond delay="0"/>
                                          </p:stCondLst>
                                        </p:cTn>
                                        <p:tgtEl>
                                          <p:spTgt spid="47"/>
                                        </p:tgtEl>
                                        <p:attrNameLst>
                                          <p:attrName>style.visibility</p:attrName>
                                        </p:attrNameLst>
                                      </p:cBhvr>
                                      <p:to>
                                        <p:strVal val="visible"/>
                                      </p:to>
                                    </p:set>
                                    <p:animEffect transition="in" filter="fade">
                                      <p:cBhvr>
                                        <p:cTn id="131"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7" grpId="0" animBg="1"/>
      <p:bldP spid="36" grpId="0" animBg="1"/>
      <p:bldP spid="35" grpId="0" animBg="1"/>
      <p:bldP spid="33" grpId="0" animBg="1"/>
      <p:bldP spid="5" grpId="0" animBg="1"/>
      <p:bldP spid="5" grpId="1" animBg="1"/>
      <p:bldP spid="44" grpId="0" animBg="1"/>
      <p:bldP spid="44" grpId="1" animBg="1"/>
      <p:bldP spid="45" grpId="0" animBg="1"/>
      <p:bldP spid="45" grpId="1" animBg="1"/>
      <p:bldP spid="46" grpId="0" animBg="1"/>
      <p:bldP spid="46" grpId="1" animBg="1"/>
      <p:bldP spid="47" grpId="0" animBg="1"/>
      <p:bldP spid="47" grpId="1"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8" grpId="0" build="p">
        <p:tmplLst>
          <p:tmpl lvl="1">
            <p:tnLst>
              <p:par>
                <p:cTn presetID="22" presetClass="entr" presetSubtype="8" fill="hold" nodeType="afterEffect">
                  <p:stCondLst>
                    <p:cond delay="250"/>
                  </p:stCondLst>
                  <p:childTnLst>
                    <p:set>
                      <p:cBhvr>
                        <p:cTn dur="1" fill="hold">
                          <p:stCondLst>
                            <p:cond delay="0"/>
                          </p:stCondLst>
                        </p:cTn>
                        <p:tgtEl>
                          <p:spTgt spid="18"/>
                        </p:tgtEl>
                        <p:attrNameLst>
                          <p:attrName>style.visibility</p:attrName>
                        </p:attrNameLst>
                      </p:cBhvr>
                      <p:to>
                        <p:strVal val="visible"/>
                      </p:to>
                    </p:set>
                    <p:animEffect transition="in" filter="wipe(left)">
                      <p:cBhvr>
                        <p:cTn dur="500"/>
                        <p:tgtEl>
                          <p:spTgt spid="18"/>
                        </p:tgtEl>
                      </p:cBhvr>
                    </p:animEffect>
                  </p:childTnLst>
                </p:cTn>
              </p:par>
            </p:tnLst>
          </p:tmpl>
        </p:tmplLst>
      </p:bldP>
      <p:bldP spid="22" grpId="0" build="p">
        <p:tmplLst>
          <p:tmpl lvl="1">
            <p:tnLst>
              <p:par>
                <p:cTn presetID="22" presetClass="entr" presetSubtype="8"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Effect transition="in" filter="wipe(left)">
                      <p:cBhvr>
                        <p:cTn dur="500"/>
                        <p:tgtEl>
                          <p:spTgt spid="22"/>
                        </p:tgtEl>
                      </p:cBhvr>
                    </p:animEffect>
                  </p:childTnLst>
                </p:cTn>
              </p:par>
            </p:tnLst>
          </p:tmpl>
        </p:tmplLst>
      </p:bldP>
      <p:bldP spid="24" grpId="0" build="p">
        <p:tmplLst>
          <p:tmpl lvl="1">
            <p:tnLst>
              <p:par>
                <p:cTn presetID="22" presetClass="entr" presetSubtype="8" fill="hold" nodeType="afterEffect">
                  <p:stCondLst>
                    <p:cond delay="25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6" grpId="0" build="p">
        <p:tmplLst>
          <p:tmpl lvl="1">
            <p:tnLst>
              <p:par>
                <p:cTn presetID="22" presetClass="entr" presetSubtype="8" fill="hold" nodeType="afterEffect">
                  <p:stCondLst>
                    <p:cond delay="250"/>
                  </p:stCondLst>
                  <p:childTnLst>
                    <p:set>
                      <p:cBhvr>
                        <p:cTn dur="1" fill="hold">
                          <p:stCondLst>
                            <p:cond delay="0"/>
                          </p:stCondLst>
                        </p:cTn>
                        <p:tgtEl>
                          <p:spTgt spid="26"/>
                        </p:tgtEl>
                        <p:attrNameLst>
                          <p:attrName>style.visibility</p:attrName>
                        </p:attrNameLst>
                      </p:cBhvr>
                      <p:to>
                        <p:strVal val="visible"/>
                      </p:to>
                    </p:set>
                    <p:animEffect transition="in" filter="wipe(left)">
                      <p:cBhvr>
                        <p:cTn dur="500"/>
                        <p:tgtEl>
                          <p:spTgt spid="26"/>
                        </p:tgtEl>
                      </p:cBhvr>
                    </p:animEffect>
                  </p:childTnLst>
                </p:cTn>
              </p:par>
            </p:tnLst>
          </p:tmpl>
        </p:tmplLst>
      </p:bldP>
      <p:bldP spid="28" grpId="0" build="p">
        <p:tmplLst>
          <p:tmpl lvl="1">
            <p:tnLst>
              <p:par>
                <p:cTn presetID="22" presetClass="entr" presetSubtype="8" fill="hold" nodeType="afterEffect">
                  <p:stCondLst>
                    <p:cond delay="250"/>
                  </p:stCondLst>
                  <p:childTnLst>
                    <p:set>
                      <p:cBhvr>
                        <p:cTn dur="1" fill="hold">
                          <p:stCondLst>
                            <p:cond delay="0"/>
                          </p:stCondLst>
                        </p:cTn>
                        <p:tgtEl>
                          <p:spTgt spid="28"/>
                        </p:tgtEl>
                        <p:attrNameLst>
                          <p:attrName>style.visibility</p:attrName>
                        </p:attrNameLst>
                      </p:cBhvr>
                      <p:to>
                        <p:strVal val="visible"/>
                      </p:to>
                    </p:set>
                    <p:animEffect transition="in" filter="wipe(left)">
                      <p:cBhvr>
                        <p:cTn dur="500"/>
                        <p:tgtEl>
                          <p:spTgt spid="28"/>
                        </p:tgtEl>
                      </p:cBhvr>
                    </p:animEffect>
                  </p:childTnLst>
                </p:cTn>
              </p:par>
            </p:tnLst>
          </p:tmpl>
        </p:tmplLst>
      </p:bldP>
      <p:bldP spid="19" grpId="0" animBg="1"/>
      <p:bldP spid="20" grpId="0" animBg="1"/>
      <p:bldP spid="21" grpId="0" animBg="1"/>
      <p:bldP spid="23" grpId="0" animBg="1"/>
      <p:bldP spid="25" grpId="0" animBg="1"/>
      <p:bldP spid="39" grpId="0" build="p">
        <p:tmplLst>
          <p:tmpl lvl="1">
            <p:tnLst>
              <p:par>
                <p:cTn presetID="2" presetClass="entr" presetSubtype="4" decel="100000" fill="hold" nodeType="with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750" fill="hold"/>
                        <p:tgtEl>
                          <p:spTgt spid="39"/>
                        </p:tgtEl>
                        <p:attrNameLst>
                          <p:attrName>ppt_x</p:attrName>
                        </p:attrNameLst>
                      </p:cBhvr>
                      <p:tavLst>
                        <p:tav tm="0">
                          <p:val>
                            <p:strVal val="#ppt_x"/>
                          </p:val>
                        </p:tav>
                        <p:tav tm="100000">
                          <p:val>
                            <p:strVal val="#ppt_x"/>
                          </p:val>
                        </p:tav>
                      </p:tavLst>
                    </p:anim>
                    <p:anim calcmode="lin" valueType="num">
                      <p:cBhvr additive="base">
                        <p:cTn dur="750" fill="hold"/>
                        <p:tgtEl>
                          <p:spTgt spid="39"/>
                        </p:tgtEl>
                        <p:attrNameLst>
                          <p:attrName>ppt_y</p:attrName>
                        </p:attrNameLst>
                      </p:cBhvr>
                      <p:tavLst>
                        <p:tav tm="0">
                          <p:val>
                            <p:strVal val="1+#ppt_h/2"/>
                          </p:val>
                        </p:tav>
                        <p:tav tm="100000">
                          <p:val>
                            <p:strVal val="#ppt_y"/>
                          </p:val>
                        </p:tav>
                      </p:tavLst>
                    </p:anim>
                  </p:childTnLst>
                </p:cTn>
              </p:par>
            </p:tnLst>
          </p:tmpl>
        </p:tmplLst>
      </p:bldP>
      <p:bldP spid="40" grpId="0" build="p">
        <p:tmplLst>
          <p:tmpl lvl="1">
            <p:tnLst>
              <p:par>
                <p:cTn presetID="2" presetClass="entr" presetSubtype="4" decel="100000" fill="hold" nodeType="withEffect">
                  <p:stCondLst>
                    <p:cond delay="250"/>
                  </p:stCondLst>
                  <p:childTnLst>
                    <p:set>
                      <p:cBhvr>
                        <p:cTn dur="1" fill="hold">
                          <p:stCondLst>
                            <p:cond delay="0"/>
                          </p:stCondLst>
                        </p:cTn>
                        <p:tgtEl>
                          <p:spTgt spid="40"/>
                        </p:tgtEl>
                        <p:attrNameLst>
                          <p:attrName>style.visibility</p:attrName>
                        </p:attrNameLst>
                      </p:cBhvr>
                      <p:to>
                        <p:strVal val="visible"/>
                      </p:to>
                    </p:set>
                    <p:anim calcmode="lin" valueType="num">
                      <p:cBhvr additive="base">
                        <p:cTn dur="750" fill="hold"/>
                        <p:tgtEl>
                          <p:spTgt spid="40"/>
                        </p:tgtEl>
                        <p:attrNameLst>
                          <p:attrName>ppt_x</p:attrName>
                        </p:attrNameLst>
                      </p:cBhvr>
                      <p:tavLst>
                        <p:tav tm="0">
                          <p:val>
                            <p:strVal val="#ppt_x"/>
                          </p:val>
                        </p:tav>
                        <p:tav tm="100000">
                          <p:val>
                            <p:strVal val="#ppt_x"/>
                          </p:val>
                        </p:tav>
                      </p:tavLst>
                    </p:anim>
                    <p:anim calcmode="lin" valueType="num">
                      <p:cBhvr additive="base">
                        <p:cTn dur="75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2" presetClass="entr" presetSubtype="4" decel="100000" fill="hold" nodeType="withEffect">
                  <p:stCondLst>
                    <p:cond delay="25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750" fill="hold"/>
                        <p:tgtEl>
                          <p:spTgt spid="41"/>
                        </p:tgtEl>
                        <p:attrNameLst>
                          <p:attrName>ppt_x</p:attrName>
                        </p:attrNameLst>
                      </p:cBhvr>
                      <p:tavLst>
                        <p:tav tm="0">
                          <p:val>
                            <p:strVal val="#ppt_x"/>
                          </p:val>
                        </p:tav>
                        <p:tav tm="100000">
                          <p:val>
                            <p:strVal val="#ppt_x"/>
                          </p:val>
                        </p:tav>
                      </p:tavLst>
                    </p:anim>
                    <p:anim calcmode="lin" valueType="num">
                      <p:cBhvr additive="base">
                        <p:cTn dur="750" fill="hold"/>
                        <p:tgtEl>
                          <p:spTgt spid="41"/>
                        </p:tgtEl>
                        <p:attrNameLst>
                          <p:attrName>ppt_y</p:attrName>
                        </p:attrNameLst>
                      </p:cBhvr>
                      <p:tavLst>
                        <p:tav tm="0">
                          <p:val>
                            <p:strVal val="1+#ppt_h/2"/>
                          </p:val>
                        </p:tav>
                        <p:tav tm="100000">
                          <p:val>
                            <p:strVal val="#ppt_y"/>
                          </p:val>
                        </p:tav>
                      </p:tavLst>
                    </p:anim>
                  </p:childTnLst>
                </p:cTn>
              </p:par>
            </p:tnLst>
          </p:tmpl>
        </p:tmplLst>
      </p:bldP>
      <p:bldP spid="42" grpId="0" build="p">
        <p:tmplLst>
          <p:tmpl lvl="1">
            <p:tnLst>
              <p:par>
                <p:cTn presetID="2" presetClass="entr" presetSubtype="4" decel="100000" fill="hold" nodeType="withEffect">
                  <p:stCondLst>
                    <p:cond delay="25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750" fill="hold"/>
                        <p:tgtEl>
                          <p:spTgt spid="42"/>
                        </p:tgtEl>
                        <p:attrNameLst>
                          <p:attrName>ppt_x</p:attrName>
                        </p:attrNameLst>
                      </p:cBhvr>
                      <p:tavLst>
                        <p:tav tm="0">
                          <p:val>
                            <p:strVal val="#ppt_x"/>
                          </p:val>
                        </p:tav>
                        <p:tav tm="100000">
                          <p:val>
                            <p:strVal val="#ppt_x"/>
                          </p:val>
                        </p:tav>
                      </p:tavLst>
                    </p:anim>
                    <p:anim calcmode="lin" valueType="num">
                      <p:cBhvr additive="base">
                        <p:cTn dur="750" fill="hold"/>
                        <p:tgtEl>
                          <p:spTgt spid="42"/>
                        </p:tgtEl>
                        <p:attrNameLst>
                          <p:attrName>ppt_y</p:attrName>
                        </p:attrNameLst>
                      </p:cBhvr>
                      <p:tavLst>
                        <p:tav tm="0">
                          <p:val>
                            <p:strVal val="1+#ppt_h/2"/>
                          </p:val>
                        </p:tav>
                        <p:tav tm="100000">
                          <p:val>
                            <p:strVal val="#ppt_y"/>
                          </p:val>
                        </p:tav>
                      </p:tavLst>
                    </p:anim>
                  </p:childTnLst>
                </p:cTn>
              </p:par>
            </p:tnLst>
          </p:tmpl>
        </p:tmplLst>
      </p:bldP>
      <p:bldP spid="43" grpId="0" build="p">
        <p:tmplLst>
          <p:tmpl lvl="1">
            <p:tnLst>
              <p:par>
                <p:cTn presetID="2" presetClass="entr" presetSubtype="4" decel="100000" fill="hold" nodeType="withEffect">
                  <p:stCondLst>
                    <p:cond delay="25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750" fill="hold"/>
                        <p:tgtEl>
                          <p:spTgt spid="43"/>
                        </p:tgtEl>
                        <p:attrNameLst>
                          <p:attrName>ppt_x</p:attrName>
                        </p:attrNameLst>
                      </p:cBhvr>
                      <p:tavLst>
                        <p:tav tm="0">
                          <p:val>
                            <p:strVal val="#ppt_x"/>
                          </p:val>
                        </p:tav>
                        <p:tav tm="100000">
                          <p:val>
                            <p:strVal val="#ppt_x"/>
                          </p:val>
                        </p:tav>
                      </p:tavLst>
                    </p:anim>
                    <p:anim calcmode="lin" valueType="num">
                      <p:cBhvr additive="base">
                        <p:cTn dur="750" fill="hold"/>
                        <p:tgtEl>
                          <p:spTgt spid="4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rocess">
    <p:spTree>
      <p:nvGrpSpPr>
        <p:cNvPr id="1" name=""/>
        <p:cNvGrpSpPr/>
        <p:nvPr/>
      </p:nvGrpSpPr>
      <p:grpSpPr>
        <a:xfrm>
          <a:off x="0" y="0"/>
          <a:ext cx="0" cy="0"/>
          <a:chOff x="0" y="0"/>
          <a:chExt cx="0" cy="0"/>
        </a:xfrm>
      </p:grpSpPr>
      <p:sp>
        <p:nvSpPr>
          <p:cNvPr id="76" name="フリーフォーム 75"/>
          <p:cNvSpPr/>
          <p:nvPr userDrawn="1"/>
        </p:nvSpPr>
        <p:spPr>
          <a:xfrm>
            <a:off x="0" y="2909455"/>
            <a:ext cx="12193058" cy="1736436"/>
          </a:xfrm>
          <a:custGeom>
            <a:avLst/>
            <a:gdLst>
              <a:gd name="connsiteX0" fmla="*/ 0 w 18288000"/>
              <a:gd name="connsiteY0" fmla="*/ 1343891 h 2604654"/>
              <a:gd name="connsiteX1" fmla="*/ 2854036 w 18288000"/>
              <a:gd name="connsiteY1" fmla="*/ 2604654 h 2604654"/>
              <a:gd name="connsiteX2" fmla="*/ 5320145 w 18288000"/>
              <a:gd name="connsiteY2" fmla="*/ 1052945 h 2604654"/>
              <a:gd name="connsiteX3" fmla="*/ 7772400 w 18288000"/>
              <a:gd name="connsiteY3" fmla="*/ 2119745 h 2604654"/>
              <a:gd name="connsiteX4" fmla="*/ 10224655 w 18288000"/>
              <a:gd name="connsiteY4" fmla="*/ 512618 h 2604654"/>
              <a:gd name="connsiteX5" fmla="*/ 12718473 w 18288000"/>
              <a:gd name="connsiteY5" fmla="*/ 1579418 h 2604654"/>
              <a:gd name="connsiteX6" fmla="*/ 15184582 w 18288000"/>
              <a:gd name="connsiteY6" fmla="*/ 0 h 2604654"/>
              <a:gd name="connsiteX7" fmla="*/ 18288000 w 18288000"/>
              <a:gd name="connsiteY7" fmla="*/ 969818 h 2604654"/>
              <a:gd name="connsiteX8" fmla="*/ 18288000 w 18288000"/>
              <a:gd name="connsiteY8" fmla="*/ 969818 h 2604654"/>
              <a:gd name="connsiteX9" fmla="*/ 18288000 w 18288000"/>
              <a:gd name="connsiteY9" fmla="*/ 969818 h 2604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0" h="2604654">
                <a:moveTo>
                  <a:pt x="0" y="1343891"/>
                </a:moveTo>
                <a:lnTo>
                  <a:pt x="2854036" y="2604654"/>
                </a:lnTo>
                <a:lnTo>
                  <a:pt x="5320145" y="1052945"/>
                </a:lnTo>
                <a:lnTo>
                  <a:pt x="7772400" y="2119745"/>
                </a:lnTo>
                <a:lnTo>
                  <a:pt x="10224655" y="512618"/>
                </a:lnTo>
                <a:lnTo>
                  <a:pt x="12718473" y="1579418"/>
                </a:lnTo>
                <a:lnTo>
                  <a:pt x="15184582" y="0"/>
                </a:lnTo>
                <a:lnTo>
                  <a:pt x="18288000" y="969818"/>
                </a:lnTo>
                <a:lnTo>
                  <a:pt x="18288000" y="969818"/>
                </a:lnTo>
                <a:lnTo>
                  <a:pt x="18288000" y="969818"/>
                </a:lnTo>
              </a:path>
            </a:pathLst>
          </a:custGeom>
          <a:noFill/>
          <a:ln>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6" name="円/楕円 15"/>
          <p:cNvSpPr/>
          <p:nvPr userDrawn="1"/>
        </p:nvSpPr>
        <p:spPr>
          <a:xfrm>
            <a:off x="1662013" y="4424382"/>
            <a:ext cx="474208" cy="474167"/>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7" name="円/楕円 16"/>
          <p:cNvSpPr/>
          <p:nvPr userDrawn="1"/>
        </p:nvSpPr>
        <p:spPr>
          <a:xfrm>
            <a:off x="3306141" y="3373548"/>
            <a:ext cx="474208" cy="474167"/>
          </a:xfrm>
          <a:prstGeom prst="ellipse">
            <a:avLst/>
          </a:prstGeom>
          <a:solidFill>
            <a:schemeClr val="bg1"/>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円/楕円 17"/>
          <p:cNvSpPr/>
          <p:nvPr userDrawn="1"/>
        </p:nvSpPr>
        <p:spPr>
          <a:xfrm>
            <a:off x="4950268" y="4074104"/>
            <a:ext cx="474208" cy="474167"/>
          </a:xfrm>
          <a:prstGeom prst="ellipse">
            <a:avLst/>
          </a:prstGeom>
          <a:solidFill>
            <a:schemeClr val="bg1"/>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9" name="円/楕円 18"/>
          <p:cNvSpPr/>
          <p:nvPr userDrawn="1"/>
        </p:nvSpPr>
        <p:spPr>
          <a:xfrm>
            <a:off x="6594395" y="3023270"/>
            <a:ext cx="474208" cy="474167"/>
          </a:xfrm>
          <a:prstGeom prst="ellipse">
            <a:avLst/>
          </a:prstGeom>
          <a:solidFill>
            <a:schemeClr val="bg1"/>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円/楕円 19"/>
          <p:cNvSpPr/>
          <p:nvPr userDrawn="1"/>
        </p:nvSpPr>
        <p:spPr>
          <a:xfrm>
            <a:off x="8238523" y="3723826"/>
            <a:ext cx="474208" cy="474167"/>
          </a:xfrm>
          <a:prstGeom prst="ellipse">
            <a:avLst/>
          </a:prstGeom>
          <a:solidFill>
            <a:schemeClr val="bg1"/>
          </a:solid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1" name="円/楕円 20"/>
          <p:cNvSpPr/>
          <p:nvPr userDrawn="1"/>
        </p:nvSpPr>
        <p:spPr>
          <a:xfrm>
            <a:off x="9882650" y="2672992"/>
            <a:ext cx="474208" cy="474167"/>
          </a:xfrm>
          <a:prstGeom prst="ellipse">
            <a:avLst/>
          </a:prstGeom>
          <a:solidFill>
            <a:schemeClr val="bg1"/>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6516829"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 name="円/楕円 4"/>
          <p:cNvSpPr/>
          <p:nvPr userDrawn="1"/>
        </p:nvSpPr>
        <p:spPr>
          <a:xfrm>
            <a:off x="1746704" y="4509065"/>
            <a:ext cx="304826" cy="3048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円/楕円 10"/>
          <p:cNvSpPr/>
          <p:nvPr userDrawn="1"/>
        </p:nvSpPr>
        <p:spPr>
          <a:xfrm>
            <a:off x="3390832" y="3458231"/>
            <a:ext cx="304826" cy="3048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円/楕円 11"/>
          <p:cNvSpPr/>
          <p:nvPr userDrawn="1"/>
        </p:nvSpPr>
        <p:spPr>
          <a:xfrm>
            <a:off x="5034959" y="4158787"/>
            <a:ext cx="304826" cy="3048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3" name="円/楕円 12"/>
          <p:cNvSpPr/>
          <p:nvPr userDrawn="1"/>
        </p:nvSpPr>
        <p:spPr>
          <a:xfrm>
            <a:off x="6679086" y="3107953"/>
            <a:ext cx="304826" cy="3048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円/楕円 13"/>
          <p:cNvSpPr/>
          <p:nvPr userDrawn="1"/>
        </p:nvSpPr>
        <p:spPr>
          <a:xfrm>
            <a:off x="8323214" y="3808509"/>
            <a:ext cx="304826" cy="3048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5" name="円/楕円 14"/>
          <p:cNvSpPr/>
          <p:nvPr userDrawn="1"/>
        </p:nvSpPr>
        <p:spPr>
          <a:xfrm>
            <a:off x="9967341" y="2757675"/>
            <a:ext cx="304826" cy="3048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8" name="テキスト プレースホルダー 6"/>
          <p:cNvSpPr>
            <a:spLocks noGrp="1"/>
          </p:cNvSpPr>
          <p:nvPr>
            <p:ph type="body" sz="quarter" idx="21" hasCustomPrompt="1"/>
          </p:nvPr>
        </p:nvSpPr>
        <p:spPr>
          <a:xfrm>
            <a:off x="552705" y="4999454"/>
            <a:ext cx="2692824" cy="480053"/>
          </a:xfrm>
        </p:spPr>
        <p:txBody>
          <a:bodyPr anchor="b">
            <a:noAutofit/>
          </a:bodyPr>
          <a:lstStyle>
            <a:lvl1pPr algn="ctr">
              <a:defRPr sz="1867"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49" name="テキスト プレースホルダー 6"/>
          <p:cNvSpPr>
            <a:spLocks noGrp="1"/>
          </p:cNvSpPr>
          <p:nvPr>
            <p:ph type="body" sz="quarter" idx="24" hasCustomPrompt="1"/>
          </p:nvPr>
        </p:nvSpPr>
        <p:spPr>
          <a:xfrm>
            <a:off x="546934" y="5503217"/>
            <a:ext cx="2704369" cy="815548"/>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50" name="正方形/長方形 49"/>
          <p:cNvSpPr/>
          <p:nvPr userDrawn="1"/>
        </p:nvSpPr>
        <p:spPr>
          <a:xfrm>
            <a:off x="818904" y="5438278"/>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4" name="テキスト プレースホルダー 6"/>
          <p:cNvSpPr>
            <a:spLocks noGrp="1"/>
          </p:cNvSpPr>
          <p:nvPr>
            <p:ph type="body" sz="quarter" idx="25" hasCustomPrompt="1"/>
          </p:nvPr>
        </p:nvSpPr>
        <p:spPr>
          <a:xfrm>
            <a:off x="2179734" y="2777971"/>
            <a:ext cx="2692824" cy="480053"/>
          </a:xfrm>
        </p:spPr>
        <p:txBody>
          <a:bodyPr anchor="b">
            <a:noAutofit/>
          </a:bodyPr>
          <a:lstStyle>
            <a:lvl1pPr algn="ctr">
              <a:defRPr sz="1867"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55" name="テキスト プレースホルダー 6"/>
          <p:cNvSpPr>
            <a:spLocks noGrp="1"/>
          </p:cNvSpPr>
          <p:nvPr>
            <p:ph type="body" sz="quarter" idx="26" hasCustomPrompt="1"/>
          </p:nvPr>
        </p:nvSpPr>
        <p:spPr>
          <a:xfrm>
            <a:off x="2173962" y="1905181"/>
            <a:ext cx="2704369" cy="815548"/>
          </a:xfrm>
        </p:spPr>
        <p:txBody>
          <a:bodyPr anchor="b">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56" name="正方形/長方形 55"/>
          <p:cNvSpPr/>
          <p:nvPr userDrawn="1"/>
        </p:nvSpPr>
        <p:spPr>
          <a:xfrm>
            <a:off x="2445932" y="2757676"/>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0" name="テキスト プレースホルダー 6"/>
          <p:cNvSpPr>
            <a:spLocks noGrp="1"/>
          </p:cNvSpPr>
          <p:nvPr>
            <p:ph type="body" sz="quarter" idx="27" hasCustomPrompt="1"/>
          </p:nvPr>
        </p:nvSpPr>
        <p:spPr>
          <a:xfrm>
            <a:off x="3854249" y="4658522"/>
            <a:ext cx="2692824" cy="480053"/>
          </a:xfrm>
        </p:spPr>
        <p:txBody>
          <a:bodyPr anchor="b">
            <a:noAutofit/>
          </a:bodyPr>
          <a:lstStyle>
            <a:lvl1pPr algn="ctr">
              <a:defRPr sz="1867"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61" name="テキスト プレースホルダー 6"/>
          <p:cNvSpPr>
            <a:spLocks noGrp="1"/>
          </p:cNvSpPr>
          <p:nvPr>
            <p:ph type="body" sz="quarter" idx="28" hasCustomPrompt="1"/>
          </p:nvPr>
        </p:nvSpPr>
        <p:spPr>
          <a:xfrm>
            <a:off x="3848477" y="5162285"/>
            <a:ext cx="2704369" cy="815548"/>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62" name="正方形/長方形 61"/>
          <p:cNvSpPr/>
          <p:nvPr userDrawn="1"/>
        </p:nvSpPr>
        <p:spPr>
          <a:xfrm>
            <a:off x="4120447" y="5097346"/>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3" name="テキスト プレースホルダー 6"/>
          <p:cNvSpPr>
            <a:spLocks noGrp="1"/>
          </p:cNvSpPr>
          <p:nvPr>
            <p:ph type="body" sz="quarter" idx="29" hasCustomPrompt="1"/>
          </p:nvPr>
        </p:nvSpPr>
        <p:spPr>
          <a:xfrm>
            <a:off x="5475849" y="2473411"/>
            <a:ext cx="2692824" cy="480053"/>
          </a:xfrm>
        </p:spPr>
        <p:txBody>
          <a:bodyPr anchor="b">
            <a:noAutofit/>
          </a:bodyPr>
          <a:lstStyle>
            <a:lvl1pPr algn="ctr">
              <a:defRPr sz="1867"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64" name="テキスト プレースホルダー 6"/>
          <p:cNvSpPr>
            <a:spLocks noGrp="1"/>
          </p:cNvSpPr>
          <p:nvPr>
            <p:ph type="body" sz="quarter" idx="30" hasCustomPrompt="1"/>
          </p:nvPr>
        </p:nvSpPr>
        <p:spPr>
          <a:xfrm>
            <a:off x="5470078" y="1600621"/>
            <a:ext cx="2704369" cy="815548"/>
          </a:xfrm>
        </p:spPr>
        <p:txBody>
          <a:bodyPr anchor="b">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65" name="正方形/長方形 64"/>
          <p:cNvSpPr/>
          <p:nvPr userDrawn="1"/>
        </p:nvSpPr>
        <p:spPr>
          <a:xfrm>
            <a:off x="5742048" y="2453116"/>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6" name="テキスト プレースホルダー 6"/>
          <p:cNvSpPr>
            <a:spLocks noGrp="1"/>
          </p:cNvSpPr>
          <p:nvPr>
            <p:ph type="body" sz="quarter" idx="31" hasCustomPrompt="1"/>
          </p:nvPr>
        </p:nvSpPr>
        <p:spPr>
          <a:xfrm>
            <a:off x="7133266" y="4299008"/>
            <a:ext cx="2692824" cy="480053"/>
          </a:xfrm>
        </p:spPr>
        <p:txBody>
          <a:bodyPr anchor="b">
            <a:noAutofit/>
          </a:bodyPr>
          <a:lstStyle>
            <a:lvl1pPr algn="ctr">
              <a:defRPr sz="1867" i="0" baseline="0">
                <a:solidFill>
                  <a:schemeClr val="accent5"/>
                </a:solidFill>
                <a:latin typeface="Route 159 SemiBold" pitchFamily="50" charset="0"/>
              </a:defRPr>
            </a:lvl1pPr>
          </a:lstStyle>
          <a:p>
            <a:pPr lvl="0"/>
            <a:r>
              <a:rPr kumimoji="1" lang="en-US" altLang="ja-JP" dirty="0"/>
              <a:t>Text goes here</a:t>
            </a:r>
            <a:endParaRPr kumimoji="1" lang="ja-JP" altLang="en-US" dirty="0"/>
          </a:p>
        </p:txBody>
      </p:sp>
      <p:sp>
        <p:nvSpPr>
          <p:cNvPr id="67" name="テキスト プレースホルダー 6"/>
          <p:cNvSpPr>
            <a:spLocks noGrp="1"/>
          </p:cNvSpPr>
          <p:nvPr>
            <p:ph type="body" sz="quarter" idx="32" hasCustomPrompt="1"/>
          </p:nvPr>
        </p:nvSpPr>
        <p:spPr>
          <a:xfrm>
            <a:off x="7127494" y="4802770"/>
            <a:ext cx="2704369" cy="815548"/>
          </a:xfrm>
        </p:spPr>
        <p:txBody>
          <a:bodyPr anchor="t">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68" name="正方形/長方形 67"/>
          <p:cNvSpPr/>
          <p:nvPr userDrawn="1"/>
        </p:nvSpPr>
        <p:spPr>
          <a:xfrm>
            <a:off x="7399464" y="4737832"/>
            <a:ext cx="2160427" cy="480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9" name="テキスト プレースホルダー 6"/>
          <p:cNvSpPr>
            <a:spLocks noGrp="1"/>
          </p:cNvSpPr>
          <p:nvPr>
            <p:ph type="body" sz="quarter" idx="33" hasCustomPrompt="1"/>
          </p:nvPr>
        </p:nvSpPr>
        <p:spPr>
          <a:xfrm>
            <a:off x="8764104" y="2112953"/>
            <a:ext cx="2692824" cy="480053"/>
          </a:xfrm>
        </p:spPr>
        <p:txBody>
          <a:bodyPr anchor="b">
            <a:noAutofit/>
          </a:bodyPr>
          <a:lstStyle>
            <a:lvl1pPr algn="ctr">
              <a:defRPr sz="1867" i="0" baseline="0">
                <a:solidFill>
                  <a:schemeClr val="accent6"/>
                </a:solidFill>
                <a:latin typeface="Route 159 SemiBold" pitchFamily="50" charset="0"/>
              </a:defRPr>
            </a:lvl1pPr>
          </a:lstStyle>
          <a:p>
            <a:pPr lvl="0"/>
            <a:r>
              <a:rPr kumimoji="1" lang="en-US" altLang="ja-JP" dirty="0"/>
              <a:t>Text goes here</a:t>
            </a:r>
            <a:endParaRPr kumimoji="1" lang="ja-JP" altLang="en-US" dirty="0"/>
          </a:p>
        </p:txBody>
      </p:sp>
      <p:sp>
        <p:nvSpPr>
          <p:cNvPr id="70" name="テキスト プレースホルダー 6"/>
          <p:cNvSpPr>
            <a:spLocks noGrp="1"/>
          </p:cNvSpPr>
          <p:nvPr>
            <p:ph type="body" sz="quarter" idx="34" hasCustomPrompt="1"/>
          </p:nvPr>
        </p:nvSpPr>
        <p:spPr>
          <a:xfrm>
            <a:off x="8758332" y="1240163"/>
            <a:ext cx="2704369" cy="815548"/>
          </a:xfrm>
        </p:spPr>
        <p:txBody>
          <a:bodyPr anchor="b">
            <a:noAutofit/>
          </a:bodyPr>
          <a:lstStyle>
            <a:lvl1pPr algn="ct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71" name="正方形/長方形 70"/>
          <p:cNvSpPr/>
          <p:nvPr userDrawn="1"/>
        </p:nvSpPr>
        <p:spPr>
          <a:xfrm>
            <a:off x="9030303" y="2092658"/>
            <a:ext cx="2160427" cy="4800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403352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12" decel="10000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750" fill="hold"/>
                                        <p:tgtEl>
                                          <p:spTgt spid="5"/>
                                        </p:tgtEl>
                                        <p:attrNameLst>
                                          <p:attrName>ppt_x</p:attrName>
                                        </p:attrNameLst>
                                      </p:cBhvr>
                                      <p:tavLst>
                                        <p:tav tm="0">
                                          <p:val>
                                            <p:strVal val="0-#ppt_w/2"/>
                                          </p:val>
                                        </p:tav>
                                        <p:tav tm="100000">
                                          <p:val>
                                            <p:strVal val="#ppt_x"/>
                                          </p:val>
                                        </p:tav>
                                      </p:tavLst>
                                    </p:anim>
                                    <p:anim calcmode="lin" valueType="num">
                                      <p:cBhvr additive="base">
                                        <p:cTn id="16" dur="75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12" decel="10000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750" fill="hold"/>
                                        <p:tgtEl>
                                          <p:spTgt spid="11"/>
                                        </p:tgtEl>
                                        <p:attrNameLst>
                                          <p:attrName>ppt_x</p:attrName>
                                        </p:attrNameLst>
                                      </p:cBhvr>
                                      <p:tavLst>
                                        <p:tav tm="0">
                                          <p:val>
                                            <p:strVal val="0-#ppt_w/2"/>
                                          </p:val>
                                        </p:tav>
                                        <p:tav tm="100000">
                                          <p:val>
                                            <p:strVal val="#ppt_x"/>
                                          </p:val>
                                        </p:tav>
                                      </p:tavLst>
                                    </p:anim>
                                    <p:anim calcmode="lin" valueType="num">
                                      <p:cBhvr additive="base">
                                        <p:cTn id="20" dur="75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12" decel="10000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750" fill="hold"/>
                                        <p:tgtEl>
                                          <p:spTgt spid="12"/>
                                        </p:tgtEl>
                                        <p:attrNameLst>
                                          <p:attrName>ppt_x</p:attrName>
                                        </p:attrNameLst>
                                      </p:cBhvr>
                                      <p:tavLst>
                                        <p:tav tm="0">
                                          <p:val>
                                            <p:strVal val="0-#ppt_w/2"/>
                                          </p:val>
                                        </p:tav>
                                        <p:tav tm="100000">
                                          <p:val>
                                            <p:strVal val="#ppt_x"/>
                                          </p:val>
                                        </p:tav>
                                      </p:tavLst>
                                    </p:anim>
                                    <p:anim calcmode="lin" valueType="num">
                                      <p:cBhvr additive="base">
                                        <p:cTn id="24" dur="75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12" decel="10000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750" fill="hold"/>
                                        <p:tgtEl>
                                          <p:spTgt spid="13"/>
                                        </p:tgtEl>
                                        <p:attrNameLst>
                                          <p:attrName>ppt_x</p:attrName>
                                        </p:attrNameLst>
                                      </p:cBhvr>
                                      <p:tavLst>
                                        <p:tav tm="0">
                                          <p:val>
                                            <p:strVal val="0-#ppt_w/2"/>
                                          </p:val>
                                        </p:tav>
                                        <p:tav tm="100000">
                                          <p:val>
                                            <p:strVal val="#ppt_x"/>
                                          </p:val>
                                        </p:tav>
                                      </p:tavLst>
                                    </p:anim>
                                    <p:anim calcmode="lin" valueType="num">
                                      <p:cBhvr additive="base">
                                        <p:cTn id="28" dur="75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12" decel="10000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750" fill="hold"/>
                                        <p:tgtEl>
                                          <p:spTgt spid="14"/>
                                        </p:tgtEl>
                                        <p:attrNameLst>
                                          <p:attrName>ppt_x</p:attrName>
                                        </p:attrNameLst>
                                      </p:cBhvr>
                                      <p:tavLst>
                                        <p:tav tm="0">
                                          <p:val>
                                            <p:strVal val="0-#ppt_w/2"/>
                                          </p:val>
                                        </p:tav>
                                        <p:tav tm="100000">
                                          <p:val>
                                            <p:strVal val="#ppt_x"/>
                                          </p:val>
                                        </p:tav>
                                      </p:tavLst>
                                    </p:anim>
                                    <p:anim calcmode="lin" valueType="num">
                                      <p:cBhvr additive="base">
                                        <p:cTn id="32" dur="75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12" decel="10000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750" fill="hold"/>
                                        <p:tgtEl>
                                          <p:spTgt spid="15"/>
                                        </p:tgtEl>
                                        <p:attrNameLst>
                                          <p:attrName>ppt_x</p:attrName>
                                        </p:attrNameLst>
                                      </p:cBhvr>
                                      <p:tavLst>
                                        <p:tav tm="0">
                                          <p:val>
                                            <p:strVal val="0-#ppt_w/2"/>
                                          </p:val>
                                        </p:tav>
                                        <p:tav tm="100000">
                                          <p:val>
                                            <p:strVal val="#ppt_x"/>
                                          </p:val>
                                        </p:tav>
                                      </p:tavLst>
                                    </p:anim>
                                    <p:anim calcmode="lin" valueType="num">
                                      <p:cBhvr additive="base">
                                        <p:cTn id="36" dur="750" fill="hold"/>
                                        <p:tgtEl>
                                          <p:spTgt spid="15"/>
                                        </p:tgtEl>
                                        <p:attrNameLst>
                                          <p:attrName>ppt_y</p:attrName>
                                        </p:attrNameLst>
                                      </p:cBhvr>
                                      <p:tavLst>
                                        <p:tav tm="0">
                                          <p:val>
                                            <p:strVal val="1+#ppt_h/2"/>
                                          </p:val>
                                        </p:tav>
                                        <p:tav tm="100000">
                                          <p:val>
                                            <p:strVal val="#ppt_y"/>
                                          </p:val>
                                        </p:tav>
                                      </p:tavLst>
                                    </p:anim>
                                  </p:childTnLst>
                                </p:cTn>
                              </p:par>
                              <p:par>
                                <p:cTn id="37" presetID="22" presetClass="entr" presetSubtype="8" fill="hold" grpId="0" nodeType="withEffect">
                                  <p:stCondLst>
                                    <p:cond delay="0"/>
                                  </p:stCondLst>
                                  <p:childTnLst>
                                    <p:set>
                                      <p:cBhvr>
                                        <p:cTn id="38" dur="1" fill="hold">
                                          <p:stCondLst>
                                            <p:cond delay="0"/>
                                          </p:stCondLst>
                                        </p:cTn>
                                        <p:tgtEl>
                                          <p:spTgt spid="76"/>
                                        </p:tgtEl>
                                        <p:attrNameLst>
                                          <p:attrName>style.visibility</p:attrName>
                                        </p:attrNameLst>
                                      </p:cBhvr>
                                      <p:to>
                                        <p:strVal val="visible"/>
                                      </p:to>
                                    </p:set>
                                    <p:animEffect transition="in" filter="wipe(left)">
                                      <p:cBhvr>
                                        <p:cTn id="39" dur="1250"/>
                                        <p:tgtEl>
                                          <p:spTgt spid="76"/>
                                        </p:tgtEl>
                                      </p:cBhvr>
                                    </p:animEffect>
                                  </p:childTnLst>
                                </p:cTn>
                              </p:par>
                            </p:childTnLst>
                          </p:cTn>
                        </p:par>
                        <p:par>
                          <p:cTn id="40" fill="hold">
                            <p:stCondLst>
                              <p:cond delay="1750"/>
                            </p:stCondLst>
                            <p:childTnLst>
                              <p:par>
                                <p:cTn id="41" presetID="2" presetClass="entr" presetSubtype="4" decel="100000" fill="hold" grpId="0" nodeType="afterEffect">
                                  <p:stCondLst>
                                    <p:cond delay="0"/>
                                  </p:stCondLst>
                                  <p:childTnLst>
                                    <p:set>
                                      <p:cBhvr>
                                        <p:cTn id="42" dur="1" fill="hold">
                                          <p:stCondLst>
                                            <p:cond delay="0"/>
                                          </p:stCondLst>
                                        </p:cTn>
                                        <p:tgtEl>
                                          <p:spTgt spid="48">
                                            <p:txEl>
                                              <p:pRg st="0" end="0"/>
                                            </p:txEl>
                                          </p:spTgt>
                                        </p:tgtEl>
                                        <p:attrNameLst>
                                          <p:attrName>style.visibility</p:attrName>
                                        </p:attrNameLst>
                                      </p:cBhvr>
                                      <p:to>
                                        <p:strVal val="visible"/>
                                      </p:to>
                                    </p:set>
                                    <p:anim calcmode="lin" valueType="num">
                                      <p:cBhvr additive="base">
                                        <p:cTn id="43"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8">
                                            <p:txEl>
                                              <p:pRg st="0" end="0"/>
                                            </p:txEl>
                                          </p:spTgt>
                                        </p:tgtEl>
                                        <p:attrNameLst>
                                          <p:attrName>ppt_y</p:attrName>
                                        </p:attrNameLst>
                                      </p:cBhvr>
                                      <p:tavLst>
                                        <p:tav tm="0">
                                          <p:val>
                                            <p:strVal val="1+#ppt_h/2"/>
                                          </p:val>
                                        </p:tav>
                                        <p:tav tm="100000">
                                          <p:val>
                                            <p:strVal val="#ppt_y"/>
                                          </p:val>
                                        </p:tav>
                                      </p:tavLst>
                                    </p:anim>
                                  </p:childTnLst>
                                </p:cTn>
                              </p:par>
                              <p:par>
                                <p:cTn id="45" presetID="21" presetClass="entr" presetSubtype="1"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heel(1)">
                                      <p:cBhvr>
                                        <p:cTn id="47" dur="1500"/>
                                        <p:tgtEl>
                                          <p:spTgt spid="16"/>
                                        </p:tgtEl>
                                      </p:cBhvr>
                                    </p:animEffect>
                                  </p:childTnLst>
                                </p:cTn>
                              </p:par>
                              <p:par>
                                <p:cTn id="48" presetID="2" presetClass="entr" presetSubtype="4" decel="100000" fill="hold" grpId="0" nodeType="withEffect">
                                  <p:stCondLst>
                                    <p:cond delay="100"/>
                                  </p:stCondLst>
                                  <p:childTnLst>
                                    <p:set>
                                      <p:cBhvr>
                                        <p:cTn id="49" dur="1" fill="hold">
                                          <p:stCondLst>
                                            <p:cond delay="0"/>
                                          </p:stCondLst>
                                        </p:cTn>
                                        <p:tgtEl>
                                          <p:spTgt spid="50"/>
                                        </p:tgtEl>
                                        <p:attrNameLst>
                                          <p:attrName>style.visibility</p:attrName>
                                        </p:attrNameLst>
                                      </p:cBhvr>
                                      <p:to>
                                        <p:strVal val="visible"/>
                                      </p:to>
                                    </p:set>
                                    <p:anim calcmode="lin" valueType="num">
                                      <p:cBhvr additive="base">
                                        <p:cTn id="50" dur="500" fill="hold"/>
                                        <p:tgtEl>
                                          <p:spTgt spid="50"/>
                                        </p:tgtEl>
                                        <p:attrNameLst>
                                          <p:attrName>ppt_x</p:attrName>
                                        </p:attrNameLst>
                                      </p:cBhvr>
                                      <p:tavLst>
                                        <p:tav tm="0">
                                          <p:val>
                                            <p:strVal val="#ppt_x"/>
                                          </p:val>
                                        </p:tav>
                                        <p:tav tm="100000">
                                          <p:val>
                                            <p:strVal val="#ppt_x"/>
                                          </p:val>
                                        </p:tav>
                                      </p:tavLst>
                                    </p:anim>
                                    <p:anim calcmode="lin" valueType="num">
                                      <p:cBhvr additive="base">
                                        <p:cTn id="51" dur="500" fill="hold"/>
                                        <p:tgtEl>
                                          <p:spTgt spid="50"/>
                                        </p:tgtEl>
                                        <p:attrNameLst>
                                          <p:attrName>ppt_y</p:attrName>
                                        </p:attrNameLst>
                                      </p:cBhvr>
                                      <p:tavLst>
                                        <p:tav tm="0">
                                          <p:val>
                                            <p:strVal val="1+#ppt_h/2"/>
                                          </p:val>
                                        </p:tav>
                                        <p:tav tm="100000">
                                          <p:val>
                                            <p:strVal val="#ppt_y"/>
                                          </p:val>
                                        </p:tav>
                                      </p:tavLst>
                                    </p:anim>
                                  </p:childTnLst>
                                </p:cTn>
                              </p:par>
                            </p:childTnLst>
                          </p:cTn>
                        </p:par>
                        <p:par>
                          <p:cTn id="52" fill="hold">
                            <p:stCondLst>
                              <p:cond delay="3250"/>
                            </p:stCondLst>
                            <p:childTnLst>
                              <p:par>
                                <p:cTn id="53" presetID="22" presetClass="entr" presetSubtype="8" fill="hold" grpId="0" nodeType="afterEffect">
                                  <p:stCondLst>
                                    <p:cond delay="0"/>
                                  </p:stCondLst>
                                  <p:childTnLst>
                                    <p:set>
                                      <p:cBhvr>
                                        <p:cTn id="54" dur="1" fill="hold">
                                          <p:stCondLst>
                                            <p:cond delay="0"/>
                                          </p:stCondLst>
                                        </p:cTn>
                                        <p:tgtEl>
                                          <p:spTgt spid="49">
                                            <p:txEl>
                                              <p:pRg st="0" end="0"/>
                                            </p:txEl>
                                          </p:spTgt>
                                        </p:tgtEl>
                                        <p:attrNameLst>
                                          <p:attrName>style.visibility</p:attrName>
                                        </p:attrNameLst>
                                      </p:cBhvr>
                                      <p:to>
                                        <p:strVal val="visible"/>
                                      </p:to>
                                    </p:set>
                                    <p:animEffect transition="in" filter="wipe(left)">
                                      <p:cBhvr>
                                        <p:cTn id="55" dur="500"/>
                                        <p:tgtEl>
                                          <p:spTgt spid="49">
                                            <p:txEl>
                                              <p:pRg st="0" end="0"/>
                                            </p:txEl>
                                          </p:spTgt>
                                        </p:tgtEl>
                                      </p:cBhvr>
                                    </p:animEffect>
                                  </p:childTnLst>
                                </p:cTn>
                              </p:par>
                            </p:childTnLst>
                          </p:cTn>
                        </p:par>
                        <p:par>
                          <p:cTn id="56" fill="hold">
                            <p:stCondLst>
                              <p:cond delay="3750"/>
                            </p:stCondLst>
                            <p:childTnLst>
                              <p:par>
                                <p:cTn id="57" presetID="2" presetClass="entr" presetSubtype="1" decel="100000" fill="hold" grpId="0" nodeType="afterEffect">
                                  <p:stCondLst>
                                    <p:cond delay="250"/>
                                  </p:stCondLst>
                                  <p:childTnLst>
                                    <p:set>
                                      <p:cBhvr>
                                        <p:cTn id="58" dur="1" fill="hold">
                                          <p:stCondLst>
                                            <p:cond delay="0"/>
                                          </p:stCondLst>
                                        </p:cTn>
                                        <p:tgtEl>
                                          <p:spTgt spid="54">
                                            <p:txEl>
                                              <p:pRg st="0" end="0"/>
                                            </p:txEl>
                                          </p:spTgt>
                                        </p:tgtEl>
                                        <p:attrNameLst>
                                          <p:attrName>style.visibility</p:attrName>
                                        </p:attrNameLst>
                                      </p:cBhvr>
                                      <p:to>
                                        <p:strVal val="visible"/>
                                      </p:to>
                                    </p:set>
                                    <p:anim calcmode="lin" valueType="num">
                                      <p:cBhvr additive="base">
                                        <p:cTn id="59"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4">
                                            <p:txEl>
                                              <p:pRg st="0" end="0"/>
                                            </p:txEl>
                                          </p:spTgt>
                                        </p:tgtEl>
                                        <p:attrNameLst>
                                          <p:attrName>ppt_y</p:attrName>
                                        </p:attrNameLst>
                                      </p:cBhvr>
                                      <p:tavLst>
                                        <p:tav tm="0">
                                          <p:val>
                                            <p:strVal val="0-#ppt_h/2"/>
                                          </p:val>
                                        </p:tav>
                                        <p:tav tm="100000">
                                          <p:val>
                                            <p:strVal val="#ppt_y"/>
                                          </p:val>
                                        </p:tav>
                                      </p:tavLst>
                                    </p:anim>
                                  </p:childTnLst>
                                </p:cTn>
                              </p:par>
                              <p:par>
                                <p:cTn id="61" presetID="21" presetClass="entr" presetSubtype="1" fill="hold" grpId="0" nodeType="withEffect">
                                  <p:stCondLst>
                                    <p:cond delay="250"/>
                                  </p:stCondLst>
                                  <p:childTnLst>
                                    <p:set>
                                      <p:cBhvr>
                                        <p:cTn id="62" dur="1" fill="hold">
                                          <p:stCondLst>
                                            <p:cond delay="0"/>
                                          </p:stCondLst>
                                        </p:cTn>
                                        <p:tgtEl>
                                          <p:spTgt spid="17"/>
                                        </p:tgtEl>
                                        <p:attrNameLst>
                                          <p:attrName>style.visibility</p:attrName>
                                        </p:attrNameLst>
                                      </p:cBhvr>
                                      <p:to>
                                        <p:strVal val="visible"/>
                                      </p:to>
                                    </p:set>
                                    <p:animEffect transition="in" filter="wheel(1)">
                                      <p:cBhvr>
                                        <p:cTn id="63" dur="1500"/>
                                        <p:tgtEl>
                                          <p:spTgt spid="17"/>
                                        </p:tgtEl>
                                      </p:cBhvr>
                                    </p:animEffect>
                                  </p:childTnLst>
                                </p:cTn>
                              </p:par>
                              <p:par>
                                <p:cTn id="64" presetID="2" presetClass="entr" presetSubtype="1" decel="100000" fill="hold" grpId="0" nodeType="withEffect">
                                  <p:stCondLst>
                                    <p:cond delay="350"/>
                                  </p:stCondLst>
                                  <p:childTnLst>
                                    <p:set>
                                      <p:cBhvr>
                                        <p:cTn id="65" dur="1" fill="hold">
                                          <p:stCondLst>
                                            <p:cond delay="0"/>
                                          </p:stCondLst>
                                        </p:cTn>
                                        <p:tgtEl>
                                          <p:spTgt spid="56"/>
                                        </p:tgtEl>
                                        <p:attrNameLst>
                                          <p:attrName>style.visibility</p:attrName>
                                        </p:attrNameLst>
                                      </p:cBhvr>
                                      <p:to>
                                        <p:strVal val="visible"/>
                                      </p:to>
                                    </p:set>
                                    <p:anim calcmode="lin" valueType="num">
                                      <p:cBhvr additive="base">
                                        <p:cTn id="66" dur="500" fill="hold"/>
                                        <p:tgtEl>
                                          <p:spTgt spid="56"/>
                                        </p:tgtEl>
                                        <p:attrNameLst>
                                          <p:attrName>ppt_x</p:attrName>
                                        </p:attrNameLst>
                                      </p:cBhvr>
                                      <p:tavLst>
                                        <p:tav tm="0">
                                          <p:val>
                                            <p:strVal val="#ppt_x"/>
                                          </p:val>
                                        </p:tav>
                                        <p:tav tm="100000">
                                          <p:val>
                                            <p:strVal val="#ppt_x"/>
                                          </p:val>
                                        </p:tav>
                                      </p:tavLst>
                                    </p:anim>
                                    <p:anim calcmode="lin" valueType="num">
                                      <p:cBhvr additive="base">
                                        <p:cTn id="67" dur="500" fill="hold"/>
                                        <p:tgtEl>
                                          <p:spTgt spid="56"/>
                                        </p:tgtEl>
                                        <p:attrNameLst>
                                          <p:attrName>ppt_y</p:attrName>
                                        </p:attrNameLst>
                                      </p:cBhvr>
                                      <p:tavLst>
                                        <p:tav tm="0">
                                          <p:val>
                                            <p:strVal val="0-#ppt_h/2"/>
                                          </p:val>
                                        </p:tav>
                                        <p:tav tm="100000">
                                          <p:val>
                                            <p:strVal val="#ppt_y"/>
                                          </p:val>
                                        </p:tav>
                                      </p:tavLst>
                                    </p:anim>
                                  </p:childTnLst>
                                </p:cTn>
                              </p:par>
                            </p:childTnLst>
                          </p:cTn>
                        </p:par>
                        <p:par>
                          <p:cTn id="68" fill="hold">
                            <p:stCondLst>
                              <p:cond delay="5500"/>
                            </p:stCondLst>
                            <p:childTnLst>
                              <p:par>
                                <p:cTn id="69" presetID="22" presetClass="entr" presetSubtype="8" fill="hold" grpId="0" nodeType="afterEffect">
                                  <p:stCondLst>
                                    <p:cond delay="0"/>
                                  </p:stCondLst>
                                  <p:childTnLst>
                                    <p:set>
                                      <p:cBhvr>
                                        <p:cTn id="70" dur="1" fill="hold">
                                          <p:stCondLst>
                                            <p:cond delay="0"/>
                                          </p:stCondLst>
                                        </p:cTn>
                                        <p:tgtEl>
                                          <p:spTgt spid="55">
                                            <p:txEl>
                                              <p:pRg st="0" end="0"/>
                                            </p:txEl>
                                          </p:spTgt>
                                        </p:tgtEl>
                                        <p:attrNameLst>
                                          <p:attrName>style.visibility</p:attrName>
                                        </p:attrNameLst>
                                      </p:cBhvr>
                                      <p:to>
                                        <p:strVal val="visible"/>
                                      </p:to>
                                    </p:set>
                                    <p:animEffect transition="in" filter="wipe(left)">
                                      <p:cBhvr>
                                        <p:cTn id="71" dur="500"/>
                                        <p:tgtEl>
                                          <p:spTgt spid="55">
                                            <p:txEl>
                                              <p:pRg st="0" end="0"/>
                                            </p:txEl>
                                          </p:spTgt>
                                        </p:tgtEl>
                                      </p:cBhvr>
                                    </p:animEffect>
                                  </p:childTnLst>
                                </p:cTn>
                              </p:par>
                            </p:childTnLst>
                          </p:cTn>
                        </p:par>
                        <p:par>
                          <p:cTn id="72" fill="hold">
                            <p:stCondLst>
                              <p:cond delay="6000"/>
                            </p:stCondLst>
                            <p:childTnLst>
                              <p:par>
                                <p:cTn id="73" presetID="2" presetClass="entr" presetSubtype="4" decel="100000" fill="hold" grpId="0" nodeType="afterEffect">
                                  <p:stCondLst>
                                    <p:cond delay="250"/>
                                  </p:stCondLst>
                                  <p:childTnLst>
                                    <p:set>
                                      <p:cBhvr>
                                        <p:cTn id="74" dur="1" fill="hold">
                                          <p:stCondLst>
                                            <p:cond delay="0"/>
                                          </p:stCondLst>
                                        </p:cTn>
                                        <p:tgtEl>
                                          <p:spTgt spid="60">
                                            <p:txEl>
                                              <p:pRg st="0" end="0"/>
                                            </p:txEl>
                                          </p:spTgt>
                                        </p:tgtEl>
                                        <p:attrNameLst>
                                          <p:attrName>style.visibility</p:attrName>
                                        </p:attrNameLst>
                                      </p:cBhvr>
                                      <p:to>
                                        <p:strVal val="visible"/>
                                      </p:to>
                                    </p:set>
                                    <p:anim calcmode="lin" valueType="num">
                                      <p:cBhvr additive="base">
                                        <p:cTn id="75" dur="500" fill="hold"/>
                                        <p:tgtEl>
                                          <p:spTgt spid="60">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60">
                                            <p:txEl>
                                              <p:pRg st="0" end="0"/>
                                            </p:txEl>
                                          </p:spTgt>
                                        </p:tgtEl>
                                        <p:attrNameLst>
                                          <p:attrName>ppt_y</p:attrName>
                                        </p:attrNameLst>
                                      </p:cBhvr>
                                      <p:tavLst>
                                        <p:tav tm="0">
                                          <p:val>
                                            <p:strVal val="1+#ppt_h/2"/>
                                          </p:val>
                                        </p:tav>
                                        <p:tav tm="100000">
                                          <p:val>
                                            <p:strVal val="#ppt_y"/>
                                          </p:val>
                                        </p:tav>
                                      </p:tavLst>
                                    </p:anim>
                                  </p:childTnLst>
                                </p:cTn>
                              </p:par>
                              <p:par>
                                <p:cTn id="77" presetID="21" presetClass="entr" presetSubtype="1" fill="hold" grpId="0" nodeType="withEffect">
                                  <p:stCondLst>
                                    <p:cond delay="250"/>
                                  </p:stCondLst>
                                  <p:childTnLst>
                                    <p:set>
                                      <p:cBhvr>
                                        <p:cTn id="78" dur="1" fill="hold">
                                          <p:stCondLst>
                                            <p:cond delay="0"/>
                                          </p:stCondLst>
                                        </p:cTn>
                                        <p:tgtEl>
                                          <p:spTgt spid="18"/>
                                        </p:tgtEl>
                                        <p:attrNameLst>
                                          <p:attrName>style.visibility</p:attrName>
                                        </p:attrNameLst>
                                      </p:cBhvr>
                                      <p:to>
                                        <p:strVal val="visible"/>
                                      </p:to>
                                    </p:set>
                                    <p:animEffect transition="in" filter="wheel(1)">
                                      <p:cBhvr>
                                        <p:cTn id="79" dur="1500"/>
                                        <p:tgtEl>
                                          <p:spTgt spid="18"/>
                                        </p:tgtEl>
                                      </p:cBhvr>
                                    </p:animEffect>
                                  </p:childTnLst>
                                </p:cTn>
                              </p:par>
                              <p:par>
                                <p:cTn id="80" presetID="2" presetClass="entr" presetSubtype="4" decel="100000" fill="hold" grpId="0" nodeType="withEffect">
                                  <p:stCondLst>
                                    <p:cond delay="350"/>
                                  </p:stCondLst>
                                  <p:childTnLst>
                                    <p:set>
                                      <p:cBhvr>
                                        <p:cTn id="81" dur="1" fill="hold">
                                          <p:stCondLst>
                                            <p:cond delay="0"/>
                                          </p:stCondLst>
                                        </p:cTn>
                                        <p:tgtEl>
                                          <p:spTgt spid="62"/>
                                        </p:tgtEl>
                                        <p:attrNameLst>
                                          <p:attrName>style.visibility</p:attrName>
                                        </p:attrNameLst>
                                      </p:cBhvr>
                                      <p:to>
                                        <p:strVal val="visible"/>
                                      </p:to>
                                    </p:set>
                                    <p:anim calcmode="lin" valueType="num">
                                      <p:cBhvr additive="base">
                                        <p:cTn id="82" dur="500" fill="hold"/>
                                        <p:tgtEl>
                                          <p:spTgt spid="62"/>
                                        </p:tgtEl>
                                        <p:attrNameLst>
                                          <p:attrName>ppt_x</p:attrName>
                                        </p:attrNameLst>
                                      </p:cBhvr>
                                      <p:tavLst>
                                        <p:tav tm="0">
                                          <p:val>
                                            <p:strVal val="#ppt_x"/>
                                          </p:val>
                                        </p:tav>
                                        <p:tav tm="100000">
                                          <p:val>
                                            <p:strVal val="#ppt_x"/>
                                          </p:val>
                                        </p:tav>
                                      </p:tavLst>
                                    </p:anim>
                                    <p:anim calcmode="lin" valueType="num">
                                      <p:cBhvr additive="base">
                                        <p:cTn id="83" dur="500" fill="hold"/>
                                        <p:tgtEl>
                                          <p:spTgt spid="62"/>
                                        </p:tgtEl>
                                        <p:attrNameLst>
                                          <p:attrName>ppt_y</p:attrName>
                                        </p:attrNameLst>
                                      </p:cBhvr>
                                      <p:tavLst>
                                        <p:tav tm="0">
                                          <p:val>
                                            <p:strVal val="1+#ppt_h/2"/>
                                          </p:val>
                                        </p:tav>
                                        <p:tav tm="100000">
                                          <p:val>
                                            <p:strVal val="#ppt_y"/>
                                          </p:val>
                                        </p:tav>
                                      </p:tavLst>
                                    </p:anim>
                                  </p:childTnLst>
                                </p:cTn>
                              </p:par>
                            </p:childTnLst>
                          </p:cTn>
                        </p:par>
                        <p:par>
                          <p:cTn id="84" fill="hold">
                            <p:stCondLst>
                              <p:cond delay="7750"/>
                            </p:stCondLst>
                            <p:childTnLst>
                              <p:par>
                                <p:cTn id="85" presetID="22" presetClass="entr" presetSubtype="8" fill="hold" grpId="0" nodeType="afterEffect">
                                  <p:stCondLst>
                                    <p:cond delay="0"/>
                                  </p:stCondLst>
                                  <p:childTnLst>
                                    <p:set>
                                      <p:cBhvr>
                                        <p:cTn id="86" dur="1" fill="hold">
                                          <p:stCondLst>
                                            <p:cond delay="0"/>
                                          </p:stCondLst>
                                        </p:cTn>
                                        <p:tgtEl>
                                          <p:spTgt spid="61">
                                            <p:txEl>
                                              <p:pRg st="0" end="0"/>
                                            </p:txEl>
                                          </p:spTgt>
                                        </p:tgtEl>
                                        <p:attrNameLst>
                                          <p:attrName>style.visibility</p:attrName>
                                        </p:attrNameLst>
                                      </p:cBhvr>
                                      <p:to>
                                        <p:strVal val="visible"/>
                                      </p:to>
                                    </p:set>
                                    <p:animEffect transition="in" filter="wipe(left)">
                                      <p:cBhvr>
                                        <p:cTn id="87" dur="500"/>
                                        <p:tgtEl>
                                          <p:spTgt spid="61">
                                            <p:txEl>
                                              <p:pRg st="0" end="0"/>
                                            </p:txEl>
                                          </p:spTgt>
                                        </p:tgtEl>
                                      </p:cBhvr>
                                    </p:animEffect>
                                  </p:childTnLst>
                                </p:cTn>
                              </p:par>
                            </p:childTnLst>
                          </p:cTn>
                        </p:par>
                        <p:par>
                          <p:cTn id="88" fill="hold">
                            <p:stCondLst>
                              <p:cond delay="8250"/>
                            </p:stCondLst>
                            <p:childTnLst>
                              <p:par>
                                <p:cTn id="89" presetID="2" presetClass="entr" presetSubtype="1" decel="100000" fill="hold" grpId="0" nodeType="afterEffect">
                                  <p:stCondLst>
                                    <p:cond delay="250"/>
                                  </p:stCondLst>
                                  <p:childTnLst>
                                    <p:set>
                                      <p:cBhvr>
                                        <p:cTn id="90" dur="1" fill="hold">
                                          <p:stCondLst>
                                            <p:cond delay="0"/>
                                          </p:stCondLst>
                                        </p:cTn>
                                        <p:tgtEl>
                                          <p:spTgt spid="63">
                                            <p:txEl>
                                              <p:pRg st="0" end="0"/>
                                            </p:txEl>
                                          </p:spTgt>
                                        </p:tgtEl>
                                        <p:attrNameLst>
                                          <p:attrName>style.visibility</p:attrName>
                                        </p:attrNameLst>
                                      </p:cBhvr>
                                      <p:to>
                                        <p:strVal val="visible"/>
                                      </p:to>
                                    </p:set>
                                    <p:anim calcmode="lin" valueType="num">
                                      <p:cBhvr additive="base">
                                        <p:cTn id="91"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3">
                                            <p:txEl>
                                              <p:pRg st="0" end="0"/>
                                            </p:txEl>
                                          </p:spTgt>
                                        </p:tgtEl>
                                        <p:attrNameLst>
                                          <p:attrName>ppt_y</p:attrName>
                                        </p:attrNameLst>
                                      </p:cBhvr>
                                      <p:tavLst>
                                        <p:tav tm="0">
                                          <p:val>
                                            <p:strVal val="0-#ppt_h/2"/>
                                          </p:val>
                                        </p:tav>
                                        <p:tav tm="100000">
                                          <p:val>
                                            <p:strVal val="#ppt_y"/>
                                          </p:val>
                                        </p:tav>
                                      </p:tavLst>
                                    </p:anim>
                                  </p:childTnLst>
                                </p:cTn>
                              </p:par>
                              <p:par>
                                <p:cTn id="93" presetID="21" presetClass="entr" presetSubtype="1" fill="hold" grpId="0" nodeType="withEffect">
                                  <p:stCondLst>
                                    <p:cond delay="250"/>
                                  </p:stCondLst>
                                  <p:childTnLst>
                                    <p:set>
                                      <p:cBhvr>
                                        <p:cTn id="94" dur="1" fill="hold">
                                          <p:stCondLst>
                                            <p:cond delay="0"/>
                                          </p:stCondLst>
                                        </p:cTn>
                                        <p:tgtEl>
                                          <p:spTgt spid="19"/>
                                        </p:tgtEl>
                                        <p:attrNameLst>
                                          <p:attrName>style.visibility</p:attrName>
                                        </p:attrNameLst>
                                      </p:cBhvr>
                                      <p:to>
                                        <p:strVal val="visible"/>
                                      </p:to>
                                    </p:set>
                                    <p:animEffect transition="in" filter="wheel(1)">
                                      <p:cBhvr>
                                        <p:cTn id="95" dur="1500"/>
                                        <p:tgtEl>
                                          <p:spTgt spid="19"/>
                                        </p:tgtEl>
                                      </p:cBhvr>
                                    </p:animEffect>
                                  </p:childTnLst>
                                </p:cTn>
                              </p:par>
                              <p:par>
                                <p:cTn id="96" presetID="2" presetClass="entr" presetSubtype="1" decel="100000" fill="hold" grpId="0" nodeType="withEffect">
                                  <p:stCondLst>
                                    <p:cond delay="350"/>
                                  </p:stCondLst>
                                  <p:childTnLst>
                                    <p:set>
                                      <p:cBhvr>
                                        <p:cTn id="97" dur="1" fill="hold">
                                          <p:stCondLst>
                                            <p:cond delay="0"/>
                                          </p:stCondLst>
                                        </p:cTn>
                                        <p:tgtEl>
                                          <p:spTgt spid="65"/>
                                        </p:tgtEl>
                                        <p:attrNameLst>
                                          <p:attrName>style.visibility</p:attrName>
                                        </p:attrNameLst>
                                      </p:cBhvr>
                                      <p:to>
                                        <p:strVal val="visible"/>
                                      </p:to>
                                    </p:set>
                                    <p:anim calcmode="lin" valueType="num">
                                      <p:cBhvr additive="base">
                                        <p:cTn id="98" dur="500" fill="hold"/>
                                        <p:tgtEl>
                                          <p:spTgt spid="65"/>
                                        </p:tgtEl>
                                        <p:attrNameLst>
                                          <p:attrName>ppt_x</p:attrName>
                                        </p:attrNameLst>
                                      </p:cBhvr>
                                      <p:tavLst>
                                        <p:tav tm="0">
                                          <p:val>
                                            <p:strVal val="#ppt_x"/>
                                          </p:val>
                                        </p:tav>
                                        <p:tav tm="100000">
                                          <p:val>
                                            <p:strVal val="#ppt_x"/>
                                          </p:val>
                                        </p:tav>
                                      </p:tavLst>
                                    </p:anim>
                                    <p:anim calcmode="lin" valueType="num">
                                      <p:cBhvr additive="base">
                                        <p:cTn id="99" dur="500" fill="hold"/>
                                        <p:tgtEl>
                                          <p:spTgt spid="65"/>
                                        </p:tgtEl>
                                        <p:attrNameLst>
                                          <p:attrName>ppt_y</p:attrName>
                                        </p:attrNameLst>
                                      </p:cBhvr>
                                      <p:tavLst>
                                        <p:tav tm="0">
                                          <p:val>
                                            <p:strVal val="0-#ppt_h/2"/>
                                          </p:val>
                                        </p:tav>
                                        <p:tav tm="100000">
                                          <p:val>
                                            <p:strVal val="#ppt_y"/>
                                          </p:val>
                                        </p:tav>
                                      </p:tavLst>
                                    </p:anim>
                                  </p:childTnLst>
                                </p:cTn>
                              </p:par>
                            </p:childTnLst>
                          </p:cTn>
                        </p:par>
                        <p:par>
                          <p:cTn id="100" fill="hold">
                            <p:stCondLst>
                              <p:cond delay="10000"/>
                            </p:stCondLst>
                            <p:childTnLst>
                              <p:par>
                                <p:cTn id="101" presetID="22" presetClass="entr" presetSubtype="8" fill="hold" grpId="0" nodeType="afterEffect">
                                  <p:stCondLst>
                                    <p:cond delay="0"/>
                                  </p:stCondLst>
                                  <p:childTnLst>
                                    <p:set>
                                      <p:cBhvr>
                                        <p:cTn id="102" dur="1" fill="hold">
                                          <p:stCondLst>
                                            <p:cond delay="0"/>
                                          </p:stCondLst>
                                        </p:cTn>
                                        <p:tgtEl>
                                          <p:spTgt spid="64">
                                            <p:txEl>
                                              <p:pRg st="0" end="0"/>
                                            </p:txEl>
                                          </p:spTgt>
                                        </p:tgtEl>
                                        <p:attrNameLst>
                                          <p:attrName>style.visibility</p:attrName>
                                        </p:attrNameLst>
                                      </p:cBhvr>
                                      <p:to>
                                        <p:strVal val="visible"/>
                                      </p:to>
                                    </p:set>
                                    <p:animEffect transition="in" filter="wipe(left)">
                                      <p:cBhvr>
                                        <p:cTn id="103" dur="500"/>
                                        <p:tgtEl>
                                          <p:spTgt spid="64">
                                            <p:txEl>
                                              <p:pRg st="0" end="0"/>
                                            </p:txEl>
                                          </p:spTgt>
                                        </p:tgtEl>
                                      </p:cBhvr>
                                    </p:animEffect>
                                  </p:childTnLst>
                                </p:cTn>
                              </p:par>
                            </p:childTnLst>
                          </p:cTn>
                        </p:par>
                        <p:par>
                          <p:cTn id="104" fill="hold">
                            <p:stCondLst>
                              <p:cond delay="10500"/>
                            </p:stCondLst>
                            <p:childTnLst>
                              <p:par>
                                <p:cTn id="105" presetID="2" presetClass="entr" presetSubtype="4" decel="100000" fill="hold" grpId="0" nodeType="afterEffect">
                                  <p:stCondLst>
                                    <p:cond delay="250"/>
                                  </p:stCondLst>
                                  <p:childTnLst>
                                    <p:set>
                                      <p:cBhvr>
                                        <p:cTn id="106" dur="1" fill="hold">
                                          <p:stCondLst>
                                            <p:cond delay="0"/>
                                          </p:stCondLst>
                                        </p:cTn>
                                        <p:tgtEl>
                                          <p:spTgt spid="66">
                                            <p:txEl>
                                              <p:pRg st="0" end="0"/>
                                            </p:txEl>
                                          </p:spTgt>
                                        </p:tgtEl>
                                        <p:attrNameLst>
                                          <p:attrName>style.visibility</p:attrName>
                                        </p:attrNameLst>
                                      </p:cBhvr>
                                      <p:to>
                                        <p:strVal val="visible"/>
                                      </p:to>
                                    </p:set>
                                    <p:anim calcmode="lin" valueType="num">
                                      <p:cBhvr additive="base">
                                        <p:cTn id="107" dur="500" fill="hold"/>
                                        <p:tgtEl>
                                          <p:spTgt spid="66">
                                            <p:txEl>
                                              <p:pRg st="0" end="0"/>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66">
                                            <p:txEl>
                                              <p:pRg st="0" end="0"/>
                                            </p:txEl>
                                          </p:spTgt>
                                        </p:tgtEl>
                                        <p:attrNameLst>
                                          <p:attrName>ppt_y</p:attrName>
                                        </p:attrNameLst>
                                      </p:cBhvr>
                                      <p:tavLst>
                                        <p:tav tm="0">
                                          <p:val>
                                            <p:strVal val="1+#ppt_h/2"/>
                                          </p:val>
                                        </p:tav>
                                        <p:tav tm="100000">
                                          <p:val>
                                            <p:strVal val="#ppt_y"/>
                                          </p:val>
                                        </p:tav>
                                      </p:tavLst>
                                    </p:anim>
                                  </p:childTnLst>
                                </p:cTn>
                              </p:par>
                              <p:par>
                                <p:cTn id="109" presetID="21" presetClass="entr" presetSubtype="1" fill="hold" grpId="0" nodeType="withEffect">
                                  <p:stCondLst>
                                    <p:cond delay="250"/>
                                  </p:stCondLst>
                                  <p:childTnLst>
                                    <p:set>
                                      <p:cBhvr>
                                        <p:cTn id="110" dur="1" fill="hold">
                                          <p:stCondLst>
                                            <p:cond delay="0"/>
                                          </p:stCondLst>
                                        </p:cTn>
                                        <p:tgtEl>
                                          <p:spTgt spid="20"/>
                                        </p:tgtEl>
                                        <p:attrNameLst>
                                          <p:attrName>style.visibility</p:attrName>
                                        </p:attrNameLst>
                                      </p:cBhvr>
                                      <p:to>
                                        <p:strVal val="visible"/>
                                      </p:to>
                                    </p:set>
                                    <p:animEffect transition="in" filter="wheel(1)">
                                      <p:cBhvr>
                                        <p:cTn id="111" dur="1500"/>
                                        <p:tgtEl>
                                          <p:spTgt spid="20"/>
                                        </p:tgtEl>
                                      </p:cBhvr>
                                    </p:animEffect>
                                  </p:childTnLst>
                                </p:cTn>
                              </p:par>
                              <p:par>
                                <p:cTn id="112" presetID="2" presetClass="entr" presetSubtype="4" decel="100000" fill="hold" grpId="0" nodeType="withEffect">
                                  <p:stCondLst>
                                    <p:cond delay="350"/>
                                  </p:stCondLst>
                                  <p:childTnLst>
                                    <p:set>
                                      <p:cBhvr>
                                        <p:cTn id="113" dur="1" fill="hold">
                                          <p:stCondLst>
                                            <p:cond delay="0"/>
                                          </p:stCondLst>
                                        </p:cTn>
                                        <p:tgtEl>
                                          <p:spTgt spid="68"/>
                                        </p:tgtEl>
                                        <p:attrNameLst>
                                          <p:attrName>style.visibility</p:attrName>
                                        </p:attrNameLst>
                                      </p:cBhvr>
                                      <p:to>
                                        <p:strVal val="visible"/>
                                      </p:to>
                                    </p:set>
                                    <p:anim calcmode="lin" valueType="num">
                                      <p:cBhvr additive="base">
                                        <p:cTn id="114" dur="500" fill="hold"/>
                                        <p:tgtEl>
                                          <p:spTgt spid="68"/>
                                        </p:tgtEl>
                                        <p:attrNameLst>
                                          <p:attrName>ppt_x</p:attrName>
                                        </p:attrNameLst>
                                      </p:cBhvr>
                                      <p:tavLst>
                                        <p:tav tm="0">
                                          <p:val>
                                            <p:strVal val="#ppt_x"/>
                                          </p:val>
                                        </p:tav>
                                        <p:tav tm="100000">
                                          <p:val>
                                            <p:strVal val="#ppt_x"/>
                                          </p:val>
                                        </p:tav>
                                      </p:tavLst>
                                    </p:anim>
                                    <p:anim calcmode="lin" valueType="num">
                                      <p:cBhvr additive="base">
                                        <p:cTn id="115" dur="500" fill="hold"/>
                                        <p:tgtEl>
                                          <p:spTgt spid="68"/>
                                        </p:tgtEl>
                                        <p:attrNameLst>
                                          <p:attrName>ppt_y</p:attrName>
                                        </p:attrNameLst>
                                      </p:cBhvr>
                                      <p:tavLst>
                                        <p:tav tm="0">
                                          <p:val>
                                            <p:strVal val="1+#ppt_h/2"/>
                                          </p:val>
                                        </p:tav>
                                        <p:tav tm="100000">
                                          <p:val>
                                            <p:strVal val="#ppt_y"/>
                                          </p:val>
                                        </p:tav>
                                      </p:tavLst>
                                    </p:anim>
                                  </p:childTnLst>
                                </p:cTn>
                              </p:par>
                            </p:childTnLst>
                          </p:cTn>
                        </p:par>
                        <p:par>
                          <p:cTn id="116" fill="hold">
                            <p:stCondLst>
                              <p:cond delay="12250"/>
                            </p:stCondLst>
                            <p:childTnLst>
                              <p:par>
                                <p:cTn id="117" presetID="22" presetClass="entr" presetSubtype="8" fill="hold" grpId="0" nodeType="afterEffect">
                                  <p:stCondLst>
                                    <p:cond delay="0"/>
                                  </p:stCondLst>
                                  <p:childTnLst>
                                    <p:set>
                                      <p:cBhvr>
                                        <p:cTn id="118" dur="1" fill="hold">
                                          <p:stCondLst>
                                            <p:cond delay="0"/>
                                          </p:stCondLst>
                                        </p:cTn>
                                        <p:tgtEl>
                                          <p:spTgt spid="67">
                                            <p:txEl>
                                              <p:pRg st="0" end="0"/>
                                            </p:txEl>
                                          </p:spTgt>
                                        </p:tgtEl>
                                        <p:attrNameLst>
                                          <p:attrName>style.visibility</p:attrName>
                                        </p:attrNameLst>
                                      </p:cBhvr>
                                      <p:to>
                                        <p:strVal val="visible"/>
                                      </p:to>
                                    </p:set>
                                    <p:animEffect transition="in" filter="wipe(left)">
                                      <p:cBhvr>
                                        <p:cTn id="119" dur="500"/>
                                        <p:tgtEl>
                                          <p:spTgt spid="67">
                                            <p:txEl>
                                              <p:pRg st="0" end="0"/>
                                            </p:txEl>
                                          </p:spTgt>
                                        </p:tgtEl>
                                      </p:cBhvr>
                                    </p:animEffect>
                                  </p:childTnLst>
                                </p:cTn>
                              </p:par>
                            </p:childTnLst>
                          </p:cTn>
                        </p:par>
                        <p:par>
                          <p:cTn id="120" fill="hold">
                            <p:stCondLst>
                              <p:cond delay="12750"/>
                            </p:stCondLst>
                            <p:childTnLst>
                              <p:par>
                                <p:cTn id="121" presetID="2" presetClass="entr" presetSubtype="1" decel="100000" fill="hold" grpId="0" nodeType="afterEffect">
                                  <p:stCondLst>
                                    <p:cond delay="250"/>
                                  </p:stCondLst>
                                  <p:childTnLst>
                                    <p:set>
                                      <p:cBhvr>
                                        <p:cTn id="122" dur="1" fill="hold">
                                          <p:stCondLst>
                                            <p:cond delay="0"/>
                                          </p:stCondLst>
                                        </p:cTn>
                                        <p:tgtEl>
                                          <p:spTgt spid="69">
                                            <p:txEl>
                                              <p:pRg st="0" end="0"/>
                                            </p:txEl>
                                          </p:spTgt>
                                        </p:tgtEl>
                                        <p:attrNameLst>
                                          <p:attrName>style.visibility</p:attrName>
                                        </p:attrNameLst>
                                      </p:cBhvr>
                                      <p:to>
                                        <p:strVal val="visible"/>
                                      </p:to>
                                    </p:set>
                                    <p:anim calcmode="lin" valueType="num">
                                      <p:cBhvr additive="base">
                                        <p:cTn id="123" dur="500" fill="hold"/>
                                        <p:tgtEl>
                                          <p:spTgt spid="69">
                                            <p:txEl>
                                              <p:pRg st="0" end="0"/>
                                            </p:txEl>
                                          </p:spTgt>
                                        </p:tgtEl>
                                        <p:attrNameLst>
                                          <p:attrName>ppt_x</p:attrName>
                                        </p:attrNameLst>
                                      </p:cBhvr>
                                      <p:tavLst>
                                        <p:tav tm="0">
                                          <p:val>
                                            <p:strVal val="#ppt_x"/>
                                          </p:val>
                                        </p:tav>
                                        <p:tav tm="100000">
                                          <p:val>
                                            <p:strVal val="#ppt_x"/>
                                          </p:val>
                                        </p:tav>
                                      </p:tavLst>
                                    </p:anim>
                                    <p:anim calcmode="lin" valueType="num">
                                      <p:cBhvr additive="base">
                                        <p:cTn id="124" dur="500" fill="hold"/>
                                        <p:tgtEl>
                                          <p:spTgt spid="69">
                                            <p:txEl>
                                              <p:pRg st="0" end="0"/>
                                            </p:txEl>
                                          </p:spTgt>
                                        </p:tgtEl>
                                        <p:attrNameLst>
                                          <p:attrName>ppt_y</p:attrName>
                                        </p:attrNameLst>
                                      </p:cBhvr>
                                      <p:tavLst>
                                        <p:tav tm="0">
                                          <p:val>
                                            <p:strVal val="0-#ppt_h/2"/>
                                          </p:val>
                                        </p:tav>
                                        <p:tav tm="100000">
                                          <p:val>
                                            <p:strVal val="#ppt_y"/>
                                          </p:val>
                                        </p:tav>
                                      </p:tavLst>
                                    </p:anim>
                                  </p:childTnLst>
                                </p:cTn>
                              </p:par>
                              <p:par>
                                <p:cTn id="125" presetID="21" presetClass="entr" presetSubtype="1" fill="hold" grpId="0" nodeType="withEffect">
                                  <p:stCondLst>
                                    <p:cond delay="250"/>
                                  </p:stCondLst>
                                  <p:childTnLst>
                                    <p:set>
                                      <p:cBhvr>
                                        <p:cTn id="126" dur="1" fill="hold">
                                          <p:stCondLst>
                                            <p:cond delay="0"/>
                                          </p:stCondLst>
                                        </p:cTn>
                                        <p:tgtEl>
                                          <p:spTgt spid="21"/>
                                        </p:tgtEl>
                                        <p:attrNameLst>
                                          <p:attrName>style.visibility</p:attrName>
                                        </p:attrNameLst>
                                      </p:cBhvr>
                                      <p:to>
                                        <p:strVal val="visible"/>
                                      </p:to>
                                    </p:set>
                                    <p:animEffect transition="in" filter="wheel(1)">
                                      <p:cBhvr>
                                        <p:cTn id="127" dur="1500"/>
                                        <p:tgtEl>
                                          <p:spTgt spid="21"/>
                                        </p:tgtEl>
                                      </p:cBhvr>
                                    </p:animEffect>
                                  </p:childTnLst>
                                </p:cTn>
                              </p:par>
                              <p:par>
                                <p:cTn id="128" presetID="2" presetClass="entr" presetSubtype="1" decel="100000" fill="hold" grpId="0" nodeType="withEffect">
                                  <p:stCondLst>
                                    <p:cond delay="350"/>
                                  </p:stCondLst>
                                  <p:childTnLst>
                                    <p:set>
                                      <p:cBhvr>
                                        <p:cTn id="129" dur="1" fill="hold">
                                          <p:stCondLst>
                                            <p:cond delay="0"/>
                                          </p:stCondLst>
                                        </p:cTn>
                                        <p:tgtEl>
                                          <p:spTgt spid="71"/>
                                        </p:tgtEl>
                                        <p:attrNameLst>
                                          <p:attrName>style.visibility</p:attrName>
                                        </p:attrNameLst>
                                      </p:cBhvr>
                                      <p:to>
                                        <p:strVal val="visible"/>
                                      </p:to>
                                    </p:set>
                                    <p:anim calcmode="lin" valueType="num">
                                      <p:cBhvr additive="base">
                                        <p:cTn id="130" dur="500" fill="hold"/>
                                        <p:tgtEl>
                                          <p:spTgt spid="71"/>
                                        </p:tgtEl>
                                        <p:attrNameLst>
                                          <p:attrName>ppt_x</p:attrName>
                                        </p:attrNameLst>
                                      </p:cBhvr>
                                      <p:tavLst>
                                        <p:tav tm="0">
                                          <p:val>
                                            <p:strVal val="#ppt_x"/>
                                          </p:val>
                                        </p:tav>
                                        <p:tav tm="100000">
                                          <p:val>
                                            <p:strVal val="#ppt_x"/>
                                          </p:val>
                                        </p:tav>
                                      </p:tavLst>
                                    </p:anim>
                                    <p:anim calcmode="lin" valueType="num">
                                      <p:cBhvr additive="base">
                                        <p:cTn id="131" dur="500" fill="hold"/>
                                        <p:tgtEl>
                                          <p:spTgt spid="71"/>
                                        </p:tgtEl>
                                        <p:attrNameLst>
                                          <p:attrName>ppt_y</p:attrName>
                                        </p:attrNameLst>
                                      </p:cBhvr>
                                      <p:tavLst>
                                        <p:tav tm="0">
                                          <p:val>
                                            <p:strVal val="0-#ppt_h/2"/>
                                          </p:val>
                                        </p:tav>
                                        <p:tav tm="100000">
                                          <p:val>
                                            <p:strVal val="#ppt_y"/>
                                          </p:val>
                                        </p:tav>
                                      </p:tavLst>
                                    </p:anim>
                                  </p:childTnLst>
                                </p:cTn>
                              </p:par>
                            </p:childTnLst>
                          </p:cTn>
                        </p:par>
                        <p:par>
                          <p:cTn id="132" fill="hold">
                            <p:stCondLst>
                              <p:cond delay="14500"/>
                            </p:stCondLst>
                            <p:childTnLst>
                              <p:par>
                                <p:cTn id="133" presetID="22" presetClass="entr" presetSubtype="8" fill="hold" grpId="0" nodeType="afterEffect">
                                  <p:stCondLst>
                                    <p:cond delay="0"/>
                                  </p:stCondLst>
                                  <p:childTnLst>
                                    <p:set>
                                      <p:cBhvr>
                                        <p:cTn id="134" dur="1" fill="hold">
                                          <p:stCondLst>
                                            <p:cond delay="0"/>
                                          </p:stCondLst>
                                        </p:cTn>
                                        <p:tgtEl>
                                          <p:spTgt spid="70">
                                            <p:txEl>
                                              <p:pRg st="0" end="0"/>
                                            </p:txEl>
                                          </p:spTgt>
                                        </p:tgtEl>
                                        <p:attrNameLst>
                                          <p:attrName>style.visibility</p:attrName>
                                        </p:attrNameLst>
                                      </p:cBhvr>
                                      <p:to>
                                        <p:strVal val="visible"/>
                                      </p:to>
                                    </p:set>
                                    <p:animEffect transition="in" filter="wipe(left)">
                                      <p:cBhvr>
                                        <p:cTn id="135" dur="500"/>
                                        <p:tgtEl>
                                          <p:spTgt spid="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16" grpId="0" animBg="1"/>
      <p:bldP spid="17" grpId="0" animBg="1"/>
      <p:bldP spid="18" grpId="0" animBg="1"/>
      <p:bldP spid="19" grpId="0" animBg="1"/>
      <p:bldP spid="20" grpId="0" animBg="1"/>
      <p:bldP spid="21" grpId="0"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5" grpId="0" animBg="1"/>
      <p:bldP spid="11" grpId="0" animBg="1"/>
      <p:bldP spid="12" grpId="0" animBg="1"/>
      <p:bldP spid="13" grpId="0" animBg="1"/>
      <p:bldP spid="14" grpId="0" animBg="1"/>
      <p:bldP spid="15" grpId="0" animBg="1"/>
      <p:bldP spid="48" grpId="0" build="p">
        <p:tmplLst>
          <p:tmpl lvl="1">
            <p:tnLst>
              <p:par>
                <p:cTn presetID="2" presetClass="entr" presetSubtype="4" decel="100000" fill="hold" nodeType="afterEffect">
                  <p:stCondLst>
                    <p:cond delay="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500" fill="hold"/>
                        <p:tgtEl>
                          <p:spTgt spid="48"/>
                        </p:tgtEl>
                        <p:attrNameLst>
                          <p:attrName>ppt_x</p:attrName>
                        </p:attrNameLst>
                      </p:cBhvr>
                      <p:tavLst>
                        <p:tav tm="0">
                          <p:val>
                            <p:strVal val="#ppt_x"/>
                          </p:val>
                        </p:tav>
                        <p:tav tm="100000">
                          <p:val>
                            <p:strVal val="#ppt_x"/>
                          </p:val>
                        </p:tav>
                      </p:tavLst>
                    </p:anim>
                    <p:anim calcmode="lin" valueType="num">
                      <p:cBhvr additive="base">
                        <p:cTn dur="500" fill="hold"/>
                        <p:tgtEl>
                          <p:spTgt spid="48"/>
                        </p:tgtEl>
                        <p:attrNameLst>
                          <p:attrName>ppt_y</p:attrName>
                        </p:attrNameLst>
                      </p:cBhvr>
                      <p:tavLst>
                        <p:tav tm="0">
                          <p:val>
                            <p:strVal val="1+#ppt_h/2"/>
                          </p:val>
                        </p:tav>
                        <p:tav tm="100000">
                          <p:val>
                            <p:strVal val="#ppt_y"/>
                          </p:val>
                        </p:tav>
                      </p:tavLst>
                    </p:anim>
                  </p:childTnLst>
                </p:cTn>
              </p:par>
            </p:tnLst>
          </p:tmpl>
        </p:tmplLst>
      </p:bldP>
      <p:bldP spid="49" grpId="0" build="p">
        <p:tmplLst>
          <p:tmpl lvl="1">
            <p:tnLst>
              <p:par>
                <p:cTn presetID="22" presetClass="entr" presetSubtype="8" fill="hold" nodeType="afterEffect">
                  <p:stCondLst>
                    <p:cond delay="0"/>
                  </p:stCondLst>
                  <p:childTnLst>
                    <p:set>
                      <p:cBhvr>
                        <p:cTn dur="1" fill="hold">
                          <p:stCondLst>
                            <p:cond delay="0"/>
                          </p:stCondLst>
                        </p:cTn>
                        <p:tgtEl>
                          <p:spTgt spid="49"/>
                        </p:tgtEl>
                        <p:attrNameLst>
                          <p:attrName>style.visibility</p:attrName>
                        </p:attrNameLst>
                      </p:cBhvr>
                      <p:to>
                        <p:strVal val="visible"/>
                      </p:to>
                    </p:set>
                    <p:animEffect transition="in" filter="wipe(left)">
                      <p:cBhvr>
                        <p:cTn dur="500"/>
                        <p:tgtEl>
                          <p:spTgt spid="49"/>
                        </p:tgtEl>
                      </p:cBhvr>
                    </p:animEffect>
                  </p:childTnLst>
                </p:cTn>
              </p:par>
            </p:tnLst>
          </p:tmpl>
        </p:tmplLst>
      </p:bldP>
      <p:bldP spid="50" grpId="0" animBg="1"/>
      <p:bldP spid="54" grpId="0" build="p">
        <p:tmplLst>
          <p:tmpl lvl="1">
            <p:tnLst>
              <p:par>
                <p:cTn presetID="2" presetClass="entr" presetSubtype="1" decel="100000" fill="hold" nodeType="afterEffect">
                  <p:stCondLst>
                    <p:cond delay="25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500" fill="hold"/>
                        <p:tgtEl>
                          <p:spTgt spid="54"/>
                        </p:tgtEl>
                        <p:attrNameLst>
                          <p:attrName>ppt_x</p:attrName>
                        </p:attrNameLst>
                      </p:cBhvr>
                      <p:tavLst>
                        <p:tav tm="0">
                          <p:val>
                            <p:strVal val="#ppt_x"/>
                          </p:val>
                        </p:tav>
                        <p:tav tm="100000">
                          <p:val>
                            <p:strVal val="#ppt_x"/>
                          </p:val>
                        </p:tav>
                      </p:tavLst>
                    </p:anim>
                    <p:anim calcmode="lin" valueType="num">
                      <p:cBhvr additive="base">
                        <p:cTn dur="500" fill="hold"/>
                        <p:tgtEl>
                          <p:spTgt spid="54"/>
                        </p:tgtEl>
                        <p:attrNameLst>
                          <p:attrName>ppt_y</p:attrName>
                        </p:attrNameLst>
                      </p:cBhvr>
                      <p:tavLst>
                        <p:tav tm="0">
                          <p:val>
                            <p:strVal val="0-#ppt_h/2"/>
                          </p:val>
                        </p:tav>
                        <p:tav tm="100000">
                          <p:val>
                            <p:strVal val="#ppt_y"/>
                          </p:val>
                        </p:tav>
                      </p:tavLst>
                    </p:anim>
                  </p:childTnLst>
                </p:cTn>
              </p:par>
            </p:tnLst>
          </p:tmpl>
        </p:tmplLst>
      </p:bldP>
      <p:bldP spid="55" grpId="0" build="p">
        <p:tmplLst>
          <p:tmpl lvl="1">
            <p:tnLst>
              <p:par>
                <p:cTn presetID="22" presetClass="entr" presetSubtype="8" fill="hold" nodeType="afterEffect">
                  <p:stCondLst>
                    <p:cond delay="0"/>
                  </p:stCondLst>
                  <p:childTnLst>
                    <p:set>
                      <p:cBhvr>
                        <p:cTn dur="1" fill="hold">
                          <p:stCondLst>
                            <p:cond delay="0"/>
                          </p:stCondLst>
                        </p:cTn>
                        <p:tgtEl>
                          <p:spTgt spid="55"/>
                        </p:tgtEl>
                        <p:attrNameLst>
                          <p:attrName>style.visibility</p:attrName>
                        </p:attrNameLst>
                      </p:cBhvr>
                      <p:to>
                        <p:strVal val="visible"/>
                      </p:to>
                    </p:set>
                    <p:animEffect transition="in" filter="wipe(left)">
                      <p:cBhvr>
                        <p:cTn dur="500"/>
                        <p:tgtEl>
                          <p:spTgt spid="55"/>
                        </p:tgtEl>
                      </p:cBhvr>
                    </p:animEffect>
                  </p:childTnLst>
                </p:cTn>
              </p:par>
            </p:tnLst>
          </p:tmpl>
        </p:tmplLst>
      </p:bldP>
      <p:bldP spid="56" grpId="0" animBg="1"/>
      <p:bldP spid="60" grpId="0" build="p">
        <p:tmplLst>
          <p:tmpl lvl="1">
            <p:tnLst>
              <p:par>
                <p:cTn presetID="2" presetClass="entr" presetSubtype="4" decel="100000" fill="hold" nodeType="afterEffect">
                  <p:stCondLst>
                    <p:cond delay="250"/>
                  </p:stCondLst>
                  <p:childTnLst>
                    <p:set>
                      <p:cBhvr>
                        <p:cTn dur="1" fill="hold">
                          <p:stCondLst>
                            <p:cond delay="0"/>
                          </p:stCondLst>
                        </p:cTn>
                        <p:tgtEl>
                          <p:spTgt spid="60"/>
                        </p:tgtEl>
                        <p:attrNameLst>
                          <p:attrName>style.visibility</p:attrName>
                        </p:attrNameLst>
                      </p:cBhvr>
                      <p:to>
                        <p:strVal val="visible"/>
                      </p:to>
                    </p:set>
                    <p:anim calcmode="lin" valueType="num">
                      <p:cBhvr additive="base">
                        <p:cTn dur="500" fill="hold"/>
                        <p:tgtEl>
                          <p:spTgt spid="60"/>
                        </p:tgtEl>
                        <p:attrNameLst>
                          <p:attrName>ppt_x</p:attrName>
                        </p:attrNameLst>
                      </p:cBhvr>
                      <p:tavLst>
                        <p:tav tm="0">
                          <p:val>
                            <p:strVal val="#ppt_x"/>
                          </p:val>
                        </p:tav>
                        <p:tav tm="100000">
                          <p:val>
                            <p:strVal val="#ppt_x"/>
                          </p:val>
                        </p:tav>
                      </p:tavLst>
                    </p:anim>
                    <p:anim calcmode="lin" valueType="num">
                      <p:cBhvr additive="base">
                        <p:cTn dur="500" fill="hold"/>
                        <p:tgtEl>
                          <p:spTgt spid="60"/>
                        </p:tgtEl>
                        <p:attrNameLst>
                          <p:attrName>ppt_y</p:attrName>
                        </p:attrNameLst>
                      </p:cBhvr>
                      <p:tavLst>
                        <p:tav tm="0">
                          <p:val>
                            <p:strVal val="1+#ppt_h/2"/>
                          </p:val>
                        </p:tav>
                        <p:tav tm="100000">
                          <p:val>
                            <p:strVal val="#ppt_y"/>
                          </p:val>
                        </p:tav>
                      </p:tavLst>
                    </p:anim>
                  </p:childTnLst>
                </p:cTn>
              </p:par>
            </p:tnLst>
          </p:tmpl>
        </p:tmplLst>
      </p:bldP>
      <p:bldP spid="61" grpId="0" build="p">
        <p:tmplLst>
          <p:tmpl lvl="1">
            <p:tnLst>
              <p:par>
                <p:cTn presetID="22" presetClass="entr" presetSubtype="8"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wipe(left)">
                      <p:cBhvr>
                        <p:cTn dur="500"/>
                        <p:tgtEl>
                          <p:spTgt spid="61"/>
                        </p:tgtEl>
                      </p:cBhvr>
                    </p:animEffect>
                  </p:childTnLst>
                </p:cTn>
              </p:par>
            </p:tnLst>
          </p:tmpl>
        </p:tmplLst>
      </p:bldP>
      <p:bldP spid="62" grpId="0" animBg="1"/>
      <p:bldP spid="63" grpId="0" build="p">
        <p:tmplLst>
          <p:tmpl lvl="1">
            <p:tnLst>
              <p:par>
                <p:cTn presetID="2" presetClass="entr" presetSubtype="1" decel="100000" fill="hold" nodeType="afterEffect">
                  <p:stCondLst>
                    <p:cond delay="250"/>
                  </p:stCondLst>
                  <p:childTnLst>
                    <p:set>
                      <p:cBhvr>
                        <p:cTn dur="1" fill="hold">
                          <p:stCondLst>
                            <p:cond delay="0"/>
                          </p:stCondLst>
                        </p:cTn>
                        <p:tgtEl>
                          <p:spTgt spid="63"/>
                        </p:tgtEl>
                        <p:attrNameLst>
                          <p:attrName>style.visibility</p:attrName>
                        </p:attrNameLst>
                      </p:cBhvr>
                      <p:to>
                        <p:strVal val="visible"/>
                      </p:to>
                    </p:set>
                    <p:anim calcmode="lin" valueType="num">
                      <p:cBhvr additive="base">
                        <p:cTn dur="500" fill="hold"/>
                        <p:tgtEl>
                          <p:spTgt spid="63"/>
                        </p:tgtEl>
                        <p:attrNameLst>
                          <p:attrName>ppt_x</p:attrName>
                        </p:attrNameLst>
                      </p:cBhvr>
                      <p:tavLst>
                        <p:tav tm="0">
                          <p:val>
                            <p:strVal val="#ppt_x"/>
                          </p:val>
                        </p:tav>
                        <p:tav tm="100000">
                          <p:val>
                            <p:strVal val="#ppt_x"/>
                          </p:val>
                        </p:tav>
                      </p:tavLst>
                    </p:anim>
                    <p:anim calcmode="lin" valueType="num">
                      <p:cBhvr additive="base">
                        <p:cTn dur="500" fill="hold"/>
                        <p:tgtEl>
                          <p:spTgt spid="63"/>
                        </p:tgtEl>
                        <p:attrNameLst>
                          <p:attrName>ppt_y</p:attrName>
                        </p:attrNameLst>
                      </p:cBhvr>
                      <p:tavLst>
                        <p:tav tm="0">
                          <p:val>
                            <p:strVal val="0-#ppt_h/2"/>
                          </p:val>
                        </p:tav>
                        <p:tav tm="100000">
                          <p:val>
                            <p:strVal val="#ppt_y"/>
                          </p:val>
                        </p:tav>
                      </p:tavLst>
                    </p:anim>
                  </p:childTnLst>
                </p:cTn>
              </p:par>
            </p:tnLst>
          </p:tmpl>
        </p:tmplLst>
      </p:bldP>
      <p:bldP spid="64" grpId="0" build="p">
        <p:tmplLst>
          <p:tmpl lvl="1">
            <p:tnLst>
              <p:par>
                <p:cTn presetID="22" presetClass="entr" presetSubtype="8" fill="hold" nodeType="afterEffect">
                  <p:stCondLst>
                    <p:cond delay="0"/>
                  </p:stCondLst>
                  <p:childTnLst>
                    <p:set>
                      <p:cBhvr>
                        <p:cTn dur="1" fill="hold">
                          <p:stCondLst>
                            <p:cond delay="0"/>
                          </p:stCondLst>
                        </p:cTn>
                        <p:tgtEl>
                          <p:spTgt spid="64"/>
                        </p:tgtEl>
                        <p:attrNameLst>
                          <p:attrName>style.visibility</p:attrName>
                        </p:attrNameLst>
                      </p:cBhvr>
                      <p:to>
                        <p:strVal val="visible"/>
                      </p:to>
                    </p:set>
                    <p:animEffect transition="in" filter="wipe(left)">
                      <p:cBhvr>
                        <p:cTn dur="500"/>
                        <p:tgtEl>
                          <p:spTgt spid="64"/>
                        </p:tgtEl>
                      </p:cBhvr>
                    </p:animEffect>
                  </p:childTnLst>
                </p:cTn>
              </p:par>
            </p:tnLst>
          </p:tmpl>
        </p:tmplLst>
      </p:bldP>
      <p:bldP spid="65" grpId="0" animBg="1"/>
      <p:bldP spid="66" grpId="0" build="p">
        <p:tmplLst>
          <p:tmpl lvl="1">
            <p:tnLst>
              <p:par>
                <p:cTn presetID="2" presetClass="entr" presetSubtype="4" decel="100000" fill="hold" nodeType="afterEffect">
                  <p:stCondLst>
                    <p:cond delay="250"/>
                  </p:stCondLst>
                  <p:childTnLst>
                    <p:set>
                      <p:cBhvr>
                        <p:cTn dur="1" fill="hold">
                          <p:stCondLst>
                            <p:cond delay="0"/>
                          </p:stCondLst>
                        </p:cTn>
                        <p:tgtEl>
                          <p:spTgt spid="66"/>
                        </p:tgtEl>
                        <p:attrNameLst>
                          <p:attrName>style.visibility</p:attrName>
                        </p:attrNameLst>
                      </p:cBhvr>
                      <p:to>
                        <p:strVal val="visible"/>
                      </p:to>
                    </p:set>
                    <p:anim calcmode="lin" valueType="num">
                      <p:cBhvr additive="base">
                        <p:cTn dur="500" fill="hold"/>
                        <p:tgtEl>
                          <p:spTgt spid="66"/>
                        </p:tgtEl>
                        <p:attrNameLst>
                          <p:attrName>ppt_x</p:attrName>
                        </p:attrNameLst>
                      </p:cBhvr>
                      <p:tavLst>
                        <p:tav tm="0">
                          <p:val>
                            <p:strVal val="#ppt_x"/>
                          </p:val>
                        </p:tav>
                        <p:tav tm="100000">
                          <p:val>
                            <p:strVal val="#ppt_x"/>
                          </p:val>
                        </p:tav>
                      </p:tavLst>
                    </p:anim>
                    <p:anim calcmode="lin" valueType="num">
                      <p:cBhvr additive="base">
                        <p:cTn dur="500" fill="hold"/>
                        <p:tgtEl>
                          <p:spTgt spid="66"/>
                        </p:tgtEl>
                        <p:attrNameLst>
                          <p:attrName>ppt_y</p:attrName>
                        </p:attrNameLst>
                      </p:cBhvr>
                      <p:tavLst>
                        <p:tav tm="0">
                          <p:val>
                            <p:strVal val="1+#ppt_h/2"/>
                          </p:val>
                        </p:tav>
                        <p:tav tm="100000">
                          <p:val>
                            <p:strVal val="#ppt_y"/>
                          </p:val>
                        </p:tav>
                      </p:tavLst>
                    </p:anim>
                  </p:childTnLst>
                </p:cTn>
              </p:par>
            </p:tnLst>
          </p:tmpl>
        </p:tmplLst>
      </p:bldP>
      <p:bldP spid="67" grpId="0" build="p">
        <p:tmplLst>
          <p:tmpl lvl="1">
            <p:tnLst>
              <p:par>
                <p:cTn presetID="22" presetClass="entr" presetSubtype="8" fill="hold" nodeType="afterEffect">
                  <p:stCondLst>
                    <p:cond delay="0"/>
                  </p:stCondLst>
                  <p:childTnLst>
                    <p:set>
                      <p:cBhvr>
                        <p:cTn dur="1" fill="hold">
                          <p:stCondLst>
                            <p:cond delay="0"/>
                          </p:stCondLst>
                        </p:cTn>
                        <p:tgtEl>
                          <p:spTgt spid="67"/>
                        </p:tgtEl>
                        <p:attrNameLst>
                          <p:attrName>style.visibility</p:attrName>
                        </p:attrNameLst>
                      </p:cBhvr>
                      <p:to>
                        <p:strVal val="visible"/>
                      </p:to>
                    </p:set>
                    <p:animEffect transition="in" filter="wipe(left)">
                      <p:cBhvr>
                        <p:cTn dur="500"/>
                        <p:tgtEl>
                          <p:spTgt spid="67"/>
                        </p:tgtEl>
                      </p:cBhvr>
                    </p:animEffect>
                  </p:childTnLst>
                </p:cTn>
              </p:par>
            </p:tnLst>
          </p:tmpl>
        </p:tmplLst>
      </p:bldP>
      <p:bldP spid="68" grpId="0" animBg="1"/>
      <p:bldP spid="69" grpId="0" build="p">
        <p:tmplLst>
          <p:tmpl lvl="1">
            <p:tnLst>
              <p:par>
                <p:cTn presetID="2" presetClass="entr" presetSubtype="1" decel="100000" fill="hold" nodeType="afterEffect">
                  <p:stCondLst>
                    <p:cond delay="250"/>
                  </p:stCondLst>
                  <p:childTnLst>
                    <p:set>
                      <p:cBhvr>
                        <p:cTn dur="1" fill="hold">
                          <p:stCondLst>
                            <p:cond delay="0"/>
                          </p:stCondLst>
                        </p:cTn>
                        <p:tgtEl>
                          <p:spTgt spid="69"/>
                        </p:tgtEl>
                        <p:attrNameLst>
                          <p:attrName>style.visibility</p:attrName>
                        </p:attrNameLst>
                      </p:cBhvr>
                      <p:to>
                        <p:strVal val="visible"/>
                      </p:to>
                    </p:set>
                    <p:anim calcmode="lin" valueType="num">
                      <p:cBhvr additive="base">
                        <p:cTn dur="500" fill="hold"/>
                        <p:tgtEl>
                          <p:spTgt spid="69"/>
                        </p:tgtEl>
                        <p:attrNameLst>
                          <p:attrName>ppt_x</p:attrName>
                        </p:attrNameLst>
                      </p:cBhvr>
                      <p:tavLst>
                        <p:tav tm="0">
                          <p:val>
                            <p:strVal val="#ppt_x"/>
                          </p:val>
                        </p:tav>
                        <p:tav tm="100000">
                          <p:val>
                            <p:strVal val="#ppt_x"/>
                          </p:val>
                        </p:tav>
                      </p:tavLst>
                    </p:anim>
                    <p:anim calcmode="lin" valueType="num">
                      <p:cBhvr additive="base">
                        <p:cTn dur="500" fill="hold"/>
                        <p:tgtEl>
                          <p:spTgt spid="69"/>
                        </p:tgtEl>
                        <p:attrNameLst>
                          <p:attrName>ppt_y</p:attrName>
                        </p:attrNameLst>
                      </p:cBhvr>
                      <p:tavLst>
                        <p:tav tm="0">
                          <p:val>
                            <p:strVal val="0-#ppt_h/2"/>
                          </p:val>
                        </p:tav>
                        <p:tav tm="100000">
                          <p:val>
                            <p:strVal val="#ppt_y"/>
                          </p:val>
                        </p:tav>
                      </p:tavLst>
                    </p:anim>
                  </p:childTnLst>
                </p:cTn>
              </p:par>
            </p:tnLst>
          </p:tmpl>
        </p:tmplLst>
      </p:bldP>
      <p:bldP spid="70" grpId="0" build="p">
        <p:tmplLst>
          <p:tmpl lvl="1">
            <p:tnLst>
              <p:par>
                <p:cTn presetID="22" presetClass="entr" presetSubtype="8" fill="hold" nodeType="afterEffect">
                  <p:stCondLst>
                    <p:cond delay="0"/>
                  </p:stCondLst>
                  <p:childTnLst>
                    <p:set>
                      <p:cBhvr>
                        <p:cTn dur="1" fill="hold">
                          <p:stCondLst>
                            <p:cond delay="0"/>
                          </p:stCondLst>
                        </p:cTn>
                        <p:tgtEl>
                          <p:spTgt spid="70"/>
                        </p:tgtEl>
                        <p:attrNameLst>
                          <p:attrName>style.visibility</p:attrName>
                        </p:attrNameLst>
                      </p:cBhvr>
                      <p:to>
                        <p:strVal val="visible"/>
                      </p:to>
                    </p:set>
                    <p:animEffect transition="in" filter="wipe(left)">
                      <p:cBhvr>
                        <p:cTn dur="500"/>
                        <p:tgtEl>
                          <p:spTgt spid="70"/>
                        </p:tgtEl>
                      </p:cBhvr>
                    </p:animEffect>
                  </p:childTnLst>
                </p:cTn>
              </p:par>
            </p:tnLst>
          </p:tmpl>
        </p:tmplLst>
      </p:bldP>
      <p:bldP spid="71" grpId="0" animBg="1"/>
    </p:bld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Loop 1">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直角三角形 9"/>
          <p:cNvSpPr/>
          <p:nvPr userDrawn="1"/>
        </p:nvSpPr>
        <p:spPr>
          <a:xfrm>
            <a:off x="5941698" y="2849639"/>
            <a:ext cx="1166081" cy="116598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直角三角形 10"/>
          <p:cNvSpPr/>
          <p:nvPr userDrawn="1"/>
        </p:nvSpPr>
        <p:spPr>
          <a:xfrm rot="10800000">
            <a:off x="5941696" y="2849639"/>
            <a:ext cx="1166081" cy="116598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直角三角形 11"/>
          <p:cNvSpPr/>
          <p:nvPr userDrawn="1"/>
        </p:nvSpPr>
        <p:spPr>
          <a:xfrm>
            <a:off x="5941698" y="1683659"/>
            <a:ext cx="1166081" cy="1165980"/>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00ACE2">
                  <a:lumMod val="75000"/>
                </a:srgbClr>
              </a:solidFill>
              <a:effectLst/>
              <a:uLnTx/>
              <a:uFillTx/>
              <a:latin typeface="Open Sans"/>
              <a:cs typeface="+mn-cs"/>
            </a:endParaRPr>
          </a:p>
        </p:txBody>
      </p:sp>
      <p:sp>
        <p:nvSpPr>
          <p:cNvPr id="13" name="直角三角形 12"/>
          <p:cNvSpPr/>
          <p:nvPr userDrawn="1"/>
        </p:nvSpPr>
        <p:spPr>
          <a:xfrm rot="5400000">
            <a:off x="5941748" y="4015569"/>
            <a:ext cx="1165980" cy="1166081"/>
          </a:xfrm>
          <a:prstGeom prst="r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直角三角形 13"/>
          <p:cNvSpPr/>
          <p:nvPr userDrawn="1"/>
        </p:nvSpPr>
        <p:spPr>
          <a:xfrm rot="16200000">
            <a:off x="5941749" y="4015568"/>
            <a:ext cx="1165980" cy="1166081"/>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5" name="直角三角形 14"/>
          <p:cNvSpPr/>
          <p:nvPr userDrawn="1"/>
        </p:nvSpPr>
        <p:spPr>
          <a:xfrm rot="5400000">
            <a:off x="7107830" y="4015569"/>
            <a:ext cx="1165980" cy="1166081"/>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6" name="直角三角形 15"/>
          <p:cNvSpPr/>
          <p:nvPr userDrawn="1"/>
        </p:nvSpPr>
        <p:spPr>
          <a:xfrm rot="10800000">
            <a:off x="4775615" y="4015620"/>
            <a:ext cx="1166081" cy="1165980"/>
          </a:xfrm>
          <a:prstGeom prst="r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7" name="直角三角形 16"/>
          <p:cNvSpPr/>
          <p:nvPr userDrawn="1"/>
        </p:nvSpPr>
        <p:spPr>
          <a:xfrm>
            <a:off x="4775616" y="4015621"/>
            <a:ext cx="1166081" cy="116598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直角三角形 17"/>
          <p:cNvSpPr/>
          <p:nvPr userDrawn="1"/>
        </p:nvSpPr>
        <p:spPr>
          <a:xfrm rot="10800000">
            <a:off x="4775615" y="5181601"/>
            <a:ext cx="1166081" cy="1165980"/>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9" name="直角三角形 18"/>
          <p:cNvSpPr/>
          <p:nvPr userDrawn="1"/>
        </p:nvSpPr>
        <p:spPr>
          <a:xfrm rot="16200000">
            <a:off x="4775664" y="2849590"/>
            <a:ext cx="1165980" cy="1166081"/>
          </a:xfrm>
          <a:prstGeom prst="r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直角三角形 19"/>
          <p:cNvSpPr/>
          <p:nvPr userDrawn="1"/>
        </p:nvSpPr>
        <p:spPr>
          <a:xfrm rot="5400000">
            <a:off x="4775663" y="2849591"/>
            <a:ext cx="1165980" cy="1166081"/>
          </a:xfrm>
          <a:prstGeom prst="r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1" name="直角三角形 20"/>
          <p:cNvSpPr/>
          <p:nvPr userDrawn="1"/>
        </p:nvSpPr>
        <p:spPr>
          <a:xfrm rot="16200000">
            <a:off x="3609582" y="2849590"/>
            <a:ext cx="1165980" cy="1166081"/>
          </a:xfrm>
          <a:prstGeom prst="r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2" name="山形 21"/>
          <p:cNvSpPr/>
          <p:nvPr userDrawn="1"/>
        </p:nvSpPr>
        <p:spPr>
          <a:xfrm rot="5400000">
            <a:off x="6168437" y="3550362"/>
            <a:ext cx="240027" cy="269642"/>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23" name="山形 22"/>
          <p:cNvSpPr/>
          <p:nvPr userDrawn="1"/>
        </p:nvSpPr>
        <p:spPr>
          <a:xfrm rot="10800000">
            <a:off x="6168427" y="4247059"/>
            <a:ext cx="240047" cy="26961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24" name="山形 23"/>
          <p:cNvSpPr/>
          <p:nvPr userDrawn="1"/>
        </p:nvSpPr>
        <p:spPr>
          <a:xfrm rot="16200000">
            <a:off x="5427390" y="4247048"/>
            <a:ext cx="240027" cy="269642"/>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25" name="山形 24"/>
          <p:cNvSpPr/>
          <p:nvPr userDrawn="1"/>
        </p:nvSpPr>
        <p:spPr>
          <a:xfrm>
            <a:off x="5412583" y="3565169"/>
            <a:ext cx="240047" cy="26961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26" name="図プレースホルダー 12"/>
          <p:cNvSpPr>
            <a:spLocks noGrp="1"/>
          </p:cNvSpPr>
          <p:nvPr userDrawn="1">
            <p:ph type="pic" sz="quarter" idx="17" hasCustomPrompt="1"/>
          </p:nvPr>
        </p:nvSpPr>
        <p:spPr>
          <a:xfrm>
            <a:off x="6599178" y="2943639"/>
            <a:ext cx="416830" cy="416794"/>
          </a:xfrm>
        </p:spPr>
        <p:txBody>
          <a:bodyPr>
            <a:normAutofit/>
          </a:bodyPr>
          <a:lstStyle>
            <a:lvl1pPr>
              <a:defRPr sz="1067"/>
            </a:lvl1pPr>
          </a:lstStyle>
          <a:p>
            <a:r>
              <a:rPr kumimoji="1" lang="en-US" altLang="ja-JP" dirty="0"/>
              <a:t>Icon</a:t>
            </a:r>
            <a:endParaRPr kumimoji="1" lang="ja-JP" altLang="en-US" dirty="0"/>
          </a:p>
        </p:txBody>
      </p:sp>
      <p:sp>
        <p:nvSpPr>
          <p:cNvPr id="27" name="図プレースホルダー 12"/>
          <p:cNvSpPr>
            <a:spLocks noGrp="1"/>
          </p:cNvSpPr>
          <p:nvPr userDrawn="1">
            <p:ph type="pic" sz="quarter" idx="18" hasCustomPrompt="1"/>
          </p:nvPr>
        </p:nvSpPr>
        <p:spPr>
          <a:xfrm>
            <a:off x="6599178" y="4675680"/>
            <a:ext cx="416830" cy="416794"/>
          </a:xfrm>
        </p:spPr>
        <p:txBody>
          <a:bodyPr>
            <a:normAutofit/>
          </a:bodyPr>
          <a:lstStyle>
            <a:lvl1pPr>
              <a:defRPr sz="1067"/>
            </a:lvl1pPr>
          </a:lstStyle>
          <a:p>
            <a:r>
              <a:rPr kumimoji="1" lang="en-US" altLang="ja-JP" dirty="0"/>
              <a:t>Icon</a:t>
            </a:r>
            <a:endParaRPr kumimoji="1" lang="ja-JP" altLang="en-US" dirty="0"/>
          </a:p>
        </p:txBody>
      </p:sp>
      <p:sp>
        <p:nvSpPr>
          <p:cNvPr id="28" name="図プレースホルダー 12"/>
          <p:cNvSpPr>
            <a:spLocks noGrp="1"/>
          </p:cNvSpPr>
          <p:nvPr userDrawn="1">
            <p:ph type="pic" sz="quarter" idx="19" hasCustomPrompt="1"/>
          </p:nvPr>
        </p:nvSpPr>
        <p:spPr>
          <a:xfrm>
            <a:off x="4857311" y="4675680"/>
            <a:ext cx="416830" cy="416794"/>
          </a:xfrm>
        </p:spPr>
        <p:txBody>
          <a:bodyPr>
            <a:normAutofit/>
          </a:bodyPr>
          <a:lstStyle>
            <a:lvl1pPr>
              <a:defRPr sz="1067"/>
            </a:lvl1pPr>
          </a:lstStyle>
          <a:p>
            <a:r>
              <a:rPr kumimoji="1" lang="en-US" altLang="ja-JP" dirty="0"/>
              <a:t>Icon</a:t>
            </a:r>
            <a:endParaRPr kumimoji="1" lang="ja-JP" altLang="en-US" dirty="0"/>
          </a:p>
        </p:txBody>
      </p:sp>
      <p:sp>
        <p:nvSpPr>
          <p:cNvPr id="29" name="図プレースホルダー 12"/>
          <p:cNvSpPr>
            <a:spLocks noGrp="1"/>
          </p:cNvSpPr>
          <p:nvPr userDrawn="1">
            <p:ph type="pic" sz="quarter" idx="20" hasCustomPrompt="1"/>
          </p:nvPr>
        </p:nvSpPr>
        <p:spPr>
          <a:xfrm>
            <a:off x="4857311" y="2943639"/>
            <a:ext cx="416830" cy="416794"/>
          </a:xfrm>
        </p:spPr>
        <p:txBody>
          <a:bodyPr>
            <a:normAutofit/>
          </a:bodyPr>
          <a:lstStyle>
            <a:lvl1pPr>
              <a:defRPr sz="1067"/>
            </a:lvl1pPr>
          </a:lstStyle>
          <a:p>
            <a:r>
              <a:rPr kumimoji="1" lang="en-US" altLang="ja-JP" dirty="0"/>
              <a:t>Icon</a:t>
            </a:r>
            <a:endParaRPr kumimoji="1" lang="ja-JP" altLang="en-US" dirty="0"/>
          </a:p>
        </p:txBody>
      </p:sp>
      <p:sp>
        <p:nvSpPr>
          <p:cNvPr id="30" name="テキスト プレースホルダー 6"/>
          <p:cNvSpPr>
            <a:spLocks noGrp="1"/>
          </p:cNvSpPr>
          <p:nvPr userDrawn="1">
            <p:ph type="body" sz="quarter" idx="21" hasCustomPrompt="1"/>
          </p:nvPr>
        </p:nvSpPr>
        <p:spPr>
          <a:xfrm>
            <a:off x="7141647" y="2873826"/>
            <a:ext cx="3885886" cy="480053"/>
          </a:xfrm>
        </p:spPr>
        <p:txBody>
          <a:bodyPr anchor="t">
            <a:noAutofit/>
          </a:bodyPr>
          <a:lstStyle>
            <a:lvl1pPr algn="l">
              <a:defRPr sz="2133"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31" name="テキスト プレースホルダー 6"/>
          <p:cNvSpPr>
            <a:spLocks noGrp="1"/>
          </p:cNvSpPr>
          <p:nvPr userDrawn="1">
            <p:ph type="body" sz="quarter" idx="23" hasCustomPrompt="1"/>
          </p:nvPr>
        </p:nvSpPr>
        <p:spPr>
          <a:xfrm>
            <a:off x="7141648" y="3265715"/>
            <a:ext cx="4374976" cy="633787"/>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2" name="テキスト プレースホルダー 6"/>
          <p:cNvSpPr>
            <a:spLocks noGrp="1"/>
          </p:cNvSpPr>
          <p:nvPr userDrawn="1">
            <p:ph type="body" sz="quarter" idx="24" hasCustomPrompt="1"/>
          </p:nvPr>
        </p:nvSpPr>
        <p:spPr>
          <a:xfrm>
            <a:off x="5989123" y="5225143"/>
            <a:ext cx="3885886" cy="480053"/>
          </a:xfrm>
        </p:spPr>
        <p:txBody>
          <a:bodyPr anchor="t">
            <a:noAutofit/>
          </a:bodyPr>
          <a:lstStyle>
            <a:lvl1pPr algn="l">
              <a:defRPr sz="2133"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33" name="テキスト プレースホルダー 6"/>
          <p:cNvSpPr>
            <a:spLocks noGrp="1"/>
          </p:cNvSpPr>
          <p:nvPr userDrawn="1">
            <p:ph type="body" sz="quarter" idx="25" hasCustomPrompt="1"/>
          </p:nvPr>
        </p:nvSpPr>
        <p:spPr>
          <a:xfrm>
            <a:off x="5989124" y="5617033"/>
            <a:ext cx="4374976" cy="633787"/>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4" name="テキスト プレースホルダー 6"/>
          <p:cNvSpPr>
            <a:spLocks noGrp="1"/>
          </p:cNvSpPr>
          <p:nvPr userDrawn="1">
            <p:ph type="body" sz="quarter" idx="26" hasCustomPrompt="1"/>
          </p:nvPr>
        </p:nvSpPr>
        <p:spPr>
          <a:xfrm>
            <a:off x="855853" y="4108913"/>
            <a:ext cx="3885886" cy="480053"/>
          </a:xfrm>
        </p:spPr>
        <p:txBody>
          <a:bodyPr anchor="t">
            <a:noAutofit/>
          </a:bodyPr>
          <a:lstStyle>
            <a:lvl1pPr algn="r">
              <a:defRPr sz="2133"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35" name="テキスト プレースホルダー 6"/>
          <p:cNvSpPr>
            <a:spLocks noGrp="1"/>
          </p:cNvSpPr>
          <p:nvPr userDrawn="1">
            <p:ph type="body" sz="quarter" idx="27" hasCustomPrompt="1"/>
          </p:nvPr>
        </p:nvSpPr>
        <p:spPr>
          <a:xfrm>
            <a:off x="512883" y="4500803"/>
            <a:ext cx="4222891" cy="633787"/>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6" name="テキスト プレースホルダー 6"/>
          <p:cNvSpPr>
            <a:spLocks noGrp="1"/>
          </p:cNvSpPr>
          <p:nvPr userDrawn="1">
            <p:ph type="body" sz="quarter" idx="28" hasCustomPrompt="1"/>
          </p:nvPr>
        </p:nvSpPr>
        <p:spPr>
          <a:xfrm>
            <a:off x="2007421" y="1733189"/>
            <a:ext cx="3885886" cy="480053"/>
          </a:xfrm>
        </p:spPr>
        <p:txBody>
          <a:bodyPr anchor="t">
            <a:noAutofit/>
          </a:bodyPr>
          <a:lstStyle>
            <a:lvl1pPr algn="r">
              <a:defRPr sz="2133" i="0" baseline="0">
                <a:solidFill>
                  <a:schemeClr val="accent5"/>
                </a:solidFill>
                <a:latin typeface="Route 159 SemiBold" pitchFamily="50" charset="0"/>
              </a:defRPr>
            </a:lvl1pPr>
          </a:lstStyle>
          <a:p>
            <a:pPr lvl="0"/>
            <a:r>
              <a:rPr kumimoji="1" lang="en-US" altLang="ja-JP" dirty="0"/>
              <a:t>Text goes here</a:t>
            </a:r>
            <a:endParaRPr kumimoji="1" lang="ja-JP" altLang="en-US" dirty="0"/>
          </a:p>
        </p:txBody>
      </p:sp>
      <p:sp>
        <p:nvSpPr>
          <p:cNvPr id="37" name="テキスト プレースホルダー 6"/>
          <p:cNvSpPr>
            <a:spLocks noGrp="1"/>
          </p:cNvSpPr>
          <p:nvPr userDrawn="1">
            <p:ph type="body" sz="quarter" idx="29" hasCustomPrompt="1"/>
          </p:nvPr>
        </p:nvSpPr>
        <p:spPr>
          <a:xfrm>
            <a:off x="1664451" y="2125079"/>
            <a:ext cx="4222891" cy="633787"/>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409180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12" decel="10000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decel="100000" fill="hold" grpId="0" nodeType="withEffect">
                                  <p:stCondLst>
                                    <p:cond delay="10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8" decel="100000" fill="hold" grpId="0" nodeType="withEffect">
                                  <p:stCondLst>
                                    <p:cond delay="20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0-#ppt_w/2"/>
                                          </p:val>
                                        </p:tav>
                                        <p:tav tm="100000">
                                          <p:val>
                                            <p:strVal val="#ppt_x"/>
                                          </p:val>
                                        </p:tav>
                                      </p:tavLst>
                                    </p:anim>
                                    <p:anim calcmode="lin" valueType="num">
                                      <p:cBhvr additive="base">
                                        <p:cTn id="24" dur="500" fill="hold"/>
                                        <p:tgtEl>
                                          <p:spTgt spid="13"/>
                                        </p:tgtEl>
                                        <p:attrNameLst>
                                          <p:attrName>ppt_y</p:attrName>
                                        </p:attrNameLst>
                                      </p:cBhvr>
                                      <p:tavLst>
                                        <p:tav tm="0">
                                          <p:val>
                                            <p:strVal val="#ppt_y"/>
                                          </p:val>
                                        </p:tav>
                                        <p:tav tm="100000">
                                          <p:val>
                                            <p:strVal val="#ppt_y"/>
                                          </p:val>
                                        </p:tav>
                                      </p:tavLst>
                                    </p:anim>
                                  </p:childTnLst>
                                </p:cTn>
                              </p:par>
                              <p:par>
                                <p:cTn id="25" presetID="2" presetClass="entr" presetSubtype="9" decel="100000" fill="hold" grpId="0" nodeType="withEffect">
                                  <p:stCondLst>
                                    <p:cond delay="3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0-#ppt_w/2"/>
                                          </p:val>
                                        </p:tav>
                                        <p:tav tm="100000">
                                          <p:val>
                                            <p:strVal val="#ppt_x"/>
                                          </p:val>
                                        </p:tav>
                                      </p:tavLst>
                                    </p:anim>
                                    <p:anim calcmode="lin" valueType="num">
                                      <p:cBhvr additive="base">
                                        <p:cTn id="28" dur="500" fill="hold"/>
                                        <p:tgtEl>
                                          <p:spTgt spid="10"/>
                                        </p:tgtEl>
                                        <p:attrNameLst>
                                          <p:attrName>ppt_y</p:attrName>
                                        </p:attrNameLst>
                                      </p:cBhvr>
                                      <p:tavLst>
                                        <p:tav tm="0">
                                          <p:val>
                                            <p:strVal val="0-#ppt_h/2"/>
                                          </p:val>
                                        </p:tav>
                                        <p:tav tm="100000">
                                          <p:val>
                                            <p:strVal val="#ppt_y"/>
                                          </p:val>
                                        </p:tav>
                                      </p:tavLst>
                                    </p:anim>
                                  </p:childTnLst>
                                </p:cTn>
                              </p:par>
                              <p:par>
                                <p:cTn id="29" presetID="2" presetClass="entr" presetSubtype="9" decel="100000" fill="hold" grpId="0" nodeType="withEffect">
                                  <p:stCondLst>
                                    <p:cond delay="40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0-#ppt_w/2"/>
                                          </p:val>
                                        </p:tav>
                                        <p:tav tm="100000">
                                          <p:val>
                                            <p:strVal val="#ppt_x"/>
                                          </p:val>
                                        </p:tav>
                                      </p:tavLst>
                                    </p:anim>
                                    <p:anim calcmode="lin" valueType="num">
                                      <p:cBhvr additive="base">
                                        <p:cTn id="32" dur="500" fill="hold"/>
                                        <p:tgtEl>
                                          <p:spTgt spid="11"/>
                                        </p:tgtEl>
                                        <p:attrNameLst>
                                          <p:attrName>ppt_y</p:attrName>
                                        </p:attrNameLst>
                                      </p:cBhvr>
                                      <p:tavLst>
                                        <p:tav tm="0">
                                          <p:val>
                                            <p:strVal val="0-#ppt_h/2"/>
                                          </p:val>
                                        </p:tav>
                                        <p:tav tm="100000">
                                          <p:val>
                                            <p:strVal val="#ppt_y"/>
                                          </p:val>
                                        </p:tav>
                                      </p:tavLst>
                                    </p:anim>
                                  </p:childTnLst>
                                </p:cTn>
                              </p:par>
                              <p:par>
                                <p:cTn id="33" presetID="2" presetClass="entr" presetSubtype="3" decel="100000" fill="hold" grpId="0" nodeType="withEffect">
                                  <p:stCondLst>
                                    <p:cond delay="50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1+#ppt_w/2"/>
                                          </p:val>
                                        </p:tav>
                                        <p:tav tm="100000">
                                          <p:val>
                                            <p:strVal val="#ppt_x"/>
                                          </p:val>
                                        </p:tav>
                                      </p:tavLst>
                                    </p:anim>
                                    <p:anim calcmode="lin" valueType="num">
                                      <p:cBhvr additive="base">
                                        <p:cTn id="36" dur="500" fill="hold"/>
                                        <p:tgtEl>
                                          <p:spTgt spid="12"/>
                                        </p:tgtEl>
                                        <p:attrNameLst>
                                          <p:attrName>ppt_y</p:attrName>
                                        </p:attrNameLst>
                                      </p:cBhvr>
                                      <p:tavLst>
                                        <p:tav tm="0">
                                          <p:val>
                                            <p:strVal val="0-#ppt_h/2"/>
                                          </p:val>
                                        </p:tav>
                                        <p:tav tm="100000">
                                          <p:val>
                                            <p:strVal val="#ppt_y"/>
                                          </p:val>
                                        </p:tav>
                                      </p:tavLst>
                                    </p:anim>
                                  </p:childTnLst>
                                </p:cTn>
                              </p:par>
                              <p:par>
                                <p:cTn id="37" presetID="2" presetClass="entr" presetSubtype="12" decel="100000" fill="hold" grpId="0" nodeType="withEffect">
                                  <p:stCondLst>
                                    <p:cond delay="60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0-#ppt_w/2"/>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par>
                                <p:cTn id="41" presetID="2" presetClass="entr" presetSubtype="12" decel="100000" fill="hold" grpId="0" nodeType="withEffect">
                                  <p:stCondLst>
                                    <p:cond delay="70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0-#ppt_w/2"/>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par>
                                <p:cTn id="45" presetID="2" presetClass="entr" presetSubtype="4" decel="100000" fill="hold" grpId="0" nodeType="withEffect">
                                  <p:stCondLst>
                                    <p:cond delay="80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ppt_x"/>
                                          </p:val>
                                        </p:tav>
                                        <p:tav tm="100000">
                                          <p:val>
                                            <p:strVal val="#ppt_x"/>
                                          </p:val>
                                        </p:tav>
                                      </p:tavLst>
                                    </p:anim>
                                    <p:anim calcmode="lin" valueType="num">
                                      <p:cBhvr additive="base">
                                        <p:cTn id="48" dur="500" fill="hold"/>
                                        <p:tgtEl>
                                          <p:spTgt spid="21"/>
                                        </p:tgtEl>
                                        <p:attrNameLst>
                                          <p:attrName>ppt_y</p:attrName>
                                        </p:attrNameLst>
                                      </p:cBhvr>
                                      <p:tavLst>
                                        <p:tav tm="0">
                                          <p:val>
                                            <p:strVal val="1+#ppt_h/2"/>
                                          </p:val>
                                        </p:tav>
                                        <p:tav tm="100000">
                                          <p:val>
                                            <p:strVal val="#ppt_y"/>
                                          </p:val>
                                        </p:tav>
                                      </p:tavLst>
                                    </p:anim>
                                  </p:childTnLst>
                                </p:cTn>
                              </p:par>
                              <p:par>
                                <p:cTn id="49" presetID="2" presetClass="entr" presetSubtype="8" decel="100000" fill="hold" grpId="0" nodeType="withEffect">
                                  <p:stCondLst>
                                    <p:cond delay="900"/>
                                  </p:stCondLst>
                                  <p:childTnLst>
                                    <p:set>
                                      <p:cBhvr>
                                        <p:cTn id="50" dur="1" fill="hold">
                                          <p:stCondLst>
                                            <p:cond delay="0"/>
                                          </p:stCondLst>
                                        </p:cTn>
                                        <p:tgtEl>
                                          <p:spTgt spid="18"/>
                                        </p:tgtEl>
                                        <p:attrNameLst>
                                          <p:attrName>style.visibility</p:attrName>
                                        </p:attrNameLst>
                                      </p:cBhvr>
                                      <p:to>
                                        <p:strVal val="visible"/>
                                      </p:to>
                                    </p:set>
                                    <p:anim calcmode="lin" valueType="num">
                                      <p:cBhvr additive="base">
                                        <p:cTn id="51" dur="500" fill="hold"/>
                                        <p:tgtEl>
                                          <p:spTgt spid="18"/>
                                        </p:tgtEl>
                                        <p:attrNameLst>
                                          <p:attrName>ppt_x</p:attrName>
                                        </p:attrNameLst>
                                      </p:cBhvr>
                                      <p:tavLst>
                                        <p:tav tm="0">
                                          <p:val>
                                            <p:strVal val="0-#ppt_w/2"/>
                                          </p:val>
                                        </p:tav>
                                        <p:tav tm="100000">
                                          <p:val>
                                            <p:strVal val="#ppt_x"/>
                                          </p:val>
                                        </p:tav>
                                      </p:tavLst>
                                    </p:anim>
                                    <p:anim calcmode="lin" valueType="num">
                                      <p:cBhvr additive="base">
                                        <p:cTn id="52" dur="500" fill="hold"/>
                                        <p:tgtEl>
                                          <p:spTgt spid="18"/>
                                        </p:tgtEl>
                                        <p:attrNameLst>
                                          <p:attrName>ppt_y</p:attrName>
                                        </p:attrNameLst>
                                      </p:cBhvr>
                                      <p:tavLst>
                                        <p:tav tm="0">
                                          <p:val>
                                            <p:strVal val="#ppt_y"/>
                                          </p:val>
                                        </p:tav>
                                        <p:tav tm="100000">
                                          <p:val>
                                            <p:strVal val="#ppt_y"/>
                                          </p:val>
                                        </p:tav>
                                      </p:tavLst>
                                    </p:anim>
                                  </p:childTnLst>
                                </p:cTn>
                              </p:par>
                              <p:par>
                                <p:cTn id="53" presetID="2" presetClass="entr" presetSubtype="2" decel="100000" fill="hold" grpId="0" nodeType="withEffect">
                                  <p:stCondLst>
                                    <p:cond delay="100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1+#ppt_w/2"/>
                                          </p:val>
                                        </p:tav>
                                        <p:tav tm="100000">
                                          <p:val>
                                            <p:strVal val="#ppt_x"/>
                                          </p:val>
                                        </p:tav>
                                      </p:tavLst>
                                    </p:anim>
                                    <p:anim calcmode="lin" valueType="num">
                                      <p:cBhvr additive="base">
                                        <p:cTn id="56" dur="500" fill="hold"/>
                                        <p:tgtEl>
                                          <p:spTgt spid="17"/>
                                        </p:tgtEl>
                                        <p:attrNameLst>
                                          <p:attrName>ppt_y</p:attrName>
                                        </p:attrNameLst>
                                      </p:cBhvr>
                                      <p:tavLst>
                                        <p:tav tm="0">
                                          <p:val>
                                            <p:strVal val="#ppt_y"/>
                                          </p:val>
                                        </p:tav>
                                        <p:tav tm="100000">
                                          <p:val>
                                            <p:strVal val="#ppt_y"/>
                                          </p:val>
                                        </p:tav>
                                      </p:tavLst>
                                    </p:anim>
                                  </p:childTnLst>
                                </p:cTn>
                              </p:par>
                              <p:par>
                                <p:cTn id="57" presetID="2" presetClass="entr" presetSubtype="3" decel="100000" fill="hold" grpId="0" nodeType="withEffect">
                                  <p:stCondLst>
                                    <p:cond delay="1100"/>
                                  </p:stCondLst>
                                  <p:childTnLst>
                                    <p:set>
                                      <p:cBhvr>
                                        <p:cTn id="58" dur="1" fill="hold">
                                          <p:stCondLst>
                                            <p:cond delay="0"/>
                                          </p:stCondLst>
                                        </p:cTn>
                                        <p:tgtEl>
                                          <p:spTgt spid="16"/>
                                        </p:tgtEl>
                                        <p:attrNameLst>
                                          <p:attrName>style.visibility</p:attrName>
                                        </p:attrNameLst>
                                      </p:cBhvr>
                                      <p:to>
                                        <p:strVal val="visible"/>
                                      </p:to>
                                    </p:set>
                                    <p:anim calcmode="lin" valueType="num">
                                      <p:cBhvr additive="base">
                                        <p:cTn id="59" dur="500" fill="hold"/>
                                        <p:tgtEl>
                                          <p:spTgt spid="16"/>
                                        </p:tgtEl>
                                        <p:attrNameLst>
                                          <p:attrName>ppt_x</p:attrName>
                                        </p:attrNameLst>
                                      </p:cBhvr>
                                      <p:tavLst>
                                        <p:tav tm="0">
                                          <p:val>
                                            <p:strVal val="1+#ppt_w/2"/>
                                          </p:val>
                                        </p:tav>
                                        <p:tav tm="100000">
                                          <p:val>
                                            <p:strVal val="#ppt_x"/>
                                          </p:val>
                                        </p:tav>
                                      </p:tavLst>
                                    </p:anim>
                                    <p:anim calcmode="lin" valueType="num">
                                      <p:cBhvr additive="base">
                                        <p:cTn id="60" dur="500" fill="hold"/>
                                        <p:tgtEl>
                                          <p:spTgt spid="16"/>
                                        </p:tgtEl>
                                        <p:attrNameLst>
                                          <p:attrName>ppt_y</p:attrName>
                                        </p:attrNameLst>
                                      </p:cBhvr>
                                      <p:tavLst>
                                        <p:tav tm="0">
                                          <p:val>
                                            <p:strVal val="0-#ppt_h/2"/>
                                          </p:val>
                                        </p:tav>
                                        <p:tav tm="100000">
                                          <p:val>
                                            <p:strVal val="#ppt_y"/>
                                          </p:val>
                                        </p:tav>
                                      </p:tavLst>
                                    </p:anim>
                                  </p:childTnLst>
                                </p:cTn>
                              </p:par>
                            </p:childTnLst>
                          </p:cTn>
                        </p:par>
                        <p:par>
                          <p:cTn id="61" fill="hold">
                            <p:stCondLst>
                              <p:cond delay="2100"/>
                            </p:stCondLst>
                            <p:childTnLst>
                              <p:par>
                                <p:cTn id="62" presetID="10"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500"/>
                                        <p:tgtEl>
                                          <p:spTgt spid="26"/>
                                        </p:tgtEl>
                                      </p:cBhvr>
                                    </p:animEffect>
                                  </p:childTnLst>
                                </p:cTn>
                              </p:par>
                            </p:childTnLst>
                          </p:cTn>
                        </p:par>
                        <p:par>
                          <p:cTn id="65" fill="hold">
                            <p:stCondLst>
                              <p:cond delay="2600"/>
                            </p:stCondLst>
                            <p:childTnLst>
                              <p:par>
                                <p:cTn id="66" presetID="2" presetClass="entr" presetSubtype="1" decel="100000"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additive="base">
                                        <p:cTn id="68" dur="500" fill="hold"/>
                                        <p:tgtEl>
                                          <p:spTgt spid="22"/>
                                        </p:tgtEl>
                                        <p:attrNameLst>
                                          <p:attrName>ppt_x</p:attrName>
                                        </p:attrNameLst>
                                      </p:cBhvr>
                                      <p:tavLst>
                                        <p:tav tm="0">
                                          <p:val>
                                            <p:strVal val="#ppt_x"/>
                                          </p:val>
                                        </p:tav>
                                        <p:tav tm="100000">
                                          <p:val>
                                            <p:strVal val="#ppt_x"/>
                                          </p:val>
                                        </p:tav>
                                      </p:tavLst>
                                    </p:anim>
                                    <p:anim calcmode="lin" valueType="num">
                                      <p:cBhvr additive="base">
                                        <p:cTn id="69" dur="500" fill="hold"/>
                                        <p:tgtEl>
                                          <p:spTgt spid="22"/>
                                        </p:tgtEl>
                                        <p:attrNameLst>
                                          <p:attrName>ppt_y</p:attrName>
                                        </p:attrNameLst>
                                      </p:cBhvr>
                                      <p:tavLst>
                                        <p:tav tm="0">
                                          <p:val>
                                            <p:strVal val="0-#ppt_h/2"/>
                                          </p:val>
                                        </p:tav>
                                        <p:tav tm="100000">
                                          <p:val>
                                            <p:strVal val="#ppt_y"/>
                                          </p:val>
                                        </p:tav>
                                      </p:tavLst>
                                    </p:anim>
                                  </p:childTnLst>
                                </p:cTn>
                              </p:par>
                            </p:childTnLst>
                          </p:cTn>
                        </p:par>
                        <p:par>
                          <p:cTn id="70" fill="hold">
                            <p:stCondLst>
                              <p:cond delay="3100"/>
                            </p:stCondLst>
                            <p:childTnLst>
                              <p:par>
                                <p:cTn id="71" presetID="10" presetClass="entr" presetSubtype="0" fill="hold" grpId="0" nodeType="after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fade">
                                      <p:cBhvr>
                                        <p:cTn id="73" dur="500"/>
                                        <p:tgtEl>
                                          <p:spTgt spid="27"/>
                                        </p:tgtEl>
                                      </p:cBhvr>
                                    </p:animEffect>
                                  </p:childTnLst>
                                </p:cTn>
                              </p:par>
                            </p:childTnLst>
                          </p:cTn>
                        </p:par>
                        <p:par>
                          <p:cTn id="74" fill="hold">
                            <p:stCondLst>
                              <p:cond delay="3600"/>
                            </p:stCondLst>
                            <p:childTnLst>
                              <p:par>
                                <p:cTn id="75" presetID="2" presetClass="entr" presetSubtype="2" decel="100000"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additive="base">
                                        <p:cTn id="77" dur="500" fill="hold"/>
                                        <p:tgtEl>
                                          <p:spTgt spid="23"/>
                                        </p:tgtEl>
                                        <p:attrNameLst>
                                          <p:attrName>ppt_x</p:attrName>
                                        </p:attrNameLst>
                                      </p:cBhvr>
                                      <p:tavLst>
                                        <p:tav tm="0">
                                          <p:val>
                                            <p:strVal val="1+#ppt_w/2"/>
                                          </p:val>
                                        </p:tav>
                                        <p:tav tm="100000">
                                          <p:val>
                                            <p:strVal val="#ppt_x"/>
                                          </p:val>
                                        </p:tav>
                                      </p:tavLst>
                                    </p:anim>
                                    <p:anim calcmode="lin" valueType="num">
                                      <p:cBhvr additive="base">
                                        <p:cTn id="78" dur="500" fill="hold"/>
                                        <p:tgtEl>
                                          <p:spTgt spid="23"/>
                                        </p:tgtEl>
                                        <p:attrNameLst>
                                          <p:attrName>ppt_y</p:attrName>
                                        </p:attrNameLst>
                                      </p:cBhvr>
                                      <p:tavLst>
                                        <p:tav tm="0">
                                          <p:val>
                                            <p:strVal val="#ppt_y"/>
                                          </p:val>
                                        </p:tav>
                                        <p:tav tm="100000">
                                          <p:val>
                                            <p:strVal val="#ppt_y"/>
                                          </p:val>
                                        </p:tav>
                                      </p:tavLst>
                                    </p:anim>
                                  </p:childTnLst>
                                </p:cTn>
                              </p:par>
                            </p:childTnLst>
                          </p:cTn>
                        </p:par>
                        <p:par>
                          <p:cTn id="79" fill="hold">
                            <p:stCondLst>
                              <p:cond delay="4100"/>
                            </p:stCondLst>
                            <p:childTnLst>
                              <p:par>
                                <p:cTn id="80" presetID="10" presetClass="entr" presetSubtype="0" fill="hold" grpId="0" nodeType="after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500"/>
                                        <p:tgtEl>
                                          <p:spTgt spid="28"/>
                                        </p:tgtEl>
                                      </p:cBhvr>
                                    </p:animEffect>
                                  </p:childTnLst>
                                </p:cTn>
                              </p:par>
                            </p:childTnLst>
                          </p:cTn>
                        </p:par>
                        <p:par>
                          <p:cTn id="83" fill="hold">
                            <p:stCondLst>
                              <p:cond delay="4600"/>
                            </p:stCondLst>
                            <p:childTnLst>
                              <p:par>
                                <p:cTn id="84" presetID="2" presetClass="entr" presetSubtype="4" decel="100000"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1+#ppt_h/2"/>
                                          </p:val>
                                        </p:tav>
                                        <p:tav tm="100000">
                                          <p:val>
                                            <p:strVal val="#ppt_y"/>
                                          </p:val>
                                        </p:tav>
                                      </p:tavLst>
                                    </p:anim>
                                  </p:childTnLst>
                                </p:cTn>
                              </p:par>
                            </p:childTnLst>
                          </p:cTn>
                        </p:par>
                        <p:par>
                          <p:cTn id="88" fill="hold">
                            <p:stCondLst>
                              <p:cond delay="5100"/>
                            </p:stCondLst>
                            <p:childTnLst>
                              <p:par>
                                <p:cTn id="89" presetID="10" presetClass="entr" presetSubtype="0" fill="hold" grpId="0" nodeType="afterEffect">
                                  <p:stCondLst>
                                    <p:cond delay="0"/>
                                  </p:stCondLst>
                                  <p:childTnLst>
                                    <p:set>
                                      <p:cBhvr>
                                        <p:cTn id="90" dur="1" fill="hold">
                                          <p:stCondLst>
                                            <p:cond delay="0"/>
                                          </p:stCondLst>
                                        </p:cTn>
                                        <p:tgtEl>
                                          <p:spTgt spid="29"/>
                                        </p:tgtEl>
                                        <p:attrNameLst>
                                          <p:attrName>style.visibility</p:attrName>
                                        </p:attrNameLst>
                                      </p:cBhvr>
                                      <p:to>
                                        <p:strVal val="visible"/>
                                      </p:to>
                                    </p:set>
                                    <p:animEffect transition="in" filter="fade">
                                      <p:cBhvr>
                                        <p:cTn id="91" dur="500"/>
                                        <p:tgtEl>
                                          <p:spTgt spid="29"/>
                                        </p:tgtEl>
                                      </p:cBhvr>
                                    </p:animEffect>
                                  </p:childTnLst>
                                </p:cTn>
                              </p:par>
                            </p:childTnLst>
                          </p:cTn>
                        </p:par>
                        <p:par>
                          <p:cTn id="92" fill="hold">
                            <p:stCondLst>
                              <p:cond delay="5600"/>
                            </p:stCondLst>
                            <p:childTnLst>
                              <p:par>
                                <p:cTn id="93" presetID="2" presetClass="entr" presetSubtype="8" decel="100000" fill="hold" grpId="0" nodeType="afterEffect">
                                  <p:stCondLst>
                                    <p:cond delay="0"/>
                                  </p:stCondLst>
                                  <p:childTnLst>
                                    <p:set>
                                      <p:cBhvr>
                                        <p:cTn id="94" dur="1" fill="hold">
                                          <p:stCondLst>
                                            <p:cond delay="0"/>
                                          </p:stCondLst>
                                        </p:cTn>
                                        <p:tgtEl>
                                          <p:spTgt spid="25"/>
                                        </p:tgtEl>
                                        <p:attrNameLst>
                                          <p:attrName>style.visibility</p:attrName>
                                        </p:attrNameLst>
                                      </p:cBhvr>
                                      <p:to>
                                        <p:strVal val="visible"/>
                                      </p:to>
                                    </p:set>
                                    <p:anim calcmode="lin" valueType="num">
                                      <p:cBhvr additive="base">
                                        <p:cTn id="95" dur="500" fill="hold"/>
                                        <p:tgtEl>
                                          <p:spTgt spid="25"/>
                                        </p:tgtEl>
                                        <p:attrNameLst>
                                          <p:attrName>ppt_x</p:attrName>
                                        </p:attrNameLst>
                                      </p:cBhvr>
                                      <p:tavLst>
                                        <p:tav tm="0">
                                          <p:val>
                                            <p:strVal val="0-#ppt_w/2"/>
                                          </p:val>
                                        </p:tav>
                                        <p:tav tm="100000">
                                          <p:val>
                                            <p:strVal val="#ppt_x"/>
                                          </p:val>
                                        </p:tav>
                                      </p:tavLst>
                                    </p:anim>
                                    <p:anim calcmode="lin" valueType="num">
                                      <p:cBhvr additive="base">
                                        <p:cTn id="96" dur="500" fill="hold"/>
                                        <p:tgtEl>
                                          <p:spTgt spid="25"/>
                                        </p:tgtEl>
                                        <p:attrNameLst>
                                          <p:attrName>ppt_y</p:attrName>
                                        </p:attrNameLst>
                                      </p:cBhvr>
                                      <p:tavLst>
                                        <p:tav tm="0">
                                          <p:val>
                                            <p:strVal val="#ppt_y"/>
                                          </p:val>
                                        </p:tav>
                                        <p:tav tm="100000">
                                          <p:val>
                                            <p:strVal val="#ppt_y"/>
                                          </p:val>
                                        </p:tav>
                                      </p:tavLst>
                                    </p:anim>
                                  </p:childTnLst>
                                </p:cTn>
                              </p:par>
                            </p:childTnLst>
                          </p:cTn>
                        </p:par>
                        <p:par>
                          <p:cTn id="97" fill="hold">
                            <p:stCondLst>
                              <p:cond delay="6100"/>
                            </p:stCondLst>
                            <p:childTnLst>
                              <p:par>
                                <p:cTn id="98" presetID="2" presetClass="entr" presetSubtype="1" decel="100000" fill="hold" grpId="0" nodeType="afterEffect">
                                  <p:stCondLst>
                                    <p:cond delay="250"/>
                                  </p:stCondLst>
                                  <p:childTnLst>
                                    <p:set>
                                      <p:cBhvr>
                                        <p:cTn id="99" dur="1" fill="hold">
                                          <p:stCondLst>
                                            <p:cond delay="0"/>
                                          </p:stCondLst>
                                        </p:cTn>
                                        <p:tgtEl>
                                          <p:spTgt spid="30">
                                            <p:txEl>
                                              <p:pRg st="0" end="0"/>
                                            </p:txEl>
                                          </p:spTgt>
                                        </p:tgtEl>
                                        <p:attrNameLst>
                                          <p:attrName>style.visibility</p:attrName>
                                        </p:attrNameLst>
                                      </p:cBhvr>
                                      <p:to>
                                        <p:strVal val="visible"/>
                                      </p:to>
                                    </p:set>
                                    <p:anim calcmode="lin" valueType="num">
                                      <p:cBhvr additive="base">
                                        <p:cTn id="100"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additive="base">
                                        <p:cTn id="101" dur="500" fill="hold"/>
                                        <p:tgtEl>
                                          <p:spTgt spid="30">
                                            <p:txEl>
                                              <p:pRg st="0" end="0"/>
                                            </p:txEl>
                                          </p:spTgt>
                                        </p:tgtEl>
                                        <p:attrNameLst>
                                          <p:attrName>ppt_y</p:attrName>
                                        </p:attrNameLst>
                                      </p:cBhvr>
                                      <p:tavLst>
                                        <p:tav tm="0">
                                          <p:val>
                                            <p:strVal val="0-#ppt_h/2"/>
                                          </p:val>
                                        </p:tav>
                                        <p:tav tm="100000">
                                          <p:val>
                                            <p:strVal val="#ppt_y"/>
                                          </p:val>
                                        </p:tav>
                                      </p:tavLst>
                                    </p:anim>
                                  </p:childTnLst>
                                </p:cTn>
                              </p:par>
                              <p:par>
                                <p:cTn id="102" presetID="2" presetClass="entr" presetSubtype="1" decel="100000" fill="hold" grpId="0" nodeType="withEffect">
                                  <p:stCondLst>
                                    <p:cond delay="350"/>
                                  </p:stCondLst>
                                  <p:childTnLst>
                                    <p:set>
                                      <p:cBhvr>
                                        <p:cTn id="103" dur="1" fill="hold">
                                          <p:stCondLst>
                                            <p:cond delay="0"/>
                                          </p:stCondLst>
                                        </p:cTn>
                                        <p:tgtEl>
                                          <p:spTgt spid="31">
                                            <p:txEl>
                                              <p:pRg st="0" end="0"/>
                                            </p:txEl>
                                          </p:spTgt>
                                        </p:tgtEl>
                                        <p:attrNameLst>
                                          <p:attrName>style.visibility</p:attrName>
                                        </p:attrNameLst>
                                      </p:cBhvr>
                                      <p:to>
                                        <p:strVal val="visible"/>
                                      </p:to>
                                    </p:set>
                                    <p:anim calcmode="lin" valueType="num">
                                      <p:cBhvr additive="base">
                                        <p:cTn id="104"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105" dur="500" fill="hold"/>
                                        <p:tgtEl>
                                          <p:spTgt spid="31">
                                            <p:txEl>
                                              <p:pRg st="0" end="0"/>
                                            </p:txEl>
                                          </p:spTgt>
                                        </p:tgtEl>
                                        <p:attrNameLst>
                                          <p:attrName>ppt_y</p:attrName>
                                        </p:attrNameLst>
                                      </p:cBhvr>
                                      <p:tavLst>
                                        <p:tav tm="0">
                                          <p:val>
                                            <p:strVal val="0-#ppt_h/2"/>
                                          </p:val>
                                        </p:tav>
                                        <p:tav tm="100000">
                                          <p:val>
                                            <p:strVal val="#ppt_y"/>
                                          </p:val>
                                        </p:tav>
                                      </p:tavLst>
                                    </p:anim>
                                  </p:childTnLst>
                                </p:cTn>
                              </p:par>
                            </p:childTnLst>
                          </p:cTn>
                        </p:par>
                        <p:par>
                          <p:cTn id="106" fill="hold">
                            <p:stCondLst>
                              <p:cond delay="6950"/>
                            </p:stCondLst>
                            <p:childTnLst>
                              <p:par>
                                <p:cTn id="107" presetID="2" presetClass="entr" presetSubtype="2" decel="100000" fill="hold" grpId="0" nodeType="afterEffect">
                                  <p:stCondLst>
                                    <p:cond delay="250"/>
                                  </p:stCondLst>
                                  <p:childTnLst>
                                    <p:set>
                                      <p:cBhvr>
                                        <p:cTn id="108" dur="1" fill="hold">
                                          <p:stCondLst>
                                            <p:cond delay="0"/>
                                          </p:stCondLst>
                                        </p:cTn>
                                        <p:tgtEl>
                                          <p:spTgt spid="32">
                                            <p:txEl>
                                              <p:pRg st="0" end="0"/>
                                            </p:txEl>
                                          </p:spTgt>
                                        </p:tgtEl>
                                        <p:attrNameLst>
                                          <p:attrName>style.visibility</p:attrName>
                                        </p:attrNameLst>
                                      </p:cBhvr>
                                      <p:to>
                                        <p:strVal val="visible"/>
                                      </p:to>
                                    </p:set>
                                    <p:anim calcmode="lin" valueType="num">
                                      <p:cBhvr additive="base">
                                        <p:cTn id="109" dur="500" fill="hold"/>
                                        <p:tgtEl>
                                          <p:spTgt spid="32">
                                            <p:txEl>
                                              <p:pRg st="0" end="0"/>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32">
                                            <p:txEl>
                                              <p:pRg st="0" end="0"/>
                                            </p:txEl>
                                          </p:spTgt>
                                        </p:tgtEl>
                                        <p:attrNameLst>
                                          <p:attrName>ppt_y</p:attrName>
                                        </p:attrNameLst>
                                      </p:cBhvr>
                                      <p:tavLst>
                                        <p:tav tm="0">
                                          <p:val>
                                            <p:strVal val="#ppt_y"/>
                                          </p:val>
                                        </p:tav>
                                        <p:tav tm="100000">
                                          <p:val>
                                            <p:strVal val="#ppt_y"/>
                                          </p:val>
                                        </p:tav>
                                      </p:tavLst>
                                    </p:anim>
                                  </p:childTnLst>
                                </p:cTn>
                              </p:par>
                              <p:par>
                                <p:cTn id="111" presetID="2" presetClass="entr" presetSubtype="2" decel="100000" fill="hold" grpId="0" nodeType="withEffect">
                                  <p:stCondLst>
                                    <p:cond delay="350"/>
                                  </p:stCondLst>
                                  <p:childTnLst>
                                    <p:set>
                                      <p:cBhvr>
                                        <p:cTn id="112" dur="1" fill="hold">
                                          <p:stCondLst>
                                            <p:cond delay="0"/>
                                          </p:stCondLst>
                                        </p:cTn>
                                        <p:tgtEl>
                                          <p:spTgt spid="33">
                                            <p:txEl>
                                              <p:pRg st="0" end="0"/>
                                            </p:txEl>
                                          </p:spTgt>
                                        </p:tgtEl>
                                        <p:attrNameLst>
                                          <p:attrName>style.visibility</p:attrName>
                                        </p:attrNameLst>
                                      </p:cBhvr>
                                      <p:to>
                                        <p:strVal val="visible"/>
                                      </p:to>
                                    </p:set>
                                    <p:anim calcmode="lin" valueType="num">
                                      <p:cBhvr additive="base">
                                        <p:cTn id="113" dur="500" fill="hold"/>
                                        <p:tgtEl>
                                          <p:spTgt spid="33">
                                            <p:txEl>
                                              <p:pRg st="0" end="0"/>
                                            </p:txEl>
                                          </p:spTgt>
                                        </p:tgtEl>
                                        <p:attrNameLst>
                                          <p:attrName>ppt_x</p:attrName>
                                        </p:attrNameLst>
                                      </p:cBhvr>
                                      <p:tavLst>
                                        <p:tav tm="0">
                                          <p:val>
                                            <p:strVal val="1+#ppt_w/2"/>
                                          </p:val>
                                        </p:tav>
                                        <p:tav tm="100000">
                                          <p:val>
                                            <p:strVal val="#ppt_x"/>
                                          </p:val>
                                        </p:tav>
                                      </p:tavLst>
                                    </p:anim>
                                    <p:anim calcmode="lin" valueType="num">
                                      <p:cBhvr additive="base">
                                        <p:cTn id="114" dur="500" fill="hold"/>
                                        <p:tgtEl>
                                          <p:spTgt spid="33">
                                            <p:txEl>
                                              <p:pRg st="0" end="0"/>
                                            </p:txEl>
                                          </p:spTgt>
                                        </p:tgtEl>
                                        <p:attrNameLst>
                                          <p:attrName>ppt_y</p:attrName>
                                        </p:attrNameLst>
                                      </p:cBhvr>
                                      <p:tavLst>
                                        <p:tav tm="0">
                                          <p:val>
                                            <p:strVal val="#ppt_y"/>
                                          </p:val>
                                        </p:tav>
                                        <p:tav tm="100000">
                                          <p:val>
                                            <p:strVal val="#ppt_y"/>
                                          </p:val>
                                        </p:tav>
                                      </p:tavLst>
                                    </p:anim>
                                  </p:childTnLst>
                                </p:cTn>
                              </p:par>
                            </p:childTnLst>
                          </p:cTn>
                        </p:par>
                        <p:par>
                          <p:cTn id="115" fill="hold">
                            <p:stCondLst>
                              <p:cond delay="7800"/>
                            </p:stCondLst>
                            <p:childTnLst>
                              <p:par>
                                <p:cTn id="116" presetID="2" presetClass="entr" presetSubtype="4" decel="100000" fill="hold" grpId="0" nodeType="afterEffect">
                                  <p:stCondLst>
                                    <p:cond delay="250"/>
                                  </p:stCondLst>
                                  <p:childTnLst>
                                    <p:set>
                                      <p:cBhvr>
                                        <p:cTn id="117" dur="1" fill="hold">
                                          <p:stCondLst>
                                            <p:cond delay="0"/>
                                          </p:stCondLst>
                                        </p:cTn>
                                        <p:tgtEl>
                                          <p:spTgt spid="34">
                                            <p:txEl>
                                              <p:pRg st="0" end="0"/>
                                            </p:txEl>
                                          </p:spTgt>
                                        </p:tgtEl>
                                        <p:attrNameLst>
                                          <p:attrName>style.visibility</p:attrName>
                                        </p:attrNameLst>
                                      </p:cBhvr>
                                      <p:to>
                                        <p:strVal val="visible"/>
                                      </p:to>
                                    </p:set>
                                    <p:anim calcmode="lin" valueType="num">
                                      <p:cBhvr additive="base">
                                        <p:cTn id="118"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119" dur="500" fill="hold"/>
                                        <p:tgtEl>
                                          <p:spTgt spid="34">
                                            <p:txEl>
                                              <p:pRg st="0" end="0"/>
                                            </p:txEl>
                                          </p:spTgt>
                                        </p:tgtEl>
                                        <p:attrNameLst>
                                          <p:attrName>ppt_y</p:attrName>
                                        </p:attrNameLst>
                                      </p:cBhvr>
                                      <p:tavLst>
                                        <p:tav tm="0">
                                          <p:val>
                                            <p:strVal val="1+#ppt_h/2"/>
                                          </p:val>
                                        </p:tav>
                                        <p:tav tm="100000">
                                          <p:val>
                                            <p:strVal val="#ppt_y"/>
                                          </p:val>
                                        </p:tav>
                                      </p:tavLst>
                                    </p:anim>
                                  </p:childTnLst>
                                </p:cTn>
                              </p:par>
                              <p:par>
                                <p:cTn id="120" presetID="2" presetClass="entr" presetSubtype="4" decel="100000" fill="hold" grpId="0" nodeType="withEffect">
                                  <p:stCondLst>
                                    <p:cond delay="350"/>
                                  </p:stCondLst>
                                  <p:childTnLst>
                                    <p:set>
                                      <p:cBhvr>
                                        <p:cTn id="121" dur="1" fill="hold">
                                          <p:stCondLst>
                                            <p:cond delay="0"/>
                                          </p:stCondLst>
                                        </p:cTn>
                                        <p:tgtEl>
                                          <p:spTgt spid="35">
                                            <p:txEl>
                                              <p:pRg st="0" end="0"/>
                                            </p:txEl>
                                          </p:spTgt>
                                        </p:tgtEl>
                                        <p:attrNameLst>
                                          <p:attrName>style.visibility</p:attrName>
                                        </p:attrNameLst>
                                      </p:cBhvr>
                                      <p:to>
                                        <p:strVal val="visible"/>
                                      </p:to>
                                    </p:set>
                                    <p:anim calcmode="lin" valueType="num">
                                      <p:cBhvr additive="base">
                                        <p:cTn id="12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23"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par>
                          <p:cTn id="124" fill="hold">
                            <p:stCondLst>
                              <p:cond delay="8650"/>
                            </p:stCondLst>
                            <p:childTnLst>
                              <p:par>
                                <p:cTn id="125" presetID="2" presetClass="entr" presetSubtype="8" decel="100000" fill="hold" grpId="0" nodeType="afterEffect">
                                  <p:stCondLst>
                                    <p:cond delay="250"/>
                                  </p:stCondLst>
                                  <p:childTnLst>
                                    <p:set>
                                      <p:cBhvr>
                                        <p:cTn id="126" dur="1" fill="hold">
                                          <p:stCondLst>
                                            <p:cond delay="0"/>
                                          </p:stCondLst>
                                        </p:cTn>
                                        <p:tgtEl>
                                          <p:spTgt spid="36">
                                            <p:txEl>
                                              <p:pRg st="0" end="0"/>
                                            </p:txEl>
                                          </p:spTgt>
                                        </p:tgtEl>
                                        <p:attrNameLst>
                                          <p:attrName>style.visibility</p:attrName>
                                        </p:attrNameLst>
                                      </p:cBhvr>
                                      <p:to>
                                        <p:strVal val="visible"/>
                                      </p:to>
                                    </p:set>
                                    <p:anim calcmode="lin" valueType="num">
                                      <p:cBhvr additive="base">
                                        <p:cTn id="127" dur="500" fill="hold"/>
                                        <p:tgtEl>
                                          <p:spTgt spid="36">
                                            <p:txEl>
                                              <p:pRg st="0" end="0"/>
                                            </p:txEl>
                                          </p:spTgt>
                                        </p:tgtEl>
                                        <p:attrNameLst>
                                          <p:attrName>ppt_x</p:attrName>
                                        </p:attrNameLst>
                                      </p:cBhvr>
                                      <p:tavLst>
                                        <p:tav tm="0">
                                          <p:val>
                                            <p:strVal val="0-#ppt_w/2"/>
                                          </p:val>
                                        </p:tav>
                                        <p:tav tm="100000">
                                          <p:val>
                                            <p:strVal val="#ppt_x"/>
                                          </p:val>
                                        </p:tav>
                                      </p:tavLst>
                                    </p:anim>
                                    <p:anim calcmode="lin" valueType="num">
                                      <p:cBhvr additive="base">
                                        <p:cTn id="128" dur="500" fill="hold"/>
                                        <p:tgtEl>
                                          <p:spTgt spid="36">
                                            <p:txEl>
                                              <p:pRg st="0" end="0"/>
                                            </p:txEl>
                                          </p:spTgt>
                                        </p:tgtEl>
                                        <p:attrNameLst>
                                          <p:attrName>ppt_y</p:attrName>
                                        </p:attrNameLst>
                                      </p:cBhvr>
                                      <p:tavLst>
                                        <p:tav tm="0">
                                          <p:val>
                                            <p:strVal val="#ppt_y"/>
                                          </p:val>
                                        </p:tav>
                                        <p:tav tm="100000">
                                          <p:val>
                                            <p:strVal val="#ppt_y"/>
                                          </p:val>
                                        </p:tav>
                                      </p:tavLst>
                                    </p:anim>
                                  </p:childTnLst>
                                </p:cTn>
                              </p:par>
                              <p:par>
                                <p:cTn id="129" presetID="2" presetClass="entr" presetSubtype="8" decel="100000" fill="hold" grpId="0" nodeType="withEffect">
                                  <p:stCondLst>
                                    <p:cond delay="350"/>
                                  </p:stCondLst>
                                  <p:childTnLst>
                                    <p:set>
                                      <p:cBhvr>
                                        <p:cTn id="130" dur="1" fill="hold">
                                          <p:stCondLst>
                                            <p:cond delay="0"/>
                                          </p:stCondLst>
                                        </p:cTn>
                                        <p:tgtEl>
                                          <p:spTgt spid="37">
                                            <p:txEl>
                                              <p:pRg st="0" end="0"/>
                                            </p:txEl>
                                          </p:spTgt>
                                        </p:tgtEl>
                                        <p:attrNameLst>
                                          <p:attrName>style.visibility</p:attrName>
                                        </p:attrNameLst>
                                      </p:cBhvr>
                                      <p:to>
                                        <p:strVal val="visible"/>
                                      </p:to>
                                    </p:set>
                                    <p:anim calcmode="lin" valueType="num">
                                      <p:cBhvr additive="base">
                                        <p:cTn id="131" dur="500" fill="hold"/>
                                        <p:tgtEl>
                                          <p:spTgt spid="37">
                                            <p:txEl>
                                              <p:pRg st="0" end="0"/>
                                            </p:txEl>
                                          </p:spTgt>
                                        </p:tgtEl>
                                        <p:attrNameLst>
                                          <p:attrName>ppt_x</p:attrName>
                                        </p:attrNameLst>
                                      </p:cBhvr>
                                      <p:tavLst>
                                        <p:tav tm="0">
                                          <p:val>
                                            <p:strVal val="0-#ppt_w/2"/>
                                          </p:val>
                                        </p:tav>
                                        <p:tav tm="100000">
                                          <p:val>
                                            <p:strVal val="#ppt_x"/>
                                          </p:val>
                                        </p:tav>
                                      </p:tavLst>
                                    </p:anim>
                                    <p:anim calcmode="lin" valueType="num">
                                      <p:cBhvr additive="base">
                                        <p:cTn id="132" dur="500" fill="hold"/>
                                        <p:tgtEl>
                                          <p:spTgt spid="3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p:bldP spid="27" grpId="0"/>
      <p:bldP spid="28" grpId="0"/>
      <p:bldP spid="29" grpId="0"/>
      <p:bldP spid="30" grpId="0" build="p">
        <p:tmplLst>
          <p:tmpl lvl="1">
            <p:tnLst>
              <p:par>
                <p:cTn presetID="2" presetClass="entr" presetSubtype="1" decel="100000" fill="hold" nodeType="afterEffect">
                  <p:stCondLst>
                    <p:cond delay="25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ppt_x"/>
                          </p:val>
                        </p:tav>
                        <p:tav tm="100000">
                          <p:val>
                            <p:strVal val="#ppt_x"/>
                          </p:val>
                        </p:tav>
                      </p:tavLst>
                    </p:anim>
                    <p:anim calcmode="lin" valueType="num">
                      <p:cBhvr additive="base">
                        <p:cTn dur="500" fill="hold"/>
                        <p:tgtEl>
                          <p:spTgt spid="30"/>
                        </p:tgtEl>
                        <p:attrNameLst>
                          <p:attrName>ppt_y</p:attrName>
                        </p:attrNameLst>
                      </p:cBhvr>
                      <p:tavLst>
                        <p:tav tm="0">
                          <p:val>
                            <p:strVal val="0-#ppt_h/2"/>
                          </p:val>
                        </p:tav>
                        <p:tav tm="100000">
                          <p:val>
                            <p:strVal val="#ppt_y"/>
                          </p:val>
                        </p:tav>
                      </p:tavLst>
                    </p:anim>
                  </p:childTnLst>
                </p:cTn>
              </p:par>
            </p:tnLst>
          </p:tmpl>
        </p:tmplLst>
      </p:bldP>
      <p:bldP spid="31" grpId="0" build="p">
        <p:tmplLst>
          <p:tmpl lvl="1">
            <p:tnLst>
              <p:par>
                <p:cTn presetID="2" presetClass="entr" presetSubtype="1" decel="100000" fill="hold" nodeType="withEffect">
                  <p:stCondLst>
                    <p:cond delay="35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500" fill="hold"/>
                        <p:tgtEl>
                          <p:spTgt spid="31"/>
                        </p:tgtEl>
                        <p:attrNameLst>
                          <p:attrName>ppt_x</p:attrName>
                        </p:attrNameLst>
                      </p:cBhvr>
                      <p:tavLst>
                        <p:tav tm="0">
                          <p:val>
                            <p:strVal val="#ppt_x"/>
                          </p:val>
                        </p:tav>
                        <p:tav tm="100000">
                          <p:val>
                            <p:strVal val="#ppt_x"/>
                          </p:val>
                        </p:tav>
                      </p:tavLst>
                    </p:anim>
                    <p:anim calcmode="lin" valueType="num">
                      <p:cBhvr additive="base">
                        <p:cTn dur="500" fill="hold"/>
                        <p:tgtEl>
                          <p:spTgt spid="31"/>
                        </p:tgtEl>
                        <p:attrNameLst>
                          <p:attrName>ppt_y</p:attrName>
                        </p:attrNameLst>
                      </p:cBhvr>
                      <p:tavLst>
                        <p:tav tm="0">
                          <p:val>
                            <p:strVal val="0-#ppt_h/2"/>
                          </p:val>
                        </p:tav>
                        <p:tav tm="100000">
                          <p:val>
                            <p:strVal val="#ppt_y"/>
                          </p:val>
                        </p:tav>
                      </p:tavLst>
                    </p:anim>
                  </p:childTnLst>
                </p:cTn>
              </p:par>
            </p:tnLst>
          </p:tmpl>
        </p:tmplLst>
      </p:bldP>
      <p:bldP spid="32" grpId="0" build="p">
        <p:tmplLst>
          <p:tmpl lvl="1">
            <p:tnLst>
              <p:par>
                <p:cTn presetID="2" presetClass="entr" presetSubtype="2" decel="100000" fill="hold" nodeType="afterEffect">
                  <p:stCondLst>
                    <p:cond delay="250"/>
                  </p:st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1+#ppt_w/2"/>
                          </p:val>
                        </p:tav>
                        <p:tav tm="100000">
                          <p:val>
                            <p:strVal val="#ppt_x"/>
                          </p:val>
                        </p:tav>
                      </p:tavLst>
                    </p:anim>
                    <p:anim calcmode="lin" valueType="num">
                      <p:cBhvr additive="base">
                        <p:cTn dur="500" fill="hold"/>
                        <p:tgtEl>
                          <p:spTgt spid="32"/>
                        </p:tgtEl>
                        <p:attrNameLst>
                          <p:attrName>ppt_y</p:attrName>
                        </p:attrNameLst>
                      </p:cBhvr>
                      <p:tavLst>
                        <p:tav tm="0">
                          <p:val>
                            <p:strVal val="#ppt_y"/>
                          </p:val>
                        </p:tav>
                        <p:tav tm="100000">
                          <p:val>
                            <p:strVal val="#ppt_y"/>
                          </p:val>
                        </p:tav>
                      </p:tavLst>
                    </p:anim>
                  </p:childTnLst>
                </p:cTn>
              </p:par>
            </p:tnLst>
          </p:tmpl>
        </p:tmplLst>
      </p:bldP>
      <p:bldP spid="33" grpId="0" build="p">
        <p:tmplLst>
          <p:tmpl lvl="1">
            <p:tnLst>
              <p:par>
                <p:cTn presetID="2" presetClass="entr" presetSubtype="2" decel="100000" fill="hold" nodeType="withEffect">
                  <p:stCondLst>
                    <p:cond delay="35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build="p">
        <p:tmplLst>
          <p:tmpl lvl="1">
            <p:tnLst>
              <p:par>
                <p:cTn presetID="2" presetClass="entr" presetSubtype="4" decel="100000" fill="hold" nodeType="afterEffect">
                  <p:stCondLst>
                    <p:cond delay="25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ppt_x"/>
                          </p:val>
                        </p:tav>
                        <p:tav tm="100000">
                          <p:val>
                            <p:strVal val="#ppt_x"/>
                          </p:val>
                        </p:tav>
                      </p:tavLst>
                    </p:anim>
                    <p:anim calcmode="lin" valueType="num">
                      <p:cBhvr additive="base">
                        <p:cTn dur="500" fill="hold"/>
                        <p:tgtEl>
                          <p:spTgt spid="34"/>
                        </p:tgtEl>
                        <p:attrNameLst>
                          <p:attrName>ppt_y</p:attrName>
                        </p:attrNameLst>
                      </p:cBhvr>
                      <p:tavLst>
                        <p:tav tm="0">
                          <p:val>
                            <p:strVal val="1+#ppt_h/2"/>
                          </p:val>
                        </p:tav>
                        <p:tav tm="100000">
                          <p:val>
                            <p:strVal val="#ppt_y"/>
                          </p:val>
                        </p:tav>
                      </p:tavLst>
                    </p:anim>
                  </p:childTnLst>
                </p:cTn>
              </p:par>
            </p:tnLst>
          </p:tmpl>
        </p:tmplLst>
      </p:bldP>
      <p:bldP spid="35" grpId="0" build="p">
        <p:tmplLst>
          <p:tmpl lvl="1">
            <p:tnLst>
              <p:par>
                <p:cTn presetID="2" presetClass="entr" presetSubtype="4" decel="100000" fill="hold" nodeType="withEffect">
                  <p:stCondLst>
                    <p:cond delay="35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ppt_x"/>
                          </p:val>
                        </p:tav>
                        <p:tav tm="100000">
                          <p:val>
                            <p:strVal val="#ppt_x"/>
                          </p:val>
                        </p:tav>
                      </p:tavLst>
                    </p:anim>
                    <p:anim calcmode="lin" valueType="num">
                      <p:cBhvr additive="base">
                        <p:cTn dur="500" fill="hold"/>
                        <p:tgtEl>
                          <p:spTgt spid="35"/>
                        </p:tgtEl>
                        <p:attrNameLst>
                          <p:attrName>ppt_y</p:attrName>
                        </p:attrNameLst>
                      </p:cBhvr>
                      <p:tavLst>
                        <p:tav tm="0">
                          <p:val>
                            <p:strVal val="1+#ppt_h/2"/>
                          </p:val>
                        </p:tav>
                        <p:tav tm="100000">
                          <p:val>
                            <p:strVal val="#ppt_y"/>
                          </p:val>
                        </p:tav>
                      </p:tavLst>
                    </p:anim>
                  </p:childTnLst>
                </p:cTn>
              </p:par>
            </p:tnLst>
          </p:tmpl>
        </p:tmplLst>
      </p:bldP>
      <p:bldP spid="36" grpId="0" build="p">
        <p:tmplLst>
          <p:tmpl lvl="1">
            <p:tnLst>
              <p:par>
                <p:cTn presetID="2" presetClass="entr" presetSubtype="8" decel="100000" fill="hold" nodeType="afterEffect">
                  <p:stCondLst>
                    <p:cond delay="25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0-#ppt_w/2"/>
                          </p:val>
                        </p:tav>
                        <p:tav tm="100000">
                          <p:val>
                            <p:strVal val="#ppt_x"/>
                          </p:val>
                        </p:tav>
                      </p:tavLst>
                    </p:anim>
                    <p:anim calcmode="lin" valueType="num">
                      <p:cBhvr additive="base">
                        <p:cTn dur="500" fill="hold"/>
                        <p:tgtEl>
                          <p:spTgt spid="36"/>
                        </p:tgtEl>
                        <p:attrNameLst>
                          <p:attrName>ppt_y</p:attrName>
                        </p:attrNameLst>
                      </p:cBhvr>
                      <p:tavLst>
                        <p:tav tm="0">
                          <p:val>
                            <p:strVal val="#ppt_y"/>
                          </p:val>
                        </p:tav>
                        <p:tav tm="100000">
                          <p:val>
                            <p:strVal val="#ppt_y"/>
                          </p:val>
                        </p:tav>
                      </p:tavLst>
                    </p:anim>
                  </p:childTnLst>
                </p:cTn>
              </p:par>
            </p:tnLst>
          </p:tmpl>
        </p:tmplLst>
      </p:bldP>
      <p:bldP spid="37" grpId="0" build="p">
        <p:tmplLst>
          <p:tmpl lvl="1">
            <p:tnLst>
              <p:par>
                <p:cTn presetID="2" presetClass="entr" presetSubtype="8" decel="100000" fill="hold" nodeType="withEffect">
                  <p:stCondLst>
                    <p:cond delay="3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500" fill="hold"/>
                        <p:tgtEl>
                          <p:spTgt spid="37"/>
                        </p:tgtEl>
                        <p:attrNameLst>
                          <p:attrName>ppt_x</p:attrName>
                        </p:attrNameLst>
                      </p:cBhvr>
                      <p:tavLst>
                        <p:tav tm="0">
                          <p:val>
                            <p:strVal val="0-#ppt_w/2"/>
                          </p:val>
                        </p:tav>
                        <p:tav tm="100000">
                          <p:val>
                            <p:strVal val="#ppt_x"/>
                          </p:val>
                        </p:tav>
                      </p:tavLst>
                    </p:anim>
                    <p:anim calcmode="lin" valueType="num">
                      <p:cBhvr additive="base">
                        <p:cTn dur="500" fill="hold"/>
                        <p:tgtEl>
                          <p:spTgt spid="37"/>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4 Points 2">
    <p:spTree>
      <p:nvGrpSpPr>
        <p:cNvPr id="1" name=""/>
        <p:cNvGrpSpPr/>
        <p:nvPr/>
      </p:nvGrpSpPr>
      <p:grpSpPr>
        <a:xfrm>
          <a:off x="0" y="0"/>
          <a:ext cx="0" cy="0"/>
          <a:chOff x="0" y="0"/>
          <a:chExt cx="0" cy="0"/>
        </a:xfrm>
      </p:grpSpPr>
      <p:grpSp>
        <p:nvGrpSpPr>
          <p:cNvPr id="5" name="グループ化 4"/>
          <p:cNvGrpSpPr/>
          <p:nvPr userDrawn="1"/>
        </p:nvGrpSpPr>
        <p:grpSpPr>
          <a:xfrm>
            <a:off x="483957" y="1988581"/>
            <a:ext cx="11708043" cy="1650504"/>
            <a:chOff x="725872" y="2982872"/>
            <a:chExt cx="17560541" cy="2475756"/>
          </a:xfrm>
        </p:grpSpPr>
        <p:sp>
          <p:nvSpPr>
            <p:cNvPr id="25" name="正方形/長方形 24"/>
            <p:cNvSpPr/>
            <p:nvPr userDrawn="1"/>
          </p:nvSpPr>
          <p:spPr>
            <a:xfrm>
              <a:off x="10548745" y="2982873"/>
              <a:ext cx="7737668" cy="1332289"/>
            </a:xfrm>
            <a:prstGeom prst="rect">
              <a:avLst/>
            </a:prstGeom>
            <a:solidFill>
              <a:schemeClr val="accent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6" name="正方形/長方形 4"/>
            <p:cNvSpPr/>
            <p:nvPr userDrawn="1"/>
          </p:nvSpPr>
          <p:spPr>
            <a:xfrm>
              <a:off x="8217884" y="2982872"/>
              <a:ext cx="2330858" cy="2475754"/>
            </a:xfrm>
            <a:custGeom>
              <a:avLst/>
              <a:gdLst/>
              <a:ahLst/>
              <a:cxnLst/>
              <a:rect l="l" t="t" r="r" b="b"/>
              <a:pathLst>
                <a:path w="2330858" h="2475754">
                  <a:moveTo>
                    <a:pt x="0" y="0"/>
                  </a:moveTo>
                  <a:lnTo>
                    <a:pt x="2330857" y="0"/>
                  </a:lnTo>
                  <a:lnTo>
                    <a:pt x="2330857" y="1332289"/>
                  </a:lnTo>
                  <a:lnTo>
                    <a:pt x="2330858" y="1332289"/>
                  </a:lnTo>
                  <a:lnTo>
                    <a:pt x="2330858" y="1332290"/>
                  </a:lnTo>
                  <a:lnTo>
                    <a:pt x="2" y="2475754"/>
                  </a:lnTo>
                  <a:lnTo>
                    <a:pt x="1" y="2475754"/>
                  </a:lnTo>
                  <a:lnTo>
                    <a:pt x="1" y="2286931"/>
                  </a:lnTo>
                  <a:lnTo>
                    <a:pt x="0" y="2286931"/>
                  </a:lnTo>
                  <a:lnTo>
                    <a:pt x="0" y="2286929"/>
                  </a:lnTo>
                  <a:lnTo>
                    <a:pt x="2330855" y="1"/>
                  </a:lnTo>
                  <a:lnTo>
                    <a:pt x="0" y="1"/>
                  </a:lnTo>
                  <a:close/>
                </a:path>
              </a:pathLst>
            </a:custGeom>
            <a:solidFill>
              <a:schemeClr val="accent1">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7" name="正方形/長方形 24"/>
            <p:cNvSpPr/>
            <p:nvPr userDrawn="1"/>
          </p:nvSpPr>
          <p:spPr>
            <a:xfrm>
              <a:off x="725872" y="5269804"/>
              <a:ext cx="7492017" cy="188824"/>
            </a:xfrm>
            <a:custGeom>
              <a:avLst/>
              <a:gdLst/>
              <a:ahLst/>
              <a:cxnLst/>
              <a:rect l="l" t="t" r="r" b="b"/>
              <a:pathLst>
                <a:path w="7492017" h="188824">
                  <a:moveTo>
                    <a:pt x="188824" y="0"/>
                  </a:moveTo>
                  <a:lnTo>
                    <a:pt x="7492017" y="0"/>
                  </a:lnTo>
                  <a:lnTo>
                    <a:pt x="7492017" y="188824"/>
                  </a:lnTo>
                  <a:lnTo>
                    <a:pt x="0" y="188824"/>
                  </a:lnTo>
                  <a:close/>
                </a:path>
              </a:pathLst>
            </a:custGeom>
            <a:solidFill>
              <a:schemeClr val="accent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grpSp>
      <p:grpSp>
        <p:nvGrpSpPr>
          <p:cNvPr id="6" name="グループ化 5"/>
          <p:cNvGrpSpPr/>
          <p:nvPr userDrawn="1"/>
        </p:nvGrpSpPr>
        <p:grpSpPr>
          <a:xfrm>
            <a:off x="325279" y="2909557"/>
            <a:ext cx="11866721" cy="888193"/>
            <a:chOff x="487876" y="4364335"/>
            <a:chExt cx="17798537" cy="1332290"/>
          </a:xfrm>
        </p:grpSpPr>
        <p:sp>
          <p:nvSpPr>
            <p:cNvPr id="24" name="正方形/長方形 23"/>
            <p:cNvSpPr/>
            <p:nvPr userDrawn="1"/>
          </p:nvSpPr>
          <p:spPr>
            <a:xfrm>
              <a:off x="10548745" y="4364335"/>
              <a:ext cx="7737668" cy="1332289"/>
            </a:xfrm>
            <a:prstGeom prst="rect">
              <a:avLst/>
            </a:prstGeom>
            <a:solidFill>
              <a:schemeClr val="accent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8" name="正方形/長方形 25"/>
            <p:cNvSpPr/>
            <p:nvPr userDrawn="1"/>
          </p:nvSpPr>
          <p:spPr>
            <a:xfrm>
              <a:off x="487876" y="5507800"/>
              <a:ext cx="7730013" cy="188824"/>
            </a:xfrm>
            <a:custGeom>
              <a:avLst/>
              <a:gdLst/>
              <a:ahLst/>
              <a:cxnLst/>
              <a:rect l="l" t="t" r="r" b="b"/>
              <a:pathLst>
                <a:path w="7730013" h="188824">
                  <a:moveTo>
                    <a:pt x="188824" y="0"/>
                  </a:moveTo>
                  <a:lnTo>
                    <a:pt x="7730013" y="0"/>
                  </a:lnTo>
                  <a:lnTo>
                    <a:pt x="7730013" y="188824"/>
                  </a:lnTo>
                  <a:lnTo>
                    <a:pt x="0" y="188824"/>
                  </a:lnTo>
                  <a:close/>
                </a:path>
              </a:pathLst>
            </a:custGeom>
            <a:solidFill>
              <a:schemeClr val="accent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9" name="直角三角形 31"/>
            <p:cNvSpPr/>
            <p:nvPr userDrawn="1"/>
          </p:nvSpPr>
          <p:spPr>
            <a:xfrm rot="16200000">
              <a:off x="8717170" y="3865052"/>
              <a:ext cx="1332288" cy="2330857"/>
            </a:xfrm>
            <a:custGeom>
              <a:avLst/>
              <a:gdLst/>
              <a:ahLst/>
              <a:cxnLst/>
              <a:rect l="l" t="t" r="r" b="b"/>
              <a:pathLst>
                <a:path w="1332288" h="2330857">
                  <a:moveTo>
                    <a:pt x="1332288" y="2330856"/>
                  </a:moveTo>
                  <a:lnTo>
                    <a:pt x="188824" y="2330856"/>
                  </a:lnTo>
                  <a:lnTo>
                    <a:pt x="188824" y="2330857"/>
                  </a:lnTo>
                  <a:lnTo>
                    <a:pt x="0" y="2330857"/>
                  </a:lnTo>
                  <a:lnTo>
                    <a:pt x="0" y="3"/>
                  </a:lnTo>
                  <a:lnTo>
                    <a:pt x="188824" y="3"/>
                  </a:lnTo>
                  <a:lnTo>
                    <a:pt x="188824" y="0"/>
                  </a:lnTo>
                  <a:close/>
                </a:path>
              </a:pathLst>
            </a:custGeom>
            <a:solidFill>
              <a:schemeClr val="accent3">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grpSp>
      <p:grpSp>
        <p:nvGrpSpPr>
          <p:cNvPr id="37" name="グループ化 36"/>
          <p:cNvGrpSpPr/>
          <p:nvPr userDrawn="1"/>
        </p:nvGrpSpPr>
        <p:grpSpPr>
          <a:xfrm>
            <a:off x="483957" y="3989855"/>
            <a:ext cx="11708043" cy="1650504"/>
            <a:chOff x="725872" y="5984782"/>
            <a:chExt cx="17560541" cy="2475756"/>
          </a:xfrm>
        </p:grpSpPr>
        <p:sp>
          <p:nvSpPr>
            <p:cNvPr id="31" name="正方形/長方形 30"/>
            <p:cNvSpPr/>
            <p:nvPr userDrawn="1"/>
          </p:nvSpPr>
          <p:spPr>
            <a:xfrm flipV="1">
              <a:off x="10548745" y="7128248"/>
              <a:ext cx="7737668" cy="1332289"/>
            </a:xfrm>
            <a:prstGeom prst="rect">
              <a:avLst/>
            </a:prstGeom>
            <a:solidFill>
              <a:schemeClr val="accent5"/>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2" name="正方形/長方形 4"/>
            <p:cNvSpPr/>
            <p:nvPr userDrawn="1"/>
          </p:nvSpPr>
          <p:spPr>
            <a:xfrm flipV="1">
              <a:off x="8217884" y="5984784"/>
              <a:ext cx="2330858" cy="2475754"/>
            </a:xfrm>
            <a:custGeom>
              <a:avLst/>
              <a:gdLst/>
              <a:ahLst/>
              <a:cxnLst/>
              <a:rect l="l" t="t" r="r" b="b"/>
              <a:pathLst>
                <a:path w="2330858" h="2475754">
                  <a:moveTo>
                    <a:pt x="0" y="0"/>
                  </a:moveTo>
                  <a:lnTo>
                    <a:pt x="2330857" y="0"/>
                  </a:lnTo>
                  <a:lnTo>
                    <a:pt x="2330857" y="1332289"/>
                  </a:lnTo>
                  <a:lnTo>
                    <a:pt x="2330858" y="1332289"/>
                  </a:lnTo>
                  <a:lnTo>
                    <a:pt x="2330858" y="1332290"/>
                  </a:lnTo>
                  <a:lnTo>
                    <a:pt x="2" y="2475754"/>
                  </a:lnTo>
                  <a:lnTo>
                    <a:pt x="1" y="2475754"/>
                  </a:lnTo>
                  <a:lnTo>
                    <a:pt x="1" y="2286931"/>
                  </a:lnTo>
                  <a:lnTo>
                    <a:pt x="0" y="2286931"/>
                  </a:lnTo>
                  <a:lnTo>
                    <a:pt x="0" y="2286929"/>
                  </a:lnTo>
                  <a:lnTo>
                    <a:pt x="2330855" y="1"/>
                  </a:lnTo>
                  <a:lnTo>
                    <a:pt x="0" y="1"/>
                  </a:lnTo>
                  <a:close/>
                </a:path>
              </a:pathLst>
            </a:custGeom>
            <a:solidFill>
              <a:schemeClr val="accent5">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3" name="正方形/長方形 24"/>
            <p:cNvSpPr/>
            <p:nvPr userDrawn="1"/>
          </p:nvSpPr>
          <p:spPr>
            <a:xfrm flipV="1">
              <a:off x="725872" y="5984782"/>
              <a:ext cx="7492017" cy="188824"/>
            </a:xfrm>
            <a:custGeom>
              <a:avLst/>
              <a:gdLst/>
              <a:ahLst/>
              <a:cxnLst/>
              <a:rect l="l" t="t" r="r" b="b"/>
              <a:pathLst>
                <a:path w="7492017" h="188824">
                  <a:moveTo>
                    <a:pt x="188824" y="0"/>
                  </a:moveTo>
                  <a:lnTo>
                    <a:pt x="7492017" y="0"/>
                  </a:lnTo>
                  <a:lnTo>
                    <a:pt x="7492017" y="188824"/>
                  </a:lnTo>
                  <a:lnTo>
                    <a:pt x="0" y="188824"/>
                  </a:lnTo>
                  <a:close/>
                </a:path>
              </a:pathLst>
            </a:custGeom>
            <a:solidFill>
              <a:schemeClr val="accent5"/>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grpSp>
      <p:grpSp>
        <p:nvGrpSpPr>
          <p:cNvPr id="36" name="グループ化 35"/>
          <p:cNvGrpSpPr/>
          <p:nvPr userDrawn="1"/>
        </p:nvGrpSpPr>
        <p:grpSpPr>
          <a:xfrm>
            <a:off x="325279" y="3831191"/>
            <a:ext cx="11866721" cy="888193"/>
            <a:chOff x="487876" y="5746786"/>
            <a:chExt cx="17798537" cy="1332289"/>
          </a:xfrm>
        </p:grpSpPr>
        <p:sp>
          <p:nvSpPr>
            <p:cNvPr id="30" name="正方形/長方形 29"/>
            <p:cNvSpPr/>
            <p:nvPr userDrawn="1"/>
          </p:nvSpPr>
          <p:spPr>
            <a:xfrm flipV="1">
              <a:off x="10548745" y="5746786"/>
              <a:ext cx="7737668" cy="1332289"/>
            </a:xfrm>
            <a:prstGeom prst="rect">
              <a:avLst/>
            </a:prstGeom>
            <a:solidFill>
              <a:schemeClr val="accent2"/>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4" name="正方形/長方形 25"/>
            <p:cNvSpPr/>
            <p:nvPr userDrawn="1"/>
          </p:nvSpPr>
          <p:spPr>
            <a:xfrm flipV="1">
              <a:off x="487876" y="5746786"/>
              <a:ext cx="7730013" cy="188824"/>
            </a:xfrm>
            <a:custGeom>
              <a:avLst/>
              <a:gdLst/>
              <a:ahLst/>
              <a:cxnLst/>
              <a:rect l="l" t="t" r="r" b="b"/>
              <a:pathLst>
                <a:path w="7730013" h="188824">
                  <a:moveTo>
                    <a:pt x="188824" y="0"/>
                  </a:moveTo>
                  <a:lnTo>
                    <a:pt x="7730013" y="0"/>
                  </a:lnTo>
                  <a:lnTo>
                    <a:pt x="7730013" y="188824"/>
                  </a:lnTo>
                  <a:lnTo>
                    <a:pt x="0" y="188824"/>
                  </a:lnTo>
                  <a:close/>
                </a:path>
              </a:pathLst>
            </a:custGeom>
            <a:solidFill>
              <a:schemeClr val="accent2"/>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5" name="直角三角形 31"/>
            <p:cNvSpPr/>
            <p:nvPr userDrawn="1"/>
          </p:nvSpPr>
          <p:spPr>
            <a:xfrm rot="5400000" flipV="1">
              <a:off x="8717170" y="5247501"/>
              <a:ext cx="1332288" cy="2330857"/>
            </a:xfrm>
            <a:custGeom>
              <a:avLst/>
              <a:gdLst/>
              <a:ahLst/>
              <a:cxnLst/>
              <a:rect l="l" t="t" r="r" b="b"/>
              <a:pathLst>
                <a:path w="1332288" h="2330857">
                  <a:moveTo>
                    <a:pt x="1332288" y="2330856"/>
                  </a:moveTo>
                  <a:lnTo>
                    <a:pt x="188824" y="2330856"/>
                  </a:lnTo>
                  <a:lnTo>
                    <a:pt x="188824" y="2330857"/>
                  </a:lnTo>
                  <a:lnTo>
                    <a:pt x="0" y="2330857"/>
                  </a:lnTo>
                  <a:lnTo>
                    <a:pt x="0" y="3"/>
                  </a:lnTo>
                  <a:lnTo>
                    <a:pt x="188824" y="3"/>
                  </a:lnTo>
                  <a:lnTo>
                    <a:pt x="188824" y="0"/>
                  </a:lnTo>
                  <a:close/>
                </a:path>
              </a:pathLst>
            </a:custGeom>
            <a:solidFill>
              <a:schemeClr val="accent2">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grpSp>
      <p:sp>
        <p:nvSpPr>
          <p:cNvPr id="2" name="タイトル 1"/>
          <p:cNvSpPr>
            <a:spLocks noGrp="1"/>
          </p:cNvSpPr>
          <p:nvPr userDrawn="1">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userDrawn="1">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userDrawn="1">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userDrawn="1">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3" name="図プレースホルダー 7"/>
          <p:cNvSpPr>
            <a:spLocks noGrp="1"/>
          </p:cNvSpPr>
          <p:nvPr userDrawn="1">
            <p:ph type="pic" sz="quarter" idx="16" hasCustomPrompt="1"/>
          </p:nvPr>
        </p:nvSpPr>
        <p:spPr>
          <a:xfrm>
            <a:off x="7199748" y="2220269"/>
            <a:ext cx="419744" cy="419708"/>
          </a:xfrm>
        </p:spPr>
        <p:txBody>
          <a:bodyPr>
            <a:normAutofit/>
          </a:bodyPr>
          <a:lstStyle>
            <a:lvl1pPr>
              <a:defRPr sz="733"/>
            </a:lvl1pPr>
          </a:lstStyle>
          <a:p>
            <a:r>
              <a:rPr kumimoji="1" lang="en-US" altLang="ja-JP" dirty="0"/>
              <a:t>ICON</a:t>
            </a:r>
            <a:endParaRPr kumimoji="1" lang="ja-JP" altLang="en-US" dirty="0"/>
          </a:p>
        </p:txBody>
      </p:sp>
      <p:sp>
        <p:nvSpPr>
          <p:cNvPr id="14" name="図プレースホルダー 7"/>
          <p:cNvSpPr>
            <a:spLocks noGrp="1"/>
          </p:cNvSpPr>
          <p:nvPr userDrawn="1">
            <p:ph type="pic" sz="quarter" idx="17" hasCustomPrompt="1"/>
          </p:nvPr>
        </p:nvSpPr>
        <p:spPr>
          <a:xfrm>
            <a:off x="7199748" y="3138210"/>
            <a:ext cx="419744" cy="419708"/>
          </a:xfrm>
        </p:spPr>
        <p:txBody>
          <a:bodyPr>
            <a:normAutofit/>
          </a:bodyPr>
          <a:lstStyle>
            <a:lvl1pPr>
              <a:defRPr sz="733"/>
            </a:lvl1pPr>
          </a:lstStyle>
          <a:p>
            <a:r>
              <a:rPr kumimoji="1" lang="en-US" altLang="ja-JP" dirty="0"/>
              <a:t>ICON</a:t>
            </a:r>
            <a:endParaRPr kumimoji="1" lang="ja-JP" altLang="en-US" dirty="0"/>
          </a:p>
        </p:txBody>
      </p:sp>
      <p:sp>
        <p:nvSpPr>
          <p:cNvPr id="15" name="図プレースホルダー 7"/>
          <p:cNvSpPr>
            <a:spLocks noGrp="1"/>
          </p:cNvSpPr>
          <p:nvPr userDrawn="1">
            <p:ph type="pic" sz="quarter" idx="18" hasCustomPrompt="1"/>
          </p:nvPr>
        </p:nvSpPr>
        <p:spPr>
          <a:xfrm>
            <a:off x="7199748" y="4047801"/>
            <a:ext cx="419744" cy="419708"/>
          </a:xfrm>
        </p:spPr>
        <p:txBody>
          <a:bodyPr>
            <a:normAutofit/>
          </a:bodyPr>
          <a:lstStyle>
            <a:lvl1pPr>
              <a:defRPr sz="733"/>
            </a:lvl1pPr>
          </a:lstStyle>
          <a:p>
            <a:r>
              <a:rPr kumimoji="1" lang="en-US" altLang="ja-JP" dirty="0"/>
              <a:t>ICON</a:t>
            </a:r>
            <a:endParaRPr kumimoji="1" lang="ja-JP" altLang="en-US" dirty="0"/>
          </a:p>
        </p:txBody>
      </p:sp>
      <p:sp>
        <p:nvSpPr>
          <p:cNvPr id="16" name="図プレースホルダー 7"/>
          <p:cNvSpPr>
            <a:spLocks noGrp="1"/>
          </p:cNvSpPr>
          <p:nvPr userDrawn="1">
            <p:ph type="pic" sz="quarter" idx="19" hasCustomPrompt="1"/>
          </p:nvPr>
        </p:nvSpPr>
        <p:spPr>
          <a:xfrm>
            <a:off x="7199748" y="4957392"/>
            <a:ext cx="419744" cy="419708"/>
          </a:xfrm>
        </p:spPr>
        <p:txBody>
          <a:bodyPr>
            <a:normAutofit/>
          </a:bodyPr>
          <a:lstStyle>
            <a:lvl1pPr>
              <a:defRPr sz="733"/>
            </a:lvl1pPr>
          </a:lstStyle>
          <a:p>
            <a:r>
              <a:rPr kumimoji="1" lang="en-US" altLang="ja-JP" dirty="0"/>
              <a:t>ICON</a:t>
            </a:r>
            <a:endParaRPr kumimoji="1" lang="ja-JP" altLang="en-US" dirty="0"/>
          </a:p>
        </p:txBody>
      </p:sp>
      <p:sp>
        <p:nvSpPr>
          <p:cNvPr id="17" name="テキスト プレースホルダー 11"/>
          <p:cNvSpPr>
            <a:spLocks noGrp="1"/>
          </p:cNvSpPr>
          <p:nvPr userDrawn="1">
            <p:ph type="body" sz="quarter" idx="31" hasCustomPrompt="1"/>
          </p:nvPr>
        </p:nvSpPr>
        <p:spPr>
          <a:xfrm>
            <a:off x="7715354" y="2032666"/>
            <a:ext cx="3982326" cy="788131"/>
          </a:xfrm>
        </p:spPr>
        <p:txBody>
          <a:bodyPr anchor="ctr">
            <a:noAutofit/>
          </a:bodyPr>
          <a:lstStyle>
            <a:lvl1pPr algn="l">
              <a:lnSpc>
                <a:spcPct val="120000"/>
              </a:lnSpc>
              <a:defRPr sz="1200">
                <a:solidFill>
                  <a:schemeClr val="bg1"/>
                </a:solidFill>
                <a:latin typeface="+mn-lt"/>
              </a:defRPr>
            </a:lvl1pPr>
          </a:lstStyle>
          <a:p>
            <a:pPr lvl="0"/>
            <a:r>
              <a:rPr lang="en-US" altLang="ja-JP" dirty="0"/>
              <a:t>Text Here</a:t>
            </a:r>
            <a:endParaRPr lang="en-US" dirty="0"/>
          </a:p>
        </p:txBody>
      </p:sp>
      <p:sp>
        <p:nvSpPr>
          <p:cNvPr id="18" name="テキスト プレースホルダー 11"/>
          <p:cNvSpPr>
            <a:spLocks noGrp="1"/>
          </p:cNvSpPr>
          <p:nvPr userDrawn="1">
            <p:ph type="body" sz="quarter" idx="32" hasCustomPrompt="1"/>
          </p:nvPr>
        </p:nvSpPr>
        <p:spPr>
          <a:xfrm>
            <a:off x="7715354" y="2962109"/>
            <a:ext cx="3982326" cy="788131"/>
          </a:xfrm>
        </p:spPr>
        <p:txBody>
          <a:bodyPr anchor="ctr">
            <a:noAutofit/>
          </a:bodyPr>
          <a:lstStyle>
            <a:lvl1pPr algn="l">
              <a:lnSpc>
                <a:spcPct val="120000"/>
              </a:lnSpc>
              <a:defRPr sz="1200">
                <a:solidFill>
                  <a:schemeClr val="bg1"/>
                </a:solidFill>
                <a:latin typeface="+mn-lt"/>
              </a:defRPr>
            </a:lvl1pPr>
          </a:lstStyle>
          <a:p>
            <a:pPr lvl="0"/>
            <a:r>
              <a:rPr lang="en-US" altLang="ja-JP" dirty="0"/>
              <a:t>Text Here</a:t>
            </a:r>
            <a:endParaRPr lang="en-US" dirty="0"/>
          </a:p>
        </p:txBody>
      </p:sp>
      <p:sp>
        <p:nvSpPr>
          <p:cNvPr id="19" name="テキスト プレースホルダー 11"/>
          <p:cNvSpPr>
            <a:spLocks noGrp="1"/>
          </p:cNvSpPr>
          <p:nvPr userDrawn="1">
            <p:ph type="body" sz="quarter" idx="33" hasCustomPrompt="1"/>
          </p:nvPr>
        </p:nvSpPr>
        <p:spPr>
          <a:xfrm>
            <a:off x="7715354" y="3879073"/>
            <a:ext cx="3982326" cy="788131"/>
          </a:xfrm>
        </p:spPr>
        <p:txBody>
          <a:bodyPr anchor="ctr">
            <a:noAutofit/>
          </a:bodyPr>
          <a:lstStyle>
            <a:lvl1pPr algn="l">
              <a:lnSpc>
                <a:spcPct val="120000"/>
              </a:lnSpc>
              <a:defRPr sz="1200">
                <a:solidFill>
                  <a:schemeClr val="bg1"/>
                </a:solidFill>
                <a:latin typeface="+mn-lt"/>
              </a:defRPr>
            </a:lvl1pPr>
          </a:lstStyle>
          <a:p>
            <a:pPr lvl="0"/>
            <a:r>
              <a:rPr lang="en-US" altLang="ja-JP" dirty="0"/>
              <a:t>Text Here</a:t>
            </a:r>
            <a:endParaRPr lang="en-US" dirty="0"/>
          </a:p>
        </p:txBody>
      </p:sp>
      <p:sp>
        <p:nvSpPr>
          <p:cNvPr id="20" name="テキスト プレースホルダー 11"/>
          <p:cNvSpPr>
            <a:spLocks noGrp="1"/>
          </p:cNvSpPr>
          <p:nvPr userDrawn="1">
            <p:ph type="body" sz="quarter" idx="34" hasCustomPrompt="1"/>
          </p:nvPr>
        </p:nvSpPr>
        <p:spPr>
          <a:xfrm>
            <a:off x="7715354" y="4796373"/>
            <a:ext cx="3982326" cy="788131"/>
          </a:xfrm>
        </p:spPr>
        <p:txBody>
          <a:bodyPr anchor="ctr">
            <a:noAutofit/>
          </a:bodyPr>
          <a:lstStyle>
            <a:lvl1pPr algn="l">
              <a:lnSpc>
                <a:spcPct val="120000"/>
              </a:lnSpc>
              <a:defRPr sz="1200">
                <a:solidFill>
                  <a:schemeClr val="bg1"/>
                </a:solidFill>
                <a:latin typeface="+mn-lt"/>
              </a:defRPr>
            </a:lvl1pPr>
          </a:lstStyle>
          <a:p>
            <a:pPr lvl="0"/>
            <a:r>
              <a:rPr lang="en-US" altLang="ja-JP" dirty="0"/>
              <a:t>Text Here</a:t>
            </a:r>
            <a:endParaRPr lang="en-US" dirty="0"/>
          </a:p>
        </p:txBody>
      </p:sp>
      <p:sp>
        <p:nvSpPr>
          <p:cNvPr id="21" name="テキスト プレースホルダー 11"/>
          <p:cNvSpPr>
            <a:spLocks noGrp="1"/>
          </p:cNvSpPr>
          <p:nvPr userDrawn="1">
            <p:ph type="body" sz="quarter" idx="14" hasCustomPrompt="1"/>
          </p:nvPr>
        </p:nvSpPr>
        <p:spPr>
          <a:xfrm>
            <a:off x="694931" y="2014562"/>
            <a:ext cx="4560902" cy="1475429"/>
          </a:xfrm>
        </p:spPr>
        <p:txBody>
          <a:bodyPr anchor="b">
            <a:noAutofit/>
          </a:bodyPr>
          <a:lstStyle>
            <a:lvl1pPr algn="l">
              <a:lnSpc>
                <a:spcPct val="100000"/>
              </a:lnSpc>
              <a:spcBef>
                <a:spcPts val="0"/>
              </a:spcBef>
              <a:defRPr sz="2933" spc="0" baseline="0">
                <a:solidFill>
                  <a:schemeClr val="tx2"/>
                </a:solidFill>
                <a:latin typeface="Route 159 Light" pitchFamily="50" charset="0"/>
              </a:defRPr>
            </a:lvl1pPr>
          </a:lstStyle>
          <a:p>
            <a:pPr lvl="0"/>
            <a:r>
              <a:rPr lang="en-US" altLang="ja-JP" dirty="0"/>
              <a:t>Text Here</a:t>
            </a:r>
            <a:endParaRPr lang="en-US" dirty="0"/>
          </a:p>
        </p:txBody>
      </p:sp>
      <p:sp>
        <p:nvSpPr>
          <p:cNvPr id="22" name="テキスト プレースホルダー 11"/>
          <p:cNvSpPr>
            <a:spLocks noGrp="1"/>
          </p:cNvSpPr>
          <p:nvPr userDrawn="1">
            <p:ph type="body" sz="quarter" idx="15" hasCustomPrompt="1"/>
          </p:nvPr>
        </p:nvSpPr>
        <p:spPr>
          <a:xfrm>
            <a:off x="694931" y="4211308"/>
            <a:ext cx="4560902" cy="1703233"/>
          </a:xfrm>
        </p:spPr>
        <p:txBody>
          <a:bodyPr anchor="t">
            <a:noAutofit/>
          </a:bodyPr>
          <a:lstStyle>
            <a:lvl1pPr algn="l">
              <a:lnSpc>
                <a:spcPct val="120000"/>
              </a:lnSpc>
              <a:defRPr sz="1333">
                <a:solidFill>
                  <a:schemeClr val="tx2"/>
                </a:solidFill>
                <a:latin typeface="+mn-lt"/>
              </a:defRPr>
            </a:lvl1pPr>
          </a:lstStyle>
          <a:p>
            <a:pPr lvl="0"/>
            <a:r>
              <a:rPr lang="en-US" altLang="ja-JP" dirty="0"/>
              <a:t>Text Here</a:t>
            </a:r>
            <a:endParaRPr lang="en-US" dirty="0"/>
          </a:p>
        </p:txBody>
      </p:sp>
    </p:spTree>
    <p:extLst>
      <p:ext uri="{BB962C8B-B14F-4D97-AF65-F5344CB8AC3E}">
        <p14:creationId xmlns:p14="http://schemas.microsoft.com/office/powerpoint/2010/main" val="1002923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2" presetClass="entr" presetSubtype="8"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1000"/>
                                        <p:tgtEl>
                                          <p:spTgt spid="5"/>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7">
                                            <p:txEl>
                                              <p:pRg st="0" end="0"/>
                                            </p:txEl>
                                          </p:spTgt>
                                        </p:tgtEl>
                                        <p:attrNameLst>
                                          <p:attrName>style.visibility</p:attrName>
                                        </p:attrNameLst>
                                      </p:cBhvr>
                                      <p:to>
                                        <p:strVal val="visible"/>
                                      </p:to>
                                    </p:set>
                                    <p:animEffect transition="in" filter="fade">
                                      <p:cBhvr>
                                        <p:cTn id="22" dur="500"/>
                                        <p:tgtEl>
                                          <p:spTgt spid="17">
                                            <p:txEl>
                                              <p:pRg st="0" end="0"/>
                                            </p:txEl>
                                          </p:spTgt>
                                        </p:tgtEl>
                                      </p:cBhvr>
                                    </p:animEffect>
                                  </p:childTnLst>
                                </p:cTn>
                              </p:par>
                            </p:childTnLst>
                          </p:cTn>
                        </p:par>
                        <p:par>
                          <p:cTn id="23" fill="hold">
                            <p:stCondLst>
                              <p:cond delay="2000"/>
                            </p:stCondLst>
                            <p:childTnLst>
                              <p:par>
                                <p:cTn id="24" presetID="22" presetClass="entr" presetSubtype="8"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1000"/>
                                        <p:tgtEl>
                                          <p:spTgt spid="6"/>
                                        </p:tgtEl>
                                      </p:cBhvr>
                                    </p:animEffect>
                                  </p:childTnLst>
                                </p:cTn>
                              </p:par>
                            </p:childTnLst>
                          </p:cTn>
                        </p:par>
                        <p:par>
                          <p:cTn id="27" fill="hold">
                            <p:stCondLst>
                              <p:cond delay="3000"/>
                            </p:stCondLst>
                            <p:childTnLst>
                              <p:par>
                                <p:cTn id="28" presetID="10" presetClass="entr" presetSubtype="0"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xEl>
                                              <p:pRg st="0" end="0"/>
                                            </p:txEl>
                                          </p:spTgt>
                                        </p:tgtEl>
                                        <p:attrNameLst>
                                          <p:attrName>style.visibility</p:attrName>
                                        </p:attrNameLst>
                                      </p:cBhvr>
                                      <p:to>
                                        <p:strVal val="visible"/>
                                      </p:to>
                                    </p:set>
                                    <p:animEffect transition="in" filter="fade">
                                      <p:cBhvr>
                                        <p:cTn id="33" dur="500"/>
                                        <p:tgtEl>
                                          <p:spTgt spid="18">
                                            <p:txEl>
                                              <p:pRg st="0" end="0"/>
                                            </p:txEl>
                                          </p:spTgt>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left)">
                                      <p:cBhvr>
                                        <p:cTn id="37" dur="1000"/>
                                        <p:tgtEl>
                                          <p:spTgt spid="36"/>
                                        </p:tgtEl>
                                      </p:cBhvr>
                                    </p:animEffect>
                                  </p:childTnLst>
                                </p:cTn>
                              </p:par>
                            </p:childTnLst>
                          </p:cTn>
                        </p:par>
                        <p:par>
                          <p:cTn id="38" fill="hold">
                            <p:stCondLst>
                              <p:cond delay="4500"/>
                            </p:stCondLst>
                            <p:childTnLst>
                              <p:par>
                                <p:cTn id="39" presetID="10" presetClass="entr" presetSubtype="0"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9">
                                            <p:txEl>
                                              <p:pRg st="0" end="0"/>
                                            </p:txEl>
                                          </p:spTgt>
                                        </p:tgtEl>
                                        <p:attrNameLst>
                                          <p:attrName>style.visibility</p:attrName>
                                        </p:attrNameLst>
                                      </p:cBhvr>
                                      <p:to>
                                        <p:strVal val="visible"/>
                                      </p:to>
                                    </p:set>
                                    <p:animEffect transition="in" filter="fade">
                                      <p:cBhvr>
                                        <p:cTn id="44" dur="500"/>
                                        <p:tgtEl>
                                          <p:spTgt spid="19">
                                            <p:txEl>
                                              <p:pRg st="0" end="0"/>
                                            </p:txEl>
                                          </p:spTgt>
                                        </p:tgtEl>
                                      </p:cBhvr>
                                    </p:animEffect>
                                  </p:childTnLst>
                                </p:cTn>
                              </p:par>
                            </p:childTnLst>
                          </p:cTn>
                        </p:par>
                        <p:par>
                          <p:cTn id="45" fill="hold">
                            <p:stCondLst>
                              <p:cond delay="5000"/>
                            </p:stCondLst>
                            <p:childTnLst>
                              <p:par>
                                <p:cTn id="46" presetID="22" presetClass="entr" presetSubtype="8" fill="hold"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wipe(left)">
                                      <p:cBhvr>
                                        <p:cTn id="48" dur="1000"/>
                                        <p:tgtEl>
                                          <p:spTgt spid="37"/>
                                        </p:tgtEl>
                                      </p:cBhvr>
                                    </p:animEffect>
                                  </p:childTnLst>
                                </p:cTn>
                              </p:par>
                            </p:childTnLst>
                          </p:cTn>
                        </p:par>
                        <p:par>
                          <p:cTn id="49" fill="hold">
                            <p:stCondLst>
                              <p:cond delay="6000"/>
                            </p:stCondLst>
                            <p:childTnLst>
                              <p:par>
                                <p:cTn id="50" presetID="10" presetClass="entr" presetSubtype="0" fill="hold" grpId="0" nodeType="after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500"/>
                                        <p:tgtEl>
                                          <p:spTgt spid="1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0">
                                            <p:txEl>
                                              <p:pRg st="0" end="0"/>
                                            </p:txEl>
                                          </p:spTgt>
                                        </p:tgtEl>
                                        <p:attrNameLst>
                                          <p:attrName>style.visibility</p:attrName>
                                        </p:attrNameLst>
                                      </p:cBhvr>
                                      <p:to>
                                        <p:strVal val="visible"/>
                                      </p:to>
                                    </p:set>
                                    <p:animEffect transition="in" filter="fade">
                                      <p:cBhvr>
                                        <p:cTn id="55" dur="500"/>
                                        <p:tgtEl>
                                          <p:spTgt spid="20">
                                            <p:txEl>
                                              <p:pRg st="0" end="0"/>
                                            </p:txEl>
                                          </p:spTgt>
                                        </p:tgtEl>
                                      </p:cBhvr>
                                    </p:animEffect>
                                  </p:childTnLst>
                                </p:cTn>
                              </p:par>
                            </p:childTnLst>
                          </p:cTn>
                        </p:par>
                        <p:par>
                          <p:cTn id="56" fill="hold">
                            <p:stCondLst>
                              <p:cond delay="6500"/>
                            </p:stCondLst>
                            <p:childTnLst>
                              <p:par>
                                <p:cTn id="57" presetID="2" presetClass="entr" presetSubtype="9" decel="100000" fill="hold" grpId="0" nodeType="afterEffect">
                                  <p:stCondLst>
                                    <p:cond delay="0"/>
                                  </p:stCondLst>
                                  <p:iterate type="wd">
                                    <p:tmPct val="10000"/>
                                  </p:iterate>
                                  <p:childTnLst>
                                    <p:set>
                                      <p:cBhvr>
                                        <p:cTn id="58" dur="1" fill="hold">
                                          <p:stCondLst>
                                            <p:cond delay="0"/>
                                          </p:stCondLst>
                                        </p:cTn>
                                        <p:tgtEl>
                                          <p:spTgt spid="21">
                                            <p:txEl>
                                              <p:pRg st="0" end="0"/>
                                            </p:txEl>
                                          </p:spTgt>
                                        </p:tgtEl>
                                        <p:attrNameLst>
                                          <p:attrName>style.visibility</p:attrName>
                                        </p:attrNameLst>
                                      </p:cBhvr>
                                      <p:to>
                                        <p:strVal val="visible"/>
                                      </p:to>
                                    </p:set>
                                    <p:anim calcmode="lin" valueType="num">
                                      <p:cBhvr additive="base">
                                        <p:cTn id="59" dur="500" fill="hold"/>
                                        <p:tgtEl>
                                          <p:spTgt spid="21">
                                            <p:txEl>
                                              <p:pRg st="0" end="0"/>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21">
                                            <p:txEl>
                                              <p:pRg st="0" end="0"/>
                                            </p:txEl>
                                          </p:spTgt>
                                        </p:tgtEl>
                                        <p:attrNameLst>
                                          <p:attrName>ppt_y</p:attrName>
                                        </p:attrNameLst>
                                      </p:cBhvr>
                                      <p:tavLst>
                                        <p:tav tm="0">
                                          <p:val>
                                            <p:strVal val="0-#ppt_h/2"/>
                                          </p:val>
                                        </p:tav>
                                        <p:tav tm="100000">
                                          <p:val>
                                            <p:strVal val="#ppt_y"/>
                                          </p:val>
                                        </p:tav>
                                      </p:tavLst>
                                    </p:anim>
                                  </p:childTnLst>
                                </p:cTn>
                              </p:par>
                            </p:childTnLst>
                          </p:cTn>
                        </p:par>
                        <p:par>
                          <p:cTn id="61" fill="hold">
                            <p:stCondLst>
                              <p:cond delay="7050"/>
                            </p:stCondLst>
                            <p:childTnLst>
                              <p:par>
                                <p:cTn id="62" presetID="2" presetClass="entr" presetSubtype="8" decel="100000" fill="hold" grpId="0" nodeType="afterEffect">
                                  <p:stCondLst>
                                    <p:cond delay="500"/>
                                  </p:stCondLst>
                                  <p:childTnLst>
                                    <p:set>
                                      <p:cBhvr>
                                        <p:cTn id="63" dur="1" fill="hold">
                                          <p:stCondLst>
                                            <p:cond delay="0"/>
                                          </p:stCondLst>
                                        </p:cTn>
                                        <p:tgtEl>
                                          <p:spTgt spid="22"/>
                                        </p:tgtEl>
                                        <p:attrNameLst>
                                          <p:attrName>style.visibility</p:attrName>
                                        </p:attrNameLst>
                                      </p:cBhvr>
                                      <p:to>
                                        <p:strVal val="visible"/>
                                      </p:to>
                                    </p:set>
                                    <p:anim calcmode="lin" valueType="num">
                                      <p:cBhvr additive="base">
                                        <p:cTn id="64" dur="500" fill="hold"/>
                                        <p:tgtEl>
                                          <p:spTgt spid="22"/>
                                        </p:tgtEl>
                                        <p:attrNameLst>
                                          <p:attrName>ppt_x</p:attrName>
                                        </p:attrNameLst>
                                      </p:cBhvr>
                                      <p:tavLst>
                                        <p:tav tm="0">
                                          <p:val>
                                            <p:strVal val="0-#ppt_w/2"/>
                                          </p:val>
                                        </p:tav>
                                        <p:tav tm="100000">
                                          <p:val>
                                            <p:strVal val="#ppt_x"/>
                                          </p:val>
                                        </p:tav>
                                      </p:tavLst>
                                    </p:anim>
                                    <p:anim calcmode="lin" valueType="num">
                                      <p:cBhvr additive="base">
                                        <p:cTn id="65"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3" grpId="0"/>
      <p:bldP spid="14" grpId="0"/>
      <p:bldP spid="15" grpId="0"/>
      <p:bldP spid="16" grpId="0"/>
      <p:bldP spid="17" grpId="0" build="p">
        <p:tmplLst>
          <p:tmpl lvl="1">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build="p">
        <p:tmplLst>
          <p:tmpl lvl="1">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build="p">
        <p:tmplLst>
          <p:tmpl lvl="1">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childTnLst>
                </p:cTn>
              </p:par>
            </p:tnLst>
          </p:tmpl>
        </p:tmplLst>
      </p:bldP>
      <p:bldP spid="21" grpId="0" build="p">
        <p:tmplLst>
          <p:tmpl lvl="1">
            <p:tnLst>
              <p:par>
                <p:cTn presetID="2" presetClass="entr" presetSubtype="9" decel="100000" fill="hold" nodeType="afterEffect">
                  <p:stCondLst>
                    <p:cond delay="0"/>
                  </p:stCondLst>
                  <p:iterate type="wd">
                    <p:tmPct val="10000"/>
                  </p:iterate>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0-#ppt_w/2"/>
                          </p:val>
                        </p:tav>
                        <p:tav tm="100000">
                          <p:val>
                            <p:strVal val="#ppt_x"/>
                          </p:val>
                        </p:tav>
                      </p:tavLst>
                    </p:anim>
                    <p:anim calcmode="lin" valueType="num">
                      <p:cBhvr additive="base">
                        <p:cTn dur="500" fill="hold"/>
                        <p:tgtEl>
                          <p:spTgt spid="21"/>
                        </p:tgtEl>
                        <p:attrNameLst>
                          <p:attrName>ppt_y</p:attrName>
                        </p:attrNameLst>
                      </p:cBhvr>
                      <p:tavLst>
                        <p:tav tm="0">
                          <p:val>
                            <p:strVal val="0-#ppt_h/2"/>
                          </p:val>
                        </p:tav>
                        <p:tav tm="100000">
                          <p:val>
                            <p:strVal val="#ppt_y"/>
                          </p:val>
                        </p:tav>
                      </p:tavLst>
                    </p:anim>
                  </p:childTnLst>
                </p:cTn>
              </p:par>
            </p:tnLst>
          </p:tmpl>
        </p:tmplLst>
      </p:bldP>
      <p:bldP spid="22" grpId="0">
        <p:tmplLst>
          <p:tmpl>
            <p:tnLst>
              <p:par>
                <p:cTn presetID="2" presetClass="entr" presetSubtype="8" decel="100000" fill="hold" nodeType="afterEffect">
                  <p:stCondLst>
                    <p:cond delay="50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0-#ppt_w/2"/>
                          </p:val>
                        </p:tav>
                        <p:tav tm="100000">
                          <p:val>
                            <p:strVal val="#ppt_x"/>
                          </p:val>
                        </p:tav>
                      </p:tavLst>
                    </p:anim>
                    <p:anim calcmode="lin" valueType="num">
                      <p:cBhvr additive="base">
                        <p:cTn dur="500" fill="hold"/>
                        <p:tgtEl>
                          <p:spTgt spid="22"/>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6 Points 1">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 name="正方形/長方形 4"/>
          <p:cNvSpPr/>
          <p:nvPr userDrawn="1"/>
        </p:nvSpPr>
        <p:spPr>
          <a:xfrm>
            <a:off x="5950263" y="2692400"/>
            <a:ext cx="91932" cy="4165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 name="正方形/長方形 8"/>
          <p:cNvSpPr/>
          <p:nvPr userDrawn="1"/>
        </p:nvSpPr>
        <p:spPr>
          <a:xfrm>
            <a:off x="6149804" y="2190480"/>
            <a:ext cx="91932" cy="4667521"/>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正方形/長方形 9"/>
          <p:cNvSpPr/>
          <p:nvPr userDrawn="1"/>
        </p:nvSpPr>
        <p:spPr>
          <a:xfrm>
            <a:off x="6349344" y="3326113"/>
            <a:ext cx="91934" cy="353188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正方形/長方形 10"/>
          <p:cNvSpPr/>
          <p:nvPr userDrawn="1"/>
        </p:nvSpPr>
        <p:spPr>
          <a:xfrm>
            <a:off x="5750722" y="4895273"/>
            <a:ext cx="91933" cy="1962727"/>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正方形/長方形 11"/>
          <p:cNvSpPr/>
          <p:nvPr userDrawn="1"/>
        </p:nvSpPr>
        <p:spPr>
          <a:xfrm>
            <a:off x="5551182" y="3790920"/>
            <a:ext cx="90826" cy="306708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3" name="正方形/長方形 12"/>
          <p:cNvSpPr/>
          <p:nvPr userDrawn="1"/>
        </p:nvSpPr>
        <p:spPr>
          <a:xfrm>
            <a:off x="6548886" y="4461746"/>
            <a:ext cx="91932" cy="239625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6" name="正方形/長方形 15"/>
          <p:cNvSpPr/>
          <p:nvPr userDrawn="1"/>
        </p:nvSpPr>
        <p:spPr>
          <a:xfrm rot="16200000">
            <a:off x="3894768" y="870805"/>
            <a:ext cx="91201" cy="50018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7" name="円/楕円 16"/>
          <p:cNvSpPr/>
          <p:nvPr userDrawn="1"/>
        </p:nvSpPr>
        <p:spPr>
          <a:xfrm>
            <a:off x="747465" y="2983785"/>
            <a:ext cx="775922" cy="7758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円/楕円 17"/>
          <p:cNvSpPr/>
          <p:nvPr userDrawn="1"/>
        </p:nvSpPr>
        <p:spPr>
          <a:xfrm>
            <a:off x="2463512" y="1848153"/>
            <a:ext cx="775922" cy="77585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9" name="円/楕円 18"/>
          <p:cNvSpPr/>
          <p:nvPr userDrawn="1"/>
        </p:nvSpPr>
        <p:spPr>
          <a:xfrm>
            <a:off x="1771260" y="4119419"/>
            <a:ext cx="775922" cy="77585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円/楕円 19"/>
          <p:cNvSpPr/>
          <p:nvPr userDrawn="1"/>
        </p:nvSpPr>
        <p:spPr>
          <a:xfrm>
            <a:off x="10565276" y="3448592"/>
            <a:ext cx="775922" cy="77585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1" name="円/楕円 20"/>
          <p:cNvSpPr/>
          <p:nvPr userDrawn="1"/>
        </p:nvSpPr>
        <p:spPr>
          <a:xfrm>
            <a:off x="8957360" y="2350072"/>
            <a:ext cx="775922" cy="7758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2" name="円/楕円 21"/>
          <p:cNvSpPr/>
          <p:nvPr userDrawn="1"/>
        </p:nvSpPr>
        <p:spPr>
          <a:xfrm>
            <a:off x="9345321" y="4547113"/>
            <a:ext cx="775922" cy="77585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3" name="正方形/長方形 22"/>
          <p:cNvSpPr/>
          <p:nvPr userDrawn="1"/>
        </p:nvSpPr>
        <p:spPr>
          <a:xfrm rot="16200000">
            <a:off x="4506565" y="2418693"/>
            <a:ext cx="91201" cy="41773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4" name="正方形/長方形 23"/>
          <p:cNvSpPr/>
          <p:nvPr userDrawn="1"/>
        </p:nvSpPr>
        <p:spPr>
          <a:xfrm rot="16200000">
            <a:off x="4638969" y="678913"/>
            <a:ext cx="91200" cy="311433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5" name="正方形/長方形 24"/>
          <p:cNvSpPr/>
          <p:nvPr userDrawn="1"/>
        </p:nvSpPr>
        <p:spPr>
          <a:xfrm rot="16200000">
            <a:off x="7451124" y="1191539"/>
            <a:ext cx="91200" cy="30929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7" name="正方形/長方形 26"/>
          <p:cNvSpPr/>
          <p:nvPr userDrawn="1"/>
        </p:nvSpPr>
        <p:spPr>
          <a:xfrm rot="16200000">
            <a:off x="8085623" y="1256479"/>
            <a:ext cx="91200" cy="51600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8" name="正方形/長方形 27"/>
          <p:cNvSpPr/>
          <p:nvPr userDrawn="1"/>
        </p:nvSpPr>
        <p:spPr>
          <a:xfrm rot="16200000">
            <a:off x="7567273" y="3072889"/>
            <a:ext cx="91200" cy="37243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9" name="直角三角形 28"/>
          <p:cNvSpPr>
            <a:spLocks noChangeAspect="1"/>
          </p:cNvSpPr>
          <p:nvPr userDrawn="1"/>
        </p:nvSpPr>
        <p:spPr>
          <a:xfrm rot="5400000" flipH="1" flipV="1">
            <a:off x="6150532" y="2190475"/>
            <a:ext cx="91200" cy="91208"/>
          </a:xfrm>
          <a:prstGeom prst="rtTriangl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0" name="直角三角形 29"/>
          <p:cNvSpPr>
            <a:spLocks noChangeAspect="1"/>
          </p:cNvSpPr>
          <p:nvPr userDrawn="1"/>
        </p:nvSpPr>
        <p:spPr>
          <a:xfrm rot="5400000" flipH="1" flipV="1">
            <a:off x="6350074" y="3326111"/>
            <a:ext cx="91200" cy="91208"/>
          </a:xfrm>
          <a:prstGeom prst="rtTriangl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1" name="直角三角形 30"/>
          <p:cNvSpPr>
            <a:spLocks noChangeAspect="1"/>
          </p:cNvSpPr>
          <p:nvPr userDrawn="1"/>
        </p:nvSpPr>
        <p:spPr>
          <a:xfrm rot="5400000" flipH="1" flipV="1">
            <a:off x="6549615" y="4461741"/>
            <a:ext cx="91200" cy="91208"/>
          </a:xfrm>
          <a:prstGeom prst="r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2" name="直角三角形 31"/>
          <p:cNvSpPr>
            <a:spLocks noChangeAspect="1"/>
          </p:cNvSpPr>
          <p:nvPr userDrawn="1"/>
        </p:nvSpPr>
        <p:spPr>
          <a:xfrm rot="16200000" flipV="1">
            <a:off x="5550804" y="3790916"/>
            <a:ext cx="91200" cy="91208"/>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3" name="直角三角形 32"/>
          <p:cNvSpPr>
            <a:spLocks noChangeAspect="1"/>
          </p:cNvSpPr>
          <p:nvPr userDrawn="1"/>
        </p:nvSpPr>
        <p:spPr>
          <a:xfrm rot="16200000" flipV="1">
            <a:off x="5950267" y="2692395"/>
            <a:ext cx="91200" cy="91208"/>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4" name="直角三角形 33"/>
          <p:cNvSpPr>
            <a:spLocks noChangeAspect="1"/>
          </p:cNvSpPr>
          <p:nvPr userDrawn="1"/>
        </p:nvSpPr>
        <p:spPr>
          <a:xfrm rot="16200000" flipV="1">
            <a:off x="5751539" y="4889435"/>
            <a:ext cx="91200" cy="91208"/>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5" name="図プレースホルダー 7"/>
          <p:cNvSpPr>
            <a:spLocks noGrp="1"/>
          </p:cNvSpPr>
          <p:nvPr>
            <p:ph type="pic" sz="quarter" idx="16" hasCustomPrompt="1"/>
          </p:nvPr>
        </p:nvSpPr>
        <p:spPr>
          <a:xfrm>
            <a:off x="2666712" y="2051335"/>
            <a:ext cx="369523" cy="369491"/>
          </a:xfrm>
        </p:spPr>
        <p:txBody>
          <a:bodyPr>
            <a:normAutofit/>
          </a:bodyPr>
          <a:lstStyle>
            <a:lvl1pPr>
              <a:defRPr sz="733"/>
            </a:lvl1pPr>
          </a:lstStyle>
          <a:p>
            <a:r>
              <a:rPr kumimoji="1" lang="en-US" altLang="ja-JP" dirty="0"/>
              <a:t>ICON</a:t>
            </a:r>
            <a:endParaRPr kumimoji="1" lang="ja-JP" altLang="en-US" dirty="0"/>
          </a:p>
        </p:txBody>
      </p:sp>
      <p:sp>
        <p:nvSpPr>
          <p:cNvPr id="37" name="図プレースホルダー 7"/>
          <p:cNvSpPr>
            <a:spLocks noGrp="1"/>
          </p:cNvSpPr>
          <p:nvPr>
            <p:ph type="pic" sz="quarter" idx="17" hasCustomPrompt="1"/>
          </p:nvPr>
        </p:nvSpPr>
        <p:spPr>
          <a:xfrm>
            <a:off x="9160559" y="2553254"/>
            <a:ext cx="369523" cy="369491"/>
          </a:xfrm>
        </p:spPr>
        <p:txBody>
          <a:bodyPr>
            <a:normAutofit/>
          </a:bodyPr>
          <a:lstStyle>
            <a:lvl1pPr>
              <a:defRPr sz="733"/>
            </a:lvl1pPr>
          </a:lstStyle>
          <a:p>
            <a:r>
              <a:rPr kumimoji="1" lang="en-US" altLang="ja-JP" dirty="0"/>
              <a:t>ICON</a:t>
            </a:r>
            <a:endParaRPr kumimoji="1" lang="ja-JP" altLang="en-US" dirty="0"/>
          </a:p>
        </p:txBody>
      </p:sp>
      <p:sp>
        <p:nvSpPr>
          <p:cNvPr id="38" name="図プレースホルダー 7"/>
          <p:cNvSpPr>
            <a:spLocks noGrp="1"/>
          </p:cNvSpPr>
          <p:nvPr>
            <p:ph type="pic" sz="quarter" idx="18" hasCustomPrompt="1"/>
          </p:nvPr>
        </p:nvSpPr>
        <p:spPr>
          <a:xfrm>
            <a:off x="950664" y="3186967"/>
            <a:ext cx="369523" cy="369491"/>
          </a:xfrm>
        </p:spPr>
        <p:txBody>
          <a:bodyPr>
            <a:normAutofit/>
          </a:bodyPr>
          <a:lstStyle>
            <a:lvl1pPr>
              <a:defRPr sz="733"/>
            </a:lvl1pPr>
          </a:lstStyle>
          <a:p>
            <a:r>
              <a:rPr kumimoji="1" lang="en-US" altLang="ja-JP" dirty="0"/>
              <a:t>ICON</a:t>
            </a:r>
            <a:endParaRPr kumimoji="1" lang="ja-JP" altLang="en-US" dirty="0"/>
          </a:p>
        </p:txBody>
      </p:sp>
      <p:sp>
        <p:nvSpPr>
          <p:cNvPr id="39" name="図プレースホルダー 7"/>
          <p:cNvSpPr>
            <a:spLocks noGrp="1"/>
          </p:cNvSpPr>
          <p:nvPr>
            <p:ph type="pic" sz="quarter" idx="19" hasCustomPrompt="1"/>
          </p:nvPr>
        </p:nvSpPr>
        <p:spPr>
          <a:xfrm>
            <a:off x="1974459" y="4322601"/>
            <a:ext cx="369523" cy="369491"/>
          </a:xfrm>
        </p:spPr>
        <p:txBody>
          <a:bodyPr>
            <a:normAutofit/>
          </a:bodyPr>
          <a:lstStyle>
            <a:lvl1pPr>
              <a:defRPr sz="733"/>
            </a:lvl1pPr>
          </a:lstStyle>
          <a:p>
            <a:r>
              <a:rPr kumimoji="1" lang="en-US" altLang="ja-JP" dirty="0"/>
              <a:t>ICON</a:t>
            </a:r>
            <a:endParaRPr kumimoji="1" lang="ja-JP" altLang="en-US" dirty="0"/>
          </a:p>
        </p:txBody>
      </p:sp>
      <p:sp>
        <p:nvSpPr>
          <p:cNvPr id="40" name="図プレースホルダー 7"/>
          <p:cNvSpPr>
            <a:spLocks noGrp="1"/>
          </p:cNvSpPr>
          <p:nvPr>
            <p:ph type="pic" sz="quarter" idx="20" hasCustomPrompt="1"/>
          </p:nvPr>
        </p:nvSpPr>
        <p:spPr>
          <a:xfrm>
            <a:off x="10768476" y="3651774"/>
            <a:ext cx="369523" cy="369491"/>
          </a:xfrm>
        </p:spPr>
        <p:txBody>
          <a:bodyPr>
            <a:normAutofit/>
          </a:bodyPr>
          <a:lstStyle>
            <a:lvl1pPr>
              <a:defRPr sz="733"/>
            </a:lvl1pPr>
          </a:lstStyle>
          <a:p>
            <a:r>
              <a:rPr kumimoji="1" lang="en-US" altLang="ja-JP" dirty="0"/>
              <a:t>ICON</a:t>
            </a:r>
            <a:endParaRPr kumimoji="1" lang="ja-JP" altLang="en-US" dirty="0"/>
          </a:p>
        </p:txBody>
      </p:sp>
      <p:sp>
        <p:nvSpPr>
          <p:cNvPr id="41" name="図プレースホルダー 7"/>
          <p:cNvSpPr>
            <a:spLocks noGrp="1"/>
          </p:cNvSpPr>
          <p:nvPr>
            <p:ph type="pic" sz="quarter" idx="21" hasCustomPrompt="1"/>
          </p:nvPr>
        </p:nvSpPr>
        <p:spPr>
          <a:xfrm>
            <a:off x="9548520" y="4750294"/>
            <a:ext cx="369523" cy="369491"/>
          </a:xfrm>
        </p:spPr>
        <p:txBody>
          <a:bodyPr>
            <a:normAutofit/>
          </a:bodyPr>
          <a:lstStyle>
            <a:lvl1pPr>
              <a:defRPr sz="733"/>
            </a:lvl1pPr>
          </a:lstStyle>
          <a:p>
            <a:r>
              <a:rPr kumimoji="1" lang="en-US" altLang="ja-JP" dirty="0"/>
              <a:t>ICON</a:t>
            </a:r>
            <a:endParaRPr kumimoji="1" lang="ja-JP" altLang="en-US" dirty="0"/>
          </a:p>
        </p:txBody>
      </p:sp>
      <p:sp>
        <p:nvSpPr>
          <p:cNvPr id="42" name="テキスト プレースホルダー 6"/>
          <p:cNvSpPr>
            <a:spLocks noGrp="1"/>
          </p:cNvSpPr>
          <p:nvPr>
            <p:ph type="body" sz="quarter" idx="22" hasCustomPrompt="1"/>
          </p:nvPr>
        </p:nvSpPr>
        <p:spPr>
          <a:xfrm>
            <a:off x="3239435" y="1764679"/>
            <a:ext cx="2802036" cy="480053"/>
          </a:xfrm>
        </p:spPr>
        <p:txBody>
          <a:bodyPr anchor="t">
            <a:noAutofit/>
          </a:bodyPr>
          <a:lstStyle>
            <a:lvl1pPr algn="l">
              <a:defRPr sz="2133"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43" name="テキスト プレースホルダー 6"/>
          <p:cNvSpPr>
            <a:spLocks noGrp="1"/>
          </p:cNvSpPr>
          <p:nvPr>
            <p:ph type="body" sz="quarter" idx="23" hasCustomPrompt="1"/>
          </p:nvPr>
        </p:nvSpPr>
        <p:spPr>
          <a:xfrm>
            <a:off x="3237897" y="2307114"/>
            <a:ext cx="2513639" cy="676671"/>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44" name="テキスト プレースホルダー 6"/>
          <p:cNvSpPr>
            <a:spLocks noGrp="1"/>
          </p:cNvSpPr>
          <p:nvPr>
            <p:ph type="body" sz="quarter" idx="24" hasCustomPrompt="1"/>
          </p:nvPr>
        </p:nvSpPr>
        <p:spPr>
          <a:xfrm>
            <a:off x="1529692" y="2901480"/>
            <a:ext cx="3735493" cy="480053"/>
          </a:xfrm>
        </p:spPr>
        <p:txBody>
          <a:bodyPr anchor="t">
            <a:noAutofit/>
          </a:bodyPr>
          <a:lstStyle>
            <a:lvl1pPr algn="l">
              <a:defRPr sz="2133" i="0" baseline="0">
                <a:solidFill>
                  <a:schemeClr val="accent5"/>
                </a:solidFill>
                <a:latin typeface="Route 159 SemiBold" pitchFamily="50" charset="0"/>
              </a:defRPr>
            </a:lvl1pPr>
          </a:lstStyle>
          <a:p>
            <a:pPr lvl="0"/>
            <a:r>
              <a:rPr kumimoji="1" lang="en-US" altLang="ja-JP" dirty="0"/>
              <a:t>Text goes here</a:t>
            </a:r>
            <a:endParaRPr kumimoji="1" lang="ja-JP" altLang="en-US" dirty="0"/>
          </a:p>
        </p:txBody>
      </p:sp>
      <p:sp>
        <p:nvSpPr>
          <p:cNvPr id="45" name="テキスト プレースホルダー 6"/>
          <p:cNvSpPr>
            <a:spLocks noGrp="1"/>
          </p:cNvSpPr>
          <p:nvPr>
            <p:ph type="body" sz="quarter" idx="25" hasCustomPrompt="1"/>
          </p:nvPr>
        </p:nvSpPr>
        <p:spPr>
          <a:xfrm>
            <a:off x="1528153" y="3443914"/>
            <a:ext cx="3746268" cy="610849"/>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46" name="テキスト プレースホルダー 6"/>
          <p:cNvSpPr>
            <a:spLocks noGrp="1"/>
          </p:cNvSpPr>
          <p:nvPr>
            <p:ph type="body" sz="quarter" idx="26" hasCustomPrompt="1"/>
          </p:nvPr>
        </p:nvSpPr>
        <p:spPr>
          <a:xfrm>
            <a:off x="2548720" y="4037112"/>
            <a:ext cx="2802036" cy="480053"/>
          </a:xfrm>
        </p:spPr>
        <p:txBody>
          <a:bodyPr anchor="t">
            <a:noAutofit/>
          </a:bodyPr>
          <a:lstStyle>
            <a:lvl1pPr algn="l">
              <a:defRPr sz="2133" i="0" baseline="0">
                <a:solidFill>
                  <a:schemeClr val="accent6"/>
                </a:solidFill>
                <a:latin typeface="Route 159 SemiBold" pitchFamily="50" charset="0"/>
              </a:defRPr>
            </a:lvl1pPr>
          </a:lstStyle>
          <a:p>
            <a:pPr lvl="0"/>
            <a:r>
              <a:rPr kumimoji="1" lang="en-US" altLang="ja-JP" dirty="0"/>
              <a:t>Text goes here</a:t>
            </a:r>
            <a:endParaRPr kumimoji="1" lang="ja-JP" altLang="en-US" dirty="0"/>
          </a:p>
        </p:txBody>
      </p:sp>
      <p:sp>
        <p:nvSpPr>
          <p:cNvPr id="47" name="テキスト プレースホルダー 6"/>
          <p:cNvSpPr>
            <a:spLocks noGrp="1"/>
          </p:cNvSpPr>
          <p:nvPr>
            <p:ph type="body" sz="quarter" idx="27" hasCustomPrompt="1"/>
          </p:nvPr>
        </p:nvSpPr>
        <p:spPr>
          <a:xfrm>
            <a:off x="2547182" y="4579547"/>
            <a:ext cx="2782663" cy="676671"/>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48" name="テキスト プレースホルダー 6"/>
          <p:cNvSpPr>
            <a:spLocks noGrp="1"/>
          </p:cNvSpPr>
          <p:nvPr>
            <p:ph type="body" sz="quarter" idx="28" hasCustomPrompt="1"/>
          </p:nvPr>
        </p:nvSpPr>
        <p:spPr>
          <a:xfrm>
            <a:off x="6555813" y="2271802"/>
            <a:ext cx="2401547" cy="480053"/>
          </a:xfrm>
        </p:spPr>
        <p:txBody>
          <a:bodyPr anchor="t">
            <a:noAutofit/>
          </a:bodyPr>
          <a:lstStyle>
            <a:lvl1pPr algn="r">
              <a:defRPr sz="2133"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49" name="テキスト プレースホルダー 6"/>
          <p:cNvSpPr>
            <a:spLocks noGrp="1"/>
          </p:cNvSpPr>
          <p:nvPr>
            <p:ph type="body" sz="quarter" idx="29" hasCustomPrompt="1"/>
          </p:nvPr>
        </p:nvSpPr>
        <p:spPr>
          <a:xfrm>
            <a:off x="6548886" y="2783600"/>
            <a:ext cx="2408474" cy="610849"/>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52" name="テキスト プレースホルダー 6"/>
          <p:cNvSpPr>
            <a:spLocks noGrp="1"/>
          </p:cNvSpPr>
          <p:nvPr>
            <p:ph type="body" sz="quarter" idx="30" hasCustomPrompt="1"/>
          </p:nvPr>
        </p:nvSpPr>
        <p:spPr>
          <a:xfrm>
            <a:off x="6835502" y="3339098"/>
            <a:ext cx="3704195" cy="480053"/>
          </a:xfrm>
        </p:spPr>
        <p:txBody>
          <a:bodyPr anchor="t">
            <a:noAutofit/>
          </a:bodyPr>
          <a:lstStyle>
            <a:lvl1pPr algn="r">
              <a:defRPr sz="2133"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53" name="テキスト プレースホルダー 6"/>
          <p:cNvSpPr>
            <a:spLocks noGrp="1"/>
          </p:cNvSpPr>
          <p:nvPr>
            <p:ph type="body" sz="quarter" idx="31" hasCustomPrompt="1"/>
          </p:nvPr>
        </p:nvSpPr>
        <p:spPr>
          <a:xfrm>
            <a:off x="6824817" y="3850897"/>
            <a:ext cx="3714880" cy="610849"/>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54" name="テキスト プレースホルダー 6"/>
          <p:cNvSpPr>
            <a:spLocks noGrp="1"/>
          </p:cNvSpPr>
          <p:nvPr>
            <p:ph type="body" sz="quarter" idx="32" hasCustomPrompt="1"/>
          </p:nvPr>
        </p:nvSpPr>
        <p:spPr>
          <a:xfrm>
            <a:off x="6833456" y="4468842"/>
            <a:ext cx="2493036" cy="480053"/>
          </a:xfrm>
        </p:spPr>
        <p:txBody>
          <a:bodyPr anchor="t">
            <a:noAutofit/>
          </a:bodyPr>
          <a:lstStyle>
            <a:lvl1pPr algn="r">
              <a:defRPr sz="2133"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55" name="テキスト プレースホルダー 6"/>
          <p:cNvSpPr>
            <a:spLocks noGrp="1"/>
          </p:cNvSpPr>
          <p:nvPr>
            <p:ph type="body" sz="quarter" idx="33" hasCustomPrompt="1"/>
          </p:nvPr>
        </p:nvSpPr>
        <p:spPr>
          <a:xfrm>
            <a:off x="6826265" y="4980640"/>
            <a:ext cx="2500227" cy="610849"/>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546902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2" presetClass="entr" presetSubtype="4"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00"/>
                                        <p:tgtEl>
                                          <p:spTgt spid="12"/>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wipe(down)">
                                      <p:cBhvr>
                                        <p:cTn id="19" dur="500"/>
                                        <p:tgtEl>
                                          <p:spTgt spid="32"/>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500" fill="hold"/>
                                        <p:tgtEl>
                                          <p:spTgt spid="20"/>
                                        </p:tgtEl>
                                        <p:attrNameLst>
                                          <p:attrName>ppt_w</p:attrName>
                                        </p:attrNameLst>
                                      </p:cBhvr>
                                      <p:tavLst>
                                        <p:tav tm="0">
                                          <p:val>
                                            <p:fltVal val="0"/>
                                          </p:val>
                                        </p:tav>
                                        <p:tav tm="100000">
                                          <p:val>
                                            <p:strVal val="#ppt_w"/>
                                          </p:val>
                                        </p:tav>
                                      </p:tavLst>
                                    </p:anim>
                                    <p:anim calcmode="lin" valueType="num">
                                      <p:cBhvr>
                                        <p:cTn id="26" dur="500" fill="hold"/>
                                        <p:tgtEl>
                                          <p:spTgt spid="20"/>
                                        </p:tgtEl>
                                        <p:attrNameLst>
                                          <p:attrName>ppt_h</p:attrName>
                                        </p:attrNameLst>
                                      </p:cBhvr>
                                      <p:tavLst>
                                        <p:tav tm="0">
                                          <p:val>
                                            <p:fltVal val="0"/>
                                          </p:val>
                                        </p:tav>
                                        <p:tav tm="100000">
                                          <p:val>
                                            <p:strVal val="#ppt_h"/>
                                          </p:val>
                                        </p:tav>
                                      </p:tavLst>
                                    </p:anim>
                                    <p:animEffect transition="in" filter="fade">
                                      <p:cBhvr>
                                        <p:cTn id="27" dur="500"/>
                                        <p:tgtEl>
                                          <p:spTgt spid="20"/>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40"/>
                                        </p:tgtEl>
                                        <p:attrNameLst>
                                          <p:attrName>style.visibility</p:attrName>
                                        </p:attrNameLst>
                                      </p:cBhvr>
                                      <p:to>
                                        <p:strVal val="visible"/>
                                      </p:to>
                                    </p:set>
                                    <p:anim calcmode="lin" valueType="num">
                                      <p:cBhvr>
                                        <p:cTn id="30" dur="500" fill="hold"/>
                                        <p:tgtEl>
                                          <p:spTgt spid="40"/>
                                        </p:tgtEl>
                                        <p:attrNameLst>
                                          <p:attrName>ppt_w</p:attrName>
                                        </p:attrNameLst>
                                      </p:cBhvr>
                                      <p:tavLst>
                                        <p:tav tm="0">
                                          <p:val>
                                            <p:fltVal val="0"/>
                                          </p:val>
                                        </p:tav>
                                        <p:tav tm="100000">
                                          <p:val>
                                            <p:strVal val="#ppt_w"/>
                                          </p:val>
                                        </p:tav>
                                      </p:tavLst>
                                    </p:anim>
                                    <p:anim calcmode="lin" valueType="num">
                                      <p:cBhvr>
                                        <p:cTn id="31" dur="500" fill="hold"/>
                                        <p:tgtEl>
                                          <p:spTgt spid="40"/>
                                        </p:tgtEl>
                                        <p:attrNameLst>
                                          <p:attrName>ppt_h</p:attrName>
                                        </p:attrNameLst>
                                      </p:cBhvr>
                                      <p:tavLst>
                                        <p:tav tm="0">
                                          <p:val>
                                            <p:fltVal val="0"/>
                                          </p:val>
                                        </p:tav>
                                        <p:tav tm="100000">
                                          <p:val>
                                            <p:strVal val="#ppt_h"/>
                                          </p:val>
                                        </p:tav>
                                      </p:tavLst>
                                    </p:anim>
                                    <p:animEffect transition="in" filter="fade">
                                      <p:cBhvr>
                                        <p:cTn id="32" dur="500"/>
                                        <p:tgtEl>
                                          <p:spTgt spid="40"/>
                                        </p:tgtEl>
                                      </p:cBhvr>
                                    </p:animEffect>
                                  </p:childTnLst>
                                </p:cTn>
                              </p:par>
                            </p:childTnLst>
                          </p:cTn>
                        </p:par>
                        <p:par>
                          <p:cTn id="33" fill="hold">
                            <p:stCondLst>
                              <p:cond delay="1500"/>
                            </p:stCondLst>
                            <p:childTnLst>
                              <p:par>
                                <p:cTn id="34" presetID="2" presetClass="entr" presetSubtype="8" decel="100000" fill="hold" grpId="0" nodeType="afterEffect">
                                  <p:stCondLst>
                                    <p:cond delay="250"/>
                                  </p:stCondLst>
                                  <p:childTnLst>
                                    <p:set>
                                      <p:cBhvr>
                                        <p:cTn id="35" dur="1" fill="hold">
                                          <p:stCondLst>
                                            <p:cond delay="0"/>
                                          </p:stCondLst>
                                        </p:cTn>
                                        <p:tgtEl>
                                          <p:spTgt spid="52">
                                            <p:txEl>
                                              <p:pRg st="0" end="0"/>
                                            </p:txEl>
                                          </p:spTgt>
                                        </p:tgtEl>
                                        <p:attrNameLst>
                                          <p:attrName>style.visibility</p:attrName>
                                        </p:attrNameLst>
                                      </p:cBhvr>
                                      <p:to>
                                        <p:strVal val="visible"/>
                                      </p:to>
                                    </p:set>
                                    <p:anim calcmode="lin" valueType="num">
                                      <p:cBhvr additive="base">
                                        <p:cTn id="36" dur="500" fill="hold"/>
                                        <p:tgtEl>
                                          <p:spTgt spid="52">
                                            <p:txEl>
                                              <p:pRg st="0" end="0"/>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52">
                                            <p:txEl>
                                              <p:pRg st="0" end="0"/>
                                            </p:txEl>
                                          </p:spTgt>
                                        </p:tgtEl>
                                        <p:attrNameLst>
                                          <p:attrName>ppt_y</p:attrName>
                                        </p:attrNameLst>
                                      </p:cBhvr>
                                      <p:tavLst>
                                        <p:tav tm="0">
                                          <p:val>
                                            <p:strVal val="#ppt_y"/>
                                          </p:val>
                                        </p:tav>
                                        <p:tav tm="100000">
                                          <p:val>
                                            <p:strVal val="#ppt_y"/>
                                          </p:val>
                                        </p:tav>
                                      </p:tavLst>
                                    </p:anim>
                                  </p:childTnLst>
                                </p:cTn>
                              </p:par>
                              <p:par>
                                <p:cTn id="38" presetID="2" presetClass="entr" presetSubtype="8" decel="100000" fill="hold" grpId="0" nodeType="withEffect">
                                  <p:stCondLst>
                                    <p:cond delay="250"/>
                                  </p:stCondLst>
                                  <p:childTnLst>
                                    <p:set>
                                      <p:cBhvr>
                                        <p:cTn id="39" dur="1" fill="hold">
                                          <p:stCondLst>
                                            <p:cond delay="0"/>
                                          </p:stCondLst>
                                        </p:cTn>
                                        <p:tgtEl>
                                          <p:spTgt spid="53">
                                            <p:txEl>
                                              <p:pRg st="0" end="0"/>
                                            </p:txEl>
                                          </p:spTgt>
                                        </p:tgtEl>
                                        <p:attrNameLst>
                                          <p:attrName>style.visibility</p:attrName>
                                        </p:attrNameLst>
                                      </p:cBhvr>
                                      <p:to>
                                        <p:strVal val="visible"/>
                                      </p:to>
                                    </p:set>
                                    <p:anim calcmode="lin" valueType="num">
                                      <p:cBhvr additive="base">
                                        <p:cTn id="40" dur="500" fill="hold"/>
                                        <p:tgtEl>
                                          <p:spTgt spid="53">
                                            <p:txEl>
                                              <p:pRg st="0" end="0"/>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53">
                                            <p:txEl>
                                              <p:pRg st="0" end="0"/>
                                            </p:txEl>
                                          </p:spTgt>
                                        </p:tgtEl>
                                        <p:attrNameLst>
                                          <p:attrName>ppt_y</p:attrName>
                                        </p:attrNameLst>
                                      </p:cBhvr>
                                      <p:tavLst>
                                        <p:tav tm="0">
                                          <p:val>
                                            <p:strVal val="#ppt_y"/>
                                          </p:val>
                                        </p:tav>
                                        <p:tav tm="100000">
                                          <p:val>
                                            <p:strVal val="#ppt_y"/>
                                          </p:val>
                                        </p:tav>
                                      </p:tavLst>
                                    </p:anim>
                                  </p:childTnLst>
                                </p:cTn>
                              </p:par>
                            </p:childTnLst>
                          </p:cTn>
                        </p:par>
                        <p:par>
                          <p:cTn id="42" fill="hold">
                            <p:stCondLst>
                              <p:cond delay="2250"/>
                            </p:stCondLst>
                            <p:childTnLst>
                              <p:par>
                                <p:cTn id="43" presetID="22" presetClass="entr" presetSubtype="4" fill="hold" grpId="0" nodeType="afterEffect">
                                  <p:stCondLst>
                                    <p:cond delay="250"/>
                                  </p:stCondLst>
                                  <p:childTnLst>
                                    <p:set>
                                      <p:cBhvr>
                                        <p:cTn id="44" dur="1" fill="hold">
                                          <p:stCondLst>
                                            <p:cond delay="0"/>
                                          </p:stCondLst>
                                        </p:cTn>
                                        <p:tgtEl>
                                          <p:spTgt spid="9"/>
                                        </p:tgtEl>
                                        <p:attrNameLst>
                                          <p:attrName>style.visibility</p:attrName>
                                        </p:attrNameLst>
                                      </p:cBhvr>
                                      <p:to>
                                        <p:strVal val="visible"/>
                                      </p:to>
                                    </p:set>
                                    <p:animEffect transition="in" filter="wipe(down)">
                                      <p:cBhvr>
                                        <p:cTn id="45" dur="500"/>
                                        <p:tgtEl>
                                          <p:spTgt spid="9"/>
                                        </p:tgtEl>
                                      </p:cBhvr>
                                    </p:animEffect>
                                  </p:childTnLst>
                                </p:cTn>
                              </p:par>
                            </p:childTnLst>
                          </p:cTn>
                        </p:par>
                        <p:par>
                          <p:cTn id="46" fill="hold">
                            <p:stCondLst>
                              <p:cond delay="3000"/>
                            </p:stCondLst>
                            <p:childTnLst>
                              <p:par>
                                <p:cTn id="47" presetID="22" presetClass="entr" presetSubtype="2"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wipe(right)">
                                      <p:cBhvr>
                                        <p:cTn id="49" dur="500"/>
                                        <p:tgtEl>
                                          <p:spTgt spid="24"/>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wipe(right)">
                                      <p:cBhvr>
                                        <p:cTn id="52" dur="500"/>
                                        <p:tgtEl>
                                          <p:spTgt spid="29"/>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 calcmode="lin" valueType="num">
                                      <p:cBhvr>
                                        <p:cTn id="55" dur="500" fill="hold"/>
                                        <p:tgtEl>
                                          <p:spTgt spid="35"/>
                                        </p:tgtEl>
                                        <p:attrNameLst>
                                          <p:attrName>ppt_w</p:attrName>
                                        </p:attrNameLst>
                                      </p:cBhvr>
                                      <p:tavLst>
                                        <p:tav tm="0">
                                          <p:val>
                                            <p:fltVal val="0"/>
                                          </p:val>
                                        </p:tav>
                                        <p:tav tm="100000">
                                          <p:val>
                                            <p:strVal val="#ppt_w"/>
                                          </p:val>
                                        </p:tav>
                                      </p:tavLst>
                                    </p:anim>
                                    <p:anim calcmode="lin" valueType="num">
                                      <p:cBhvr>
                                        <p:cTn id="56" dur="500" fill="hold"/>
                                        <p:tgtEl>
                                          <p:spTgt spid="35"/>
                                        </p:tgtEl>
                                        <p:attrNameLst>
                                          <p:attrName>ppt_h</p:attrName>
                                        </p:attrNameLst>
                                      </p:cBhvr>
                                      <p:tavLst>
                                        <p:tav tm="0">
                                          <p:val>
                                            <p:fltVal val="0"/>
                                          </p:val>
                                        </p:tav>
                                        <p:tav tm="100000">
                                          <p:val>
                                            <p:strVal val="#ppt_h"/>
                                          </p:val>
                                        </p:tav>
                                      </p:tavLst>
                                    </p:anim>
                                    <p:animEffect transition="in" filter="fade">
                                      <p:cBhvr>
                                        <p:cTn id="57" dur="500"/>
                                        <p:tgtEl>
                                          <p:spTgt spid="35"/>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anim calcmode="lin" valueType="num">
                                      <p:cBhvr>
                                        <p:cTn id="60" dur="500" fill="hold"/>
                                        <p:tgtEl>
                                          <p:spTgt spid="18"/>
                                        </p:tgtEl>
                                        <p:attrNameLst>
                                          <p:attrName>ppt_w</p:attrName>
                                        </p:attrNameLst>
                                      </p:cBhvr>
                                      <p:tavLst>
                                        <p:tav tm="0">
                                          <p:val>
                                            <p:fltVal val="0"/>
                                          </p:val>
                                        </p:tav>
                                        <p:tav tm="100000">
                                          <p:val>
                                            <p:strVal val="#ppt_w"/>
                                          </p:val>
                                        </p:tav>
                                      </p:tavLst>
                                    </p:anim>
                                    <p:anim calcmode="lin" valueType="num">
                                      <p:cBhvr>
                                        <p:cTn id="61" dur="500" fill="hold"/>
                                        <p:tgtEl>
                                          <p:spTgt spid="18"/>
                                        </p:tgtEl>
                                        <p:attrNameLst>
                                          <p:attrName>ppt_h</p:attrName>
                                        </p:attrNameLst>
                                      </p:cBhvr>
                                      <p:tavLst>
                                        <p:tav tm="0">
                                          <p:val>
                                            <p:fltVal val="0"/>
                                          </p:val>
                                        </p:tav>
                                        <p:tav tm="100000">
                                          <p:val>
                                            <p:strVal val="#ppt_h"/>
                                          </p:val>
                                        </p:tav>
                                      </p:tavLst>
                                    </p:anim>
                                    <p:animEffect transition="in" filter="fade">
                                      <p:cBhvr>
                                        <p:cTn id="62" dur="500"/>
                                        <p:tgtEl>
                                          <p:spTgt spid="18"/>
                                        </p:tgtEl>
                                      </p:cBhvr>
                                    </p:animEffect>
                                  </p:childTnLst>
                                </p:cTn>
                              </p:par>
                            </p:childTnLst>
                          </p:cTn>
                        </p:par>
                        <p:par>
                          <p:cTn id="63" fill="hold">
                            <p:stCondLst>
                              <p:cond delay="3500"/>
                            </p:stCondLst>
                            <p:childTnLst>
                              <p:par>
                                <p:cTn id="64" presetID="2" presetClass="entr" presetSubtype="2" decel="100000" fill="hold" grpId="0" nodeType="afterEffect">
                                  <p:stCondLst>
                                    <p:cond delay="250"/>
                                  </p:stCondLst>
                                  <p:childTnLst>
                                    <p:set>
                                      <p:cBhvr>
                                        <p:cTn id="65" dur="1" fill="hold">
                                          <p:stCondLst>
                                            <p:cond delay="0"/>
                                          </p:stCondLst>
                                        </p:cTn>
                                        <p:tgtEl>
                                          <p:spTgt spid="42">
                                            <p:txEl>
                                              <p:pRg st="0" end="0"/>
                                            </p:txEl>
                                          </p:spTgt>
                                        </p:tgtEl>
                                        <p:attrNameLst>
                                          <p:attrName>style.visibility</p:attrName>
                                        </p:attrNameLst>
                                      </p:cBhvr>
                                      <p:to>
                                        <p:strVal val="visible"/>
                                      </p:to>
                                    </p:set>
                                    <p:anim calcmode="lin" valueType="num">
                                      <p:cBhvr additive="base">
                                        <p:cTn id="66" dur="500" fill="hold"/>
                                        <p:tgtEl>
                                          <p:spTgt spid="42">
                                            <p:txEl>
                                              <p:pRg st="0" end="0"/>
                                            </p:txEl>
                                          </p:spTgt>
                                        </p:tgtEl>
                                        <p:attrNameLst>
                                          <p:attrName>ppt_x</p:attrName>
                                        </p:attrNameLst>
                                      </p:cBhvr>
                                      <p:tavLst>
                                        <p:tav tm="0">
                                          <p:val>
                                            <p:strVal val="1+#ppt_w/2"/>
                                          </p:val>
                                        </p:tav>
                                        <p:tav tm="100000">
                                          <p:val>
                                            <p:strVal val="#ppt_x"/>
                                          </p:val>
                                        </p:tav>
                                      </p:tavLst>
                                    </p:anim>
                                    <p:anim calcmode="lin" valueType="num">
                                      <p:cBhvr additive="base">
                                        <p:cTn id="67" dur="500" fill="hold"/>
                                        <p:tgtEl>
                                          <p:spTgt spid="42">
                                            <p:txEl>
                                              <p:pRg st="0" end="0"/>
                                            </p:txEl>
                                          </p:spTgt>
                                        </p:tgtEl>
                                        <p:attrNameLst>
                                          <p:attrName>ppt_y</p:attrName>
                                        </p:attrNameLst>
                                      </p:cBhvr>
                                      <p:tavLst>
                                        <p:tav tm="0">
                                          <p:val>
                                            <p:strVal val="#ppt_y"/>
                                          </p:val>
                                        </p:tav>
                                        <p:tav tm="100000">
                                          <p:val>
                                            <p:strVal val="#ppt_y"/>
                                          </p:val>
                                        </p:tav>
                                      </p:tavLst>
                                    </p:anim>
                                  </p:childTnLst>
                                </p:cTn>
                              </p:par>
                              <p:par>
                                <p:cTn id="68" presetID="2" presetClass="entr" presetSubtype="2" decel="100000" fill="hold" grpId="0" nodeType="withEffect">
                                  <p:stCondLst>
                                    <p:cond delay="250"/>
                                  </p:stCondLst>
                                  <p:childTnLst>
                                    <p:set>
                                      <p:cBhvr>
                                        <p:cTn id="69" dur="1" fill="hold">
                                          <p:stCondLst>
                                            <p:cond delay="0"/>
                                          </p:stCondLst>
                                        </p:cTn>
                                        <p:tgtEl>
                                          <p:spTgt spid="43">
                                            <p:txEl>
                                              <p:pRg st="0" end="0"/>
                                            </p:txEl>
                                          </p:spTgt>
                                        </p:tgtEl>
                                        <p:attrNameLst>
                                          <p:attrName>style.visibility</p:attrName>
                                        </p:attrNameLst>
                                      </p:cBhvr>
                                      <p:to>
                                        <p:strVal val="visible"/>
                                      </p:to>
                                    </p:set>
                                    <p:anim calcmode="lin" valueType="num">
                                      <p:cBhvr additive="base">
                                        <p:cTn id="70" dur="500" fill="hold"/>
                                        <p:tgtEl>
                                          <p:spTgt spid="43">
                                            <p:txEl>
                                              <p:pRg st="0" end="0"/>
                                            </p:txEl>
                                          </p:spTgt>
                                        </p:tgtEl>
                                        <p:attrNameLst>
                                          <p:attrName>ppt_x</p:attrName>
                                        </p:attrNameLst>
                                      </p:cBhvr>
                                      <p:tavLst>
                                        <p:tav tm="0">
                                          <p:val>
                                            <p:strVal val="1+#ppt_w/2"/>
                                          </p:val>
                                        </p:tav>
                                        <p:tav tm="100000">
                                          <p:val>
                                            <p:strVal val="#ppt_x"/>
                                          </p:val>
                                        </p:tav>
                                      </p:tavLst>
                                    </p:anim>
                                    <p:anim calcmode="lin" valueType="num">
                                      <p:cBhvr additive="base">
                                        <p:cTn id="71" dur="500" fill="hold"/>
                                        <p:tgtEl>
                                          <p:spTgt spid="43">
                                            <p:txEl>
                                              <p:pRg st="0" end="0"/>
                                            </p:txEl>
                                          </p:spTgt>
                                        </p:tgtEl>
                                        <p:attrNameLst>
                                          <p:attrName>ppt_y</p:attrName>
                                        </p:attrNameLst>
                                      </p:cBhvr>
                                      <p:tavLst>
                                        <p:tav tm="0">
                                          <p:val>
                                            <p:strVal val="#ppt_y"/>
                                          </p:val>
                                        </p:tav>
                                        <p:tav tm="100000">
                                          <p:val>
                                            <p:strVal val="#ppt_y"/>
                                          </p:val>
                                        </p:tav>
                                      </p:tavLst>
                                    </p:anim>
                                  </p:childTnLst>
                                </p:cTn>
                              </p:par>
                            </p:childTnLst>
                          </p:cTn>
                        </p:par>
                        <p:par>
                          <p:cTn id="72" fill="hold">
                            <p:stCondLst>
                              <p:cond delay="4250"/>
                            </p:stCondLst>
                            <p:childTnLst>
                              <p:par>
                                <p:cTn id="73" presetID="22" presetClass="entr" presetSubtype="4" fill="hold" grpId="0" nodeType="afterEffect">
                                  <p:stCondLst>
                                    <p:cond delay="250"/>
                                  </p:stCondLst>
                                  <p:childTnLst>
                                    <p:set>
                                      <p:cBhvr>
                                        <p:cTn id="74" dur="1" fill="hold">
                                          <p:stCondLst>
                                            <p:cond delay="0"/>
                                          </p:stCondLst>
                                        </p:cTn>
                                        <p:tgtEl>
                                          <p:spTgt spid="11"/>
                                        </p:tgtEl>
                                        <p:attrNameLst>
                                          <p:attrName>style.visibility</p:attrName>
                                        </p:attrNameLst>
                                      </p:cBhvr>
                                      <p:to>
                                        <p:strVal val="visible"/>
                                      </p:to>
                                    </p:set>
                                    <p:animEffect transition="in" filter="wipe(down)">
                                      <p:cBhvr>
                                        <p:cTn id="75" dur="500"/>
                                        <p:tgtEl>
                                          <p:spTgt spid="11"/>
                                        </p:tgtEl>
                                      </p:cBhvr>
                                    </p:animEffect>
                                  </p:childTnLst>
                                </p:cTn>
                              </p:par>
                            </p:childTnLst>
                          </p:cTn>
                        </p:par>
                        <p:par>
                          <p:cTn id="76" fill="hold">
                            <p:stCondLst>
                              <p:cond delay="5000"/>
                            </p:stCondLst>
                            <p:childTnLst>
                              <p:par>
                                <p:cTn id="77" presetID="22" presetClass="entr" presetSubtype="8"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left)">
                                      <p:cBhvr>
                                        <p:cTn id="79" dur="500"/>
                                        <p:tgtEl>
                                          <p:spTgt spid="28"/>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34"/>
                                        </p:tgtEl>
                                        <p:attrNameLst>
                                          <p:attrName>style.visibility</p:attrName>
                                        </p:attrNameLst>
                                      </p:cBhvr>
                                      <p:to>
                                        <p:strVal val="visible"/>
                                      </p:to>
                                    </p:set>
                                    <p:animEffect transition="in" filter="wipe(left)">
                                      <p:cBhvr>
                                        <p:cTn id="82" dur="500"/>
                                        <p:tgtEl>
                                          <p:spTgt spid="34"/>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22"/>
                                        </p:tgtEl>
                                        <p:attrNameLst>
                                          <p:attrName>style.visibility</p:attrName>
                                        </p:attrNameLst>
                                      </p:cBhvr>
                                      <p:to>
                                        <p:strVal val="visible"/>
                                      </p:to>
                                    </p:set>
                                    <p:anim calcmode="lin" valueType="num">
                                      <p:cBhvr>
                                        <p:cTn id="85" dur="500" fill="hold"/>
                                        <p:tgtEl>
                                          <p:spTgt spid="22"/>
                                        </p:tgtEl>
                                        <p:attrNameLst>
                                          <p:attrName>ppt_w</p:attrName>
                                        </p:attrNameLst>
                                      </p:cBhvr>
                                      <p:tavLst>
                                        <p:tav tm="0">
                                          <p:val>
                                            <p:fltVal val="0"/>
                                          </p:val>
                                        </p:tav>
                                        <p:tav tm="100000">
                                          <p:val>
                                            <p:strVal val="#ppt_w"/>
                                          </p:val>
                                        </p:tav>
                                      </p:tavLst>
                                    </p:anim>
                                    <p:anim calcmode="lin" valueType="num">
                                      <p:cBhvr>
                                        <p:cTn id="86" dur="500" fill="hold"/>
                                        <p:tgtEl>
                                          <p:spTgt spid="22"/>
                                        </p:tgtEl>
                                        <p:attrNameLst>
                                          <p:attrName>ppt_h</p:attrName>
                                        </p:attrNameLst>
                                      </p:cBhvr>
                                      <p:tavLst>
                                        <p:tav tm="0">
                                          <p:val>
                                            <p:fltVal val="0"/>
                                          </p:val>
                                        </p:tav>
                                        <p:tav tm="100000">
                                          <p:val>
                                            <p:strVal val="#ppt_h"/>
                                          </p:val>
                                        </p:tav>
                                      </p:tavLst>
                                    </p:anim>
                                    <p:animEffect transition="in" filter="fade">
                                      <p:cBhvr>
                                        <p:cTn id="87" dur="500"/>
                                        <p:tgtEl>
                                          <p:spTgt spid="22"/>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41"/>
                                        </p:tgtEl>
                                        <p:attrNameLst>
                                          <p:attrName>style.visibility</p:attrName>
                                        </p:attrNameLst>
                                      </p:cBhvr>
                                      <p:to>
                                        <p:strVal val="visible"/>
                                      </p:to>
                                    </p:set>
                                    <p:anim calcmode="lin" valueType="num">
                                      <p:cBhvr>
                                        <p:cTn id="90" dur="500" fill="hold"/>
                                        <p:tgtEl>
                                          <p:spTgt spid="41"/>
                                        </p:tgtEl>
                                        <p:attrNameLst>
                                          <p:attrName>ppt_w</p:attrName>
                                        </p:attrNameLst>
                                      </p:cBhvr>
                                      <p:tavLst>
                                        <p:tav tm="0">
                                          <p:val>
                                            <p:fltVal val="0"/>
                                          </p:val>
                                        </p:tav>
                                        <p:tav tm="100000">
                                          <p:val>
                                            <p:strVal val="#ppt_w"/>
                                          </p:val>
                                        </p:tav>
                                      </p:tavLst>
                                    </p:anim>
                                    <p:anim calcmode="lin" valueType="num">
                                      <p:cBhvr>
                                        <p:cTn id="91" dur="500" fill="hold"/>
                                        <p:tgtEl>
                                          <p:spTgt spid="41"/>
                                        </p:tgtEl>
                                        <p:attrNameLst>
                                          <p:attrName>ppt_h</p:attrName>
                                        </p:attrNameLst>
                                      </p:cBhvr>
                                      <p:tavLst>
                                        <p:tav tm="0">
                                          <p:val>
                                            <p:fltVal val="0"/>
                                          </p:val>
                                        </p:tav>
                                        <p:tav tm="100000">
                                          <p:val>
                                            <p:strVal val="#ppt_h"/>
                                          </p:val>
                                        </p:tav>
                                      </p:tavLst>
                                    </p:anim>
                                    <p:animEffect transition="in" filter="fade">
                                      <p:cBhvr>
                                        <p:cTn id="92" dur="500"/>
                                        <p:tgtEl>
                                          <p:spTgt spid="41"/>
                                        </p:tgtEl>
                                      </p:cBhvr>
                                    </p:animEffect>
                                  </p:childTnLst>
                                </p:cTn>
                              </p:par>
                            </p:childTnLst>
                          </p:cTn>
                        </p:par>
                        <p:par>
                          <p:cTn id="93" fill="hold">
                            <p:stCondLst>
                              <p:cond delay="5500"/>
                            </p:stCondLst>
                            <p:childTnLst>
                              <p:par>
                                <p:cTn id="94" presetID="2" presetClass="entr" presetSubtype="8" decel="100000" fill="hold" grpId="0" nodeType="afterEffect">
                                  <p:stCondLst>
                                    <p:cond delay="250"/>
                                  </p:stCondLst>
                                  <p:childTnLst>
                                    <p:set>
                                      <p:cBhvr>
                                        <p:cTn id="95" dur="1" fill="hold">
                                          <p:stCondLst>
                                            <p:cond delay="0"/>
                                          </p:stCondLst>
                                        </p:cTn>
                                        <p:tgtEl>
                                          <p:spTgt spid="54">
                                            <p:txEl>
                                              <p:pRg st="0" end="0"/>
                                            </p:txEl>
                                          </p:spTgt>
                                        </p:tgtEl>
                                        <p:attrNameLst>
                                          <p:attrName>style.visibility</p:attrName>
                                        </p:attrNameLst>
                                      </p:cBhvr>
                                      <p:to>
                                        <p:strVal val="visible"/>
                                      </p:to>
                                    </p:set>
                                    <p:anim calcmode="lin" valueType="num">
                                      <p:cBhvr additive="base">
                                        <p:cTn id="96" dur="500" fill="hold"/>
                                        <p:tgtEl>
                                          <p:spTgt spid="54">
                                            <p:txEl>
                                              <p:pRg st="0" end="0"/>
                                            </p:txEl>
                                          </p:spTgt>
                                        </p:tgtEl>
                                        <p:attrNameLst>
                                          <p:attrName>ppt_x</p:attrName>
                                        </p:attrNameLst>
                                      </p:cBhvr>
                                      <p:tavLst>
                                        <p:tav tm="0">
                                          <p:val>
                                            <p:strVal val="0-#ppt_w/2"/>
                                          </p:val>
                                        </p:tav>
                                        <p:tav tm="100000">
                                          <p:val>
                                            <p:strVal val="#ppt_x"/>
                                          </p:val>
                                        </p:tav>
                                      </p:tavLst>
                                    </p:anim>
                                    <p:anim calcmode="lin" valueType="num">
                                      <p:cBhvr additive="base">
                                        <p:cTn id="97" dur="500" fill="hold"/>
                                        <p:tgtEl>
                                          <p:spTgt spid="54">
                                            <p:txEl>
                                              <p:pRg st="0" end="0"/>
                                            </p:txEl>
                                          </p:spTgt>
                                        </p:tgtEl>
                                        <p:attrNameLst>
                                          <p:attrName>ppt_y</p:attrName>
                                        </p:attrNameLst>
                                      </p:cBhvr>
                                      <p:tavLst>
                                        <p:tav tm="0">
                                          <p:val>
                                            <p:strVal val="#ppt_y"/>
                                          </p:val>
                                        </p:tav>
                                        <p:tav tm="100000">
                                          <p:val>
                                            <p:strVal val="#ppt_y"/>
                                          </p:val>
                                        </p:tav>
                                      </p:tavLst>
                                    </p:anim>
                                  </p:childTnLst>
                                </p:cTn>
                              </p:par>
                              <p:par>
                                <p:cTn id="98" presetID="2" presetClass="entr" presetSubtype="8" decel="100000" fill="hold" grpId="0" nodeType="withEffect">
                                  <p:stCondLst>
                                    <p:cond delay="250"/>
                                  </p:stCondLst>
                                  <p:childTnLst>
                                    <p:set>
                                      <p:cBhvr>
                                        <p:cTn id="99" dur="1" fill="hold">
                                          <p:stCondLst>
                                            <p:cond delay="0"/>
                                          </p:stCondLst>
                                        </p:cTn>
                                        <p:tgtEl>
                                          <p:spTgt spid="55">
                                            <p:txEl>
                                              <p:pRg st="0" end="0"/>
                                            </p:txEl>
                                          </p:spTgt>
                                        </p:tgtEl>
                                        <p:attrNameLst>
                                          <p:attrName>style.visibility</p:attrName>
                                        </p:attrNameLst>
                                      </p:cBhvr>
                                      <p:to>
                                        <p:strVal val="visible"/>
                                      </p:to>
                                    </p:set>
                                    <p:anim calcmode="lin" valueType="num">
                                      <p:cBhvr additive="base">
                                        <p:cTn id="100" dur="500" fill="hold"/>
                                        <p:tgtEl>
                                          <p:spTgt spid="55">
                                            <p:txEl>
                                              <p:pRg st="0" end="0"/>
                                            </p:txEl>
                                          </p:spTgt>
                                        </p:tgtEl>
                                        <p:attrNameLst>
                                          <p:attrName>ppt_x</p:attrName>
                                        </p:attrNameLst>
                                      </p:cBhvr>
                                      <p:tavLst>
                                        <p:tav tm="0">
                                          <p:val>
                                            <p:strVal val="0-#ppt_w/2"/>
                                          </p:val>
                                        </p:tav>
                                        <p:tav tm="100000">
                                          <p:val>
                                            <p:strVal val="#ppt_x"/>
                                          </p:val>
                                        </p:tav>
                                      </p:tavLst>
                                    </p:anim>
                                    <p:anim calcmode="lin" valueType="num">
                                      <p:cBhvr additive="base">
                                        <p:cTn id="101" dur="500" fill="hold"/>
                                        <p:tgtEl>
                                          <p:spTgt spid="55">
                                            <p:txEl>
                                              <p:pRg st="0" end="0"/>
                                            </p:txEl>
                                          </p:spTgt>
                                        </p:tgtEl>
                                        <p:attrNameLst>
                                          <p:attrName>ppt_y</p:attrName>
                                        </p:attrNameLst>
                                      </p:cBhvr>
                                      <p:tavLst>
                                        <p:tav tm="0">
                                          <p:val>
                                            <p:strVal val="#ppt_y"/>
                                          </p:val>
                                        </p:tav>
                                        <p:tav tm="100000">
                                          <p:val>
                                            <p:strVal val="#ppt_y"/>
                                          </p:val>
                                        </p:tav>
                                      </p:tavLst>
                                    </p:anim>
                                  </p:childTnLst>
                                </p:cTn>
                              </p:par>
                            </p:childTnLst>
                          </p:cTn>
                        </p:par>
                        <p:par>
                          <p:cTn id="102" fill="hold">
                            <p:stCondLst>
                              <p:cond delay="6250"/>
                            </p:stCondLst>
                            <p:childTnLst>
                              <p:par>
                                <p:cTn id="103" presetID="22" presetClass="entr" presetSubtype="4" fill="hold" grpId="0" nodeType="afterEffect">
                                  <p:stCondLst>
                                    <p:cond delay="250"/>
                                  </p:stCondLst>
                                  <p:childTnLst>
                                    <p:set>
                                      <p:cBhvr>
                                        <p:cTn id="104" dur="1" fill="hold">
                                          <p:stCondLst>
                                            <p:cond delay="0"/>
                                          </p:stCondLst>
                                        </p:cTn>
                                        <p:tgtEl>
                                          <p:spTgt spid="10"/>
                                        </p:tgtEl>
                                        <p:attrNameLst>
                                          <p:attrName>style.visibility</p:attrName>
                                        </p:attrNameLst>
                                      </p:cBhvr>
                                      <p:to>
                                        <p:strVal val="visible"/>
                                      </p:to>
                                    </p:set>
                                    <p:animEffect transition="in" filter="wipe(down)">
                                      <p:cBhvr>
                                        <p:cTn id="105" dur="500"/>
                                        <p:tgtEl>
                                          <p:spTgt spid="10"/>
                                        </p:tgtEl>
                                      </p:cBhvr>
                                    </p:animEffect>
                                  </p:childTnLst>
                                </p:cTn>
                              </p:par>
                            </p:childTnLst>
                          </p:cTn>
                        </p:par>
                        <p:par>
                          <p:cTn id="106" fill="hold">
                            <p:stCondLst>
                              <p:cond delay="7000"/>
                            </p:stCondLst>
                            <p:childTnLst>
                              <p:par>
                                <p:cTn id="107" presetID="22" presetClass="entr" presetSubtype="2" fill="hold" grpId="0" nodeType="after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wipe(right)">
                                      <p:cBhvr>
                                        <p:cTn id="109" dur="500"/>
                                        <p:tgtEl>
                                          <p:spTgt spid="16"/>
                                        </p:tgtEl>
                                      </p:cBhvr>
                                    </p:animEffect>
                                  </p:childTnLst>
                                </p:cTn>
                              </p:par>
                              <p:par>
                                <p:cTn id="110" presetID="22" presetClass="entr" presetSubtype="2" fill="hold" grpId="0" nodeType="withEffect">
                                  <p:stCondLst>
                                    <p:cond delay="0"/>
                                  </p:stCondLst>
                                  <p:childTnLst>
                                    <p:set>
                                      <p:cBhvr>
                                        <p:cTn id="111" dur="1" fill="hold">
                                          <p:stCondLst>
                                            <p:cond delay="0"/>
                                          </p:stCondLst>
                                        </p:cTn>
                                        <p:tgtEl>
                                          <p:spTgt spid="30"/>
                                        </p:tgtEl>
                                        <p:attrNameLst>
                                          <p:attrName>style.visibility</p:attrName>
                                        </p:attrNameLst>
                                      </p:cBhvr>
                                      <p:to>
                                        <p:strVal val="visible"/>
                                      </p:to>
                                    </p:set>
                                    <p:animEffect transition="in" filter="wipe(right)">
                                      <p:cBhvr>
                                        <p:cTn id="112" dur="500"/>
                                        <p:tgtEl>
                                          <p:spTgt spid="30"/>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17"/>
                                        </p:tgtEl>
                                        <p:attrNameLst>
                                          <p:attrName>style.visibility</p:attrName>
                                        </p:attrNameLst>
                                      </p:cBhvr>
                                      <p:to>
                                        <p:strVal val="visible"/>
                                      </p:to>
                                    </p:set>
                                    <p:anim calcmode="lin" valueType="num">
                                      <p:cBhvr>
                                        <p:cTn id="115" dur="500" fill="hold"/>
                                        <p:tgtEl>
                                          <p:spTgt spid="17"/>
                                        </p:tgtEl>
                                        <p:attrNameLst>
                                          <p:attrName>ppt_w</p:attrName>
                                        </p:attrNameLst>
                                      </p:cBhvr>
                                      <p:tavLst>
                                        <p:tav tm="0">
                                          <p:val>
                                            <p:fltVal val="0"/>
                                          </p:val>
                                        </p:tav>
                                        <p:tav tm="100000">
                                          <p:val>
                                            <p:strVal val="#ppt_w"/>
                                          </p:val>
                                        </p:tav>
                                      </p:tavLst>
                                    </p:anim>
                                    <p:anim calcmode="lin" valueType="num">
                                      <p:cBhvr>
                                        <p:cTn id="116" dur="500" fill="hold"/>
                                        <p:tgtEl>
                                          <p:spTgt spid="17"/>
                                        </p:tgtEl>
                                        <p:attrNameLst>
                                          <p:attrName>ppt_h</p:attrName>
                                        </p:attrNameLst>
                                      </p:cBhvr>
                                      <p:tavLst>
                                        <p:tav tm="0">
                                          <p:val>
                                            <p:fltVal val="0"/>
                                          </p:val>
                                        </p:tav>
                                        <p:tav tm="100000">
                                          <p:val>
                                            <p:strVal val="#ppt_h"/>
                                          </p:val>
                                        </p:tav>
                                      </p:tavLst>
                                    </p:anim>
                                    <p:animEffect transition="in" filter="fade">
                                      <p:cBhvr>
                                        <p:cTn id="117" dur="500"/>
                                        <p:tgtEl>
                                          <p:spTgt spid="17"/>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8"/>
                                        </p:tgtEl>
                                        <p:attrNameLst>
                                          <p:attrName>style.visibility</p:attrName>
                                        </p:attrNameLst>
                                      </p:cBhvr>
                                      <p:to>
                                        <p:strVal val="visible"/>
                                      </p:to>
                                    </p:set>
                                    <p:anim calcmode="lin" valueType="num">
                                      <p:cBhvr>
                                        <p:cTn id="120" dur="500" fill="hold"/>
                                        <p:tgtEl>
                                          <p:spTgt spid="38"/>
                                        </p:tgtEl>
                                        <p:attrNameLst>
                                          <p:attrName>ppt_w</p:attrName>
                                        </p:attrNameLst>
                                      </p:cBhvr>
                                      <p:tavLst>
                                        <p:tav tm="0">
                                          <p:val>
                                            <p:fltVal val="0"/>
                                          </p:val>
                                        </p:tav>
                                        <p:tav tm="100000">
                                          <p:val>
                                            <p:strVal val="#ppt_w"/>
                                          </p:val>
                                        </p:tav>
                                      </p:tavLst>
                                    </p:anim>
                                    <p:anim calcmode="lin" valueType="num">
                                      <p:cBhvr>
                                        <p:cTn id="121" dur="500" fill="hold"/>
                                        <p:tgtEl>
                                          <p:spTgt spid="38"/>
                                        </p:tgtEl>
                                        <p:attrNameLst>
                                          <p:attrName>ppt_h</p:attrName>
                                        </p:attrNameLst>
                                      </p:cBhvr>
                                      <p:tavLst>
                                        <p:tav tm="0">
                                          <p:val>
                                            <p:fltVal val="0"/>
                                          </p:val>
                                        </p:tav>
                                        <p:tav tm="100000">
                                          <p:val>
                                            <p:strVal val="#ppt_h"/>
                                          </p:val>
                                        </p:tav>
                                      </p:tavLst>
                                    </p:anim>
                                    <p:animEffect transition="in" filter="fade">
                                      <p:cBhvr>
                                        <p:cTn id="122" dur="500"/>
                                        <p:tgtEl>
                                          <p:spTgt spid="38"/>
                                        </p:tgtEl>
                                      </p:cBhvr>
                                    </p:animEffect>
                                  </p:childTnLst>
                                </p:cTn>
                              </p:par>
                            </p:childTnLst>
                          </p:cTn>
                        </p:par>
                        <p:par>
                          <p:cTn id="123" fill="hold">
                            <p:stCondLst>
                              <p:cond delay="7500"/>
                            </p:stCondLst>
                            <p:childTnLst>
                              <p:par>
                                <p:cTn id="124" presetID="2" presetClass="entr" presetSubtype="2" decel="100000" fill="hold" grpId="0" nodeType="afterEffect">
                                  <p:stCondLst>
                                    <p:cond delay="250"/>
                                  </p:stCondLst>
                                  <p:childTnLst>
                                    <p:set>
                                      <p:cBhvr>
                                        <p:cTn id="125" dur="1" fill="hold">
                                          <p:stCondLst>
                                            <p:cond delay="0"/>
                                          </p:stCondLst>
                                        </p:cTn>
                                        <p:tgtEl>
                                          <p:spTgt spid="44">
                                            <p:txEl>
                                              <p:pRg st="0" end="0"/>
                                            </p:txEl>
                                          </p:spTgt>
                                        </p:tgtEl>
                                        <p:attrNameLst>
                                          <p:attrName>style.visibility</p:attrName>
                                        </p:attrNameLst>
                                      </p:cBhvr>
                                      <p:to>
                                        <p:strVal val="visible"/>
                                      </p:to>
                                    </p:set>
                                    <p:anim calcmode="lin" valueType="num">
                                      <p:cBhvr additive="base">
                                        <p:cTn id="126" dur="500" fill="hold"/>
                                        <p:tgtEl>
                                          <p:spTgt spid="44">
                                            <p:txEl>
                                              <p:pRg st="0" end="0"/>
                                            </p:txEl>
                                          </p:spTgt>
                                        </p:tgtEl>
                                        <p:attrNameLst>
                                          <p:attrName>ppt_x</p:attrName>
                                        </p:attrNameLst>
                                      </p:cBhvr>
                                      <p:tavLst>
                                        <p:tav tm="0">
                                          <p:val>
                                            <p:strVal val="1+#ppt_w/2"/>
                                          </p:val>
                                        </p:tav>
                                        <p:tav tm="100000">
                                          <p:val>
                                            <p:strVal val="#ppt_x"/>
                                          </p:val>
                                        </p:tav>
                                      </p:tavLst>
                                    </p:anim>
                                    <p:anim calcmode="lin" valueType="num">
                                      <p:cBhvr additive="base">
                                        <p:cTn id="127" dur="500" fill="hold"/>
                                        <p:tgtEl>
                                          <p:spTgt spid="44">
                                            <p:txEl>
                                              <p:pRg st="0" end="0"/>
                                            </p:txEl>
                                          </p:spTgt>
                                        </p:tgtEl>
                                        <p:attrNameLst>
                                          <p:attrName>ppt_y</p:attrName>
                                        </p:attrNameLst>
                                      </p:cBhvr>
                                      <p:tavLst>
                                        <p:tav tm="0">
                                          <p:val>
                                            <p:strVal val="#ppt_y"/>
                                          </p:val>
                                        </p:tav>
                                        <p:tav tm="100000">
                                          <p:val>
                                            <p:strVal val="#ppt_y"/>
                                          </p:val>
                                        </p:tav>
                                      </p:tavLst>
                                    </p:anim>
                                  </p:childTnLst>
                                </p:cTn>
                              </p:par>
                              <p:par>
                                <p:cTn id="128" presetID="2" presetClass="entr" presetSubtype="2" decel="100000" fill="hold" grpId="0" nodeType="withEffect">
                                  <p:stCondLst>
                                    <p:cond delay="250"/>
                                  </p:stCondLst>
                                  <p:childTnLst>
                                    <p:set>
                                      <p:cBhvr>
                                        <p:cTn id="129" dur="1" fill="hold">
                                          <p:stCondLst>
                                            <p:cond delay="0"/>
                                          </p:stCondLst>
                                        </p:cTn>
                                        <p:tgtEl>
                                          <p:spTgt spid="45">
                                            <p:txEl>
                                              <p:pRg st="0" end="0"/>
                                            </p:txEl>
                                          </p:spTgt>
                                        </p:tgtEl>
                                        <p:attrNameLst>
                                          <p:attrName>style.visibility</p:attrName>
                                        </p:attrNameLst>
                                      </p:cBhvr>
                                      <p:to>
                                        <p:strVal val="visible"/>
                                      </p:to>
                                    </p:set>
                                    <p:anim calcmode="lin" valueType="num">
                                      <p:cBhvr additive="base">
                                        <p:cTn id="130" dur="500" fill="hold"/>
                                        <p:tgtEl>
                                          <p:spTgt spid="45">
                                            <p:txEl>
                                              <p:pRg st="0" end="0"/>
                                            </p:txEl>
                                          </p:spTgt>
                                        </p:tgtEl>
                                        <p:attrNameLst>
                                          <p:attrName>ppt_x</p:attrName>
                                        </p:attrNameLst>
                                      </p:cBhvr>
                                      <p:tavLst>
                                        <p:tav tm="0">
                                          <p:val>
                                            <p:strVal val="1+#ppt_w/2"/>
                                          </p:val>
                                        </p:tav>
                                        <p:tav tm="100000">
                                          <p:val>
                                            <p:strVal val="#ppt_x"/>
                                          </p:val>
                                        </p:tav>
                                      </p:tavLst>
                                    </p:anim>
                                    <p:anim calcmode="lin" valueType="num">
                                      <p:cBhvr additive="base">
                                        <p:cTn id="131" dur="500" fill="hold"/>
                                        <p:tgtEl>
                                          <p:spTgt spid="45">
                                            <p:txEl>
                                              <p:pRg st="0" end="0"/>
                                            </p:txEl>
                                          </p:spTgt>
                                        </p:tgtEl>
                                        <p:attrNameLst>
                                          <p:attrName>ppt_y</p:attrName>
                                        </p:attrNameLst>
                                      </p:cBhvr>
                                      <p:tavLst>
                                        <p:tav tm="0">
                                          <p:val>
                                            <p:strVal val="#ppt_y"/>
                                          </p:val>
                                        </p:tav>
                                        <p:tav tm="100000">
                                          <p:val>
                                            <p:strVal val="#ppt_y"/>
                                          </p:val>
                                        </p:tav>
                                      </p:tavLst>
                                    </p:anim>
                                  </p:childTnLst>
                                </p:cTn>
                              </p:par>
                            </p:childTnLst>
                          </p:cTn>
                        </p:par>
                        <p:par>
                          <p:cTn id="132" fill="hold">
                            <p:stCondLst>
                              <p:cond delay="8250"/>
                            </p:stCondLst>
                            <p:childTnLst>
                              <p:par>
                                <p:cTn id="133" presetID="22" presetClass="entr" presetSubtype="4" fill="hold" grpId="0" nodeType="afterEffect">
                                  <p:stCondLst>
                                    <p:cond delay="250"/>
                                  </p:stCondLst>
                                  <p:childTnLst>
                                    <p:set>
                                      <p:cBhvr>
                                        <p:cTn id="134" dur="1" fill="hold">
                                          <p:stCondLst>
                                            <p:cond delay="0"/>
                                          </p:stCondLst>
                                        </p:cTn>
                                        <p:tgtEl>
                                          <p:spTgt spid="5"/>
                                        </p:tgtEl>
                                        <p:attrNameLst>
                                          <p:attrName>style.visibility</p:attrName>
                                        </p:attrNameLst>
                                      </p:cBhvr>
                                      <p:to>
                                        <p:strVal val="visible"/>
                                      </p:to>
                                    </p:set>
                                    <p:animEffect transition="in" filter="wipe(down)">
                                      <p:cBhvr>
                                        <p:cTn id="135" dur="500"/>
                                        <p:tgtEl>
                                          <p:spTgt spid="5"/>
                                        </p:tgtEl>
                                      </p:cBhvr>
                                    </p:animEffect>
                                  </p:childTnLst>
                                </p:cTn>
                              </p:par>
                            </p:childTnLst>
                          </p:cTn>
                        </p:par>
                        <p:par>
                          <p:cTn id="136" fill="hold">
                            <p:stCondLst>
                              <p:cond delay="9000"/>
                            </p:stCondLst>
                            <p:childTnLst>
                              <p:par>
                                <p:cTn id="137" presetID="22" presetClass="entr" presetSubtype="8" fill="hold" grpId="0" nodeType="afterEffect">
                                  <p:stCondLst>
                                    <p:cond delay="0"/>
                                  </p:stCondLst>
                                  <p:childTnLst>
                                    <p:set>
                                      <p:cBhvr>
                                        <p:cTn id="138" dur="1" fill="hold">
                                          <p:stCondLst>
                                            <p:cond delay="0"/>
                                          </p:stCondLst>
                                        </p:cTn>
                                        <p:tgtEl>
                                          <p:spTgt spid="25"/>
                                        </p:tgtEl>
                                        <p:attrNameLst>
                                          <p:attrName>style.visibility</p:attrName>
                                        </p:attrNameLst>
                                      </p:cBhvr>
                                      <p:to>
                                        <p:strVal val="visible"/>
                                      </p:to>
                                    </p:set>
                                    <p:animEffect transition="in" filter="wipe(left)">
                                      <p:cBhvr>
                                        <p:cTn id="139" dur="500"/>
                                        <p:tgtEl>
                                          <p:spTgt spid="25"/>
                                        </p:tgtEl>
                                      </p:cBhvr>
                                    </p:animEffect>
                                  </p:childTnLst>
                                </p:cTn>
                              </p:par>
                              <p:par>
                                <p:cTn id="140" presetID="22" presetClass="entr" presetSubtype="8" fill="hold" grpId="0" nodeType="withEffect">
                                  <p:stCondLst>
                                    <p:cond delay="0"/>
                                  </p:stCondLst>
                                  <p:childTnLst>
                                    <p:set>
                                      <p:cBhvr>
                                        <p:cTn id="141" dur="1" fill="hold">
                                          <p:stCondLst>
                                            <p:cond delay="0"/>
                                          </p:stCondLst>
                                        </p:cTn>
                                        <p:tgtEl>
                                          <p:spTgt spid="33"/>
                                        </p:tgtEl>
                                        <p:attrNameLst>
                                          <p:attrName>style.visibility</p:attrName>
                                        </p:attrNameLst>
                                      </p:cBhvr>
                                      <p:to>
                                        <p:strVal val="visible"/>
                                      </p:to>
                                    </p:set>
                                    <p:animEffect transition="in" filter="wipe(left)">
                                      <p:cBhvr>
                                        <p:cTn id="142" dur="500"/>
                                        <p:tgtEl>
                                          <p:spTgt spid="33"/>
                                        </p:tgtEl>
                                      </p:cBhvr>
                                    </p:animEffect>
                                  </p:childTnLst>
                                </p:cTn>
                              </p:par>
                              <p:par>
                                <p:cTn id="143" presetID="53" presetClass="entr" presetSubtype="16" fill="hold" grpId="0" nodeType="withEffect">
                                  <p:stCondLst>
                                    <p:cond delay="0"/>
                                  </p:stCondLst>
                                  <p:childTnLst>
                                    <p:set>
                                      <p:cBhvr>
                                        <p:cTn id="144" dur="1" fill="hold">
                                          <p:stCondLst>
                                            <p:cond delay="0"/>
                                          </p:stCondLst>
                                        </p:cTn>
                                        <p:tgtEl>
                                          <p:spTgt spid="21"/>
                                        </p:tgtEl>
                                        <p:attrNameLst>
                                          <p:attrName>style.visibility</p:attrName>
                                        </p:attrNameLst>
                                      </p:cBhvr>
                                      <p:to>
                                        <p:strVal val="visible"/>
                                      </p:to>
                                    </p:set>
                                    <p:anim calcmode="lin" valueType="num">
                                      <p:cBhvr>
                                        <p:cTn id="145" dur="500" fill="hold"/>
                                        <p:tgtEl>
                                          <p:spTgt spid="21"/>
                                        </p:tgtEl>
                                        <p:attrNameLst>
                                          <p:attrName>ppt_w</p:attrName>
                                        </p:attrNameLst>
                                      </p:cBhvr>
                                      <p:tavLst>
                                        <p:tav tm="0">
                                          <p:val>
                                            <p:fltVal val="0"/>
                                          </p:val>
                                        </p:tav>
                                        <p:tav tm="100000">
                                          <p:val>
                                            <p:strVal val="#ppt_w"/>
                                          </p:val>
                                        </p:tav>
                                      </p:tavLst>
                                    </p:anim>
                                    <p:anim calcmode="lin" valueType="num">
                                      <p:cBhvr>
                                        <p:cTn id="146" dur="500" fill="hold"/>
                                        <p:tgtEl>
                                          <p:spTgt spid="21"/>
                                        </p:tgtEl>
                                        <p:attrNameLst>
                                          <p:attrName>ppt_h</p:attrName>
                                        </p:attrNameLst>
                                      </p:cBhvr>
                                      <p:tavLst>
                                        <p:tav tm="0">
                                          <p:val>
                                            <p:fltVal val="0"/>
                                          </p:val>
                                        </p:tav>
                                        <p:tav tm="100000">
                                          <p:val>
                                            <p:strVal val="#ppt_h"/>
                                          </p:val>
                                        </p:tav>
                                      </p:tavLst>
                                    </p:anim>
                                    <p:animEffect transition="in" filter="fade">
                                      <p:cBhvr>
                                        <p:cTn id="147" dur="500"/>
                                        <p:tgtEl>
                                          <p:spTgt spid="21"/>
                                        </p:tgtEl>
                                      </p:cBhvr>
                                    </p:animEffect>
                                  </p:childTnLst>
                                </p:cTn>
                              </p:par>
                              <p:par>
                                <p:cTn id="148" presetID="53" presetClass="entr" presetSubtype="16" fill="hold" grpId="0" nodeType="withEffect">
                                  <p:stCondLst>
                                    <p:cond delay="0"/>
                                  </p:stCondLst>
                                  <p:childTnLst>
                                    <p:set>
                                      <p:cBhvr>
                                        <p:cTn id="149" dur="1" fill="hold">
                                          <p:stCondLst>
                                            <p:cond delay="0"/>
                                          </p:stCondLst>
                                        </p:cTn>
                                        <p:tgtEl>
                                          <p:spTgt spid="37"/>
                                        </p:tgtEl>
                                        <p:attrNameLst>
                                          <p:attrName>style.visibility</p:attrName>
                                        </p:attrNameLst>
                                      </p:cBhvr>
                                      <p:to>
                                        <p:strVal val="visible"/>
                                      </p:to>
                                    </p:set>
                                    <p:anim calcmode="lin" valueType="num">
                                      <p:cBhvr>
                                        <p:cTn id="150" dur="500" fill="hold"/>
                                        <p:tgtEl>
                                          <p:spTgt spid="37"/>
                                        </p:tgtEl>
                                        <p:attrNameLst>
                                          <p:attrName>ppt_w</p:attrName>
                                        </p:attrNameLst>
                                      </p:cBhvr>
                                      <p:tavLst>
                                        <p:tav tm="0">
                                          <p:val>
                                            <p:fltVal val="0"/>
                                          </p:val>
                                        </p:tav>
                                        <p:tav tm="100000">
                                          <p:val>
                                            <p:strVal val="#ppt_w"/>
                                          </p:val>
                                        </p:tav>
                                      </p:tavLst>
                                    </p:anim>
                                    <p:anim calcmode="lin" valueType="num">
                                      <p:cBhvr>
                                        <p:cTn id="151" dur="500" fill="hold"/>
                                        <p:tgtEl>
                                          <p:spTgt spid="37"/>
                                        </p:tgtEl>
                                        <p:attrNameLst>
                                          <p:attrName>ppt_h</p:attrName>
                                        </p:attrNameLst>
                                      </p:cBhvr>
                                      <p:tavLst>
                                        <p:tav tm="0">
                                          <p:val>
                                            <p:fltVal val="0"/>
                                          </p:val>
                                        </p:tav>
                                        <p:tav tm="100000">
                                          <p:val>
                                            <p:strVal val="#ppt_h"/>
                                          </p:val>
                                        </p:tav>
                                      </p:tavLst>
                                    </p:anim>
                                    <p:animEffect transition="in" filter="fade">
                                      <p:cBhvr>
                                        <p:cTn id="152" dur="500"/>
                                        <p:tgtEl>
                                          <p:spTgt spid="37"/>
                                        </p:tgtEl>
                                      </p:cBhvr>
                                    </p:animEffect>
                                  </p:childTnLst>
                                </p:cTn>
                              </p:par>
                            </p:childTnLst>
                          </p:cTn>
                        </p:par>
                        <p:par>
                          <p:cTn id="153" fill="hold">
                            <p:stCondLst>
                              <p:cond delay="9500"/>
                            </p:stCondLst>
                            <p:childTnLst>
                              <p:par>
                                <p:cTn id="154" presetID="2" presetClass="entr" presetSubtype="8" decel="100000" fill="hold" grpId="0" nodeType="afterEffect">
                                  <p:stCondLst>
                                    <p:cond delay="250"/>
                                  </p:stCondLst>
                                  <p:childTnLst>
                                    <p:set>
                                      <p:cBhvr>
                                        <p:cTn id="155" dur="1" fill="hold">
                                          <p:stCondLst>
                                            <p:cond delay="0"/>
                                          </p:stCondLst>
                                        </p:cTn>
                                        <p:tgtEl>
                                          <p:spTgt spid="48">
                                            <p:txEl>
                                              <p:pRg st="0" end="0"/>
                                            </p:txEl>
                                          </p:spTgt>
                                        </p:tgtEl>
                                        <p:attrNameLst>
                                          <p:attrName>style.visibility</p:attrName>
                                        </p:attrNameLst>
                                      </p:cBhvr>
                                      <p:to>
                                        <p:strVal val="visible"/>
                                      </p:to>
                                    </p:set>
                                    <p:anim calcmode="lin" valueType="num">
                                      <p:cBhvr additive="base">
                                        <p:cTn id="156" dur="500" fill="hold"/>
                                        <p:tgtEl>
                                          <p:spTgt spid="48">
                                            <p:txEl>
                                              <p:pRg st="0" end="0"/>
                                            </p:txEl>
                                          </p:spTgt>
                                        </p:tgtEl>
                                        <p:attrNameLst>
                                          <p:attrName>ppt_x</p:attrName>
                                        </p:attrNameLst>
                                      </p:cBhvr>
                                      <p:tavLst>
                                        <p:tav tm="0">
                                          <p:val>
                                            <p:strVal val="0-#ppt_w/2"/>
                                          </p:val>
                                        </p:tav>
                                        <p:tav tm="100000">
                                          <p:val>
                                            <p:strVal val="#ppt_x"/>
                                          </p:val>
                                        </p:tav>
                                      </p:tavLst>
                                    </p:anim>
                                    <p:anim calcmode="lin" valueType="num">
                                      <p:cBhvr additive="base">
                                        <p:cTn id="157" dur="500" fill="hold"/>
                                        <p:tgtEl>
                                          <p:spTgt spid="48">
                                            <p:txEl>
                                              <p:pRg st="0" end="0"/>
                                            </p:txEl>
                                          </p:spTgt>
                                        </p:tgtEl>
                                        <p:attrNameLst>
                                          <p:attrName>ppt_y</p:attrName>
                                        </p:attrNameLst>
                                      </p:cBhvr>
                                      <p:tavLst>
                                        <p:tav tm="0">
                                          <p:val>
                                            <p:strVal val="#ppt_y"/>
                                          </p:val>
                                        </p:tav>
                                        <p:tav tm="100000">
                                          <p:val>
                                            <p:strVal val="#ppt_y"/>
                                          </p:val>
                                        </p:tav>
                                      </p:tavLst>
                                    </p:anim>
                                  </p:childTnLst>
                                </p:cTn>
                              </p:par>
                              <p:par>
                                <p:cTn id="158" presetID="2" presetClass="entr" presetSubtype="8" decel="100000" fill="hold" grpId="0" nodeType="withEffect">
                                  <p:stCondLst>
                                    <p:cond delay="250"/>
                                  </p:stCondLst>
                                  <p:childTnLst>
                                    <p:set>
                                      <p:cBhvr>
                                        <p:cTn id="159" dur="1" fill="hold">
                                          <p:stCondLst>
                                            <p:cond delay="0"/>
                                          </p:stCondLst>
                                        </p:cTn>
                                        <p:tgtEl>
                                          <p:spTgt spid="49">
                                            <p:txEl>
                                              <p:pRg st="0" end="0"/>
                                            </p:txEl>
                                          </p:spTgt>
                                        </p:tgtEl>
                                        <p:attrNameLst>
                                          <p:attrName>style.visibility</p:attrName>
                                        </p:attrNameLst>
                                      </p:cBhvr>
                                      <p:to>
                                        <p:strVal val="visible"/>
                                      </p:to>
                                    </p:set>
                                    <p:anim calcmode="lin" valueType="num">
                                      <p:cBhvr additive="base">
                                        <p:cTn id="160" dur="500" fill="hold"/>
                                        <p:tgtEl>
                                          <p:spTgt spid="49">
                                            <p:txEl>
                                              <p:pRg st="0" end="0"/>
                                            </p:txEl>
                                          </p:spTgt>
                                        </p:tgtEl>
                                        <p:attrNameLst>
                                          <p:attrName>ppt_x</p:attrName>
                                        </p:attrNameLst>
                                      </p:cBhvr>
                                      <p:tavLst>
                                        <p:tav tm="0">
                                          <p:val>
                                            <p:strVal val="0-#ppt_w/2"/>
                                          </p:val>
                                        </p:tav>
                                        <p:tav tm="100000">
                                          <p:val>
                                            <p:strVal val="#ppt_x"/>
                                          </p:val>
                                        </p:tav>
                                      </p:tavLst>
                                    </p:anim>
                                    <p:anim calcmode="lin" valueType="num">
                                      <p:cBhvr additive="base">
                                        <p:cTn id="161" dur="500" fill="hold"/>
                                        <p:tgtEl>
                                          <p:spTgt spid="49">
                                            <p:txEl>
                                              <p:pRg st="0" end="0"/>
                                            </p:txEl>
                                          </p:spTgt>
                                        </p:tgtEl>
                                        <p:attrNameLst>
                                          <p:attrName>ppt_y</p:attrName>
                                        </p:attrNameLst>
                                      </p:cBhvr>
                                      <p:tavLst>
                                        <p:tav tm="0">
                                          <p:val>
                                            <p:strVal val="#ppt_y"/>
                                          </p:val>
                                        </p:tav>
                                        <p:tav tm="100000">
                                          <p:val>
                                            <p:strVal val="#ppt_y"/>
                                          </p:val>
                                        </p:tav>
                                      </p:tavLst>
                                    </p:anim>
                                  </p:childTnLst>
                                </p:cTn>
                              </p:par>
                            </p:childTnLst>
                          </p:cTn>
                        </p:par>
                        <p:par>
                          <p:cTn id="162" fill="hold">
                            <p:stCondLst>
                              <p:cond delay="10250"/>
                            </p:stCondLst>
                            <p:childTnLst>
                              <p:par>
                                <p:cTn id="163" presetID="22" presetClass="entr" presetSubtype="4" fill="hold" grpId="0" nodeType="afterEffect">
                                  <p:stCondLst>
                                    <p:cond delay="250"/>
                                  </p:stCondLst>
                                  <p:childTnLst>
                                    <p:set>
                                      <p:cBhvr>
                                        <p:cTn id="164" dur="1" fill="hold">
                                          <p:stCondLst>
                                            <p:cond delay="0"/>
                                          </p:stCondLst>
                                        </p:cTn>
                                        <p:tgtEl>
                                          <p:spTgt spid="13"/>
                                        </p:tgtEl>
                                        <p:attrNameLst>
                                          <p:attrName>style.visibility</p:attrName>
                                        </p:attrNameLst>
                                      </p:cBhvr>
                                      <p:to>
                                        <p:strVal val="visible"/>
                                      </p:to>
                                    </p:set>
                                    <p:animEffect transition="in" filter="wipe(down)">
                                      <p:cBhvr>
                                        <p:cTn id="165" dur="500"/>
                                        <p:tgtEl>
                                          <p:spTgt spid="13"/>
                                        </p:tgtEl>
                                      </p:cBhvr>
                                    </p:animEffect>
                                  </p:childTnLst>
                                </p:cTn>
                              </p:par>
                            </p:childTnLst>
                          </p:cTn>
                        </p:par>
                        <p:par>
                          <p:cTn id="166" fill="hold">
                            <p:stCondLst>
                              <p:cond delay="11000"/>
                            </p:stCondLst>
                            <p:childTnLst>
                              <p:par>
                                <p:cTn id="167" presetID="22" presetClass="entr" presetSubtype="2" fill="hold" grpId="0" nodeType="afterEffect">
                                  <p:stCondLst>
                                    <p:cond delay="0"/>
                                  </p:stCondLst>
                                  <p:childTnLst>
                                    <p:set>
                                      <p:cBhvr>
                                        <p:cTn id="168" dur="1" fill="hold">
                                          <p:stCondLst>
                                            <p:cond delay="0"/>
                                          </p:stCondLst>
                                        </p:cTn>
                                        <p:tgtEl>
                                          <p:spTgt spid="23"/>
                                        </p:tgtEl>
                                        <p:attrNameLst>
                                          <p:attrName>style.visibility</p:attrName>
                                        </p:attrNameLst>
                                      </p:cBhvr>
                                      <p:to>
                                        <p:strVal val="visible"/>
                                      </p:to>
                                    </p:set>
                                    <p:animEffect transition="in" filter="wipe(right)">
                                      <p:cBhvr>
                                        <p:cTn id="169" dur="500"/>
                                        <p:tgtEl>
                                          <p:spTgt spid="23"/>
                                        </p:tgtEl>
                                      </p:cBhvr>
                                    </p:animEffect>
                                  </p:childTnLst>
                                </p:cTn>
                              </p:par>
                              <p:par>
                                <p:cTn id="170" presetID="22" presetClass="entr" presetSubtype="2" fill="hold" grpId="0" nodeType="withEffect">
                                  <p:stCondLst>
                                    <p:cond delay="0"/>
                                  </p:stCondLst>
                                  <p:childTnLst>
                                    <p:set>
                                      <p:cBhvr>
                                        <p:cTn id="171" dur="1" fill="hold">
                                          <p:stCondLst>
                                            <p:cond delay="0"/>
                                          </p:stCondLst>
                                        </p:cTn>
                                        <p:tgtEl>
                                          <p:spTgt spid="31"/>
                                        </p:tgtEl>
                                        <p:attrNameLst>
                                          <p:attrName>style.visibility</p:attrName>
                                        </p:attrNameLst>
                                      </p:cBhvr>
                                      <p:to>
                                        <p:strVal val="visible"/>
                                      </p:to>
                                    </p:set>
                                    <p:animEffect transition="in" filter="wipe(right)">
                                      <p:cBhvr>
                                        <p:cTn id="172" dur="500"/>
                                        <p:tgtEl>
                                          <p:spTgt spid="31"/>
                                        </p:tgtEl>
                                      </p:cBhvr>
                                    </p:animEffect>
                                  </p:childTnLst>
                                </p:cTn>
                              </p:par>
                              <p:par>
                                <p:cTn id="173" presetID="53" presetClass="entr" presetSubtype="16" fill="hold" grpId="0" nodeType="withEffect">
                                  <p:stCondLst>
                                    <p:cond delay="0"/>
                                  </p:stCondLst>
                                  <p:childTnLst>
                                    <p:set>
                                      <p:cBhvr>
                                        <p:cTn id="174" dur="1" fill="hold">
                                          <p:stCondLst>
                                            <p:cond delay="0"/>
                                          </p:stCondLst>
                                        </p:cTn>
                                        <p:tgtEl>
                                          <p:spTgt spid="19"/>
                                        </p:tgtEl>
                                        <p:attrNameLst>
                                          <p:attrName>style.visibility</p:attrName>
                                        </p:attrNameLst>
                                      </p:cBhvr>
                                      <p:to>
                                        <p:strVal val="visible"/>
                                      </p:to>
                                    </p:set>
                                    <p:anim calcmode="lin" valueType="num">
                                      <p:cBhvr>
                                        <p:cTn id="175" dur="500" fill="hold"/>
                                        <p:tgtEl>
                                          <p:spTgt spid="19"/>
                                        </p:tgtEl>
                                        <p:attrNameLst>
                                          <p:attrName>ppt_w</p:attrName>
                                        </p:attrNameLst>
                                      </p:cBhvr>
                                      <p:tavLst>
                                        <p:tav tm="0">
                                          <p:val>
                                            <p:fltVal val="0"/>
                                          </p:val>
                                        </p:tav>
                                        <p:tav tm="100000">
                                          <p:val>
                                            <p:strVal val="#ppt_w"/>
                                          </p:val>
                                        </p:tav>
                                      </p:tavLst>
                                    </p:anim>
                                    <p:anim calcmode="lin" valueType="num">
                                      <p:cBhvr>
                                        <p:cTn id="176" dur="500" fill="hold"/>
                                        <p:tgtEl>
                                          <p:spTgt spid="19"/>
                                        </p:tgtEl>
                                        <p:attrNameLst>
                                          <p:attrName>ppt_h</p:attrName>
                                        </p:attrNameLst>
                                      </p:cBhvr>
                                      <p:tavLst>
                                        <p:tav tm="0">
                                          <p:val>
                                            <p:fltVal val="0"/>
                                          </p:val>
                                        </p:tav>
                                        <p:tav tm="100000">
                                          <p:val>
                                            <p:strVal val="#ppt_h"/>
                                          </p:val>
                                        </p:tav>
                                      </p:tavLst>
                                    </p:anim>
                                    <p:animEffect transition="in" filter="fade">
                                      <p:cBhvr>
                                        <p:cTn id="177" dur="500"/>
                                        <p:tgtEl>
                                          <p:spTgt spid="19"/>
                                        </p:tgtEl>
                                      </p:cBhvr>
                                    </p:animEffect>
                                  </p:childTnLst>
                                </p:cTn>
                              </p:par>
                              <p:par>
                                <p:cTn id="178" presetID="53" presetClass="entr" presetSubtype="16" fill="hold" grpId="0" nodeType="withEffect">
                                  <p:stCondLst>
                                    <p:cond delay="0"/>
                                  </p:stCondLst>
                                  <p:childTnLst>
                                    <p:set>
                                      <p:cBhvr>
                                        <p:cTn id="179" dur="1" fill="hold">
                                          <p:stCondLst>
                                            <p:cond delay="0"/>
                                          </p:stCondLst>
                                        </p:cTn>
                                        <p:tgtEl>
                                          <p:spTgt spid="39"/>
                                        </p:tgtEl>
                                        <p:attrNameLst>
                                          <p:attrName>style.visibility</p:attrName>
                                        </p:attrNameLst>
                                      </p:cBhvr>
                                      <p:to>
                                        <p:strVal val="visible"/>
                                      </p:to>
                                    </p:set>
                                    <p:anim calcmode="lin" valueType="num">
                                      <p:cBhvr>
                                        <p:cTn id="180" dur="500" fill="hold"/>
                                        <p:tgtEl>
                                          <p:spTgt spid="39"/>
                                        </p:tgtEl>
                                        <p:attrNameLst>
                                          <p:attrName>ppt_w</p:attrName>
                                        </p:attrNameLst>
                                      </p:cBhvr>
                                      <p:tavLst>
                                        <p:tav tm="0">
                                          <p:val>
                                            <p:fltVal val="0"/>
                                          </p:val>
                                        </p:tav>
                                        <p:tav tm="100000">
                                          <p:val>
                                            <p:strVal val="#ppt_w"/>
                                          </p:val>
                                        </p:tav>
                                      </p:tavLst>
                                    </p:anim>
                                    <p:anim calcmode="lin" valueType="num">
                                      <p:cBhvr>
                                        <p:cTn id="181" dur="500" fill="hold"/>
                                        <p:tgtEl>
                                          <p:spTgt spid="39"/>
                                        </p:tgtEl>
                                        <p:attrNameLst>
                                          <p:attrName>ppt_h</p:attrName>
                                        </p:attrNameLst>
                                      </p:cBhvr>
                                      <p:tavLst>
                                        <p:tav tm="0">
                                          <p:val>
                                            <p:fltVal val="0"/>
                                          </p:val>
                                        </p:tav>
                                        <p:tav tm="100000">
                                          <p:val>
                                            <p:strVal val="#ppt_h"/>
                                          </p:val>
                                        </p:tav>
                                      </p:tavLst>
                                    </p:anim>
                                    <p:animEffect transition="in" filter="fade">
                                      <p:cBhvr>
                                        <p:cTn id="182" dur="500"/>
                                        <p:tgtEl>
                                          <p:spTgt spid="39"/>
                                        </p:tgtEl>
                                      </p:cBhvr>
                                    </p:animEffect>
                                  </p:childTnLst>
                                </p:cTn>
                              </p:par>
                            </p:childTnLst>
                          </p:cTn>
                        </p:par>
                        <p:par>
                          <p:cTn id="183" fill="hold">
                            <p:stCondLst>
                              <p:cond delay="11500"/>
                            </p:stCondLst>
                            <p:childTnLst>
                              <p:par>
                                <p:cTn id="184" presetID="2" presetClass="entr" presetSubtype="2" decel="100000" fill="hold" grpId="0" nodeType="afterEffect">
                                  <p:stCondLst>
                                    <p:cond delay="250"/>
                                  </p:stCondLst>
                                  <p:childTnLst>
                                    <p:set>
                                      <p:cBhvr>
                                        <p:cTn id="185" dur="1" fill="hold">
                                          <p:stCondLst>
                                            <p:cond delay="0"/>
                                          </p:stCondLst>
                                        </p:cTn>
                                        <p:tgtEl>
                                          <p:spTgt spid="46">
                                            <p:txEl>
                                              <p:pRg st="0" end="0"/>
                                            </p:txEl>
                                          </p:spTgt>
                                        </p:tgtEl>
                                        <p:attrNameLst>
                                          <p:attrName>style.visibility</p:attrName>
                                        </p:attrNameLst>
                                      </p:cBhvr>
                                      <p:to>
                                        <p:strVal val="visible"/>
                                      </p:to>
                                    </p:set>
                                    <p:anim calcmode="lin" valueType="num">
                                      <p:cBhvr additive="base">
                                        <p:cTn id="186" dur="500" fill="hold"/>
                                        <p:tgtEl>
                                          <p:spTgt spid="46">
                                            <p:txEl>
                                              <p:pRg st="0" end="0"/>
                                            </p:txEl>
                                          </p:spTgt>
                                        </p:tgtEl>
                                        <p:attrNameLst>
                                          <p:attrName>ppt_x</p:attrName>
                                        </p:attrNameLst>
                                      </p:cBhvr>
                                      <p:tavLst>
                                        <p:tav tm="0">
                                          <p:val>
                                            <p:strVal val="1+#ppt_w/2"/>
                                          </p:val>
                                        </p:tav>
                                        <p:tav tm="100000">
                                          <p:val>
                                            <p:strVal val="#ppt_x"/>
                                          </p:val>
                                        </p:tav>
                                      </p:tavLst>
                                    </p:anim>
                                    <p:anim calcmode="lin" valueType="num">
                                      <p:cBhvr additive="base">
                                        <p:cTn id="187" dur="500" fill="hold"/>
                                        <p:tgtEl>
                                          <p:spTgt spid="46">
                                            <p:txEl>
                                              <p:pRg st="0" end="0"/>
                                            </p:txEl>
                                          </p:spTgt>
                                        </p:tgtEl>
                                        <p:attrNameLst>
                                          <p:attrName>ppt_y</p:attrName>
                                        </p:attrNameLst>
                                      </p:cBhvr>
                                      <p:tavLst>
                                        <p:tav tm="0">
                                          <p:val>
                                            <p:strVal val="#ppt_y"/>
                                          </p:val>
                                        </p:tav>
                                        <p:tav tm="100000">
                                          <p:val>
                                            <p:strVal val="#ppt_y"/>
                                          </p:val>
                                        </p:tav>
                                      </p:tavLst>
                                    </p:anim>
                                  </p:childTnLst>
                                </p:cTn>
                              </p:par>
                              <p:par>
                                <p:cTn id="188" presetID="2" presetClass="entr" presetSubtype="2" decel="100000" fill="hold" grpId="0" nodeType="withEffect">
                                  <p:stCondLst>
                                    <p:cond delay="250"/>
                                  </p:stCondLst>
                                  <p:childTnLst>
                                    <p:set>
                                      <p:cBhvr>
                                        <p:cTn id="189" dur="1" fill="hold">
                                          <p:stCondLst>
                                            <p:cond delay="0"/>
                                          </p:stCondLst>
                                        </p:cTn>
                                        <p:tgtEl>
                                          <p:spTgt spid="47">
                                            <p:txEl>
                                              <p:pRg st="0" end="0"/>
                                            </p:txEl>
                                          </p:spTgt>
                                        </p:tgtEl>
                                        <p:attrNameLst>
                                          <p:attrName>style.visibility</p:attrName>
                                        </p:attrNameLst>
                                      </p:cBhvr>
                                      <p:to>
                                        <p:strVal val="visible"/>
                                      </p:to>
                                    </p:set>
                                    <p:anim calcmode="lin" valueType="num">
                                      <p:cBhvr additive="base">
                                        <p:cTn id="190" dur="50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191" dur="500" fill="hold"/>
                                        <p:tgtEl>
                                          <p:spTgt spid="4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5" grpId="0" animBg="1"/>
      <p:bldP spid="9" grpId="0" animBg="1"/>
      <p:bldP spid="10" grpId="0" animBg="1"/>
      <p:bldP spid="11" grpId="0" animBg="1"/>
      <p:bldP spid="12" grpId="0" animBg="1"/>
      <p:bldP spid="13"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P spid="28" grpId="0" animBg="1"/>
      <p:bldP spid="29" grpId="0" animBg="1"/>
      <p:bldP spid="30" grpId="0" animBg="1"/>
      <p:bldP spid="31" grpId="0" animBg="1"/>
      <p:bldP spid="32" grpId="0" animBg="1"/>
      <p:bldP spid="33" grpId="0" animBg="1"/>
      <p:bldP spid="34" grpId="0" animBg="1"/>
      <p:bldP spid="35" grpId="0"/>
      <p:bldP spid="37" grpId="0"/>
      <p:bldP spid="38" grpId="0"/>
      <p:bldP spid="39" grpId="0"/>
      <p:bldP spid="40" grpId="0"/>
      <p:bldP spid="41" grpId="0"/>
      <p:bldP spid="42" grpId="0" build="p">
        <p:tmplLst>
          <p:tmpl lvl="1">
            <p:tnLst>
              <p:par>
                <p:cTn presetID="2" presetClass="entr" presetSubtype="2" decel="100000" fill="hold" nodeType="afterEffect">
                  <p:stCondLst>
                    <p:cond delay="25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1+#ppt_w/2"/>
                          </p:val>
                        </p:tav>
                        <p:tav tm="100000">
                          <p:val>
                            <p:strVal val="#ppt_x"/>
                          </p:val>
                        </p:tav>
                      </p:tavLst>
                    </p:anim>
                    <p:anim calcmode="lin" valueType="num">
                      <p:cBhvr additive="base">
                        <p:cTn dur="500" fill="hold"/>
                        <p:tgtEl>
                          <p:spTgt spid="42"/>
                        </p:tgtEl>
                        <p:attrNameLst>
                          <p:attrName>ppt_y</p:attrName>
                        </p:attrNameLst>
                      </p:cBhvr>
                      <p:tavLst>
                        <p:tav tm="0">
                          <p:val>
                            <p:strVal val="#ppt_y"/>
                          </p:val>
                        </p:tav>
                        <p:tav tm="100000">
                          <p:val>
                            <p:strVal val="#ppt_y"/>
                          </p:val>
                        </p:tav>
                      </p:tavLst>
                    </p:anim>
                  </p:childTnLst>
                </p:cTn>
              </p:par>
            </p:tnLst>
          </p:tmpl>
        </p:tmplLst>
      </p:bldP>
      <p:bldP spid="43" grpId="0" build="p">
        <p:tmplLst>
          <p:tmpl lvl="1">
            <p:tnLst>
              <p:par>
                <p:cTn presetID="2" presetClass="entr" presetSubtype="2" decel="100000" fill="hold" nodeType="withEffect">
                  <p:stCondLst>
                    <p:cond delay="25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500" fill="hold"/>
                        <p:tgtEl>
                          <p:spTgt spid="43"/>
                        </p:tgtEl>
                        <p:attrNameLst>
                          <p:attrName>ppt_x</p:attrName>
                        </p:attrNameLst>
                      </p:cBhvr>
                      <p:tavLst>
                        <p:tav tm="0">
                          <p:val>
                            <p:strVal val="1+#ppt_w/2"/>
                          </p:val>
                        </p:tav>
                        <p:tav tm="100000">
                          <p:val>
                            <p:strVal val="#ppt_x"/>
                          </p:val>
                        </p:tav>
                      </p:tavLst>
                    </p:anim>
                    <p:anim calcmode="lin" valueType="num">
                      <p:cBhvr additive="base">
                        <p:cTn dur="500" fill="hold"/>
                        <p:tgtEl>
                          <p:spTgt spid="43"/>
                        </p:tgtEl>
                        <p:attrNameLst>
                          <p:attrName>ppt_y</p:attrName>
                        </p:attrNameLst>
                      </p:cBhvr>
                      <p:tavLst>
                        <p:tav tm="0">
                          <p:val>
                            <p:strVal val="#ppt_y"/>
                          </p:val>
                        </p:tav>
                        <p:tav tm="100000">
                          <p:val>
                            <p:strVal val="#ppt_y"/>
                          </p:val>
                        </p:tav>
                      </p:tavLst>
                    </p:anim>
                  </p:childTnLst>
                </p:cTn>
              </p:par>
            </p:tnLst>
          </p:tmpl>
        </p:tmplLst>
      </p:bldP>
      <p:bldP spid="44" grpId="0" build="p">
        <p:tmplLst>
          <p:tmpl lvl="1">
            <p:tnLst>
              <p:par>
                <p:cTn presetID="2" presetClass="entr" presetSubtype="2" decel="100000" fill="hold" nodeType="afterEffect">
                  <p:stCondLst>
                    <p:cond delay="250"/>
                  </p:st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1+#ppt_w/2"/>
                          </p:val>
                        </p:tav>
                        <p:tav tm="100000">
                          <p:val>
                            <p:strVal val="#ppt_x"/>
                          </p:val>
                        </p:tav>
                      </p:tavLst>
                    </p:anim>
                    <p:anim calcmode="lin" valueType="num">
                      <p:cBhvr additive="base">
                        <p:cTn dur="500" fill="hold"/>
                        <p:tgtEl>
                          <p:spTgt spid="44"/>
                        </p:tgtEl>
                        <p:attrNameLst>
                          <p:attrName>ppt_y</p:attrName>
                        </p:attrNameLst>
                      </p:cBhvr>
                      <p:tavLst>
                        <p:tav tm="0">
                          <p:val>
                            <p:strVal val="#ppt_y"/>
                          </p:val>
                        </p:tav>
                        <p:tav tm="100000">
                          <p:val>
                            <p:strVal val="#ppt_y"/>
                          </p:val>
                        </p:tav>
                      </p:tavLst>
                    </p:anim>
                  </p:childTnLst>
                </p:cTn>
              </p:par>
            </p:tnLst>
          </p:tmpl>
        </p:tmplLst>
      </p:bldP>
      <p:bldP spid="45" grpId="0" build="p">
        <p:tmplLst>
          <p:tmpl lvl="1">
            <p:tnLst>
              <p:par>
                <p:cTn presetID="2" presetClass="entr" presetSubtype="2" decel="100000" fill="hold" nodeType="withEffect">
                  <p:stCondLst>
                    <p:cond delay="25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1+#ppt_w/2"/>
                          </p:val>
                        </p:tav>
                        <p:tav tm="100000">
                          <p:val>
                            <p:strVal val="#ppt_x"/>
                          </p:val>
                        </p:tav>
                      </p:tavLst>
                    </p:anim>
                    <p:anim calcmode="lin" valueType="num">
                      <p:cBhvr additive="base">
                        <p:cTn dur="500" fill="hold"/>
                        <p:tgtEl>
                          <p:spTgt spid="45"/>
                        </p:tgtEl>
                        <p:attrNameLst>
                          <p:attrName>ppt_y</p:attrName>
                        </p:attrNameLst>
                      </p:cBhvr>
                      <p:tavLst>
                        <p:tav tm="0">
                          <p:val>
                            <p:strVal val="#ppt_y"/>
                          </p:val>
                        </p:tav>
                        <p:tav tm="100000">
                          <p:val>
                            <p:strVal val="#ppt_y"/>
                          </p:val>
                        </p:tav>
                      </p:tavLst>
                    </p:anim>
                  </p:childTnLst>
                </p:cTn>
              </p:par>
            </p:tnLst>
          </p:tmpl>
        </p:tmplLst>
      </p:bldP>
      <p:bldP spid="46" grpId="0" build="p">
        <p:tmplLst>
          <p:tmpl lvl="1">
            <p:tnLst>
              <p:par>
                <p:cTn presetID="2" presetClass="entr" presetSubtype="2" decel="100000" fill="hold" nodeType="afterEffect">
                  <p:stCondLst>
                    <p:cond delay="25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500" fill="hold"/>
                        <p:tgtEl>
                          <p:spTgt spid="46"/>
                        </p:tgtEl>
                        <p:attrNameLst>
                          <p:attrName>ppt_x</p:attrName>
                        </p:attrNameLst>
                      </p:cBhvr>
                      <p:tavLst>
                        <p:tav tm="0">
                          <p:val>
                            <p:strVal val="1+#ppt_w/2"/>
                          </p:val>
                        </p:tav>
                        <p:tav tm="100000">
                          <p:val>
                            <p:strVal val="#ppt_x"/>
                          </p:val>
                        </p:tav>
                      </p:tavLst>
                    </p:anim>
                    <p:anim calcmode="lin" valueType="num">
                      <p:cBhvr additive="base">
                        <p:cTn dur="500" fill="hold"/>
                        <p:tgtEl>
                          <p:spTgt spid="46"/>
                        </p:tgtEl>
                        <p:attrNameLst>
                          <p:attrName>ppt_y</p:attrName>
                        </p:attrNameLst>
                      </p:cBhvr>
                      <p:tavLst>
                        <p:tav tm="0">
                          <p:val>
                            <p:strVal val="#ppt_y"/>
                          </p:val>
                        </p:tav>
                        <p:tav tm="100000">
                          <p:val>
                            <p:strVal val="#ppt_y"/>
                          </p:val>
                        </p:tav>
                      </p:tavLst>
                    </p:anim>
                  </p:childTnLst>
                </p:cTn>
              </p:par>
            </p:tnLst>
          </p:tmpl>
        </p:tmplLst>
      </p:bldP>
      <p:bldP spid="47" grpId="0" build="p">
        <p:tmplLst>
          <p:tmpl lvl="1">
            <p:tnLst>
              <p:par>
                <p:cTn presetID="2" presetClass="entr" presetSubtype="2" decel="100000" fill="hold" nodeType="withEffect">
                  <p:stCondLst>
                    <p:cond delay="25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1+#ppt_w/2"/>
                          </p:val>
                        </p:tav>
                        <p:tav tm="100000">
                          <p:val>
                            <p:strVal val="#ppt_x"/>
                          </p:val>
                        </p:tav>
                      </p:tavLst>
                    </p:anim>
                    <p:anim calcmode="lin" valueType="num">
                      <p:cBhvr additive="base">
                        <p:cTn dur="500" fill="hold"/>
                        <p:tgtEl>
                          <p:spTgt spid="47"/>
                        </p:tgtEl>
                        <p:attrNameLst>
                          <p:attrName>ppt_y</p:attrName>
                        </p:attrNameLst>
                      </p:cBhvr>
                      <p:tavLst>
                        <p:tav tm="0">
                          <p:val>
                            <p:strVal val="#ppt_y"/>
                          </p:val>
                        </p:tav>
                        <p:tav tm="100000">
                          <p:val>
                            <p:strVal val="#ppt_y"/>
                          </p:val>
                        </p:tav>
                      </p:tavLst>
                    </p:anim>
                  </p:childTnLst>
                </p:cTn>
              </p:par>
            </p:tnLst>
          </p:tmpl>
        </p:tmplLst>
      </p:bldP>
      <p:bldP spid="48" grpId="0" build="p">
        <p:tmplLst>
          <p:tmpl lvl="1">
            <p:tnLst>
              <p:par>
                <p:cTn presetID="2" presetClass="entr" presetSubtype="8" decel="100000" fill="hold" nodeType="afterEffect">
                  <p:stCondLst>
                    <p:cond delay="25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500" fill="hold"/>
                        <p:tgtEl>
                          <p:spTgt spid="48"/>
                        </p:tgtEl>
                        <p:attrNameLst>
                          <p:attrName>ppt_x</p:attrName>
                        </p:attrNameLst>
                      </p:cBhvr>
                      <p:tavLst>
                        <p:tav tm="0">
                          <p:val>
                            <p:strVal val="0-#ppt_w/2"/>
                          </p:val>
                        </p:tav>
                        <p:tav tm="100000">
                          <p:val>
                            <p:strVal val="#ppt_x"/>
                          </p:val>
                        </p:tav>
                      </p:tavLst>
                    </p:anim>
                    <p:anim calcmode="lin" valueType="num">
                      <p:cBhvr additive="base">
                        <p:cTn dur="500" fill="hold"/>
                        <p:tgtEl>
                          <p:spTgt spid="48"/>
                        </p:tgtEl>
                        <p:attrNameLst>
                          <p:attrName>ppt_y</p:attrName>
                        </p:attrNameLst>
                      </p:cBhvr>
                      <p:tavLst>
                        <p:tav tm="0">
                          <p:val>
                            <p:strVal val="#ppt_y"/>
                          </p:val>
                        </p:tav>
                        <p:tav tm="100000">
                          <p:val>
                            <p:strVal val="#ppt_y"/>
                          </p:val>
                        </p:tav>
                      </p:tavLst>
                    </p:anim>
                  </p:childTnLst>
                </p:cTn>
              </p:par>
            </p:tnLst>
          </p:tmpl>
        </p:tmplLst>
      </p:bldP>
      <p:bldP spid="49" grpId="0" build="p">
        <p:tmplLst>
          <p:tmpl lvl="1">
            <p:tnLst>
              <p:par>
                <p:cTn presetID="2" presetClass="entr" presetSubtype="8" decel="100000" fill="hold" nodeType="withEffect">
                  <p:stCondLst>
                    <p:cond delay="250"/>
                  </p:stCondLst>
                  <p:childTnLst>
                    <p:set>
                      <p:cBhvr>
                        <p:cTn dur="1" fill="hold">
                          <p:stCondLst>
                            <p:cond delay="0"/>
                          </p:stCondLst>
                        </p:cTn>
                        <p:tgtEl>
                          <p:spTgt spid="49"/>
                        </p:tgtEl>
                        <p:attrNameLst>
                          <p:attrName>style.visibility</p:attrName>
                        </p:attrNameLst>
                      </p:cBhvr>
                      <p:to>
                        <p:strVal val="visible"/>
                      </p:to>
                    </p:set>
                    <p:anim calcmode="lin" valueType="num">
                      <p:cBhvr additive="base">
                        <p:cTn dur="500" fill="hold"/>
                        <p:tgtEl>
                          <p:spTgt spid="49"/>
                        </p:tgtEl>
                        <p:attrNameLst>
                          <p:attrName>ppt_x</p:attrName>
                        </p:attrNameLst>
                      </p:cBhvr>
                      <p:tavLst>
                        <p:tav tm="0">
                          <p:val>
                            <p:strVal val="0-#ppt_w/2"/>
                          </p:val>
                        </p:tav>
                        <p:tav tm="100000">
                          <p:val>
                            <p:strVal val="#ppt_x"/>
                          </p:val>
                        </p:tav>
                      </p:tavLst>
                    </p:anim>
                    <p:anim calcmode="lin" valueType="num">
                      <p:cBhvr additive="base">
                        <p:cTn dur="500" fill="hold"/>
                        <p:tgtEl>
                          <p:spTgt spid="49"/>
                        </p:tgtEl>
                        <p:attrNameLst>
                          <p:attrName>ppt_y</p:attrName>
                        </p:attrNameLst>
                      </p:cBhvr>
                      <p:tavLst>
                        <p:tav tm="0">
                          <p:val>
                            <p:strVal val="#ppt_y"/>
                          </p:val>
                        </p:tav>
                        <p:tav tm="100000">
                          <p:val>
                            <p:strVal val="#ppt_y"/>
                          </p:val>
                        </p:tav>
                      </p:tavLst>
                    </p:anim>
                  </p:childTnLst>
                </p:cTn>
              </p:par>
            </p:tnLst>
          </p:tmpl>
        </p:tmplLst>
      </p:bldP>
      <p:bldP spid="52" grpId="0" build="p">
        <p:tmplLst>
          <p:tmpl lvl="1">
            <p:tnLst>
              <p:par>
                <p:cTn presetID="2" presetClass="entr" presetSubtype="8" decel="100000" fill="hold" nodeType="afterEffect">
                  <p:stCondLst>
                    <p:cond delay="25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0-#ppt_w/2"/>
                          </p:val>
                        </p:tav>
                        <p:tav tm="100000">
                          <p:val>
                            <p:strVal val="#ppt_x"/>
                          </p:val>
                        </p:tav>
                      </p:tavLst>
                    </p:anim>
                    <p:anim calcmode="lin" valueType="num">
                      <p:cBhvr additive="base">
                        <p:cTn dur="500" fill="hold"/>
                        <p:tgtEl>
                          <p:spTgt spid="52"/>
                        </p:tgtEl>
                        <p:attrNameLst>
                          <p:attrName>ppt_y</p:attrName>
                        </p:attrNameLst>
                      </p:cBhvr>
                      <p:tavLst>
                        <p:tav tm="0">
                          <p:val>
                            <p:strVal val="#ppt_y"/>
                          </p:val>
                        </p:tav>
                        <p:tav tm="100000">
                          <p:val>
                            <p:strVal val="#ppt_y"/>
                          </p:val>
                        </p:tav>
                      </p:tavLst>
                    </p:anim>
                  </p:childTnLst>
                </p:cTn>
              </p:par>
            </p:tnLst>
          </p:tmpl>
        </p:tmplLst>
      </p:bldP>
      <p:bldP spid="53" grpId="0" build="p">
        <p:tmplLst>
          <p:tmpl lvl="1">
            <p:tnLst>
              <p:par>
                <p:cTn presetID="2" presetClass="entr" presetSubtype="8" decel="10000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 calcmode="lin" valueType="num">
                      <p:cBhvr additive="base">
                        <p:cTn dur="500" fill="hold"/>
                        <p:tgtEl>
                          <p:spTgt spid="53"/>
                        </p:tgtEl>
                        <p:attrNameLst>
                          <p:attrName>ppt_x</p:attrName>
                        </p:attrNameLst>
                      </p:cBhvr>
                      <p:tavLst>
                        <p:tav tm="0">
                          <p:val>
                            <p:strVal val="0-#ppt_w/2"/>
                          </p:val>
                        </p:tav>
                        <p:tav tm="100000">
                          <p:val>
                            <p:strVal val="#ppt_x"/>
                          </p:val>
                        </p:tav>
                      </p:tavLst>
                    </p:anim>
                    <p:anim calcmode="lin" valueType="num">
                      <p:cBhvr additive="base">
                        <p:cTn dur="500" fill="hold"/>
                        <p:tgtEl>
                          <p:spTgt spid="53"/>
                        </p:tgtEl>
                        <p:attrNameLst>
                          <p:attrName>ppt_y</p:attrName>
                        </p:attrNameLst>
                      </p:cBhvr>
                      <p:tavLst>
                        <p:tav tm="0">
                          <p:val>
                            <p:strVal val="#ppt_y"/>
                          </p:val>
                        </p:tav>
                        <p:tav tm="100000">
                          <p:val>
                            <p:strVal val="#ppt_y"/>
                          </p:val>
                        </p:tav>
                      </p:tavLst>
                    </p:anim>
                  </p:childTnLst>
                </p:cTn>
              </p:par>
            </p:tnLst>
          </p:tmpl>
        </p:tmplLst>
      </p:bldP>
      <p:bldP spid="54" grpId="0" build="p">
        <p:tmplLst>
          <p:tmpl lvl="1">
            <p:tnLst>
              <p:par>
                <p:cTn presetID="2" presetClass="entr" presetSubtype="8" decel="100000" fill="hold" nodeType="afterEffect">
                  <p:stCondLst>
                    <p:cond delay="25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500" fill="hold"/>
                        <p:tgtEl>
                          <p:spTgt spid="54"/>
                        </p:tgtEl>
                        <p:attrNameLst>
                          <p:attrName>ppt_x</p:attrName>
                        </p:attrNameLst>
                      </p:cBhvr>
                      <p:tavLst>
                        <p:tav tm="0">
                          <p:val>
                            <p:strVal val="0-#ppt_w/2"/>
                          </p:val>
                        </p:tav>
                        <p:tav tm="100000">
                          <p:val>
                            <p:strVal val="#ppt_x"/>
                          </p:val>
                        </p:tav>
                      </p:tavLst>
                    </p:anim>
                    <p:anim calcmode="lin" valueType="num">
                      <p:cBhvr additive="base">
                        <p:cTn dur="500" fill="hold"/>
                        <p:tgtEl>
                          <p:spTgt spid="54"/>
                        </p:tgtEl>
                        <p:attrNameLst>
                          <p:attrName>ppt_y</p:attrName>
                        </p:attrNameLst>
                      </p:cBhvr>
                      <p:tavLst>
                        <p:tav tm="0">
                          <p:val>
                            <p:strVal val="#ppt_y"/>
                          </p:val>
                        </p:tav>
                        <p:tav tm="100000">
                          <p:val>
                            <p:strVal val="#ppt_y"/>
                          </p:val>
                        </p:tav>
                      </p:tavLst>
                    </p:anim>
                  </p:childTnLst>
                </p:cTn>
              </p:par>
            </p:tnLst>
          </p:tmpl>
        </p:tmplLst>
      </p:bldP>
      <p:bldP spid="55" grpId="0" build="p">
        <p:tmplLst>
          <p:tmpl lvl="1">
            <p:tnLst>
              <p:par>
                <p:cTn presetID="2" presetClass="entr" presetSubtype="8" decel="100000" fill="hold" nodeType="withEffect">
                  <p:stCondLst>
                    <p:cond delay="250"/>
                  </p:stCondLst>
                  <p:childTnLst>
                    <p:set>
                      <p:cBhvr>
                        <p:cTn dur="1" fill="hold">
                          <p:stCondLst>
                            <p:cond delay="0"/>
                          </p:stCondLst>
                        </p:cTn>
                        <p:tgtEl>
                          <p:spTgt spid="55"/>
                        </p:tgtEl>
                        <p:attrNameLst>
                          <p:attrName>style.visibility</p:attrName>
                        </p:attrNameLst>
                      </p:cBhvr>
                      <p:to>
                        <p:strVal val="visible"/>
                      </p:to>
                    </p:set>
                    <p:anim calcmode="lin" valueType="num">
                      <p:cBhvr additive="base">
                        <p:cTn dur="500" fill="hold"/>
                        <p:tgtEl>
                          <p:spTgt spid="55"/>
                        </p:tgtEl>
                        <p:attrNameLst>
                          <p:attrName>ppt_x</p:attrName>
                        </p:attrNameLst>
                      </p:cBhvr>
                      <p:tavLst>
                        <p:tav tm="0">
                          <p:val>
                            <p:strVal val="0-#ppt_w/2"/>
                          </p:val>
                        </p:tav>
                        <p:tav tm="100000">
                          <p:val>
                            <p:strVal val="#ppt_x"/>
                          </p:val>
                        </p:tav>
                      </p:tavLst>
                    </p:anim>
                    <p:anim calcmode="lin" valueType="num">
                      <p:cBhvr additive="base">
                        <p:cTn dur="500" fill="hold"/>
                        <p:tgtEl>
                          <p:spTgt spid="5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6 Points 2">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2" name="円/楕円 11"/>
          <p:cNvSpPr/>
          <p:nvPr userDrawn="1"/>
        </p:nvSpPr>
        <p:spPr>
          <a:xfrm>
            <a:off x="4167542" y="4019490"/>
            <a:ext cx="1113281" cy="1113185"/>
          </a:xfrm>
          <a:prstGeom prst="ellipse">
            <a:avLst/>
          </a:prstGeom>
          <a:solidFill>
            <a:schemeClr val="accent5"/>
          </a:solidFill>
          <a:ln w="152400">
            <a:noFill/>
          </a:ln>
          <a:effectLst>
            <a:outerShdw dist="101600" dir="2700000" algn="tl" rotWithShape="0">
              <a:schemeClr val="accent5">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3" name="円/楕円 12"/>
          <p:cNvSpPr/>
          <p:nvPr userDrawn="1"/>
        </p:nvSpPr>
        <p:spPr>
          <a:xfrm>
            <a:off x="6911178" y="2464344"/>
            <a:ext cx="1113281" cy="1113185"/>
          </a:xfrm>
          <a:prstGeom prst="ellipse">
            <a:avLst/>
          </a:prstGeom>
          <a:solidFill>
            <a:schemeClr val="accent3"/>
          </a:solidFill>
          <a:ln w="152400">
            <a:noFill/>
          </a:ln>
          <a:effectLst>
            <a:outerShdw dist="101600" dir="2700000" algn="tl" rotWithShape="0">
              <a:schemeClr val="accent3">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円/楕円 13"/>
          <p:cNvSpPr/>
          <p:nvPr userDrawn="1"/>
        </p:nvSpPr>
        <p:spPr>
          <a:xfrm>
            <a:off x="6911178" y="4019490"/>
            <a:ext cx="1113281" cy="1113185"/>
          </a:xfrm>
          <a:prstGeom prst="ellipse">
            <a:avLst/>
          </a:prstGeom>
          <a:solidFill>
            <a:schemeClr val="accent2"/>
          </a:solidFill>
          <a:ln w="152400">
            <a:noFill/>
          </a:ln>
          <a:effectLst>
            <a:outerShdw dist="101600" dir="2700000" algn="tl"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1" name="円/楕円 10"/>
          <p:cNvSpPr/>
          <p:nvPr userDrawn="1"/>
        </p:nvSpPr>
        <p:spPr>
          <a:xfrm>
            <a:off x="4167542" y="2464344"/>
            <a:ext cx="1113281" cy="1113185"/>
          </a:xfrm>
          <a:prstGeom prst="ellipse">
            <a:avLst/>
          </a:prstGeom>
          <a:solidFill>
            <a:schemeClr val="accent6"/>
          </a:solidFill>
          <a:ln w="152400">
            <a:noFill/>
          </a:ln>
          <a:effectLst>
            <a:outerShdw dist="101600" dir="2700000" algn="tl" rotWithShape="0">
              <a:schemeClr val="accent6">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円/楕円 9"/>
          <p:cNvSpPr/>
          <p:nvPr userDrawn="1"/>
        </p:nvSpPr>
        <p:spPr>
          <a:xfrm>
            <a:off x="5539360" y="4850284"/>
            <a:ext cx="1113281" cy="1113185"/>
          </a:xfrm>
          <a:prstGeom prst="ellipse">
            <a:avLst/>
          </a:prstGeom>
          <a:solidFill>
            <a:schemeClr val="accent4"/>
          </a:solidFill>
          <a:ln w="152400">
            <a:noFill/>
          </a:ln>
          <a:effectLst>
            <a:outerShdw dist="101600" dir="2700000" algn="tl" rotWithShape="0">
              <a:schemeClr val="accent4">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 name="円/楕円 8"/>
          <p:cNvSpPr/>
          <p:nvPr userDrawn="1"/>
        </p:nvSpPr>
        <p:spPr>
          <a:xfrm>
            <a:off x="5539360" y="1652302"/>
            <a:ext cx="1113281" cy="1113185"/>
          </a:xfrm>
          <a:prstGeom prst="ellipse">
            <a:avLst/>
          </a:prstGeom>
          <a:solidFill>
            <a:schemeClr val="accent1"/>
          </a:solidFill>
          <a:ln w="152400">
            <a:noFill/>
          </a:ln>
          <a:effectLst>
            <a:outerShdw dist="101600" dir="2700000" algn="tl" rotWithShape="0">
              <a:schemeClr val="accent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 name="円/楕円 4"/>
          <p:cNvSpPr/>
          <p:nvPr userDrawn="1"/>
        </p:nvSpPr>
        <p:spPr>
          <a:xfrm>
            <a:off x="4927234" y="2639371"/>
            <a:ext cx="2337532" cy="2337329"/>
          </a:xfrm>
          <a:prstGeom prst="ellipse">
            <a:avLst/>
          </a:prstGeom>
          <a:solidFill>
            <a:schemeClr val="tx2"/>
          </a:solidFill>
          <a:ln w="76200">
            <a:noFill/>
          </a:ln>
          <a:effectLst>
            <a:outerShdw dist="114300" dir="2700000" algn="tl" rotWithShape="0">
              <a:schemeClr val="tx2">
                <a:lumMod val="60000"/>
                <a:lumOff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6" name="テキスト プレースホルダー 6"/>
          <p:cNvSpPr>
            <a:spLocks noGrp="1"/>
          </p:cNvSpPr>
          <p:nvPr userDrawn="1">
            <p:ph type="body" sz="quarter" idx="21" hasCustomPrompt="1"/>
          </p:nvPr>
        </p:nvSpPr>
        <p:spPr>
          <a:xfrm>
            <a:off x="8738395" y="1713494"/>
            <a:ext cx="3188562" cy="480053"/>
          </a:xfrm>
        </p:spPr>
        <p:txBody>
          <a:bodyPr anchor="b">
            <a:noAutofit/>
          </a:bodyPr>
          <a:lstStyle>
            <a:lvl1pPr algn="l">
              <a:defRPr sz="1867"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sp>
        <p:nvSpPr>
          <p:cNvPr id="17" name="テキスト プレースホルダー 6"/>
          <p:cNvSpPr>
            <a:spLocks noGrp="1"/>
          </p:cNvSpPr>
          <p:nvPr userDrawn="1">
            <p:ph type="body" sz="quarter" idx="24" hasCustomPrompt="1"/>
          </p:nvPr>
        </p:nvSpPr>
        <p:spPr>
          <a:xfrm>
            <a:off x="8738395" y="2217257"/>
            <a:ext cx="3202232" cy="815548"/>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18" name="正方形/長方形 17"/>
          <p:cNvSpPr/>
          <p:nvPr userDrawn="1"/>
        </p:nvSpPr>
        <p:spPr>
          <a:xfrm>
            <a:off x="8835164" y="2152318"/>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2" name="テキスト プレースホルダー 6"/>
          <p:cNvSpPr>
            <a:spLocks noGrp="1"/>
          </p:cNvSpPr>
          <p:nvPr userDrawn="1">
            <p:ph type="body" sz="quarter" idx="25" hasCustomPrompt="1"/>
          </p:nvPr>
        </p:nvSpPr>
        <p:spPr>
          <a:xfrm>
            <a:off x="8738395" y="3230204"/>
            <a:ext cx="3188562" cy="480053"/>
          </a:xfrm>
        </p:spPr>
        <p:txBody>
          <a:bodyPr anchor="b">
            <a:noAutofit/>
          </a:bodyPr>
          <a:lstStyle>
            <a:lvl1pPr algn="l">
              <a:defRPr sz="1867"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23" name="テキスト プレースホルダー 6"/>
          <p:cNvSpPr>
            <a:spLocks noGrp="1"/>
          </p:cNvSpPr>
          <p:nvPr userDrawn="1">
            <p:ph type="body" sz="quarter" idx="26" hasCustomPrompt="1"/>
          </p:nvPr>
        </p:nvSpPr>
        <p:spPr>
          <a:xfrm>
            <a:off x="8738395" y="3733967"/>
            <a:ext cx="3202232" cy="815548"/>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4" name="正方形/長方形 23"/>
          <p:cNvSpPr/>
          <p:nvPr userDrawn="1"/>
        </p:nvSpPr>
        <p:spPr>
          <a:xfrm>
            <a:off x="8835164" y="3669028"/>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5" name="テキスト プレースホルダー 6"/>
          <p:cNvSpPr>
            <a:spLocks noGrp="1"/>
          </p:cNvSpPr>
          <p:nvPr userDrawn="1">
            <p:ph type="body" sz="quarter" idx="27" hasCustomPrompt="1"/>
          </p:nvPr>
        </p:nvSpPr>
        <p:spPr>
          <a:xfrm>
            <a:off x="8738395" y="4746915"/>
            <a:ext cx="3188562" cy="480053"/>
          </a:xfrm>
        </p:spPr>
        <p:txBody>
          <a:bodyPr anchor="b">
            <a:noAutofit/>
          </a:bodyPr>
          <a:lstStyle>
            <a:lvl1pPr algn="l">
              <a:defRPr sz="1867"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26" name="テキスト プレースホルダー 6"/>
          <p:cNvSpPr>
            <a:spLocks noGrp="1"/>
          </p:cNvSpPr>
          <p:nvPr userDrawn="1">
            <p:ph type="body" sz="quarter" idx="28" hasCustomPrompt="1"/>
          </p:nvPr>
        </p:nvSpPr>
        <p:spPr>
          <a:xfrm>
            <a:off x="8738395" y="5250677"/>
            <a:ext cx="3202232" cy="815548"/>
          </a:xfrm>
        </p:spPr>
        <p:txBody>
          <a:bodyPr anchor="t">
            <a:noAutofit/>
          </a:bodyPr>
          <a:lstStyle>
            <a:lvl1pPr algn="l">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27" name="正方形/長方形 26"/>
          <p:cNvSpPr/>
          <p:nvPr userDrawn="1"/>
        </p:nvSpPr>
        <p:spPr>
          <a:xfrm>
            <a:off x="8835164" y="5185739"/>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8" name="テキスト プレースホルダー 6"/>
          <p:cNvSpPr>
            <a:spLocks noGrp="1"/>
          </p:cNvSpPr>
          <p:nvPr userDrawn="1">
            <p:ph type="body" sz="quarter" idx="29" hasCustomPrompt="1"/>
          </p:nvPr>
        </p:nvSpPr>
        <p:spPr>
          <a:xfrm>
            <a:off x="491942" y="1715620"/>
            <a:ext cx="3188562" cy="480053"/>
          </a:xfrm>
        </p:spPr>
        <p:txBody>
          <a:bodyPr anchor="b">
            <a:noAutofit/>
          </a:bodyPr>
          <a:lstStyle>
            <a:lvl1pPr algn="r">
              <a:defRPr sz="1867" i="0" baseline="0">
                <a:solidFill>
                  <a:schemeClr val="accent6"/>
                </a:solidFill>
                <a:latin typeface="Route 159 SemiBold" pitchFamily="50" charset="0"/>
              </a:defRPr>
            </a:lvl1pPr>
          </a:lstStyle>
          <a:p>
            <a:pPr lvl="0"/>
            <a:r>
              <a:rPr kumimoji="1" lang="en-US" altLang="ja-JP" dirty="0"/>
              <a:t>Text goes here</a:t>
            </a:r>
            <a:endParaRPr kumimoji="1" lang="ja-JP" altLang="en-US" dirty="0"/>
          </a:p>
        </p:txBody>
      </p:sp>
      <p:sp>
        <p:nvSpPr>
          <p:cNvPr id="29" name="テキスト プレースホルダー 6"/>
          <p:cNvSpPr>
            <a:spLocks noGrp="1"/>
          </p:cNvSpPr>
          <p:nvPr userDrawn="1">
            <p:ph type="body" sz="quarter" idx="30" hasCustomPrompt="1"/>
          </p:nvPr>
        </p:nvSpPr>
        <p:spPr>
          <a:xfrm>
            <a:off x="478272" y="2219382"/>
            <a:ext cx="3202232" cy="815548"/>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0" name="正方形/長方形 29"/>
          <p:cNvSpPr/>
          <p:nvPr userDrawn="1"/>
        </p:nvSpPr>
        <p:spPr>
          <a:xfrm>
            <a:off x="1432985" y="2154444"/>
            <a:ext cx="2160427" cy="4800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1" name="テキスト プレースホルダー 6"/>
          <p:cNvSpPr>
            <a:spLocks noGrp="1"/>
          </p:cNvSpPr>
          <p:nvPr userDrawn="1">
            <p:ph type="body" sz="quarter" idx="31" hasCustomPrompt="1"/>
          </p:nvPr>
        </p:nvSpPr>
        <p:spPr>
          <a:xfrm>
            <a:off x="491942" y="3232329"/>
            <a:ext cx="3188562" cy="480053"/>
          </a:xfrm>
        </p:spPr>
        <p:txBody>
          <a:bodyPr anchor="b">
            <a:noAutofit/>
          </a:bodyPr>
          <a:lstStyle>
            <a:lvl1pPr algn="r">
              <a:defRPr sz="1867" i="0" baseline="0">
                <a:solidFill>
                  <a:schemeClr val="accent5"/>
                </a:solidFill>
                <a:latin typeface="Route 159 SemiBold" pitchFamily="50" charset="0"/>
              </a:defRPr>
            </a:lvl1pPr>
          </a:lstStyle>
          <a:p>
            <a:pPr lvl="0"/>
            <a:r>
              <a:rPr kumimoji="1" lang="en-US" altLang="ja-JP" dirty="0"/>
              <a:t>Text goes here</a:t>
            </a:r>
            <a:endParaRPr kumimoji="1" lang="ja-JP" altLang="en-US" dirty="0"/>
          </a:p>
        </p:txBody>
      </p:sp>
      <p:sp>
        <p:nvSpPr>
          <p:cNvPr id="32" name="テキスト プレースホルダー 6"/>
          <p:cNvSpPr>
            <a:spLocks noGrp="1"/>
          </p:cNvSpPr>
          <p:nvPr userDrawn="1">
            <p:ph type="body" sz="quarter" idx="32" hasCustomPrompt="1"/>
          </p:nvPr>
        </p:nvSpPr>
        <p:spPr>
          <a:xfrm>
            <a:off x="478272" y="3736092"/>
            <a:ext cx="3202232" cy="815548"/>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3" name="正方形/長方形 32"/>
          <p:cNvSpPr/>
          <p:nvPr userDrawn="1"/>
        </p:nvSpPr>
        <p:spPr>
          <a:xfrm>
            <a:off x="1432985" y="3671154"/>
            <a:ext cx="2160427" cy="480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4" name="テキスト プレースホルダー 6"/>
          <p:cNvSpPr>
            <a:spLocks noGrp="1"/>
          </p:cNvSpPr>
          <p:nvPr userDrawn="1">
            <p:ph type="body" sz="quarter" idx="33" hasCustomPrompt="1"/>
          </p:nvPr>
        </p:nvSpPr>
        <p:spPr>
          <a:xfrm>
            <a:off x="491942" y="4749040"/>
            <a:ext cx="3188562" cy="480053"/>
          </a:xfrm>
        </p:spPr>
        <p:txBody>
          <a:bodyPr anchor="b">
            <a:noAutofit/>
          </a:bodyPr>
          <a:lstStyle>
            <a:lvl1pPr algn="r">
              <a:defRPr sz="1867"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35" name="テキスト プレースホルダー 6"/>
          <p:cNvSpPr>
            <a:spLocks noGrp="1"/>
          </p:cNvSpPr>
          <p:nvPr userDrawn="1">
            <p:ph type="body" sz="quarter" idx="34" hasCustomPrompt="1"/>
          </p:nvPr>
        </p:nvSpPr>
        <p:spPr>
          <a:xfrm>
            <a:off x="478272" y="5252803"/>
            <a:ext cx="3202232" cy="815548"/>
          </a:xfrm>
        </p:spPr>
        <p:txBody>
          <a:bodyPr anchor="t">
            <a:noAutofit/>
          </a:bodyPr>
          <a:lstStyle>
            <a:lvl1pPr algn="r">
              <a:defRPr sz="1200" i="0" baseline="0">
                <a:solidFill>
                  <a:schemeClr val="tx2"/>
                </a:solidFill>
                <a:latin typeface="+mn-lt"/>
              </a:defRPr>
            </a:lvl1pPr>
          </a:lstStyle>
          <a:p>
            <a:pPr lvl="0"/>
            <a:r>
              <a:rPr kumimoji="1" lang="en-US" altLang="ja-JP" dirty="0"/>
              <a:t>Text goes here</a:t>
            </a:r>
            <a:endParaRPr kumimoji="1" lang="ja-JP" altLang="en-US" dirty="0"/>
          </a:p>
        </p:txBody>
      </p:sp>
      <p:sp>
        <p:nvSpPr>
          <p:cNvPr id="36" name="正方形/長方形 35"/>
          <p:cNvSpPr/>
          <p:nvPr userDrawn="1"/>
        </p:nvSpPr>
        <p:spPr>
          <a:xfrm>
            <a:off x="1432985" y="5187864"/>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9" name="フリーフォーム 38"/>
          <p:cNvSpPr/>
          <p:nvPr userDrawn="1"/>
        </p:nvSpPr>
        <p:spPr>
          <a:xfrm>
            <a:off x="6744890" y="1726795"/>
            <a:ext cx="1888169" cy="392291"/>
          </a:xfrm>
          <a:custGeom>
            <a:avLst/>
            <a:gdLst>
              <a:gd name="connsiteX0" fmla="*/ 2656114 w 2656114"/>
              <a:gd name="connsiteY0" fmla="*/ 588436 h 588436"/>
              <a:gd name="connsiteX1" fmla="*/ 1436914 w 2656114"/>
              <a:gd name="connsiteY1" fmla="*/ 22378 h 588436"/>
              <a:gd name="connsiteX2" fmla="*/ 0 w 2656114"/>
              <a:gd name="connsiteY2" fmla="*/ 167521 h 588436"/>
            </a:gdLst>
            <a:ahLst/>
            <a:cxnLst>
              <a:cxn ang="0">
                <a:pos x="connsiteX0" y="connsiteY0"/>
              </a:cxn>
              <a:cxn ang="0">
                <a:pos x="connsiteX1" y="connsiteY1"/>
              </a:cxn>
              <a:cxn ang="0">
                <a:pos x="connsiteX2" y="connsiteY2"/>
              </a:cxn>
            </a:cxnLst>
            <a:rect l="l" t="t" r="r" b="b"/>
            <a:pathLst>
              <a:path w="2656114" h="588436">
                <a:moveTo>
                  <a:pt x="2656114" y="588436"/>
                </a:moveTo>
                <a:cubicBezTo>
                  <a:pt x="2267857" y="340483"/>
                  <a:pt x="1879600" y="92530"/>
                  <a:pt x="1436914" y="22378"/>
                </a:cubicBezTo>
                <a:cubicBezTo>
                  <a:pt x="994228" y="-47774"/>
                  <a:pt x="497114" y="59873"/>
                  <a:pt x="0" y="167521"/>
                </a:cubicBezTo>
              </a:path>
            </a:pathLst>
          </a:custGeom>
          <a:noFill/>
          <a:ln>
            <a:solidFill>
              <a:schemeClr val="accent1"/>
            </a:solidFill>
            <a:prstDash val="sysDot"/>
            <a:headEnd type="oval" w="lg" len="lg"/>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1" name="フリーフォーム 40"/>
          <p:cNvSpPr/>
          <p:nvPr userDrawn="1"/>
        </p:nvSpPr>
        <p:spPr>
          <a:xfrm rot="9807941">
            <a:off x="8212328" y="3365455"/>
            <a:ext cx="425666" cy="389796"/>
          </a:xfrm>
          <a:custGeom>
            <a:avLst/>
            <a:gdLst>
              <a:gd name="connsiteX0" fmla="*/ 609600 w 609600"/>
              <a:gd name="connsiteY0" fmla="*/ 972458 h 972458"/>
              <a:gd name="connsiteX1" fmla="*/ 435428 w 609600"/>
              <a:gd name="connsiteY1" fmla="*/ 478972 h 972458"/>
              <a:gd name="connsiteX2" fmla="*/ 0 w 609600"/>
              <a:gd name="connsiteY2" fmla="*/ 0 h 972458"/>
            </a:gdLst>
            <a:ahLst/>
            <a:cxnLst>
              <a:cxn ang="0">
                <a:pos x="connsiteX0" y="connsiteY0"/>
              </a:cxn>
              <a:cxn ang="0">
                <a:pos x="connsiteX1" y="connsiteY1"/>
              </a:cxn>
              <a:cxn ang="0">
                <a:pos x="connsiteX2" y="connsiteY2"/>
              </a:cxn>
            </a:cxnLst>
            <a:rect l="l" t="t" r="r" b="b"/>
            <a:pathLst>
              <a:path w="609600" h="972458">
                <a:moveTo>
                  <a:pt x="609600" y="972458"/>
                </a:moveTo>
                <a:cubicBezTo>
                  <a:pt x="573314" y="806753"/>
                  <a:pt x="537028" y="641048"/>
                  <a:pt x="435428" y="478972"/>
                </a:cubicBezTo>
                <a:cubicBezTo>
                  <a:pt x="333828" y="316896"/>
                  <a:pt x="166914" y="158448"/>
                  <a:pt x="0" y="0"/>
                </a:cubicBezTo>
              </a:path>
            </a:pathLst>
          </a:custGeom>
          <a:noFill/>
          <a:ln>
            <a:solidFill>
              <a:schemeClr val="accent3"/>
            </a:solidFill>
            <a:prstDash val="sysDot"/>
            <a:headEnd type="oval" w="lg" len="lg"/>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3" name="フリーフォーム 42"/>
          <p:cNvSpPr/>
          <p:nvPr userDrawn="1"/>
        </p:nvSpPr>
        <p:spPr>
          <a:xfrm>
            <a:off x="3764365" y="5215467"/>
            <a:ext cx="1780574" cy="603973"/>
          </a:xfrm>
          <a:custGeom>
            <a:avLst/>
            <a:gdLst>
              <a:gd name="connsiteX0" fmla="*/ 0 w 2670629"/>
              <a:gd name="connsiteY0" fmla="*/ 0 h 905959"/>
              <a:gd name="connsiteX1" fmla="*/ 1146629 w 2670629"/>
              <a:gd name="connsiteY1" fmla="*/ 841829 h 905959"/>
              <a:gd name="connsiteX2" fmla="*/ 2670629 w 2670629"/>
              <a:gd name="connsiteY2" fmla="*/ 783771 h 905959"/>
            </a:gdLst>
            <a:ahLst/>
            <a:cxnLst>
              <a:cxn ang="0">
                <a:pos x="connsiteX0" y="connsiteY0"/>
              </a:cxn>
              <a:cxn ang="0">
                <a:pos x="connsiteX1" y="connsiteY1"/>
              </a:cxn>
              <a:cxn ang="0">
                <a:pos x="connsiteX2" y="connsiteY2"/>
              </a:cxn>
            </a:cxnLst>
            <a:rect l="l" t="t" r="r" b="b"/>
            <a:pathLst>
              <a:path w="2670629" h="905959">
                <a:moveTo>
                  <a:pt x="0" y="0"/>
                </a:moveTo>
                <a:cubicBezTo>
                  <a:pt x="350762" y="355600"/>
                  <a:pt x="701524" y="711201"/>
                  <a:pt x="1146629" y="841829"/>
                </a:cubicBezTo>
                <a:cubicBezTo>
                  <a:pt x="1591734" y="972457"/>
                  <a:pt x="2131181" y="878114"/>
                  <a:pt x="2670629" y="783771"/>
                </a:cubicBezTo>
              </a:path>
            </a:pathLst>
          </a:custGeom>
          <a:noFill/>
          <a:ln>
            <a:solidFill>
              <a:schemeClr val="accent4"/>
            </a:solidFill>
            <a:prstDash val="sysDot"/>
            <a:headEnd type="oval" w="lg" len="lg"/>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4" name="フリーフォーム 43"/>
          <p:cNvSpPr/>
          <p:nvPr userDrawn="1"/>
        </p:nvSpPr>
        <p:spPr>
          <a:xfrm>
            <a:off x="3696626" y="3686629"/>
            <a:ext cx="735454" cy="290285"/>
          </a:xfrm>
          <a:custGeom>
            <a:avLst/>
            <a:gdLst>
              <a:gd name="connsiteX0" fmla="*/ 0 w 1103086"/>
              <a:gd name="connsiteY0" fmla="*/ 0 h 435428"/>
              <a:gd name="connsiteX1" fmla="*/ 551543 w 1103086"/>
              <a:gd name="connsiteY1" fmla="*/ 87086 h 435428"/>
              <a:gd name="connsiteX2" fmla="*/ 1103086 w 1103086"/>
              <a:gd name="connsiteY2" fmla="*/ 435428 h 435428"/>
            </a:gdLst>
            <a:ahLst/>
            <a:cxnLst>
              <a:cxn ang="0">
                <a:pos x="connsiteX0" y="connsiteY0"/>
              </a:cxn>
              <a:cxn ang="0">
                <a:pos x="connsiteX1" y="connsiteY1"/>
              </a:cxn>
              <a:cxn ang="0">
                <a:pos x="connsiteX2" y="connsiteY2"/>
              </a:cxn>
            </a:cxnLst>
            <a:rect l="l" t="t" r="r" b="b"/>
            <a:pathLst>
              <a:path w="1103086" h="435428">
                <a:moveTo>
                  <a:pt x="0" y="0"/>
                </a:moveTo>
                <a:cubicBezTo>
                  <a:pt x="183847" y="7257"/>
                  <a:pt x="367695" y="14515"/>
                  <a:pt x="551543" y="87086"/>
                </a:cubicBezTo>
                <a:cubicBezTo>
                  <a:pt x="735391" y="159657"/>
                  <a:pt x="919238" y="297542"/>
                  <a:pt x="1103086" y="435428"/>
                </a:cubicBezTo>
              </a:path>
            </a:pathLst>
          </a:custGeom>
          <a:noFill/>
          <a:ln>
            <a:solidFill>
              <a:schemeClr val="accent5"/>
            </a:solidFill>
            <a:prstDash val="sysDot"/>
            <a:headEnd type="oval" w="lg" len="lg"/>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5" name="フリーフォーム 44"/>
          <p:cNvSpPr/>
          <p:nvPr userDrawn="1"/>
        </p:nvSpPr>
        <p:spPr>
          <a:xfrm>
            <a:off x="3720818" y="2140858"/>
            <a:ext cx="774163" cy="280609"/>
          </a:xfrm>
          <a:custGeom>
            <a:avLst/>
            <a:gdLst>
              <a:gd name="connsiteX0" fmla="*/ 0 w 1161143"/>
              <a:gd name="connsiteY0" fmla="*/ 0 h 420914"/>
              <a:gd name="connsiteX1" fmla="*/ 653143 w 1161143"/>
              <a:gd name="connsiteY1" fmla="*/ 101600 h 420914"/>
              <a:gd name="connsiteX2" fmla="*/ 1161143 w 1161143"/>
              <a:gd name="connsiteY2" fmla="*/ 420914 h 420914"/>
            </a:gdLst>
            <a:ahLst/>
            <a:cxnLst>
              <a:cxn ang="0">
                <a:pos x="connsiteX0" y="connsiteY0"/>
              </a:cxn>
              <a:cxn ang="0">
                <a:pos x="connsiteX1" y="connsiteY1"/>
              </a:cxn>
              <a:cxn ang="0">
                <a:pos x="connsiteX2" y="connsiteY2"/>
              </a:cxn>
            </a:cxnLst>
            <a:rect l="l" t="t" r="r" b="b"/>
            <a:pathLst>
              <a:path w="1161143" h="420914">
                <a:moveTo>
                  <a:pt x="0" y="0"/>
                </a:moveTo>
                <a:cubicBezTo>
                  <a:pt x="229809" y="15724"/>
                  <a:pt x="459619" y="31448"/>
                  <a:pt x="653143" y="101600"/>
                </a:cubicBezTo>
                <a:cubicBezTo>
                  <a:pt x="846667" y="171752"/>
                  <a:pt x="1003905" y="296333"/>
                  <a:pt x="1161143" y="420914"/>
                </a:cubicBezTo>
              </a:path>
            </a:pathLst>
          </a:custGeom>
          <a:noFill/>
          <a:ln>
            <a:solidFill>
              <a:schemeClr val="accent6"/>
            </a:solidFill>
            <a:prstDash val="sysDot"/>
            <a:headEnd type="oval" w="lg" len="lg"/>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6" name="フリーフォーム 45"/>
          <p:cNvSpPr/>
          <p:nvPr userDrawn="1"/>
        </p:nvSpPr>
        <p:spPr>
          <a:xfrm>
            <a:off x="7994375" y="5176762"/>
            <a:ext cx="638684" cy="127294"/>
          </a:xfrm>
          <a:custGeom>
            <a:avLst/>
            <a:gdLst>
              <a:gd name="connsiteX0" fmla="*/ 957943 w 957943"/>
              <a:gd name="connsiteY0" fmla="*/ 87086 h 190941"/>
              <a:gd name="connsiteX1" fmla="*/ 478972 w 957943"/>
              <a:gd name="connsiteY1" fmla="*/ 188686 h 190941"/>
              <a:gd name="connsiteX2" fmla="*/ 0 w 957943"/>
              <a:gd name="connsiteY2" fmla="*/ 0 h 190941"/>
            </a:gdLst>
            <a:ahLst/>
            <a:cxnLst>
              <a:cxn ang="0">
                <a:pos x="connsiteX0" y="connsiteY0"/>
              </a:cxn>
              <a:cxn ang="0">
                <a:pos x="connsiteX1" y="connsiteY1"/>
              </a:cxn>
              <a:cxn ang="0">
                <a:pos x="connsiteX2" y="connsiteY2"/>
              </a:cxn>
            </a:cxnLst>
            <a:rect l="l" t="t" r="r" b="b"/>
            <a:pathLst>
              <a:path w="957943" h="190941">
                <a:moveTo>
                  <a:pt x="957943" y="87086"/>
                </a:moveTo>
                <a:cubicBezTo>
                  <a:pt x="798286" y="145143"/>
                  <a:pt x="638629" y="203200"/>
                  <a:pt x="478972" y="188686"/>
                </a:cubicBezTo>
                <a:cubicBezTo>
                  <a:pt x="319315" y="174172"/>
                  <a:pt x="159657" y="87086"/>
                  <a:pt x="0" y="0"/>
                </a:cubicBezTo>
              </a:path>
            </a:pathLst>
          </a:custGeom>
          <a:noFill/>
          <a:ln>
            <a:solidFill>
              <a:schemeClr val="accent2"/>
            </a:solidFill>
            <a:prstDash val="sysDot"/>
            <a:headEnd type="oval" w="lg" len="lg"/>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47" name="図プレースホルダー 7"/>
          <p:cNvSpPr>
            <a:spLocks noGrp="1"/>
          </p:cNvSpPr>
          <p:nvPr userDrawn="1">
            <p:ph type="pic" sz="quarter" idx="17" hasCustomPrompt="1"/>
          </p:nvPr>
        </p:nvSpPr>
        <p:spPr>
          <a:xfrm>
            <a:off x="5882757" y="1974349"/>
            <a:ext cx="444738" cy="444699"/>
          </a:xfrm>
        </p:spPr>
        <p:txBody>
          <a:bodyPr>
            <a:normAutofit/>
          </a:bodyPr>
          <a:lstStyle>
            <a:lvl1pPr>
              <a:defRPr sz="733"/>
            </a:lvl1pPr>
          </a:lstStyle>
          <a:p>
            <a:r>
              <a:rPr kumimoji="1" lang="en-US" altLang="ja-JP" dirty="0"/>
              <a:t>ICON</a:t>
            </a:r>
            <a:endParaRPr kumimoji="1" lang="ja-JP" altLang="en-US" dirty="0"/>
          </a:p>
        </p:txBody>
      </p:sp>
      <p:sp>
        <p:nvSpPr>
          <p:cNvPr id="48" name="図プレースホルダー 7"/>
          <p:cNvSpPr>
            <a:spLocks noGrp="1"/>
          </p:cNvSpPr>
          <p:nvPr userDrawn="1">
            <p:ph type="pic" sz="quarter" idx="35" hasCustomPrompt="1"/>
          </p:nvPr>
        </p:nvSpPr>
        <p:spPr>
          <a:xfrm>
            <a:off x="7264766" y="2798587"/>
            <a:ext cx="444738" cy="444699"/>
          </a:xfrm>
        </p:spPr>
        <p:txBody>
          <a:bodyPr>
            <a:normAutofit/>
          </a:bodyPr>
          <a:lstStyle>
            <a:lvl1pPr>
              <a:defRPr sz="733"/>
            </a:lvl1pPr>
          </a:lstStyle>
          <a:p>
            <a:r>
              <a:rPr kumimoji="1" lang="en-US" altLang="ja-JP" dirty="0"/>
              <a:t>ICON</a:t>
            </a:r>
            <a:endParaRPr kumimoji="1" lang="ja-JP" altLang="en-US" dirty="0"/>
          </a:p>
        </p:txBody>
      </p:sp>
      <p:sp>
        <p:nvSpPr>
          <p:cNvPr id="49" name="図プレースホルダー 7"/>
          <p:cNvSpPr>
            <a:spLocks noGrp="1"/>
          </p:cNvSpPr>
          <p:nvPr userDrawn="1">
            <p:ph type="pic" sz="quarter" idx="36" hasCustomPrompt="1"/>
          </p:nvPr>
        </p:nvSpPr>
        <p:spPr>
          <a:xfrm>
            <a:off x="7264766" y="4353732"/>
            <a:ext cx="444738" cy="444699"/>
          </a:xfrm>
        </p:spPr>
        <p:txBody>
          <a:bodyPr>
            <a:normAutofit/>
          </a:bodyPr>
          <a:lstStyle>
            <a:lvl1pPr>
              <a:defRPr sz="733"/>
            </a:lvl1pPr>
          </a:lstStyle>
          <a:p>
            <a:r>
              <a:rPr kumimoji="1" lang="en-US" altLang="ja-JP" dirty="0"/>
              <a:t>ICON</a:t>
            </a:r>
            <a:endParaRPr kumimoji="1" lang="ja-JP" altLang="en-US" dirty="0"/>
          </a:p>
        </p:txBody>
      </p:sp>
      <p:sp>
        <p:nvSpPr>
          <p:cNvPr id="50" name="図プレースホルダー 7"/>
          <p:cNvSpPr>
            <a:spLocks noGrp="1"/>
          </p:cNvSpPr>
          <p:nvPr userDrawn="1">
            <p:ph type="pic" sz="quarter" idx="37" hasCustomPrompt="1"/>
          </p:nvPr>
        </p:nvSpPr>
        <p:spPr>
          <a:xfrm>
            <a:off x="5882757" y="5191693"/>
            <a:ext cx="444738" cy="444699"/>
          </a:xfrm>
        </p:spPr>
        <p:txBody>
          <a:bodyPr>
            <a:normAutofit/>
          </a:bodyPr>
          <a:lstStyle>
            <a:lvl1pPr>
              <a:defRPr sz="733"/>
            </a:lvl1pPr>
          </a:lstStyle>
          <a:p>
            <a:r>
              <a:rPr kumimoji="1" lang="en-US" altLang="ja-JP" dirty="0"/>
              <a:t>ICON</a:t>
            </a:r>
            <a:endParaRPr kumimoji="1" lang="ja-JP" altLang="en-US" dirty="0"/>
          </a:p>
        </p:txBody>
      </p:sp>
      <p:sp>
        <p:nvSpPr>
          <p:cNvPr id="51" name="図プレースホルダー 7"/>
          <p:cNvSpPr>
            <a:spLocks noGrp="1"/>
          </p:cNvSpPr>
          <p:nvPr userDrawn="1">
            <p:ph type="pic" sz="quarter" idx="38" hasCustomPrompt="1"/>
          </p:nvPr>
        </p:nvSpPr>
        <p:spPr>
          <a:xfrm>
            <a:off x="4515332" y="4353732"/>
            <a:ext cx="444738" cy="444699"/>
          </a:xfrm>
        </p:spPr>
        <p:txBody>
          <a:bodyPr>
            <a:normAutofit/>
          </a:bodyPr>
          <a:lstStyle>
            <a:lvl1pPr>
              <a:defRPr sz="733"/>
            </a:lvl1pPr>
          </a:lstStyle>
          <a:p>
            <a:r>
              <a:rPr kumimoji="1" lang="en-US" altLang="ja-JP" dirty="0"/>
              <a:t>ICON</a:t>
            </a:r>
            <a:endParaRPr kumimoji="1" lang="ja-JP" altLang="en-US" dirty="0"/>
          </a:p>
        </p:txBody>
      </p:sp>
      <p:sp>
        <p:nvSpPr>
          <p:cNvPr id="52" name="図プレースホルダー 7"/>
          <p:cNvSpPr>
            <a:spLocks noGrp="1"/>
          </p:cNvSpPr>
          <p:nvPr userDrawn="1">
            <p:ph type="pic" sz="quarter" idx="39" hasCustomPrompt="1"/>
          </p:nvPr>
        </p:nvSpPr>
        <p:spPr>
          <a:xfrm>
            <a:off x="4515332" y="2798587"/>
            <a:ext cx="444738" cy="444699"/>
          </a:xfrm>
        </p:spPr>
        <p:txBody>
          <a:bodyPr>
            <a:normAutofit/>
          </a:bodyPr>
          <a:lstStyle>
            <a:lvl1pPr>
              <a:defRPr sz="733"/>
            </a:lvl1pPr>
          </a:lstStyle>
          <a:p>
            <a:r>
              <a:rPr kumimoji="1" lang="en-US" altLang="ja-JP" dirty="0"/>
              <a:t>ICON</a:t>
            </a:r>
            <a:endParaRPr kumimoji="1" lang="ja-JP" altLang="en-US" dirty="0"/>
          </a:p>
        </p:txBody>
      </p:sp>
      <p:sp>
        <p:nvSpPr>
          <p:cNvPr id="53" name="テキスト プレースホルダー 6"/>
          <p:cNvSpPr>
            <a:spLocks noGrp="1"/>
          </p:cNvSpPr>
          <p:nvPr userDrawn="1">
            <p:ph type="body" sz="quarter" idx="40" hasCustomPrompt="1"/>
          </p:nvPr>
        </p:nvSpPr>
        <p:spPr>
          <a:xfrm>
            <a:off x="5143774" y="3106058"/>
            <a:ext cx="1901104" cy="1441751"/>
          </a:xfrm>
        </p:spPr>
        <p:txBody>
          <a:bodyPr anchor="ctr">
            <a:noAutofit/>
          </a:bodyPr>
          <a:lstStyle>
            <a:lvl1pPr algn="ctr">
              <a:defRPr sz="2400" i="0" baseline="0">
                <a:solidFill>
                  <a:schemeClr val="bg1"/>
                </a:solidFill>
                <a:latin typeface="Route 159 Light" pitchFamily="50" charset="0"/>
              </a:defRPr>
            </a:lvl1pPr>
          </a:lstStyle>
          <a:p>
            <a:pPr lvl="0"/>
            <a:r>
              <a:rPr kumimoji="1" lang="en-US" altLang="ja-JP" dirty="0"/>
              <a:t>Word</a:t>
            </a:r>
            <a:endParaRPr kumimoji="1" lang="ja-JP" altLang="en-US" dirty="0"/>
          </a:p>
        </p:txBody>
      </p:sp>
    </p:spTree>
    <p:extLst>
      <p:ext uri="{BB962C8B-B14F-4D97-AF65-F5344CB8AC3E}">
        <p14:creationId xmlns:p14="http://schemas.microsoft.com/office/powerpoint/2010/main" val="305814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53" presetClass="entr" presetSubtype="16"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par>
                                <p:cTn id="18" presetID="53" presetClass="entr" presetSubtype="16" fill="hold" grpId="0" nodeType="withEffect">
                                  <p:stCondLst>
                                    <p:cond delay="250"/>
                                  </p:stCondLst>
                                  <p:iterate type="lt">
                                    <p:tmPct val="10000"/>
                                  </p:iterate>
                                  <p:childTnLst>
                                    <p:set>
                                      <p:cBhvr>
                                        <p:cTn id="19" dur="1" fill="hold">
                                          <p:stCondLst>
                                            <p:cond delay="0"/>
                                          </p:stCondLst>
                                        </p:cTn>
                                        <p:tgtEl>
                                          <p:spTgt spid="53">
                                            <p:txEl>
                                              <p:pRg st="0" end="0"/>
                                            </p:txEl>
                                          </p:spTgt>
                                        </p:tgtEl>
                                        <p:attrNameLst>
                                          <p:attrName>style.visibility</p:attrName>
                                        </p:attrNameLst>
                                      </p:cBhvr>
                                      <p:to>
                                        <p:strVal val="visible"/>
                                      </p:to>
                                    </p:set>
                                    <p:anim calcmode="lin" valueType="num">
                                      <p:cBhvr>
                                        <p:cTn id="20" dur="500" fill="hold"/>
                                        <p:tgtEl>
                                          <p:spTgt spid="53">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53">
                                            <p:txEl>
                                              <p:pRg st="0" end="0"/>
                                            </p:txEl>
                                          </p:spTgt>
                                        </p:tgtEl>
                                        <p:attrNameLst>
                                          <p:attrName>ppt_h</p:attrName>
                                        </p:attrNameLst>
                                      </p:cBhvr>
                                      <p:tavLst>
                                        <p:tav tm="0">
                                          <p:val>
                                            <p:fltVal val="0"/>
                                          </p:val>
                                        </p:tav>
                                        <p:tav tm="100000">
                                          <p:val>
                                            <p:strVal val="#ppt_h"/>
                                          </p:val>
                                        </p:tav>
                                      </p:tavLst>
                                    </p:anim>
                                    <p:animEffect transition="in" filter="fade">
                                      <p:cBhvr>
                                        <p:cTn id="22" dur="500"/>
                                        <p:tgtEl>
                                          <p:spTgt spid="53">
                                            <p:txEl>
                                              <p:pRg st="0" end="0"/>
                                            </p:txEl>
                                          </p:spTgt>
                                        </p:tgtEl>
                                      </p:cBhvr>
                                    </p:animEffect>
                                  </p:childTnLst>
                                </p:cTn>
                              </p:par>
                            </p:childTnLst>
                          </p:cTn>
                        </p:par>
                        <p:par>
                          <p:cTn id="23" fill="hold">
                            <p:stCondLst>
                              <p:cond delay="1400"/>
                            </p:stCondLst>
                            <p:childTnLst>
                              <p:par>
                                <p:cTn id="24" presetID="49" presetClass="entr" presetSubtype="0" decel="100000" fill="hold" grpId="0" nodeType="afterEffect">
                                  <p:stCondLst>
                                    <p:cond delay="0"/>
                                  </p:stCondLst>
                                  <p:childTnLst>
                                    <p:set>
                                      <p:cBhvr>
                                        <p:cTn id="25" dur="1" fill="hold">
                                          <p:stCondLst>
                                            <p:cond delay="0"/>
                                          </p:stCondLst>
                                        </p:cTn>
                                        <p:tgtEl>
                                          <p:spTgt spid="47"/>
                                        </p:tgtEl>
                                        <p:attrNameLst>
                                          <p:attrName>style.visibility</p:attrName>
                                        </p:attrNameLst>
                                      </p:cBhvr>
                                      <p:to>
                                        <p:strVal val="visible"/>
                                      </p:to>
                                    </p:set>
                                    <p:anim calcmode="lin" valueType="num">
                                      <p:cBhvr>
                                        <p:cTn id="26" dur="500" fill="hold"/>
                                        <p:tgtEl>
                                          <p:spTgt spid="47"/>
                                        </p:tgtEl>
                                        <p:attrNameLst>
                                          <p:attrName>ppt_w</p:attrName>
                                        </p:attrNameLst>
                                      </p:cBhvr>
                                      <p:tavLst>
                                        <p:tav tm="0">
                                          <p:val>
                                            <p:fltVal val="0"/>
                                          </p:val>
                                        </p:tav>
                                        <p:tav tm="100000">
                                          <p:val>
                                            <p:strVal val="#ppt_w"/>
                                          </p:val>
                                        </p:tav>
                                      </p:tavLst>
                                    </p:anim>
                                    <p:anim calcmode="lin" valueType="num">
                                      <p:cBhvr>
                                        <p:cTn id="27" dur="500" fill="hold"/>
                                        <p:tgtEl>
                                          <p:spTgt spid="47"/>
                                        </p:tgtEl>
                                        <p:attrNameLst>
                                          <p:attrName>ppt_h</p:attrName>
                                        </p:attrNameLst>
                                      </p:cBhvr>
                                      <p:tavLst>
                                        <p:tav tm="0">
                                          <p:val>
                                            <p:fltVal val="0"/>
                                          </p:val>
                                        </p:tav>
                                        <p:tav tm="100000">
                                          <p:val>
                                            <p:strVal val="#ppt_h"/>
                                          </p:val>
                                        </p:tav>
                                      </p:tavLst>
                                    </p:anim>
                                    <p:anim calcmode="lin" valueType="num">
                                      <p:cBhvr>
                                        <p:cTn id="28" dur="500" fill="hold"/>
                                        <p:tgtEl>
                                          <p:spTgt spid="47"/>
                                        </p:tgtEl>
                                        <p:attrNameLst>
                                          <p:attrName>style.rotation</p:attrName>
                                        </p:attrNameLst>
                                      </p:cBhvr>
                                      <p:tavLst>
                                        <p:tav tm="0">
                                          <p:val>
                                            <p:fltVal val="360"/>
                                          </p:val>
                                        </p:tav>
                                        <p:tav tm="100000">
                                          <p:val>
                                            <p:fltVal val="0"/>
                                          </p:val>
                                        </p:tav>
                                      </p:tavLst>
                                    </p:anim>
                                    <p:animEffect transition="in" filter="fade">
                                      <p:cBhvr>
                                        <p:cTn id="29" dur="500"/>
                                        <p:tgtEl>
                                          <p:spTgt spid="47"/>
                                        </p:tgtEl>
                                      </p:cBhvr>
                                    </p:animEffect>
                                  </p:childTnLst>
                                </p:cTn>
                              </p:par>
                              <p:par>
                                <p:cTn id="30" presetID="49" presetClass="entr" presetSubtype="0" decel="10000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 calcmode="lin" valueType="num">
                                      <p:cBhvr>
                                        <p:cTn id="34" dur="500" fill="hold"/>
                                        <p:tgtEl>
                                          <p:spTgt spid="9"/>
                                        </p:tgtEl>
                                        <p:attrNameLst>
                                          <p:attrName>style.rotation</p:attrName>
                                        </p:attrNameLst>
                                      </p:cBhvr>
                                      <p:tavLst>
                                        <p:tav tm="0">
                                          <p:val>
                                            <p:fltVal val="360"/>
                                          </p:val>
                                        </p:tav>
                                        <p:tav tm="100000">
                                          <p:val>
                                            <p:fltVal val="0"/>
                                          </p:val>
                                        </p:tav>
                                      </p:tavLst>
                                    </p:anim>
                                    <p:animEffect transition="in" filter="fade">
                                      <p:cBhvr>
                                        <p:cTn id="35" dur="500"/>
                                        <p:tgtEl>
                                          <p:spTgt spid="9"/>
                                        </p:tgtEl>
                                      </p:cBhvr>
                                    </p:animEffect>
                                  </p:childTnLst>
                                </p:cTn>
                              </p:par>
                            </p:childTnLst>
                          </p:cTn>
                        </p:par>
                        <p:par>
                          <p:cTn id="36" fill="hold">
                            <p:stCondLst>
                              <p:cond delay="1900"/>
                            </p:stCondLst>
                            <p:childTnLst>
                              <p:par>
                                <p:cTn id="37" presetID="49" presetClass="entr" presetSubtype="0" decel="100000" fill="hold" grpId="0" nodeType="afterEffect">
                                  <p:stCondLst>
                                    <p:cond delay="0"/>
                                  </p:stCondLst>
                                  <p:childTnLst>
                                    <p:set>
                                      <p:cBhvr>
                                        <p:cTn id="38" dur="1" fill="hold">
                                          <p:stCondLst>
                                            <p:cond delay="0"/>
                                          </p:stCondLst>
                                        </p:cTn>
                                        <p:tgtEl>
                                          <p:spTgt spid="48"/>
                                        </p:tgtEl>
                                        <p:attrNameLst>
                                          <p:attrName>style.visibility</p:attrName>
                                        </p:attrNameLst>
                                      </p:cBhvr>
                                      <p:to>
                                        <p:strVal val="visible"/>
                                      </p:to>
                                    </p:set>
                                    <p:anim calcmode="lin" valueType="num">
                                      <p:cBhvr>
                                        <p:cTn id="39" dur="500" fill="hold"/>
                                        <p:tgtEl>
                                          <p:spTgt spid="48"/>
                                        </p:tgtEl>
                                        <p:attrNameLst>
                                          <p:attrName>ppt_w</p:attrName>
                                        </p:attrNameLst>
                                      </p:cBhvr>
                                      <p:tavLst>
                                        <p:tav tm="0">
                                          <p:val>
                                            <p:fltVal val="0"/>
                                          </p:val>
                                        </p:tav>
                                        <p:tav tm="100000">
                                          <p:val>
                                            <p:strVal val="#ppt_w"/>
                                          </p:val>
                                        </p:tav>
                                      </p:tavLst>
                                    </p:anim>
                                    <p:anim calcmode="lin" valueType="num">
                                      <p:cBhvr>
                                        <p:cTn id="40" dur="500" fill="hold"/>
                                        <p:tgtEl>
                                          <p:spTgt spid="48"/>
                                        </p:tgtEl>
                                        <p:attrNameLst>
                                          <p:attrName>ppt_h</p:attrName>
                                        </p:attrNameLst>
                                      </p:cBhvr>
                                      <p:tavLst>
                                        <p:tav tm="0">
                                          <p:val>
                                            <p:fltVal val="0"/>
                                          </p:val>
                                        </p:tav>
                                        <p:tav tm="100000">
                                          <p:val>
                                            <p:strVal val="#ppt_h"/>
                                          </p:val>
                                        </p:tav>
                                      </p:tavLst>
                                    </p:anim>
                                    <p:anim calcmode="lin" valueType="num">
                                      <p:cBhvr>
                                        <p:cTn id="41" dur="500" fill="hold"/>
                                        <p:tgtEl>
                                          <p:spTgt spid="48"/>
                                        </p:tgtEl>
                                        <p:attrNameLst>
                                          <p:attrName>style.rotation</p:attrName>
                                        </p:attrNameLst>
                                      </p:cBhvr>
                                      <p:tavLst>
                                        <p:tav tm="0">
                                          <p:val>
                                            <p:fltVal val="360"/>
                                          </p:val>
                                        </p:tav>
                                        <p:tav tm="100000">
                                          <p:val>
                                            <p:fltVal val="0"/>
                                          </p:val>
                                        </p:tav>
                                      </p:tavLst>
                                    </p:anim>
                                    <p:animEffect transition="in" filter="fade">
                                      <p:cBhvr>
                                        <p:cTn id="42" dur="500"/>
                                        <p:tgtEl>
                                          <p:spTgt spid="48"/>
                                        </p:tgtEl>
                                      </p:cBhvr>
                                    </p:animEffect>
                                  </p:childTnLst>
                                </p:cTn>
                              </p:par>
                              <p:par>
                                <p:cTn id="43" presetID="49" presetClass="entr" presetSubtype="0" decel="10000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 calcmode="lin" valueType="num">
                                      <p:cBhvr>
                                        <p:cTn id="47" dur="500" fill="hold"/>
                                        <p:tgtEl>
                                          <p:spTgt spid="13"/>
                                        </p:tgtEl>
                                        <p:attrNameLst>
                                          <p:attrName>style.rotation</p:attrName>
                                        </p:attrNameLst>
                                      </p:cBhvr>
                                      <p:tavLst>
                                        <p:tav tm="0">
                                          <p:val>
                                            <p:fltVal val="360"/>
                                          </p:val>
                                        </p:tav>
                                        <p:tav tm="100000">
                                          <p:val>
                                            <p:fltVal val="0"/>
                                          </p:val>
                                        </p:tav>
                                      </p:tavLst>
                                    </p:anim>
                                    <p:animEffect transition="in" filter="fade">
                                      <p:cBhvr>
                                        <p:cTn id="48" dur="500"/>
                                        <p:tgtEl>
                                          <p:spTgt spid="13"/>
                                        </p:tgtEl>
                                      </p:cBhvr>
                                    </p:animEffect>
                                  </p:childTnLst>
                                </p:cTn>
                              </p:par>
                            </p:childTnLst>
                          </p:cTn>
                        </p:par>
                        <p:par>
                          <p:cTn id="49" fill="hold">
                            <p:stCondLst>
                              <p:cond delay="2400"/>
                            </p:stCondLst>
                            <p:childTnLst>
                              <p:par>
                                <p:cTn id="50" presetID="49" presetClass="entr" presetSubtype="0" decel="100000" fill="hold" grpId="0" nodeType="afterEffect">
                                  <p:stCondLst>
                                    <p:cond delay="0"/>
                                  </p:stCondLst>
                                  <p:childTnLst>
                                    <p:set>
                                      <p:cBhvr>
                                        <p:cTn id="51" dur="1" fill="hold">
                                          <p:stCondLst>
                                            <p:cond delay="0"/>
                                          </p:stCondLst>
                                        </p:cTn>
                                        <p:tgtEl>
                                          <p:spTgt spid="49"/>
                                        </p:tgtEl>
                                        <p:attrNameLst>
                                          <p:attrName>style.visibility</p:attrName>
                                        </p:attrNameLst>
                                      </p:cBhvr>
                                      <p:to>
                                        <p:strVal val="visible"/>
                                      </p:to>
                                    </p:set>
                                    <p:anim calcmode="lin" valueType="num">
                                      <p:cBhvr>
                                        <p:cTn id="52" dur="500" fill="hold"/>
                                        <p:tgtEl>
                                          <p:spTgt spid="49"/>
                                        </p:tgtEl>
                                        <p:attrNameLst>
                                          <p:attrName>ppt_w</p:attrName>
                                        </p:attrNameLst>
                                      </p:cBhvr>
                                      <p:tavLst>
                                        <p:tav tm="0">
                                          <p:val>
                                            <p:fltVal val="0"/>
                                          </p:val>
                                        </p:tav>
                                        <p:tav tm="100000">
                                          <p:val>
                                            <p:strVal val="#ppt_w"/>
                                          </p:val>
                                        </p:tav>
                                      </p:tavLst>
                                    </p:anim>
                                    <p:anim calcmode="lin" valueType="num">
                                      <p:cBhvr>
                                        <p:cTn id="53" dur="500" fill="hold"/>
                                        <p:tgtEl>
                                          <p:spTgt spid="49"/>
                                        </p:tgtEl>
                                        <p:attrNameLst>
                                          <p:attrName>ppt_h</p:attrName>
                                        </p:attrNameLst>
                                      </p:cBhvr>
                                      <p:tavLst>
                                        <p:tav tm="0">
                                          <p:val>
                                            <p:fltVal val="0"/>
                                          </p:val>
                                        </p:tav>
                                        <p:tav tm="100000">
                                          <p:val>
                                            <p:strVal val="#ppt_h"/>
                                          </p:val>
                                        </p:tav>
                                      </p:tavLst>
                                    </p:anim>
                                    <p:anim calcmode="lin" valueType="num">
                                      <p:cBhvr>
                                        <p:cTn id="54" dur="500" fill="hold"/>
                                        <p:tgtEl>
                                          <p:spTgt spid="49"/>
                                        </p:tgtEl>
                                        <p:attrNameLst>
                                          <p:attrName>style.rotation</p:attrName>
                                        </p:attrNameLst>
                                      </p:cBhvr>
                                      <p:tavLst>
                                        <p:tav tm="0">
                                          <p:val>
                                            <p:fltVal val="360"/>
                                          </p:val>
                                        </p:tav>
                                        <p:tav tm="100000">
                                          <p:val>
                                            <p:fltVal val="0"/>
                                          </p:val>
                                        </p:tav>
                                      </p:tavLst>
                                    </p:anim>
                                    <p:animEffect transition="in" filter="fade">
                                      <p:cBhvr>
                                        <p:cTn id="55" dur="500"/>
                                        <p:tgtEl>
                                          <p:spTgt spid="49"/>
                                        </p:tgtEl>
                                      </p:cBhvr>
                                    </p:animEffect>
                                  </p:childTnLst>
                                </p:cTn>
                              </p:par>
                              <p:par>
                                <p:cTn id="56" presetID="49" presetClass="entr" presetSubtype="0" decel="100000" fill="hold" grpId="0" nodeType="withEffect">
                                  <p:stCondLst>
                                    <p:cond delay="0"/>
                                  </p:stCondLst>
                                  <p:childTnLst>
                                    <p:set>
                                      <p:cBhvr>
                                        <p:cTn id="57" dur="1" fill="hold">
                                          <p:stCondLst>
                                            <p:cond delay="0"/>
                                          </p:stCondLst>
                                        </p:cTn>
                                        <p:tgtEl>
                                          <p:spTgt spid="14"/>
                                        </p:tgtEl>
                                        <p:attrNameLst>
                                          <p:attrName>style.visibility</p:attrName>
                                        </p:attrNameLst>
                                      </p:cBhvr>
                                      <p:to>
                                        <p:strVal val="visible"/>
                                      </p:to>
                                    </p:set>
                                    <p:anim calcmode="lin" valueType="num">
                                      <p:cBhvr>
                                        <p:cTn id="58" dur="500" fill="hold"/>
                                        <p:tgtEl>
                                          <p:spTgt spid="14"/>
                                        </p:tgtEl>
                                        <p:attrNameLst>
                                          <p:attrName>ppt_w</p:attrName>
                                        </p:attrNameLst>
                                      </p:cBhvr>
                                      <p:tavLst>
                                        <p:tav tm="0">
                                          <p:val>
                                            <p:fltVal val="0"/>
                                          </p:val>
                                        </p:tav>
                                        <p:tav tm="100000">
                                          <p:val>
                                            <p:strVal val="#ppt_w"/>
                                          </p:val>
                                        </p:tav>
                                      </p:tavLst>
                                    </p:anim>
                                    <p:anim calcmode="lin" valueType="num">
                                      <p:cBhvr>
                                        <p:cTn id="59" dur="500" fill="hold"/>
                                        <p:tgtEl>
                                          <p:spTgt spid="14"/>
                                        </p:tgtEl>
                                        <p:attrNameLst>
                                          <p:attrName>ppt_h</p:attrName>
                                        </p:attrNameLst>
                                      </p:cBhvr>
                                      <p:tavLst>
                                        <p:tav tm="0">
                                          <p:val>
                                            <p:fltVal val="0"/>
                                          </p:val>
                                        </p:tav>
                                        <p:tav tm="100000">
                                          <p:val>
                                            <p:strVal val="#ppt_h"/>
                                          </p:val>
                                        </p:tav>
                                      </p:tavLst>
                                    </p:anim>
                                    <p:anim calcmode="lin" valueType="num">
                                      <p:cBhvr>
                                        <p:cTn id="60" dur="500" fill="hold"/>
                                        <p:tgtEl>
                                          <p:spTgt spid="14"/>
                                        </p:tgtEl>
                                        <p:attrNameLst>
                                          <p:attrName>style.rotation</p:attrName>
                                        </p:attrNameLst>
                                      </p:cBhvr>
                                      <p:tavLst>
                                        <p:tav tm="0">
                                          <p:val>
                                            <p:fltVal val="360"/>
                                          </p:val>
                                        </p:tav>
                                        <p:tav tm="100000">
                                          <p:val>
                                            <p:fltVal val="0"/>
                                          </p:val>
                                        </p:tav>
                                      </p:tavLst>
                                    </p:anim>
                                    <p:animEffect transition="in" filter="fade">
                                      <p:cBhvr>
                                        <p:cTn id="61" dur="500"/>
                                        <p:tgtEl>
                                          <p:spTgt spid="14"/>
                                        </p:tgtEl>
                                      </p:cBhvr>
                                    </p:animEffect>
                                  </p:childTnLst>
                                </p:cTn>
                              </p:par>
                            </p:childTnLst>
                          </p:cTn>
                        </p:par>
                        <p:par>
                          <p:cTn id="62" fill="hold">
                            <p:stCondLst>
                              <p:cond delay="2900"/>
                            </p:stCondLst>
                            <p:childTnLst>
                              <p:par>
                                <p:cTn id="63" presetID="49" presetClass="entr" presetSubtype="0" decel="100000" fill="hold" grpId="0" nodeType="after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p:cTn id="65" dur="500" fill="hold"/>
                                        <p:tgtEl>
                                          <p:spTgt spid="50"/>
                                        </p:tgtEl>
                                        <p:attrNameLst>
                                          <p:attrName>ppt_w</p:attrName>
                                        </p:attrNameLst>
                                      </p:cBhvr>
                                      <p:tavLst>
                                        <p:tav tm="0">
                                          <p:val>
                                            <p:fltVal val="0"/>
                                          </p:val>
                                        </p:tav>
                                        <p:tav tm="100000">
                                          <p:val>
                                            <p:strVal val="#ppt_w"/>
                                          </p:val>
                                        </p:tav>
                                      </p:tavLst>
                                    </p:anim>
                                    <p:anim calcmode="lin" valueType="num">
                                      <p:cBhvr>
                                        <p:cTn id="66" dur="500" fill="hold"/>
                                        <p:tgtEl>
                                          <p:spTgt spid="50"/>
                                        </p:tgtEl>
                                        <p:attrNameLst>
                                          <p:attrName>ppt_h</p:attrName>
                                        </p:attrNameLst>
                                      </p:cBhvr>
                                      <p:tavLst>
                                        <p:tav tm="0">
                                          <p:val>
                                            <p:fltVal val="0"/>
                                          </p:val>
                                        </p:tav>
                                        <p:tav tm="100000">
                                          <p:val>
                                            <p:strVal val="#ppt_h"/>
                                          </p:val>
                                        </p:tav>
                                      </p:tavLst>
                                    </p:anim>
                                    <p:anim calcmode="lin" valueType="num">
                                      <p:cBhvr>
                                        <p:cTn id="67" dur="500" fill="hold"/>
                                        <p:tgtEl>
                                          <p:spTgt spid="50"/>
                                        </p:tgtEl>
                                        <p:attrNameLst>
                                          <p:attrName>style.rotation</p:attrName>
                                        </p:attrNameLst>
                                      </p:cBhvr>
                                      <p:tavLst>
                                        <p:tav tm="0">
                                          <p:val>
                                            <p:fltVal val="360"/>
                                          </p:val>
                                        </p:tav>
                                        <p:tav tm="100000">
                                          <p:val>
                                            <p:fltVal val="0"/>
                                          </p:val>
                                        </p:tav>
                                      </p:tavLst>
                                    </p:anim>
                                    <p:animEffect transition="in" filter="fade">
                                      <p:cBhvr>
                                        <p:cTn id="68" dur="500"/>
                                        <p:tgtEl>
                                          <p:spTgt spid="50"/>
                                        </p:tgtEl>
                                      </p:cBhvr>
                                    </p:animEffect>
                                  </p:childTnLst>
                                </p:cTn>
                              </p:par>
                              <p:par>
                                <p:cTn id="69" presetID="49" presetClass="entr" presetSubtype="0" decel="100000" fill="hold" grpId="0" nodeType="with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p:cTn id="71" dur="500" fill="hold"/>
                                        <p:tgtEl>
                                          <p:spTgt spid="10"/>
                                        </p:tgtEl>
                                        <p:attrNameLst>
                                          <p:attrName>ppt_w</p:attrName>
                                        </p:attrNameLst>
                                      </p:cBhvr>
                                      <p:tavLst>
                                        <p:tav tm="0">
                                          <p:val>
                                            <p:fltVal val="0"/>
                                          </p:val>
                                        </p:tav>
                                        <p:tav tm="100000">
                                          <p:val>
                                            <p:strVal val="#ppt_w"/>
                                          </p:val>
                                        </p:tav>
                                      </p:tavLst>
                                    </p:anim>
                                    <p:anim calcmode="lin" valueType="num">
                                      <p:cBhvr>
                                        <p:cTn id="72" dur="500" fill="hold"/>
                                        <p:tgtEl>
                                          <p:spTgt spid="10"/>
                                        </p:tgtEl>
                                        <p:attrNameLst>
                                          <p:attrName>ppt_h</p:attrName>
                                        </p:attrNameLst>
                                      </p:cBhvr>
                                      <p:tavLst>
                                        <p:tav tm="0">
                                          <p:val>
                                            <p:fltVal val="0"/>
                                          </p:val>
                                        </p:tav>
                                        <p:tav tm="100000">
                                          <p:val>
                                            <p:strVal val="#ppt_h"/>
                                          </p:val>
                                        </p:tav>
                                      </p:tavLst>
                                    </p:anim>
                                    <p:anim calcmode="lin" valueType="num">
                                      <p:cBhvr>
                                        <p:cTn id="73" dur="500" fill="hold"/>
                                        <p:tgtEl>
                                          <p:spTgt spid="10"/>
                                        </p:tgtEl>
                                        <p:attrNameLst>
                                          <p:attrName>style.rotation</p:attrName>
                                        </p:attrNameLst>
                                      </p:cBhvr>
                                      <p:tavLst>
                                        <p:tav tm="0">
                                          <p:val>
                                            <p:fltVal val="360"/>
                                          </p:val>
                                        </p:tav>
                                        <p:tav tm="100000">
                                          <p:val>
                                            <p:fltVal val="0"/>
                                          </p:val>
                                        </p:tav>
                                      </p:tavLst>
                                    </p:anim>
                                    <p:animEffect transition="in" filter="fade">
                                      <p:cBhvr>
                                        <p:cTn id="74" dur="500"/>
                                        <p:tgtEl>
                                          <p:spTgt spid="10"/>
                                        </p:tgtEl>
                                      </p:cBhvr>
                                    </p:animEffect>
                                  </p:childTnLst>
                                </p:cTn>
                              </p:par>
                            </p:childTnLst>
                          </p:cTn>
                        </p:par>
                        <p:par>
                          <p:cTn id="75" fill="hold">
                            <p:stCondLst>
                              <p:cond delay="3400"/>
                            </p:stCondLst>
                            <p:childTnLst>
                              <p:par>
                                <p:cTn id="76" presetID="49" presetClass="entr" presetSubtype="0" decel="100000" fill="hold" grpId="0" nodeType="afterEffect">
                                  <p:stCondLst>
                                    <p:cond delay="0"/>
                                  </p:stCondLst>
                                  <p:childTnLst>
                                    <p:set>
                                      <p:cBhvr>
                                        <p:cTn id="77" dur="1" fill="hold">
                                          <p:stCondLst>
                                            <p:cond delay="0"/>
                                          </p:stCondLst>
                                        </p:cTn>
                                        <p:tgtEl>
                                          <p:spTgt spid="51"/>
                                        </p:tgtEl>
                                        <p:attrNameLst>
                                          <p:attrName>style.visibility</p:attrName>
                                        </p:attrNameLst>
                                      </p:cBhvr>
                                      <p:to>
                                        <p:strVal val="visible"/>
                                      </p:to>
                                    </p:set>
                                    <p:anim calcmode="lin" valueType="num">
                                      <p:cBhvr>
                                        <p:cTn id="78" dur="500" fill="hold"/>
                                        <p:tgtEl>
                                          <p:spTgt spid="51"/>
                                        </p:tgtEl>
                                        <p:attrNameLst>
                                          <p:attrName>ppt_w</p:attrName>
                                        </p:attrNameLst>
                                      </p:cBhvr>
                                      <p:tavLst>
                                        <p:tav tm="0">
                                          <p:val>
                                            <p:fltVal val="0"/>
                                          </p:val>
                                        </p:tav>
                                        <p:tav tm="100000">
                                          <p:val>
                                            <p:strVal val="#ppt_w"/>
                                          </p:val>
                                        </p:tav>
                                      </p:tavLst>
                                    </p:anim>
                                    <p:anim calcmode="lin" valueType="num">
                                      <p:cBhvr>
                                        <p:cTn id="79" dur="500" fill="hold"/>
                                        <p:tgtEl>
                                          <p:spTgt spid="51"/>
                                        </p:tgtEl>
                                        <p:attrNameLst>
                                          <p:attrName>ppt_h</p:attrName>
                                        </p:attrNameLst>
                                      </p:cBhvr>
                                      <p:tavLst>
                                        <p:tav tm="0">
                                          <p:val>
                                            <p:fltVal val="0"/>
                                          </p:val>
                                        </p:tav>
                                        <p:tav tm="100000">
                                          <p:val>
                                            <p:strVal val="#ppt_h"/>
                                          </p:val>
                                        </p:tav>
                                      </p:tavLst>
                                    </p:anim>
                                    <p:anim calcmode="lin" valueType="num">
                                      <p:cBhvr>
                                        <p:cTn id="80" dur="500" fill="hold"/>
                                        <p:tgtEl>
                                          <p:spTgt spid="51"/>
                                        </p:tgtEl>
                                        <p:attrNameLst>
                                          <p:attrName>style.rotation</p:attrName>
                                        </p:attrNameLst>
                                      </p:cBhvr>
                                      <p:tavLst>
                                        <p:tav tm="0">
                                          <p:val>
                                            <p:fltVal val="360"/>
                                          </p:val>
                                        </p:tav>
                                        <p:tav tm="100000">
                                          <p:val>
                                            <p:fltVal val="0"/>
                                          </p:val>
                                        </p:tav>
                                      </p:tavLst>
                                    </p:anim>
                                    <p:animEffect transition="in" filter="fade">
                                      <p:cBhvr>
                                        <p:cTn id="81" dur="500"/>
                                        <p:tgtEl>
                                          <p:spTgt spid="51"/>
                                        </p:tgtEl>
                                      </p:cBhvr>
                                    </p:animEffect>
                                  </p:childTnLst>
                                </p:cTn>
                              </p:par>
                              <p:par>
                                <p:cTn id="82" presetID="49" presetClass="entr" presetSubtype="0" decel="100000" fill="hold" grpId="0" nodeType="withEffect">
                                  <p:stCondLst>
                                    <p:cond delay="0"/>
                                  </p:stCondLst>
                                  <p:childTnLst>
                                    <p:set>
                                      <p:cBhvr>
                                        <p:cTn id="83" dur="1" fill="hold">
                                          <p:stCondLst>
                                            <p:cond delay="0"/>
                                          </p:stCondLst>
                                        </p:cTn>
                                        <p:tgtEl>
                                          <p:spTgt spid="12"/>
                                        </p:tgtEl>
                                        <p:attrNameLst>
                                          <p:attrName>style.visibility</p:attrName>
                                        </p:attrNameLst>
                                      </p:cBhvr>
                                      <p:to>
                                        <p:strVal val="visible"/>
                                      </p:to>
                                    </p:set>
                                    <p:anim calcmode="lin" valueType="num">
                                      <p:cBhvr>
                                        <p:cTn id="84" dur="500" fill="hold"/>
                                        <p:tgtEl>
                                          <p:spTgt spid="12"/>
                                        </p:tgtEl>
                                        <p:attrNameLst>
                                          <p:attrName>ppt_w</p:attrName>
                                        </p:attrNameLst>
                                      </p:cBhvr>
                                      <p:tavLst>
                                        <p:tav tm="0">
                                          <p:val>
                                            <p:fltVal val="0"/>
                                          </p:val>
                                        </p:tav>
                                        <p:tav tm="100000">
                                          <p:val>
                                            <p:strVal val="#ppt_w"/>
                                          </p:val>
                                        </p:tav>
                                      </p:tavLst>
                                    </p:anim>
                                    <p:anim calcmode="lin" valueType="num">
                                      <p:cBhvr>
                                        <p:cTn id="85" dur="500" fill="hold"/>
                                        <p:tgtEl>
                                          <p:spTgt spid="12"/>
                                        </p:tgtEl>
                                        <p:attrNameLst>
                                          <p:attrName>ppt_h</p:attrName>
                                        </p:attrNameLst>
                                      </p:cBhvr>
                                      <p:tavLst>
                                        <p:tav tm="0">
                                          <p:val>
                                            <p:fltVal val="0"/>
                                          </p:val>
                                        </p:tav>
                                        <p:tav tm="100000">
                                          <p:val>
                                            <p:strVal val="#ppt_h"/>
                                          </p:val>
                                        </p:tav>
                                      </p:tavLst>
                                    </p:anim>
                                    <p:anim calcmode="lin" valueType="num">
                                      <p:cBhvr>
                                        <p:cTn id="86" dur="500" fill="hold"/>
                                        <p:tgtEl>
                                          <p:spTgt spid="12"/>
                                        </p:tgtEl>
                                        <p:attrNameLst>
                                          <p:attrName>style.rotation</p:attrName>
                                        </p:attrNameLst>
                                      </p:cBhvr>
                                      <p:tavLst>
                                        <p:tav tm="0">
                                          <p:val>
                                            <p:fltVal val="360"/>
                                          </p:val>
                                        </p:tav>
                                        <p:tav tm="100000">
                                          <p:val>
                                            <p:fltVal val="0"/>
                                          </p:val>
                                        </p:tav>
                                      </p:tavLst>
                                    </p:anim>
                                    <p:animEffect transition="in" filter="fade">
                                      <p:cBhvr>
                                        <p:cTn id="87" dur="500"/>
                                        <p:tgtEl>
                                          <p:spTgt spid="12"/>
                                        </p:tgtEl>
                                      </p:cBhvr>
                                    </p:animEffect>
                                  </p:childTnLst>
                                </p:cTn>
                              </p:par>
                            </p:childTnLst>
                          </p:cTn>
                        </p:par>
                        <p:par>
                          <p:cTn id="88" fill="hold">
                            <p:stCondLst>
                              <p:cond delay="3900"/>
                            </p:stCondLst>
                            <p:childTnLst>
                              <p:par>
                                <p:cTn id="89" presetID="49" presetClass="entr" presetSubtype="0" decel="100000" fill="hold" grpId="0" nodeType="after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p:cTn id="91" dur="500" fill="hold"/>
                                        <p:tgtEl>
                                          <p:spTgt spid="52"/>
                                        </p:tgtEl>
                                        <p:attrNameLst>
                                          <p:attrName>ppt_w</p:attrName>
                                        </p:attrNameLst>
                                      </p:cBhvr>
                                      <p:tavLst>
                                        <p:tav tm="0">
                                          <p:val>
                                            <p:fltVal val="0"/>
                                          </p:val>
                                        </p:tav>
                                        <p:tav tm="100000">
                                          <p:val>
                                            <p:strVal val="#ppt_w"/>
                                          </p:val>
                                        </p:tav>
                                      </p:tavLst>
                                    </p:anim>
                                    <p:anim calcmode="lin" valueType="num">
                                      <p:cBhvr>
                                        <p:cTn id="92" dur="500" fill="hold"/>
                                        <p:tgtEl>
                                          <p:spTgt spid="52"/>
                                        </p:tgtEl>
                                        <p:attrNameLst>
                                          <p:attrName>ppt_h</p:attrName>
                                        </p:attrNameLst>
                                      </p:cBhvr>
                                      <p:tavLst>
                                        <p:tav tm="0">
                                          <p:val>
                                            <p:fltVal val="0"/>
                                          </p:val>
                                        </p:tav>
                                        <p:tav tm="100000">
                                          <p:val>
                                            <p:strVal val="#ppt_h"/>
                                          </p:val>
                                        </p:tav>
                                      </p:tavLst>
                                    </p:anim>
                                    <p:anim calcmode="lin" valueType="num">
                                      <p:cBhvr>
                                        <p:cTn id="93" dur="500" fill="hold"/>
                                        <p:tgtEl>
                                          <p:spTgt spid="52"/>
                                        </p:tgtEl>
                                        <p:attrNameLst>
                                          <p:attrName>style.rotation</p:attrName>
                                        </p:attrNameLst>
                                      </p:cBhvr>
                                      <p:tavLst>
                                        <p:tav tm="0">
                                          <p:val>
                                            <p:fltVal val="360"/>
                                          </p:val>
                                        </p:tav>
                                        <p:tav tm="100000">
                                          <p:val>
                                            <p:fltVal val="0"/>
                                          </p:val>
                                        </p:tav>
                                      </p:tavLst>
                                    </p:anim>
                                    <p:animEffect transition="in" filter="fade">
                                      <p:cBhvr>
                                        <p:cTn id="94" dur="500"/>
                                        <p:tgtEl>
                                          <p:spTgt spid="52"/>
                                        </p:tgtEl>
                                      </p:cBhvr>
                                    </p:animEffect>
                                  </p:childTnLst>
                                </p:cTn>
                              </p:par>
                              <p:par>
                                <p:cTn id="95" presetID="49" presetClass="entr" presetSubtype="0" decel="100000" fill="hold" grpId="0" nodeType="with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p:cTn id="97" dur="500" fill="hold"/>
                                        <p:tgtEl>
                                          <p:spTgt spid="11"/>
                                        </p:tgtEl>
                                        <p:attrNameLst>
                                          <p:attrName>ppt_w</p:attrName>
                                        </p:attrNameLst>
                                      </p:cBhvr>
                                      <p:tavLst>
                                        <p:tav tm="0">
                                          <p:val>
                                            <p:fltVal val="0"/>
                                          </p:val>
                                        </p:tav>
                                        <p:tav tm="100000">
                                          <p:val>
                                            <p:strVal val="#ppt_w"/>
                                          </p:val>
                                        </p:tav>
                                      </p:tavLst>
                                    </p:anim>
                                    <p:anim calcmode="lin" valueType="num">
                                      <p:cBhvr>
                                        <p:cTn id="98" dur="500" fill="hold"/>
                                        <p:tgtEl>
                                          <p:spTgt spid="11"/>
                                        </p:tgtEl>
                                        <p:attrNameLst>
                                          <p:attrName>ppt_h</p:attrName>
                                        </p:attrNameLst>
                                      </p:cBhvr>
                                      <p:tavLst>
                                        <p:tav tm="0">
                                          <p:val>
                                            <p:fltVal val="0"/>
                                          </p:val>
                                        </p:tav>
                                        <p:tav tm="100000">
                                          <p:val>
                                            <p:strVal val="#ppt_h"/>
                                          </p:val>
                                        </p:tav>
                                      </p:tavLst>
                                    </p:anim>
                                    <p:anim calcmode="lin" valueType="num">
                                      <p:cBhvr>
                                        <p:cTn id="99" dur="500" fill="hold"/>
                                        <p:tgtEl>
                                          <p:spTgt spid="11"/>
                                        </p:tgtEl>
                                        <p:attrNameLst>
                                          <p:attrName>style.rotation</p:attrName>
                                        </p:attrNameLst>
                                      </p:cBhvr>
                                      <p:tavLst>
                                        <p:tav tm="0">
                                          <p:val>
                                            <p:fltVal val="360"/>
                                          </p:val>
                                        </p:tav>
                                        <p:tav tm="100000">
                                          <p:val>
                                            <p:fltVal val="0"/>
                                          </p:val>
                                        </p:tav>
                                      </p:tavLst>
                                    </p:anim>
                                    <p:animEffect transition="in" filter="fade">
                                      <p:cBhvr>
                                        <p:cTn id="100" dur="500"/>
                                        <p:tgtEl>
                                          <p:spTgt spid="11"/>
                                        </p:tgtEl>
                                      </p:cBhvr>
                                    </p:animEffect>
                                  </p:childTnLst>
                                </p:cTn>
                              </p:par>
                            </p:childTnLst>
                          </p:cTn>
                        </p:par>
                        <p:par>
                          <p:cTn id="101" fill="hold">
                            <p:stCondLst>
                              <p:cond delay="4400"/>
                            </p:stCondLst>
                            <p:childTnLst>
                              <p:par>
                                <p:cTn id="102" presetID="22" presetClass="entr" presetSubtype="8" fill="hold" grpId="0" nodeType="afterEffect">
                                  <p:stCondLst>
                                    <p:cond delay="0"/>
                                  </p:stCondLst>
                                  <p:childTnLst>
                                    <p:set>
                                      <p:cBhvr>
                                        <p:cTn id="103" dur="1" fill="hold">
                                          <p:stCondLst>
                                            <p:cond delay="0"/>
                                          </p:stCondLst>
                                        </p:cTn>
                                        <p:tgtEl>
                                          <p:spTgt spid="39"/>
                                        </p:tgtEl>
                                        <p:attrNameLst>
                                          <p:attrName>style.visibility</p:attrName>
                                        </p:attrNameLst>
                                      </p:cBhvr>
                                      <p:to>
                                        <p:strVal val="visible"/>
                                      </p:to>
                                    </p:set>
                                    <p:animEffect transition="in" filter="wipe(left)">
                                      <p:cBhvr>
                                        <p:cTn id="104" dur="500"/>
                                        <p:tgtEl>
                                          <p:spTgt spid="39"/>
                                        </p:tgtEl>
                                      </p:cBhvr>
                                    </p:animEffect>
                                  </p:childTnLst>
                                </p:cTn>
                              </p:par>
                            </p:childTnLst>
                          </p:cTn>
                        </p:par>
                        <p:par>
                          <p:cTn id="105" fill="hold">
                            <p:stCondLst>
                              <p:cond delay="4900"/>
                            </p:stCondLst>
                            <p:childTnLst>
                              <p:par>
                                <p:cTn id="106" presetID="2" presetClass="entr" presetSubtype="2" decel="100000" fill="hold" grpId="0" nodeType="afterEffect">
                                  <p:stCondLst>
                                    <p:cond delay="0"/>
                                  </p:stCondLst>
                                  <p:iterate type="wd">
                                    <p:tmPct val="10000"/>
                                  </p:iterate>
                                  <p:childTnLst>
                                    <p:set>
                                      <p:cBhvr>
                                        <p:cTn id="107" dur="1" fill="hold">
                                          <p:stCondLst>
                                            <p:cond delay="0"/>
                                          </p:stCondLst>
                                        </p:cTn>
                                        <p:tgtEl>
                                          <p:spTgt spid="16">
                                            <p:txEl>
                                              <p:pRg st="0" end="0"/>
                                            </p:txEl>
                                          </p:spTgt>
                                        </p:tgtEl>
                                        <p:attrNameLst>
                                          <p:attrName>style.visibility</p:attrName>
                                        </p:attrNameLst>
                                      </p:cBhvr>
                                      <p:to>
                                        <p:strVal val="visible"/>
                                      </p:to>
                                    </p:set>
                                    <p:anim calcmode="lin" valueType="num">
                                      <p:cBhvr additive="base">
                                        <p:cTn id="108" dur="500" fill="hold"/>
                                        <p:tgtEl>
                                          <p:spTgt spid="16">
                                            <p:txEl>
                                              <p:pRg st="0" end="0"/>
                                            </p:txEl>
                                          </p:spTgt>
                                        </p:tgtEl>
                                        <p:attrNameLst>
                                          <p:attrName>ppt_x</p:attrName>
                                        </p:attrNameLst>
                                      </p:cBhvr>
                                      <p:tavLst>
                                        <p:tav tm="0">
                                          <p:val>
                                            <p:strVal val="1+#ppt_w/2"/>
                                          </p:val>
                                        </p:tav>
                                        <p:tav tm="100000">
                                          <p:val>
                                            <p:strVal val="#ppt_x"/>
                                          </p:val>
                                        </p:tav>
                                      </p:tavLst>
                                    </p:anim>
                                    <p:anim calcmode="lin" valueType="num">
                                      <p:cBhvr additive="base">
                                        <p:cTn id="109" dur="500" fill="hold"/>
                                        <p:tgtEl>
                                          <p:spTgt spid="16">
                                            <p:txEl>
                                              <p:pRg st="0" end="0"/>
                                            </p:txEl>
                                          </p:spTgt>
                                        </p:tgtEl>
                                        <p:attrNameLst>
                                          <p:attrName>ppt_y</p:attrName>
                                        </p:attrNameLst>
                                      </p:cBhvr>
                                      <p:tavLst>
                                        <p:tav tm="0">
                                          <p:val>
                                            <p:strVal val="#ppt_y"/>
                                          </p:val>
                                        </p:tav>
                                        <p:tav tm="100000">
                                          <p:val>
                                            <p:strVal val="#ppt_y"/>
                                          </p:val>
                                        </p:tav>
                                      </p:tavLst>
                                    </p:anim>
                                  </p:childTnLst>
                                </p:cTn>
                              </p:par>
                              <p:par>
                                <p:cTn id="110" presetID="2" presetClass="entr" presetSubtype="2" decel="100000" fill="hold" grpId="0" nodeType="withEffect">
                                  <p:stCondLst>
                                    <p:cond delay="0"/>
                                  </p:stCondLst>
                                  <p:iterate type="wd">
                                    <p:tmPct val="10000"/>
                                  </p:iterate>
                                  <p:childTnLst>
                                    <p:set>
                                      <p:cBhvr>
                                        <p:cTn id="111" dur="1" fill="hold">
                                          <p:stCondLst>
                                            <p:cond delay="0"/>
                                          </p:stCondLst>
                                        </p:cTn>
                                        <p:tgtEl>
                                          <p:spTgt spid="18"/>
                                        </p:tgtEl>
                                        <p:attrNameLst>
                                          <p:attrName>style.visibility</p:attrName>
                                        </p:attrNameLst>
                                      </p:cBhvr>
                                      <p:to>
                                        <p:strVal val="visible"/>
                                      </p:to>
                                    </p:set>
                                    <p:anim calcmode="lin" valueType="num">
                                      <p:cBhvr additive="base">
                                        <p:cTn id="112" dur="500" fill="hold"/>
                                        <p:tgtEl>
                                          <p:spTgt spid="18"/>
                                        </p:tgtEl>
                                        <p:attrNameLst>
                                          <p:attrName>ppt_x</p:attrName>
                                        </p:attrNameLst>
                                      </p:cBhvr>
                                      <p:tavLst>
                                        <p:tav tm="0">
                                          <p:val>
                                            <p:strVal val="1+#ppt_w/2"/>
                                          </p:val>
                                        </p:tav>
                                        <p:tav tm="100000">
                                          <p:val>
                                            <p:strVal val="#ppt_x"/>
                                          </p:val>
                                        </p:tav>
                                      </p:tavLst>
                                    </p:anim>
                                    <p:anim calcmode="lin" valueType="num">
                                      <p:cBhvr additive="base">
                                        <p:cTn id="113" dur="500" fill="hold"/>
                                        <p:tgtEl>
                                          <p:spTgt spid="18"/>
                                        </p:tgtEl>
                                        <p:attrNameLst>
                                          <p:attrName>ppt_y</p:attrName>
                                        </p:attrNameLst>
                                      </p:cBhvr>
                                      <p:tavLst>
                                        <p:tav tm="0">
                                          <p:val>
                                            <p:strVal val="#ppt_y"/>
                                          </p:val>
                                        </p:tav>
                                        <p:tav tm="100000">
                                          <p:val>
                                            <p:strVal val="#ppt_y"/>
                                          </p:val>
                                        </p:tav>
                                      </p:tavLst>
                                    </p:anim>
                                  </p:childTnLst>
                                </p:cTn>
                              </p:par>
                            </p:childTnLst>
                          </p:cTn>
                        </p:par>
                        <p:par>
                          <p:cTn id="114" fill="hold">
                            <p:stCondLst>
                              <p:cond delay="5500"/>
                            </p:stCondLst>
                            <p:childTnLst>
                              <p:par>
                                <p:cTn id="115" presetID="22" presetClass="entr" presetSubtype="8" fill="hold" grpId="0" nodeType="afterEffect">
                                  <p:stCondLst>
                                    <p:cond delay="0"/>
                                  </p:stCondLst>
                                  <p:childTnLst>
                                    <p:set>
                                      <p:cBhvr>
                                        <p:cTn id="116" dur="1" fill="hold">
                                          <p:stCondLst>
                                            <p:cond delay="0"/>
                                          </p:stCondLst>
                                        </p:cTn>
                                        <p:tgtEl>
                                          <p:spTgt spid="17">
                                            <p:txEl>
                                              <p:pRg st="0" end="0"/>
                                            </p:txEl>
                                          </p:spTgt>
                                        </p:tgtEl>
                                        <p:attrNameLst>
                                          <p:attrName>style.visibility</p:attrName>
                                        </p:attrNameLst>
                                      </p:cBhvr>
                                      <p:to>
                                        <p:strVal val="visible"/>
                                      </p:to>
                                    </p:set>
                                    <p:animEffect transition="in" filter="wipe(left)">
                                      <p:cBhvr>
                                        <p:cTn id="117" dur="500"/>
                                        <p:tgtEl>
                                          <p:spTgt spid="17">
                                            <p:txEl>
                                              <p:pRg st="0" end="0"/>
                                            </p:txEl>
                                          </p:spTgt>
                                        </p:tgtEl>
                                      </p:cBhvr>
                                    </p:animEffect>
                                  </p:childTnLst>
                                </p:cTn>
                              </p:par>
                            </p:childTnLst>
                          </p:cTn>
                        </p:par>
                        <p:par>
                          <p:cTn id="118" fill="hold">
                            <p:stCondLst>
                              <p:cond delay="6000"/>
                            </p:stCondLst>
                            <p:childTnLst>
                              <p:par>
                                <p:cTn id="119" presetID="22" presetClass="entr" presetSubtype="8" fill="hold" grpId="0" nodeType="afterEffect">
                                  <p:stCondLst>
                                    <p:cond delay="250"/>
                                  </p:stCondLst>
                                  <p:childTnLst>
                                    <p:set>
                                      <p:cBhvr>
                                        <p:cTn id="120" dur="1" fill="hold">
                                          <p:stCondLst>
                                            <p:cond delay="0"/>
                                          </p:stCondLst>
                                        </p:cTn>
                                        <p:tgtEl>
                                          <p:spTgt spid="41"/>
                                        </p:tgtEl>
                                        <p:attrNameLst>
                                          <p:attrName>style.visibility</p:attrName>
                                        </p:attrNameLst>
                                      </p:cBhvr>
                                      <p:to>
                                        <p:strVal val="visible"/>
                                      </p:to>
                                    </p:set>
                                    <p:animEffect transition="in" filter="wipe(left)">
                                      <p:cBhvr>
                                        <p:cTn id="121" dur="500"/>
                                        <p:tgtEl>
                                          <p:spTgt spid="41"/>
                                        </p:tgtEl>
                                      </p:cBhvr>
                                    </p:animEffect>
                                  </p:childTnLst>
                                </p:cTn>
                              </p:par>
                            </p:childTnLst>
                          </p:cTn>
                        </p:par>
                        <p:par>
                          <p:cTn id="122" fill="hold">
                            <p:stCondLst>
                              <p:cond delay="6750"/>
                            </p:stCondLst>
                            <p:childTnLst>
                              <p:par>
                                <p:cTn id="123" presetID="2" presetClass="entr" presetSubtype="2" decel="100000" fill="hold" grpId="0" nodeType="afterEffect">
                                  <p:stCondLst>
                                    <p:cond delay="0"/>
                                  </p:stCondLst>
                                  <p:iterate type="wd">
                                    <p:tmPct val="10000"/>
                                  </p:iterate>
                                  <p:childTnLst>
                                    <p:set>
                                      <p:cBhvr>
                                        <p:cTn id="124" dur="1" fill="hold">
                                          <p:stCondLst>
                                            <p:cond delay="0"/>
                                          </p:stCondLst>
                                        </p:cTn>
                                        <p:tgtEl>
                                          <p:spTgt spid="22">
                                            <p:txEl>
                                              <p:pRg st="0" end="0"/>
                                            </p:txEl>
                                          </p:spTgt>
                                        </p:tgtEl>
                                        <p:attrNameLst>
                                          <p:attrName>style.visibility</p:attrName>
                                        </p:attrNameLst>
                                      </p:cBhvr>
                                      <p:to>
                                        <p:strVal val="visible"/>
                                      </p:to>
                                    </p:set>
                                    <p:anim calcmode="lin" valueType="num">
                                      <p:cBhvr additive="base">
                                        <p:cTn id="125" dur="500" fill="hold"/>
                                        <p:tgtEl>
                                          <p:spTgt spid="22">
                                            <p:txEl>
                                              <p:pRg st="0" end="0"/>
                                            </p:txEl>
                                          </p:spTgt>
                                        </p:tgtEl>
                                        <p:attrNameLst>
                                          <p:attrName>ppt_x</p:attrName>
                                        </p:attrNameLst>
                                      </p:cBhvr>
                                      <p:tavLst>
                                        <p:tav tm="0">
                                          <p:val>
                                            <p:strVal val="1+#ppt_w/2"/>
                                          </p:val>
                                        </p:tav>
                                        <p:tav tm="100000">
                                          <p:val>
                                            <p:strVal val="#ppt_x"/>
                                          </p:val>
                                        </p:tav>
                                      </p:tavLst>
                                    </p:anim>
                                    <p:anim calcmode="lin" valueType="num">
                                      <p:cBhvr additive="base">
                                        <p:cTn id="126" dur="500" fill="hold"/>
                                        <p:tgtEl>
                                          <p:spTgt spid="22">
                                            <p:txEl>
                                              <p:pRg st="0" end="0"/>
                                            </p:txEl>
                                          </p:spTgt>
                                        </p:tgtEl>
                                        <p:attrNameLst>
                                          <p:attrName>ppt_y</p:attrName>
                                        </p:attrNameLst>
                                      </p:cBhvr>
                                      <p:tavLst>
                                        <p:tav tm="0">
                                          <p:val>
                                            <p:strVal val="#ppt_y"/>
                                          </p:val>
                                        </p:tav>
                                        <p:tav tm="100000">
                                          <p:val>
                                            <p:strVal val="#ppt_y"/>
                                          </p:val>
                                        </p:tav>
                                      </p:tavLst>
                                    </p:anim>
                                  </p:childTnLst>
                                </p:cTn>
                              </p:par>
                              <p:par>
                                <p:cTn id="127" presetID="2" presetClass="entr" presetSubtype="2" decel="100000" fill="hold" grpId="0" nodeType="withEffect">
                                  <p:stCondLst>
                                    <p:cond delay="0"/>
                                  </p:stCondLst>
                                  <p:iterate type="wd">
                                    <p:tmPct val="10000"/>
                                  </p:iterate>
                                  <p:childTnLst>
                                    <p:set>
                                      <p:cBhvr>
                                        <p:cTn id="128" dur="1" fill="hold">
                                          <p:stCondLst>
                                            <p:cond delay="0"/>
                                          </p:stCondLst>
                                        </p:cTn>
                                        <p:tgtEl>
                                          <p:spTgt spid="24"/>
                                        </p:tgtEl>
                                        <p:attrNameLst>
                                          <p:attrName>style.visibility</p:attrName>
                                        </p:attrNameLst>
                                      </p:cBhvr>
                                      <p:to>
                                        <p:strVal val="visible"/>
                                      </p:to>
                                    </p:set>
                                    <p:anim calcmode="lin" valueType="num">
                                      <p:cBhvr additive="base">
                                        <p:cTn id="129" dur="500" fill="hold"/>
                                        <p:tgtEl>
                                          <p:spTgt spid="24"/>
                                        </p:tgtEl>
                                        <p:attrNameLst>
                                          <p:attrName>ppt_x</p:attrName>
                                        </p:attrNameLst>
                                      </p:cBhvr>
                                      <p:tavLst>
                                        <p:tav tm="0">
                                          <p:val>
                                            <p:strVal val="1+#ppt_w/2"/>
                                          </p:val>
                                        </p:tav>
                                        <p:tav tm="100000">
                                          <p:val>
                                            <p:strVal val="#ppt_x"/>
                                          </p:val>
                                        </p:tav>
                                      </p:tavLst>
                                    </p:anim>
                                    <p:anim calcmode="lin" valueType="num">
                                      <p:cBhvr additive="base">
                                        <p:cTn id="130" dur="500" fill="hold"/>
                                        <p:tgtEl>
                                          <p:spTgt spid="24"/>
                                        </p:tgtEl>
                                        <p:attrNameLst>
                                          <p:attrName>ppt_y</p:attrName>
                                        </p:attrNameLst>
                                      </p:cBhvr>
                                      <p:tavLst>
                                        <p:tav tm="0">
                                          <p:val>
                                            <p:strVal val="#ppt_y"/>
                                          </p:val>
                                        </p:tav>
                                        <p:tav tm="100000">
                                          <p:val>
                                            <p:strVal val="#ppt_y"/>
                                          </p:val>
                                        </p:tav>
                                      </p:tavLst>
                                    </p:anim>
                                  </p:childTnLst>
                                </p:cTn>
                              </p:par>
                            </p:childTnLst>
                          </p:cTn>
                        </p:par>
                        <p:par>
                          <p:cTn id="131" fill="hold">
                            <p:stCondLst>
                              <p:cond delay="7350"/>
                            </p:stCondLst>
                            <p:childTnLst>
                              <p:par>
                                <p:cTn id="132" presetID="22" presetClass="entr" presetSubtype="8" fill="hold" grpId="0" nodeType="afterEffect">
                                  <p:stCondLst>
                                    <p:cond delay="0"/>
                                  </p:stCondLst>
                                  <p:childTnLst>
                                    <p:set>
                                      <p:cBhvr>
                                        <p:cTn id="133" dur="1" fill="hold">
                                          <p:stCondLst>
                                            <p:cond delay="0"/>
                                          </p:stCondLst>
                                        </p:cTn>
                                        <p:tgtEl>
                                          <p:spTgt spid="23">
                                            <p:txEl>
                                              <p:pRg st="0" end="0"/>
                                            </p:txEl>
                                          </p:spTgt>
                                        </p:tgtEl>
                                        <p:attrNameLst>
                                          <p:attrName>style.visibility</p:attrName>
                                        </p:attrNameLst>
                                      </p:cBhvr>
                                      <p:to>
                                        <p:strVal val="visible"/>
                                      </p:to>
                                    </p:set>
                                    <p:animEffect transition="in" filter="wipe(left)">
                                      <p:cBhvr>
                                        <p:cTn id="134" dur="500"/>
                                        <p:tgtEl>
                                          <p:spTgt spid="23">
                                            <p:txEl>
                                              <p:pRg st="0" end="0"/>
                                            </p:txEl>
                                          </p:spTgt>
                                        </p:tgtEl>
                                      </p:cBhvr>
                                    </p:animEffect>
                                  </p:childTnLst>
                                </p:cTn>
                              </p:par>
                            </p:childTnLst>
                          </p:cTn>
                        </p:par>
                        <p:par>
                          <p:cTn id="135" fill="hold">
                            <p:stCondLst>
                              <p:cond delay="7850"/>
                            </p:stCondLst>
                            <p:childTnLst>
                              <p:par>
                                <p:cTn id="136" presetID="22" presetClass="entr" presetSubtype="8" fill="hold" grpId="0" nodeType="afterEffect">
                                  <p:stCondLst>
                                    <p:cond delay="250"/>
                                  </p:stCondLst>
                                  <p:childTnLst>
                                    <p:set>
                                      <p:cBhvr>
                                        <p:cTn id="137" dur="1" fill="hold">
                                          <p:stCondLst>
                                            <p:cond delay="0"/>
                                          </p:stCondLst>
                                        </p:cTn>
                                        <p:tgtEl>
                                          <p:spTgt spid="46"/>
                                        </p:tgtEl>
                                        <p:attrNameLst>
                                          <p:attrName>style.visibility</p:attrName>
                                        </p:attrNameLst>
                                      </p:cBhvr>
                                      <p:to>
                                        <p:strVal val="visible"/>
                                      </p:to>
                                    </p:set>
                                    <p:animEffect transition="in" filter="wipe(left)">
                                      <p:cBhvr>
                                        <p:cTn id="138" dur="500"/>
                                        <p:tgtEl>
                                          <p:spTgt spid="46"/>
                                        </p:tgtEl>
                                      </p:cBhvr>
                                    </p:animEffect>
                                  </p:childTnLst>
                                </p:cTn>
                              </p:par>
                            </p:childTnLst>
                          </p:cTn>
                        </p:par>
                        <p:par>
                          <p:cTn id="139" fill="hold">
                            <p:stCondLst>
                              <p:cond delay="8600"/>
                            </p:stCondLst>
                            <p:childTnLst>
                              <p:par>
                                <p:cTn id="140" presetID="2" presetClass="entr" presetSubtype="2" decel="100000" fill="hold" grpId="0" nodeType="afterEffect">
                                  <p:stCondLst>
                                    <p:cond delay="0"/>
                                  </p:stCondLst>
                                  <p:iterate type="wd">
                                    <p:tmPct val="10000"/>
                                  </p:iterate>
                                  <p:childTnLst>
                                    <p:set>
                                      <p:cBhvr>
                                        <p:cTn id="141" dur="1" fill="hold">
                                          <p:stCondLst>
                                            <p:cond delay="0"/>
                                          </p:stCondLst>
                                        </p:cTn>
                                        <p:tgtEl>
                                          <p:spTgt spid="25">
                                            <p:txEl>
                                              <p:pRg st="0" end="0"/>
                                            </p:txEl>
                                          </p:spTgt>
                                        </p:tgtEl>
                                        <p:attrNameLst>
                                          <p:attrName>style.visibility</p:attrName>
                                        </p:attrNameLst>
                                      </p:cBhvr>
                                      <p:to>
                                        <p:strVal val="visible"/>
                                      </p:to>
                                    </p:set>
                                    <p:anim calcmode="lin" valueType="num">
                                      <p:cBhvr additive="base">
                                        <p:cTn id="142" dur="500" fill="hold"/>
                                        <p:tgtEl>
                                          <p:spTgt spid="25">
                                            <p:txEl>
                                              <p:pRg st="0" end="0"/>
                                            </p:txEl>
                                          </p:spTgt>
                                        </p:tgtEl>
                                        <p:attrNameLst>
                                          <p:attrName>ppt_x</p:attrName>
                                        </p:attrNameLst>
                                      </p:cBhvr>
                                      <p:tavLst>
                                        <p:tav tm="0">
                                          <p:val>
                                            <p:strVal val="1+#ppt_w/2"/>
                                          </p:val>
                                        </p:tav>
                                        <p:tav tm="100000">
                                          <p:val>
                                            <p:strVal val="#ppt_x"/>
                                          </p:val>
                                        </p:tav>
                                      </p:tavLst>
                                    </p:anim>
                                    <p:anim calcmode="lin" valueType="num">
                                      <p:cBhvr additive="base">
                                        <p:cTn id="143" dur="500" fill="hold"/>
                                        <p:tgtEl>
                                          <p:spTgt spid="25">
                                            <p:txEl>
                                              <p:pRg st="0" end="0"/>
                                            </p:txEl>
                                          </p:spTgt>
                                        </p:tgtEl>
                                        <p:attrNameLst>
                                          <p:attrName>ppt_y</p:attrName>
                                        </p:attrNameLst>
                                      </p:cBhvr>
                                      <p:tavLst>
                                        <p:tav tm="0">
                                          <p:val>
                                            <p:strVal val="#ppt_y"/>
                                          </p:val>
                                        </p:tav>
                                        <p:tav tm="100000">
                                          <p:val>
                                            <p:strVal val="#ppt_y"/>
                                          </p:val>
                                        </p:tav>
                                      </p:tavLst>
                                    </p:anim>
                                  </p:childTnLst>
                                </p:cTn>
                              </p:par>
                              <p:par>
                                <p:cTn id="144" presetID="2" presetClass="entr" presetSubtype="2" decel="100000" fill="hold" grpId="0" nodeType="withEffect">
                                  <p:stCondLst>
                                    <p:cond delay="0"/>
                                  </p:stCondLst>
                                  <p:iterate type="wd">
                                    <p:tmPct val="10000"/>
                                  </p:iterate>
                                  <p:childTnLst>
                                    <p:set>
                                      <p:cBhvr>
                                        <p:cTn id="145" dur="1" fill="hold">
                                          <p:stCondLst>
                                            <p:cond delay="0"/>
                                          </p:stCondLst>
                                        </p:cTn>
                                        <p:tgtEl>
                                          <p:spTgt spid="27"/>
                                        </p:tgtEl>
                                        <p:attrNameLst>
                                          <p:attrName>style.visibility</p:attrName>
                                        </p:attrNameLst>
                                      </p:cBhvr>
                                      <p:to>
                                        <p:strVal val="visible"/>
                                      </p:to>
                                    </p:set>
                                    <p:anim calcmode="lin" valueType="num">
                                      <p:cBhvr additive="base">
                                        <p:cTn id="146" dur="500" fill="hold"/>
                                        <p:tgtEl>
                                          <p:spTgt spid="27"/>
                                        </p:tgtEl>
                                        <p:attrNameLst>
                                          <p:attrName>ppt_x</p:attrName>
                                        </p:attrNameLst>
                                      </p:cBhvr>
                                      <p:tavLst>
                                        <p:tav tm="0">
                                          <p:val>
                                            <p:strVal val="1+#ppt_w/2"/>
                                          </p:val>
                                        </p:tav>
                                        <p:tav tm="100000">
                                          <p:val>
                                            <p:strVal val="#ppt_x"/>
                                          </p:val>
                                        </p:tav>
                                      </p:tavLst>
                                    </p:anim>
                                    <p:anim calcmode="lin" valueType="num">
                                      <p:cBhvr additive="base">
                                        <p:cTn id="147" dur="500" fill="hold"/>
                                        <p:tgtEl>
                                          <p:spTgt spid="27"/>
                                        </p:tgtEl>
                                        <p:attrNameLst>
                                          <p:attrName>ppt_y</p:attrName>
                                        </p:attrNameLst>
                                      </p:cBhvr>
                                      <p:tavLst>
                                        <p:tav tm="0">
                                          <p:val>
                                            <p:strVal val="#ppt_y"/>
                                          </p:val>
                                        </p:tav>
                                        <p:tav tm="100000">
                                          <p:val>
                                            <p:strVal val="#ppt_y"/>
                                          </p:val>
                                        </p:tav>
                                      </p:tavLst>
                                    </p:anim>
                                  </p:childTnLst>
                                </p:cTn>
                              </p:par>
                            </p:childTnLst>
                          </p:cTn>
                        </p:par>
                        <p:par>
                          <p:cTn id="148" fill="hold">
                            <p:stCondLst>
                              <p:cond delay="9200"/>
                            </p:stCondLst>
                            <p:childTnLst>
                              <p:par>
                                <p:cTn id="149" presetID="22" presetClass="entr" presetSubtype="8" fill="hold" grpId="0" nodeType="afterEffect">
                                  <p:stCondLst>
                                    <p:cond delay="0"/>
                                  </p:stCondLst>
                                  <p:childTnLst>
                                    <p:set>
                                      <p:cBhvr>
                                        <p:cTn id="150" dur="1" fill="hold">
                                          <p:stCondLst>
                                            <p:cond delay="0"/>
                                          </p:stCondLst>
                                        </p:cTn>
                                        <p:tgtEl>
                                          <p:spTgt spid="26">
                                            <p:txEl>
                                              <p:pRg st="0" end="0"/>
                                            </p:txEl>
                                          </p:spTgt>
                                        </p:tgtEl>
                                        <p:attrNameLst>
                                          <p:attrName>style.visibility</p:attrName>
                                        </p:attrNameLst>
                                      </p:cBhvr>
                                      <p:to>
                                        <p:strVal val="visible"/>
                                      </p:to>
                                    </p:set>
                                    <p:animEffect transition="in" filter="wipe(left)">
                                      <p:cBhvr>
                                        <p:cTn id="151" dur="500"/>
                                        <p:tgtEl>
                                          <p:spTgt spid="26">
                                            <p:txEl>
                                              <p:pRg st="0" end="0"/>
                                            </p:txEl>
                                          </p:spTgt>
                                        </p:tgtEl>
                                      </p:cBhvr>
                                    </p:animEffect>
                                  </p:childTnLst>
                                </p:cTn>
                              </p:par>
                            </p:childTnLst>
                          </p:cTn>
                        </p:par>
                        <p:par>
                          <p:cTn id="152" fill="hold">
                            <p:stCondLst>
                              <p:cond delay="9700"/>
                            </p:stCondLst>
                            <p:childTnLst>
                              <p:par>
                                <p:cTn id="153" presetID="22" presetClass="entr" presetSubtype="2" fill="hold" grpId="0" nodeType="afterEffect">
                                  <p:stCondLst>
                                    <p:cond delay="250"/>
                                  </p:stCondLst>
                                  <p:childTnLst>
                                    <p:set>
                                      <p:cBhvr>
                                        <p:cTn id="154" dur="1" fill="hold">
                                          <p:stCondLst>
                                            <p:cond delay="0"/>
                                          </p:stCondLst>
                                        </p:cTn>
                                        <p:tgtEl>
                                          <p:spTgt spid="43"/>
                                        </p:tgtEl>
                                        <p:attrNameLst>
                                          <p:attrName>style.visibility</p:attrName>
                                        </p:attrNameLst>
                                      </p:cBhvr>
                                      <p:to>
                                        <p:strVal val="visible"/>
                                      </p:to>
                                    </p:set>
                                    <p:animEffect transition="in" filter="wipe(right)">
                                      <p:cBhvr>
                                        <p:cTn id="155" dur="500"/>
                                        <p:tgtEl>
                                          <p:spTgt spid="43"/>
                                        </p:tgtEl>
                                      </p:cBhvr>
                                    </p:animEffect>
                                  </p:childTnLst>
                                </p:cTn>
                              </p:par>
                            </p:childTnLst>
                          </p:cTn>
                        </p:par>
                        <p:par>
                          <p:cTn id="156" fill="hold">
                            <p:stCondLst>
                              <p:cond delay="10450"/>
                            </p:stCondLst>
                            <p:childTnLst>
                              <p:par>
                                <p:cTn id="157" presetID="2" presetClass="entr" presetSubtype="8" decel="100000" fill="hold" grpId="0" nodeType="afterEffect">
                                  <p:stCondLst>
                                    <p:cond delay="0"/>
                                  </p:stCondLst>
                                  <p:iterate type="wd">
                                    <p:tmPct val="10000"/>
                                  </p:iterate>
                                  <p:childTnLst>
                                    <p:set>
                                      <p:cBhvr>
                                        <p:cTn id="158" dur="1" fill="hold">
                                          <p:stCondLst>
                                            <p:cond delay="0"/>
                                          </p:stCondLst>
                                        </p:cTn>
                                        <p:tgtEl>
                                          <p:spTgt spid="34">
                                            <p:txEl>
                                              <p:pRg st="0" end="0"/>
                                            </p:txEl>
                                          </p:spTgt>
                                        </p:tgtEl>
                                        <p:attrNameLst>
                                          <p:attrName>style.visibility</p:attrName>
                                        </p:attrNameLst>
                                      </p:cBhvr>
                                      <p:to>
                                        <p:strVal val="visible"/>
                                      </p:to>
                                    </p:set>
                                    <p:anim calcmode="lin" valueType="num">
                                      <p:cBhvr additive="base">
                                        <p:cTn id="159" dur="500" fill="hold"/>
                                        <p:tgtEl>
                                          <p:spTgt spid="34">
                                            <p:txEl>
                                              <p:pRg st="0" end="0"/>
                                            </p:txEl>
                                          </p:spTgt>
                                        </p:tgtEl>
                                        <p:attrNameLst>
                                          <p:attrName>ppt_x</p:attrName>
                                        </p:attrNameLst>
                                      </p:cBhvr>
                                      <p:tavLst>
                                        <p:tav tm="0">
                                          <p:val>
                                            <p:strVal val="0-#ppt_w/2"/>
                                          </p:val>
                                        </p:tav>
                                        <p:tav tm="100000">
                                          <p:val>
                                            <p:strVal val="#ppt_x"/>
                                          </p:val>
                                        </p:tav>
                                      </p:tavLst>
                                    </p:anim>
                                    <p:anim calcmode="lin" valueType="num">
                                      <p:cBhvr additive="base">
                                        <p:cTn id="160" dur="500" fill="hold"/>
                                        <p:tgtEl>
                                          <p:spTgt spid="34">
                                            <p:txEl>
                                              <p:pRg st="0" end="0"/>
                                            </p:txEl>
                                          </p:spTgt>
                                        </p:tgtEl>
                                        <p:attrNameLst>
                                          <p:attrName>ppt_y</p:attrName>
                                        </p:attrNameLst>
                                      </p:cBhvr>
                                      <p:tavLst>
                                        <p:tav tm="0">
                                          <p:val>
                                            <p:strVal val="#ppt_y"/>
                                          </p:val>
                                        </p:tav>
                                        <p:tav tm="100000">
                                          <p:val>
                                            <p:strVal val="#ppt_y"/>
                                          </p:val>
                                        </p:tav>
                                      </p:tavLst>
                                    </p:anim>
                                  </p:childTnLst>
                                </p:cTn>
                              </p:par>
                              <p:par>
                                <p:cTn id="161" presetID="2" presetClass="entr" presetSubtype="8" decel="100000" fill="hold" grpId="0" nodeType="withEffect">
                                  <p:stCondLst>
                                    <p:cond delay="0"/>
                                  </p:stCondLst>
                                  <p:iterate type="wd">
                                    <p:tmPct val="10000"/>
                                  </p:iterate>
                                  <p:childTnLst>
                                    <p:set>
                                      <p:cBhvr>
                                        <p:cTn id="162" dur="1" fill="hold">
                                          <p:stCondLst>
                                            <p:cond delay="0"/>
                                          </p:stCondLst>
                                        </p:cTn>
                                        <p:tgtEl>
                                          <p:spTgt spid="36"/>
                                        </p:tgtEl>
                                        <p:attrNameLst>
                                          <p:attrName>style.visibility</p:attrName>
                                        </p:attrNameLst>
                                      </p:cBhvr>
                                      <p:to>
                                        <p:strVal val="visible"/>
                                      </p:to>
                                    </p:set>
                                    <p:anim calcmode="lin" valueType="num">
                                      <p:cBhvr additive="base">
                                        <p:cTn id="163" dur="500" fill="hold"/>
                                        <p:tgtEl>
                                          <p:spTgt spid="36"/>
                                        </p:tgtEl>
                                        <p:attrNameLst>
                                          <p:attrName>ppt_x</p:attrName>
                                        </p:attrNameLst>
                                      </p:cBhvr>
                                      <p:tavLst>
                                        <p:tav tm="0">
                                          <p:val>
                                            <p:strVal val="0-#ppt_w/2"/>
                                          </p:val>
                                        </p:tav>
                                        <p:tav tm="100000">
                                          <p:val>
                                            <p:strVal val="#ppt_x"/>
                                          </p:val>
                                        </p:tav>
                                      </p:tavLst>
                                    </p:anim>
                                    <p:anim calcmode="lin" valueType="num">
                                      <p:cBhvr additive="base">
                                        <p:cTn id="164" dur="500" fill="hold"/>
                                        <p:tgtEl>
                                          <p:spTgt spid="36"/>
                                        </p:tgtEl>
                                        <p:attrNameLst>
                                          <p:attrName>ppt_y</p:attrName>
                                        </p:attrNameLst>
                                      </p:cBhvr>
                                      <p:tavLst>
                                        <p:tav tm="0">
                                          <p:val>
                                            <p:strVal val="#ppt_y"/>
                                          </p:val>
                                        </p:tav>
                                        <p:tav tm="100000">
                                          <p:val>
                                            <p:strVal val="#ppt_y"/>
                                          </p:val>
                                        </p:tav>
                                      </p:tavLst>
                                    </p:anim>
                                  </p:childTnLst>
                                </p:cTn>
                              </p:par>
                            </p:childTnLst>
                          </p:cTn>
                        </p:par>
                        <p:par>
                          <p:cTn id="165" fill="hold">
                            <p:stCondLst>
                              <p:cond delay="11050"/>
                            </p:stCondLst>
                            <p:childTnLst>
                              <p:par>
                                <p:cTn id="166" presetID="22" presetClass="entr" presetSubtype="8" fill="hold" grpId="0" nodeType="afterEffect">
                                  <p:stCondLst>
                                    <p:cond delay="0"/>
                                  </p:stCondLst>
                                  <p:childTnLst>
                                    <p:set>
                                      <p:cBhvr>
                                        <p:cTn id="167" dur="1" fill="hold">
                                          <p:stCondLst>
                                            <p:cond delay="0"/>
                                          </p:stCondLst>
                                        </p:cTn>
                                        <p:tgtEl>
                                          <p:spTgt spid="35">
                                            <p:txEl>
                                              <p:pRg st="0" end="0"/>
                                            </p:txEl>
                                          </p:spTgt>
                                        </p:tgtEl>
                                        <p:attrNameLst>
                                          <p:attrName>style.visibility</p:attrName>
                                        </p:attrNameLst>
                                      </p:cBhvr>
                                      <p:to>
                                        <p:strVal val="visible"/>
                                      </p:to>
                                    </p:set>
                                    <p:animEffect transition="in" filter="wipe(left)">
                                      <p:cBhvr>
                                        <p:cTn id="168" dur="500"/>
                                        <p:tgtEl>
                                          <p:spTgt spid="35">
                                            <p:txEl>
                                              <p:pRg st="0" end="0"/>
                                            </p:txEl>
                                          </p:spTgt>
                                        </p:tgtEl>
                                      </p:cBhvr>
                                    </p:animEffect>
                                  </p:childTnLst>
                                </p:cTn>
                              </p:par>
                            </p:childTnLst>
                          </p:cTn>
                        </p:par>
                        <p:par>
                          <p:cTn id="169" fill="hold">
                            <p:stCondLst>
                              <p:cond delay="11550"/>
                            </p:stCondLst>
                            <p:childTnLst>
                              <p:par>
                                <p:cTn id="170" presetID="22" presetClass="entr" presetSubtype="2" fill="hold" grpId="0" nodeType="afterEffect">
                                  <p:stCondLst>
                                    <p:cond delay="250"/>
                                  </p:stCondLst>
                                  <p:childTnLst>
                                    <p:set>
                                      <p:cBhvr>
                                        <p:cTn id="171" dur="1" fill="hold">
                                          <p:stCondLst>
                                            <p:cond delay="0"/>
                                          </p:stCondLst>
                                        </p:cTn>
                                        <p:tgtEl>
                                          <p:spTgt spid="44"/>
                                        </p:tgtEl>
                                        <p:attrNameLst>
                                          <p:attrName>style.visibility</p:attrName>
                                        </p:attrNameLst>
                                      </p:cBhvr>
                                      <p:to>
                                        <p:strVal val="visible"/>
                                      </p:to>
                                    </p:set>
                                    <p:animEffect transition="in" filter="wipe(right)">
                                      <p:cBhvr>
                                        <p:cTn id="172" dur="500"/>
                                        <p:tgtEl>
                                          <p:spTgt spid="44"/>
                                        </p:tgtEl>
                                      </p:cBhvr>
                                    </p:animEffect>
                                  </p:childTnLst>
                                </p:cTn>
                              </p:par>
                            </p:childTnLst>
                          </p:cTn>
                        </p:par>
                        <p:par>
                          <p:cTn id="173" fill="hold">
                            <p:stCondLst>
                              <p:cond delay="12300"/>
                            </p:stCondLst>
                            <p:childTnLst>
                              <p:par>
                                <p:cTn id="174" presetID="2" presetClass="entr" presetSubtype="8" decel="100000" fill="hold" grpId="0" nodeType="afterEffect">
                                  <p:stCondLst>
                                    <p:cond delay="0"/>
                                  </p:stCondLst>
                                  <p:iterate type="wd">
                                    <p:tmPct val="10000"/>
                                  </p:iterate>
                                  <p:childTnLst>
                                    <p:set>
                                      <p:cBhvr>
                                        <p:cTn id="175" dur="1" fill="hold">
                                          <p:stCondLst>
                                            <p:cond delay="0"/>
                                          </p:stCondLst>
                                        </p:cTn>
                                        <p:tgtEl>
                                          <p:spTgt spid="31">
                                            <p:txEl>
                                              <p:pRg st="0" end="0"/>
                                            </p:txEl>
                                          </p:spTgt>
                                        </p:tgtEl>
                                        <p:attrNameLst>
                                          <p:attrName>style.visibility</p:attrName>
                                        </p:attrNameLst>
                                      </p:cBhvr>
                                      <p:to>
                                        <p:strVal val="visible"/>
                                      </p:to>
                                    </p:set>
                                    <p:anim calcmode="lin" valueType="num">
                                      <p:cBhvr additive="base">
                                        <p:cTn id="176" dur="500" fill="hold"/>
                                        <p:tgtEl>
                                          <p:spTgt spid="31">
                                            <p:txEl>
                                              <p:pRg st="0" end="0"/>
                                            </p:txEl>
                                          </p:spTgt>
                                        </p:tgtEl>
                                        <p:attrNameLst>
                                          <p:attrName>ppt_x</p:attrName>
                                        </p:attrNameLst>
                                      </p:cBhvr>
                                      <p:tavLst>
                                        <p:tav tm="0">
                                          <p:val>
                                            <p:strVal val="0-#ppt_w/2"/>
                                          </p:val>
                                        </p:tav>
                                        <p:tav tm="100000">
                                          <p:val>
                                            <p:strVal val="#ppt_x"/>
                                          </p:val>
                                        </p:tav>
                                      </p:tavLst>
                                    </p:anim>
                                    <p:anim calcmode="lin" valueType="num">
                                      <p:cBhvr additive="base">
                                        <p:cTn id="177" dur="500" fill="hold"/>
                                        <p:tgtEl>
                                          <p:spTgt spid="31">
                                            <p:txEl>
                                              <p:pRg st="0" end="0"/>
                                            </p:txEl>
                                          </p:spTgt>
                                        </p:tgtEl>
                                        <p:attrNameLst>
                                          <p:attrName>ppt_y</p:attrName>
                                        </p:attrNameLst>
                                      </p:cBhvr>
                                      <p:tavLst>
                                        <p:tav tm="0">
                                          <p:val>
                                            <p:strVal val="#ppt_y"/>
                                          </p:val>
                                        </p:tav>
                                        <p:tav tm="100000">
                                          <p:val>
                                            <p:strVal val="#ppt_y"/>
                                          </p:val>
                                        </p:tav>
                                      </p:tavLst>
                                    </p:anim>
                                  </p:childTnLst>
                                </p:cTn>
                              </p:par>
                              <p:par>
                                <p:cTn id="178" presetID="2" presetClass="entr" presetSubtype="8" decel="100000" fill="hold" grpId="0" nodeType="withEffect">
                                  <p:stCondLst>
                                    <p:cond delay="0"/>
                                  </p:stCondLst>
                                  <p:iterate type="wd">
                                    <p:tmPct val="10000"/>
                                  </p:iterate>
                                  <p:childTnLst>
                                    <p:set>
                                      <p:cBhvr>
                                        <p:cTn id="179" dur="1" fill="hold">
                                          <p:stCondLst>
                                            <p:cond delay="0"/>
                                          </p:stCondLst>
                                        </p:cTn>
                                        <p:tgtEl>
                                          <p:spTgt spid="33"/>
                                        </p:tgtEl>
                                        <p:attrNameLst>
                                          <p:attrName>style.visibility</p:attrName>
                                        </p:attrNameLst>
                                      </p:cBhvr>
                                      <p:to>
                                        <p:strVal val="visible"/>
                                      </p:to>
                                    </p:set>
                                    <p:anim calcmode="lin" valueType="num">
                                      <p:cBhvr additive="base">
                                        <p:cTn id="180" dur="500" fill="hold"/>
                                        <p:tgtEl>
                                          <p:spTgt spid="33"/>
                                        </p:tgtEl>
                                        <p:attrNameLst>
                                          <p:attrName>ppt_x</p:attrName>
                                        </p:attrNameLst>
                                      </p:cBhvr>
                                      <p:tavLst>
                                        <p:tav tm="0">
                                          <p:val>
                                            <p:strVal val="0-#ppt_w/2"/>
                                          </p:val>
                                        </p:tav>
                                        <p:tav tm="100000">
                                          <p:val>
                                            <p:strVal val="#ppt_x"/>
                                          </p:val>
                                        </p:tav>
                                      </p:tavLst>
                                    </p:anim>
                                    <p:anim calcmode="lin" valueType="num">
                                      <p:cBhvr additive="base">
                                        <p:cTn id="181" dur="500" fill="hold"/>
                                        <p:tgtEl>
                                          <p:spTgt spid="33"/>
                                        </p:tgtEl>
                                        <p:attrNameLst>
                                          <p:attrName>ppt_y</p:attrName>
                                        </p:attrNameLst>
                                      </p:cBhvr>
                                      <p:tavLst>
                                        <p:tav tm="0">
                                          <p:val>
                                            <p:strVal val="#ppt_y"/>
                                          </p:val>
                                        </p:tav>
                                        <p:tav tm="100000">
                                          <p:val>
                                            <p:strVal val="#ppt_y"/>
                                          </p:val>
                                        </p:tav>
                                      </p:tavLst>
                                    </p:anim>
                                  </p:childTnLst>
                                </p:cTn>
                              </p:par>
                            </p:childTnLst>
                          </p:cTn>
                        </p:par>
                        <p:par>
                          <p:cTn id="182" fill="hold">
                            <p:stCondLst>
                              <p:cond delay="12900"/>
                            </p:stCondLst>
                            <p:childTnLst>
                              <p:par>
                                <p:cTn id="183" presetID="22" presetClass="entr" presetSubtype="8" fill="hold" grpId="0" nodeType="afterEffect">
                                  <p:stCondLst>
                                    <p:cond delay="0"/>
                                  </p:stCondLst>
                                  <p:childTnLst>
                                    <p:set>
                                      <p:cBhvr>
                                        <p:cTn id="184" dur="1" fill="hold">
                                          <p:stCondLst>
                                            <p:cond delay="0"/>
                                          </p:stCondLst>
                                        </p:cTn>
                                        <p:tgtEl>
                                          <p:spTgt spid="32">
                                            <p:txEl>
                                              <p:pRg st="0" end="0"/>
                                            </p:txEl>
                                          </p:spTgt>
                                        </p:tgtEl>
                                        <p:attrNameLst>
                                          <p:attrName>style.visibility</p:attrName>
                                        </p:attrNameLst>
                                      </p:cBhvr>
                                      <p:to>
                                        <p:strVal val="visible"/>
                                      </p:to>
                                    </p:set>
                                    <p:animEffect transition="in" filter="wipe(left)">
                                      <p:cBhvr>
                                        <p:cTn id="185" dur="500"/>
                                        <p:tgtEl>
                                          <p:spTgt spid="32">
                                            <p:txEl>
                                              <p:pRg st="0" end="0"/>
                                            </p:txEl>
                                          </p:spTgt>
                                        </p:tgtEl>
                                      </p:cBhvr>
                                    </p:animEffect>
                                  </p:childTnLst>
                                </p:cTn>
                              </p:par>
                            </p:childTnLst>
                          </p:cTn>
                        </p:par>
                        <p:par>
                          <p:cTn id="186" fill="hold">
                            <p:stCondLst>
                              <p:cond delay="13400"/>
                            </p:stCondLst>
                            <p:childTnLst>
                              <p:par>
                                <p:cTn id="187" presetID="22" presetClass="entr" presetSubtype="2" fill="hold" grpId="0" nodeType="afterEffect">
                                  <p:stCondLst>
                                    <p:cond delay="250"/>
                                  </p:stCondLst>
                                  <p:childTnLst>
                                    <p:set>
                                      <p:cBhvr>
                                        <p:cTn id="188" dur="1" fill="hold">
                                          <p:stCondLst>
                                            <p:cond delay="0"/>
                                          </p:stCondLst>
                                        </p:cTn>
                                        <p:tgtEl>
                                          <p:spTgt spid="45"/>
                                        </p:tgtEl>
                                        <p:attrNameLst>
                                          <p:attrName>style.visibility</p:attrName>
                                        </p:attrNameLst>
                                      </p:cBhvr>
                                      <p:to>
                                        <p:strVal val="visible"/>
                                      </p:to>
                                    </p:set>
                                    <p:animEffect transition="in" filter="wipe(right)">
                                      <p:cBhvr>
                                        <p:cTn id="189" dur="500"/>
                                        <p:tgtEl>
                                          <p:spTgt spid="45"/>
                                        </p:tgtEl>
                                      </p:cBhvr>
                                    </p:animEffect>
                                  </p:childTnLst>
                                </p:cTn>
                              </p:par>
                            </p:childTnLst>
                          </p:cTn>
                        </p:par>
                        <p:par>
                          <p:cTn id="190" fill="hold">
                            <p:stCondLst>
                              <p:cond delay="14150"/>
                            </p:stCondLst>
                            <p:childTnLst>
                              <p:par>
                                <p:cTn id="191" presetID="2" presetClass="entr" presetSubtype="8" decel="100000" fill="hold" grpId="0" nodeType="afterEffect">
                                  <p:stCondLst>
                                    <p:cond delay="0"/>
                                  </p:stCondLst>
                                  <p:iterate type="wd">
                                    <p:tmPct val="10000"/>
                                  </p:iterate>
                                  <p:childTnLst>
                                    <p:set>
                                      <p:cBhvr>
                                        <p:cTn id="192" dur="1" fill="hold">
                                          <p:stCondLst>
                                            <p:cond delay="0"/>
                                          </p:stCondLst>
                                        </p:cTn>
                                        <p:tgtEl>
                                          <p:spTgt spid="28">
                                            <p:txEl>
                                              <p:pRg st="0" end="0"/>
                                            </p:txEl>
                                          </p:spTgt>
                                        </p:tgtEl>
                                        <p:attrNameLst>
                                          <p:attrName>style.visibility</p:attrName>
                                        </p:attrNameLst>
                                      </p:cBhvr>
                                      <p:to>
                                        <p:strVal val="visible"/>
                                      </p:to>
                                    </p:set>
                                    <p:anim calcmode="lin" valueType="num">
                                      <p:cBhvr additive="base">
                                        <p:cTn id="193" dur="500" fill="hold"/>
                                        <p:tgtEl>
                                          <p:spTgt spid="28">
                                            <p:txEl>
                                              <p:pRg st="0" end="0"/>
                                            </p:txEl>
                                          </p:spTgt>
                                        </p:tgtEl>
                                        <p:attrNameLst>
                                          <p:attrName>ppt_x</p:attrName>
                                        </p:attrNameLst>
                                      </p:cBhvr>
                                      <p:tavLst>
                                        <p:tav tm="0">
                                          <p:val>
                                            <p:strVal val="0-#ppt_w/2"/>
                                          </p:val>
                                        </p:tav>
                                        <p:tav tm="100000">
                                          <p:val>
                                            <p:strVal val="#ppt_x"/>
                                          </p:val>
                                        </p:tav>
                                      </p:tavLst>
                                    </p:anim>
                                    <p:anim calcmode="lin" valueType="num">
                                      <p:cBhvr additive="base">
                                        <p:cTn id="194" dur="500" fill="hold"/>
                                        <p:tgtEl>
                                          <p:spTgt spid="28">
                                            <p:txEl>
                                              <p:pRg st="0" end="0"/>
                                            </p:txEl>
                                          </p:spTgt>
                                        </p:tgtEl>
                                        <p:attrNameLst>
                                          <p:attrName>ppt_y</p:attrName>
                                        </p:attrNameLst>
                                      </p:cBhvr>
                                      <p:tavLst>
                                        <p:tav tm="0">
                                          <p:val>
                                            <p:strVal val="#ppt_y"/>
                                          </p:val>
                                        </p:tav>
                                        <p:tav tm="100000">
                                          <p:val>
                                            <p:strVal val="#ppt_y"/>
                                          </p:val>
                                        </p:tav>
                                      </p:tavLst>
                                    </p:anim>
                                  </p:childTnLst>
                                </p:cTn>
                              </p:par>
                              <p:par>
                                <p:cTn id="195" presetID="2" presetClass="entr" presetSubtype="8" decel="100000" fill="hold" grpId="0" nodeType="withEffect">
                                  <p:stCondLst>
                                    <p:cond delay="0"/>
                                  </p:stCondLst>
                                  <p:iterate type="wd">
                                    <p:tmPct val="10000"/>
                                  </p:iterate>
                                  <p:childTnLst>
                                    <p:set>
                                      <p:cBhvr>
                                        <p:cTn id="196" dur="1" fill="hold">
                                          <p:stCondLst>
                                            <p:cond delay="0"/>
                                          </p:stCondLst>
                                        </p:cTn>
                                        <p:tgtEl>
                                          <p:spTgt spid="30"/>
                                        </p:tgtEl>
                                        <p:attrNameLst>
                                          <p:attrName>style.visibility</p:attrName>
                                        </p:attrNameLst>
                                      </p:cBhvr>
                                      <p:to>
                                        <p:strVal val="visible"/>
                                      </p:to>
                                    </p:set>
                                    <p:anim calcmode="lin" valueType="num">
                                      <p:cBhvr additive="base">
                                        <p:cTn id="197" dur="500" fill="hold"/>
                                        <p:tgtEl>
                                          <p:spTgt spid="30"/>
                                        </p:tgtEl>
                                        <p:attrNameLst>
                                          <p:attrName>ppt_x</p:attrName>
                                        </p:attrNameLst>
                                      </p:cBhvr>
                                      <p:tavLst>
                                        <p:tav tm="0">
                                          <p:val>
                                            <p:strVal val="0-#ppt_w/2"/>
                                          </p:val>
                                        </p:tav>
                                        <p:tav tm="100000">
                                          <p:val>
                                            <p:strVal val="#ppt_x"/>
                                          </p:val>
                                        </p:tav>
                                      </p:tavLst>
                                    </p:anim>
                                    <p:anim calcmode="lin" valueType="num">
                                      <p:cBhvr additive="base">
                                        <p:cTn id="198" dur="500" fill="hold"/>
                                        <p:tgtEl>
                                          <p:spTgt spid="30"/>
                                        </p:tgtEl>
                                        <p:attrNameLst>
                                          <p:attrName>ppt_y</p:attrName>
                                        </p:attrNameLst>
                                      </p:cBhvr>
                                      <p:tavLst>
                                        <p:tav tm="0">
                                          <p:val>
                                            <p:strVal val="#ppt_y"/>
                                          </p:val>
                                        </p:tav>
                                        <p:tav tm="100000">
                                          <p:val>
                                            <p:strVal val="#ppt_y"/>
                                          </p:val>
                                        </p:tav>
                                      </p:tavLst>
                                    </p:anim>
                                  </p:childTnLst>
                                </p:cTn>
                              </p:par>
                            </p:childTnLst>
                          </p:cTn>
                        </p:par>
                        <p:par>
                          <p:cTn id="199" fill="hold">
                            <p:stCondLst>
                              <p:cond delay="14750"/>
                            </p:stCondLst>
                            <p:childTnLst>
                              <p:par>
                                <p:cTn id="200" presetID="22" presetClass="entr" presetSubtype="8" fill="hold" grpId="0" nodeType="afterEffect">
                                  <p:stCondLst>
                                    <p:cond delay="0"/>
                                  </p:stCondLst>
                                  <p:childTnLst>
                                    <p:set>
                                      <p:cBhvr>
                                        <p:cTn id="201" dur="1" fill="hold">
                                          <p:stCondLst>
                                            <p:cond delay="0"/>
                                          </p:stCondLst>
                                        </p:cTn>
                                        <p:tgtEl>
                                          <p:spTgt spid="29">
                                            <p:txEl>
                                              <p:pRg st="0" end="0"/>
                                            </p:txEl>
                                          </p:spTgt>
                                        </p:tgtEl>
                                        <p:attrNameLst>
                                          <p:attrName>style.visibility</p:attrName>
                                        </p:attrNameLst>
                                      </p:cBhvr>
                                      <p:to>
                                        <p:strVal val="visible"/>
                                      </p:to>
                                    </p:set>
                                    <p:animEffect transition="in" filter="wipe(left)">
                                      <p:cBhvr>
                                        <p:cTn id="202" dur="500"/>
                                        <p:tgtEl>
                                          <p:spTgt spid="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2" grpId="0" animBg="1"/>
      <p:bldP spid="13" grpId="0" animBg="1"/>
      <p:bldP spid="14" grpId="0" animBg="1"/>
      <p:bldP spid="11" grpId="0" animBg="1"/>
      <p:bldP spid="10" grpId="0" animBg="1"/>
      <p:bldP spid="9" grpId="0" animBg="1"/>
      <p:bldP spid="5" grpId="0" animBg="1"/>
      <p:bldP spid="16"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16"/>
                        </p:tgtEl>
                        <p:attrNameLst>
                          <p:attrName>style.visibility</p:attrName>
                        </p:attrNameLst>
                      </p:cBhvr>
                      <p:to>
                        <p:strVal val="visible"/>
                      </p:to>
                    </p:set>
                    <p:anim calcmode="lin" valueType="num">
                      <p:cBhvr additive="base">
                        <p:cTn dur="500" fill="hold"/>
                        <p:tgtEl>
                          <p:spTgt spid="16"/>
                        </p:tgtEl>
                        <p:attrNameLst>
                          <p:attrName>ppt_x</p:attrName>
                        </p:attrNameLst>
                      </p:cBhvr>
                      <p:tavLst>
                        <p:tav tm="0">
                          <p:val>
                            <p:strVal val="1+#ppt_w/2"/>
                          </p:val>
                        </p:tav>
                        <p:tav tm="100000">
                          <p:val>
                            <p:strVal val="#ppt_x"/>
                          </p:val>
                        </p:tav>
                      </p:tavLst>
                    </p:anim>
                    <p:anim calcmode="lin" valueType="num">
                      <p:cBhvr additive="base">
                        <p:cTn dur="500" fill="hold"/>
                        <p:tgtEl>
                          <p:spTgt spid="16"/>
                        </p:tgtEl>
                        <p:attrNameLst>
                          <p:attrName>ppt_y</p:attrName>
                        </p:attrNameLst>
                      </p:cBhvr>
                      <p:tavLst>
                        <p:tav tm="0">
                          <p:val>
                            <p:strVal val="#ppt_y"/>
                          </p:val>
                        </p:tav>
                        <p:tav tm="100000">
                          <p:val>
                            <p:strVal val="#ppt_y"/>
                          </p:val>
                        </p:tav>
                      </p:tavLst>
                    </p:anim>
                  </p:childTnLst>
                </p:cTn>
              </p:par>
            </p:tnLst>
          </p:tmpl>
        </p:tmplLst>
      </p:bldP>
      <p:bldP spid="17" grpId="0" build="p">
        <p:tmplLst>
          <p:tmpl lvl="1">
            <p:tnLst>
              <p:par>
                <p:cTn presetID="22" presetClass="entr" presetSubtype="8"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left)">
                      <p:cBhvr>
                        <p:cTn dur="500"/>
                        <p:tgtEl>
                          <p:spTgt spid="17"/>
                        </p:tgtEl>
                      </p:cBhvr>
                    </p:animEffect>
                  </p:childTnLst>
                </p:cTn>
              </p:par>
            </p:tnLst>
          </p:tmpl>
        </p:tmplLst>
      </p:bldP>
      <p:bldP spid="18" grpId="0" animBg="1"/>
      <p:bldP spid="22"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22"/>
                        </p:tgtEl>
                        <p:attrNameLst>
                          <p:attrName>style.visibility</p:attrName>
                        </p:attrNameLst>
                      </p:cBhvr>
                      <p:to>
                        <p:strVal val="visible"/>
                      </p:to>
                    </p:set>
                    <p:anim calcmode="lin" valueType="num">
                      <p:cBhvr additive="base">
                        <p:cTn dur="500" fill="hold"/>
                        <p:tgtEl>
                          <p:spTgt spid="22"/>
                        </p:tgtEl>
                        <p:attrNameLst>
                          <p:attrName>ppt_x</p:attrName>
                        </p:attrNameLst>
                      </p:cBhvr>
                      <p:tavLst>
                        <p:tav tm="0">
                          <p:val>
                            <p:strVal val="1+#ppt_w/2"/>
                          </p:val>
                        </p:tav>
                        <p:tav tm="100000">
                          <p:val>
                            <p:strVal val="#ppt_x"/>
                          </p:val>
                        </p:tav>
                      </p:tavLst>
                    </p:anim>
                    <p:anim calcmode="lin" valueType="num">
                      <p:cBhvr additive="base">
                        <p:cTn dur="500" fill="hold"/>
                        <p:tgtEl>
                          <p:spTgt spid="22"/>
                        </p:tgtEl>
                        <p:attrNameLst>
                          <p:attrName>ppt_y</p:attrName>
                        </p:attrNameLst>
                      </p:cBhvr>
                      <p:tavLst>
                        <p:tav tm="0">
                          <p:val>
                            <p:strVal val="#ppt_y"/>
                          </p:val>
                        </p:tav>
                        <p:tav tm="100000">
                          <p:val>
                            <p:strVal val="#ppt_y"/>
                          </p:val>
                        </p:tav>
                      </p:tavLst>
                    </p:anim>
                  </p:childTnLst>
                </p:cTn>
              </p:par>
            </p:tnLst>
          </p:tmpl>
        </p:tmplLst>
      </p:bldP>
      <p:bldP spid="23" grpId="0" build="p">
        <p:tmplLst>
          <p:tmpl lvl="1">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4" grpId="0" animBg="1"/>
      <p:bldP spid="25"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1+#ppt_w/2"/>
                          </p:val>
                        </p:tav>
                        <p:tav tm="100000">
                          <p:val>
                            <p:strVal val="#ppt_x"/>
                          </p:val>
                        </p:tav>
                      </p:tavLst>
                    </p:anim>
                    <p:anim calcmode="lin" valueType="num">
                      <p:cBhvr additive="base">
                        <p:cTn dur="500" fill="hold"/>
                        <p:tgtEl>
                          <p:spTgt spid="25"/>
                        </p:tgtEl>
                        <p:attrNameLst>
                          <p:attrName>ppt_y</p:attrName>
                        </p:attrNameLst>
                      </p:cBhvr>
                      <p:tavLst>
                        <p:tav tm="0">
                          <p:val>
                            <p:strVal val="#ppt_y"/>
                          </p:val>
                        </p:tav>
                        <p:tav tm="100000">
                          <p:val>
                            <p:strVal val="#ppt_y"/>
                          </p:val>
                        </p:tav>
                      </p:tavLst>
                    </p:anim>
                  </p:childTnLst>
                </p:cTn>
              </p:par>
            </p:tnLst>
          </p:tmpl>
        </p:tmplLst>
      </p:bldP>
      <p:bldP spid="26" grpId="0" build="p">
        <p:tmplLst>
          <p:tmpl lvl="1">
            <p:tnLst>
              <p:par>
                <p:cTn presetID="22" presetClass="entr" presetSubtype="8"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wipe(left)">
                      <p:cBhvr>
                        <p:cTn dur="500"/>
                        <p:tgtEl>
                          <p:spTgt spid="26"/>
                        </p:tgtEl>
                      </p:cBhvr>
                    </p:animEffect>
                  </p:childTnLst>
                </p:cTn>
              </p:par>
            </p:tnLst>
          </p:tmpl>
        </p:tmplLst>
      </p:bldP>
      <p:bldP spid="27" grpId="0" animBg="1"/>
      <p:bldP spid="28" grpId="0" build="p">
        <p:tmplLst>
          <p:tmpl lvl="1">
            <p:tnLst>
              <p:par>
                <p:cTn presetID="2" presetClass="entr" presetSubtype="8" decel="100000" fill="hold" nodeType="afterEffect">
                  <p:stCondLst>
                    <p:cond delay="0"/>
                  </p:stCondLst>
                  <p:iterate type="wd">
                    <p:tmPct val="10000"/>
                  </p:iterate>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0-#ppt_w/2"/>
                          </p:val>
                        </p:tav>
                        <p:tav tm="100000">
                          <p:val>
                            <p:strVal val="#ppt_x"/>
                          </p:val>
                        </p:tav>
                      </p:tavLst>
                    </p:anim>
                    <p:anim calcmode="lin" valueType="num">
                      <p:cBhvr additive="base">
                        <p:cTn dur="500" fill="hold"/>
                        <p:tgtEl>
                          <p:spTgt spid="28"/>
                        </p:tgtEl>
                        <p:attrNameLst>
                          <p:attrName>ppt_y</p:attrName>
                        </p:attrNameLst>
                      </p:cBhvr>
                      <p:tavLst>
                        <p:tav tm="0">
                          <p:val>
                            <p:strVal val="#ppt_y"/>
                          </p:val>
                        </p:tav>
                        <p:tav tm="100000">
                          <p:val>
                            <p:strVal val="#ppt_y"/>
                          </p:val>
                        </p:tav>
                      </p:tavLst>
                    </p:anim>
                  </p:childTnLst>
                </p:cTn>
              </p:par>
            </p:tnLst>
          </p:tmpl>
        </p:tmplLst>
      </p:bldP>
      <p:bldP spid="29" grpId="0" build="p">
        <p:tmplLst>
          <p:tmpl lvl="1">
            <p:tnLst>
              <p:par>
                <p:cTn presetID="22" presetClass="entr" presetSubtype="8"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wipe(left)">
                      <p:cBhvr>
                        <p:cTn dur="500"/>
                        <p:tgtEl>
                          <p:spTgt spid="29"/>
                        </p:tgtEl>
                      </p:cBhvr>
                    </p:animEffect>
                  </p:childTnLst>
                </p:cTn>
              </p:par>
            </p:tnLst>
          </p:tmpl>
        </p:tmplLst>
      </p:bldP>
      <p:bldP spid="30" grpId="0" animBg="1"/>
      <p:bldP spid="31" grpId="0" build="p">
        <p:tmplLst>
          <p:tmpl lvl="1">
            <p:tnLst>
              <p:par>
                <p:cTn presetID="2" presetClass="entr" presetSubtype="8" decel="100000" fill="hold" nodeType="afterEffect">
                  <p:stCondLst>
                    <p:cond delay="0"/>
                  </p:stCondLst>
                  <p:iterate type="wd">
                    <p:tmPct val="10000"/>
                  </p:iterate>
                  <p:childTnLst>
                    <p:set>
                      <p:cBhvr>
                        <p:cTn dur="1" fill="hold">
                          <p:stCondLst>
                            <p:cond delay="0"/>
                          </p:stCondLst>
                        </p:cTn>
                        <p:tgtEl>
                          <p:spTgt spid="31"/>
                        </p:tgtEl>
                        <p:attrNameLst>
                          <p:attrName>style.visibility</p:attrName>
                        </p:attrNameLst>
                      </p:cBhvr>
                      <p:to>
                        <p:strVal val="visible"/>
                      </p:to>
                    </p:set>
                    <p:anim calcmode="lin" valueType="num">
                      <p:cBhvr additive="base">
                        <p:cTn dur="500" fill="hold"/>
                        <p:tgtEl>
                          <p:spTgt spid="31"/>
                        </p:tgtEl>
                        <p:attrNameLst>
                          <p:attrName>ppt_x</p:attrName>
                        </p:attrNameLst>
                      </p:cBhvr>
                      <p:tavLst>
                        <p:tav tm="0">
                          <p:val>
                            <p:strVal val="0-#ppt_w/2"/>
                          </p:val>
                        </p:tav>
                        <p:tav tm="100000">
                          <p:val>
                            <p:strVal val="#ppt_x"/>
                          </p:val>
                        </p:tav>
                      </p:tavLst>
                    </p:anim>
                    <p:anim calcmode="lin" valueType="num">
                      <p:cBhvr additive="base">
                        <p:cTn dur="500" fill="hold"/>
                        <p:tgtEl>
                          <p:spTgt spid="31"/>
                        </p:tgtEl>
                        <p:attrNameLst>
                          <p:attrName>ppt_y</p:attrName>
                        </p:attrNameLst>
                      </p:cBhvr>
                      <p:tavLst>
                        <p:tav tm="0">
                          <p:val>
                            <p:strVal val="#ppt_y"/>
                          </p:val>
                        </p:tav>
                        <p:tav tm="100000">
                          <p:val>
                            <p:strVal val="#ppt_y"/>
                          </p:val>
                        </p:tav>
                      </p:tavLst>
                    </p:anim>
                  </p:childTnLst>
                </p:cTn>
              </p:par>
            </p:tnLst>
          </p:tmpl>
        </p:tmplLst>
      </p:bldP>
      <p:bldP spid="32" grpId="0" build="p">
        <p:tmplLst>
          <p:tmpl lvl="1">
            <p:tnLst>
              <p:par>
                <p:cTn presetID="22" presetClass="entr" presetSubtype="8"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3" grpId="0" animBg="1"/>
      <p:bldP spid="34" grpId="0" build="p">
        <p:tmplLst>
          <p:tmpl lvl="1">
            <p:tnLst>
              <p:par>
                <p:cTn presetID="2" presetClass="entr" presetSubtype="8" decel="100000" fill="hold" nodeType="afterEffect">
                  <p:stCondLst>
                    <p:cond delay="0"/>
                  </p:stCondLst>
                  <p:iterate type="wd">
                    <p:tmPct val="10000"/>
                  </p:iterate>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0-#ppt_w/2"/>
                          </p:val>
                        </p:tav>
                        <p:tav tm="100000">
                          <p:val>
                            <p:strVal val="#ppt_x"/>
                          </p:val>
                        </p:tav>
                      </p:tavLst>
                    </p:anim>
                    <p:anim calcmode="lin" valueType="num">
                      <p:cBhvr additive="base">
                        <p:cTn dur="500" fill="hold"/>
                        <p:tgtEl>
                          <p:spTgt spid="34"/>
                        </p:tgtEl>
                        <p:attrNameLst>
                          <p:attrName>ppt_y</p:attrName>
                        </p:attrNameLst>
                      </p:cBhvr>
                      <p:tavLst>
                        <p:tav tm="0">
                          <p:val>
                            <p:strVal val="#ppt_y"/>
                          </p:val>
                        </p:tav>
                        <p:tav tm="100000">
                          <p:val>
                            <p:strVal val="#ppt_y"/>
                          </p:val>
                        </p:tav>
                      </p:tavLst>
                    </p:anim>
                  </p:childTnLst>
                </p:cTn>
              </p:par>
            </p:tnLst>
          </p:tmpl>
        </p:tmplLst>
      </p:bldP>
      <p:bldP spid="35" grpId="0" build="p">
        <p:tmplLst>
          <p:tmpl lvl="1">
            <p:tnLst>
              <p:par>
                <p:cTn presetID="22" presetClass="entr" presetSubtype="8"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wipe(left)">
                      <p:cBhvr>
                        <p:cTn dur="500"/>
                        <p:tgtEl>
                          <p:spTgt spid="35"/>
                        </p:tgtEl>
                      </p:cBhvr>
                    </p:animEffect>
                  </p:childTnLst>
                </p:cTn>
              </p:par>
            </p:tnLst>
          </p:tmpl>
        </p:tmplLst>
      </p:bldP>
      <p:bldP spid="36" grpId="0" animBg="1"/>
      <p:bldP spid="39" grpId="0" animBg="1"/>
      <p:bldP spid="41" grpId="0" animBg="1"/>
      <p:bldP spid="43" grpId="0" animBg="1"/>
      <p:bldP spid="44" grpId="0" animBg="1"/>
      <p:bldP spid="45" grpId="0" animBg="1"/>
      <p:bldP spid="46" grpId="0" animBg="1"/>
      <p:bldP spid="47" grpId="0"/>
      <p:bldP spid="48" grpId="0"/>
      <p:bldP spid="49" grpId="0"/>
      <p:bldP spid="50" grpId="0"/>
      <p:bldP spid="51" grpId="0"/>
      <p:bldP spid="52" grpId="0"/>
      <p:bldP spid="53" grpId="0" build="p">
        <p:tmplLst>
          <p:tmpl lvl="1">
            <p:tnLst>
              <p:par>
                <p:cTn presetID="53" presetClass="entr" presetSubtype="16" fill="hold" nodeType="withEffect">
                  <p:stCondLst>
                    <p:cond delay="250"/>
                  </p:stCondLst>
                  <p:iterate type="lt">
                    <p:tmPct val="10000"/>
                  </p:iterate>
                  <p:childTnLst>
                    <p:set>
                      <p:cBhvr>
                        <p:cTn dur="1" fill="hold">
                          <p:stCondLst>
                            <p:cond delay="0"/>
                          </p:stCondLst>
                        </p:cTn>
                        <p:tgtEl>
                          <p:spTgt spid="53"/>
                        </p:tgtEl>
                        <p:attrNameLst>
                          <p:attrName>style.visibility</p:attrName>
                        </p:attrNameLst>
                      </p:cBhvr>
                      <p:to>
                        <p:strVal val="visible"/>
                      </p:to>
                    </p:set>
                    <p:anim calcmode="lin" valueType="num">
                      <p:cBhvr>
                        <p:cTn dur="500" fill="hold"/>
                        <p:tgtEl>
                          <p:spTgt spid="53"/>
                        </p:tgtEl>
                        <p:attrNameLst>
                          <p:attrName>ppt_w</p:attrName>
                        </p:attrNameLst>
                      </p:cBhvr>
                      <p:tavLst>
                        <p:tav tm="0">
                          <p:val>
                            <p:fltVal val="0"/>
                          </p:val>
                        </p:tav>
                        <p:tav tm="100000">
                          <p:val>
                            <p:strVal val="#ppt_w"/>
                          </p:val>
                        </p:tav>
                      </p:tavLst>
                    </p:anim>
                    <p:anim calcmode="lin" valueType="num">
                      <p:cBhvr>
                        <p:cTn dur="500" fill="hold"/>
                        <p:tgtEl>
                          <p:spTgt spid="53"/>
                        </p:tgtEl>
                        <p:attrNameLst>
                          <p:attrName>ppt_h</p:attrName>
                        </p:attrNameLst>
                      </p:cBhvr>
                      <p:tavLst>
                        <p:tav tm="0">
                          <p:val>
                            <p:fltVal val="0"/>
                          </p:val>
                        </p:tav>
                        <p:tav tm="100000">
                          <p:val>
                            <p:strVal val="#ppt_h"/>
                          </p:val>
                        </p:tav>
                      </p:tavLst>
                    </p:anim>
                    <p:animEffect transition="in" filter="fade">
                      <p:cBhvr>
                        <p:cTn dur="500"/>
                        <p:tgtEl>
                          <p:spTgt spid="53"/>
                        </p:tgtEl>
                      </p:cBhvr>
                    </p:animEffect>
                  </p:childTnLst>
                </p:cTn>
              </p:par>
            </p:tnLst>
          </p:tmpl>
        </p:tmplLst>
      </p:bldP>
    </p:bld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WOT">
    <p:spTree>
      <p:nvGrpSpPr>
        <p:cNvPr id="1" name=""/>
        <p:cNvGrpSpPr/>
        <p:nvPr/>
      </p:nvGrpSpPr>
      <p:grpSpPr>
        <a:xfrm>
          <a:off x="0" y="0"/>
          <a:ext cx="0" cy="0"/>
          <a:chOff x="0" y="0"/>
          <a:chExt cx="0" cy="0"/>
        </a:xfrm>
      </p:grpSpPr>
      <p:sp>
        <p:nvSpPr>
          <p:cNvPr id="24" name="正方形/長方形 23"/>
          <p:cNvSpPr/>
          <p:nvPr userDrawn="1"/>
        </p:nvSpPr>
        <p:spPr>
          <a:xfrm>
            <a:off x="0" y="3440524"/>
            <a:ext cx="5182864" cy="1826110"/>
          </a:xfrm>
          <a:prstGeom prst="rect">
            <a:avLst/>
          </a:prstGeom>
          <a:solidFill>
            <a:schemeClr val="accent3">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6" name="正方形/長方形 35"/>
          <p:cNvSpPr/>
          <p:nvPr userDrawn="1"/>
        </p:nvSpPr>
        <p:spPr>
          <a:xfrm>
            <a:off x="0" y="1614416"/>
            <a:ext cx="5182864" cy="1826110"/>
          </a:xfrm>
          <a:prstGeom prst="rect">
            <a:avLst/>
          </a:prstGeom>
          <a:solidFill>
            <a:schemeClr val="accent5">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6" name="正方形/長方形 25"/>
          <p:cNvSpPr/>
          <p:nvPr userDrawn="1"/>
        </p:nvSpPr>
        <p:spPr>
          <a:xfrm>
            <a:off x="7009136" y="3440522"/>
            <a:ext cx="5182864" cy="1826110"/>
          </a:xfrm>
          <a:prstGeom prst="rect">
            <a:avLst/>
          </a:prstGeom>
          <a:solidFill>
            <a:schemeClr val="accent2">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4" name="直角三角形 33"/>
          <p:cNvSpPr/>
          <p:nvPr userDrawn="1"/>
        </p:nvSpPr>
        <p:spPr>
          <a:xfrm rot="13500000">
            <a:off x="6476154" y="3707892"/>
            <a:ext cx="1291256" cy="1291368"/>
          </a:xfrm>
          <a:prstGeom prst="rtTriangle">
            <a:avLst/>
          </a:prstGeom>
          <a:solidFill>
            <a:schemeClr val="accent2">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dirty="0">
              <a:ln>
                <a:noFill/>
              </a:ln>
              <a:solidFill>
                <a:srgbClr val="5BB8D1"/>
              </a:solidFill>
              <a:effectLst/>
              <a:uLnTx/>
              <a:uFillTx/>
              <a:latin typeface="Open Sans"/>
              <a:cs typeface="+mn-cs"/>
            </a:endParaRPr>
          </a:p>
        </p:txBody>
      </p:sp>
      <p:sp>
        <p:nvSpPr>
          <p:cNvPr id="25" name="正方形/長方形 24"/>
          <p:cNvSpPr/>
          <p:nvPr userDrawn="1"/>
        </p:nvSpPr>
        <p:spPr>
          <a:xfrm>
            <a:off x="7009136" y="1614412"/>
            <a:ext cx="5182864" cy="1826110"/>
          </a:xfrm>
          <a:prstGeom prst="rect">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33" name="直角三角形 32"/>
          <p:cNvSpPr/>
          <p:nvPr userDrawn="1"/>
        </p:nvSpPr>
        <p:spPr>
          <a:xfrm rot="13500000">
            <a:off x="6476154" y="1881780"/>
            <a:ext cx="1291256" cy="1291368"/>
          </a:xfrm>
          <a:prstGeom prst="rtTriangle">
            <a:avLst/>
          </a:prstGeom>
          <a:solidFill>
            <a:schemeClr val="accent1">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dirty="0">
              <a:ln>
                <a:noFill/>
              </a:ln>
              <a:solidFill>
                <a:srgbClr val="5BB8D1"/>
              </a:solidFill>
              <a:effectLst/>
              <a:uLnTx/>
              <a:uFillTx/>
              <a:latin typeface="Open Sans"/>
              <a:cs typeface="+mn-cs"/>
            </a:endParaRPr>
          </a:p>
        </p:txBody>
      </p:sp>
      <p:sp>
        <p:nvSpPr>
          <p:cNvPr id="30" name="直角三角形 29"/>
          <p:cNvSpPr/>
          <p:nvPr userDrawn="1"/>
        </p:nvSpPr>
        <p:spPr>
          <a:xfrm rot="2700000">
            <a:off x="4425837" y="3707892"/>
            <a:ext cx="1291256" cy="1291368"/>
          </a:xfrm>
          <a:prstGeom prst="rtTriangle">
            <a:avLst/>
          </a:prstGeom>
          <a:solidFill>
            <a:schemeClr val="accent3">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dirty="0">
              <a:ln>
                <a:noFill/>
              </a:ln>
              <a:solidFill>
                <a:srgbClr val="5BB8D1"/>
              </a:solidFill>
              <a:effectLst/>
              <a:uLnTx/>
              <a:uFillTx/>
              <a:latin typeface="Open Sans"/>
              <a:cs typeface="+mn-cs"/>
            </a:endParaRPr>
          </a:p>
        </p:txBody>
      </p:sp>
      <p:sp>
        <p:nvSpPr>
          <p:cNvPr id="29" name="直角三角形 28"/>
          <p:cNvSpPr/>
          <p:nvPr userDrawn="1"/>
        </p:nvSpPr>
        <p:spPr>
          <a:xfrm rot="2700000">
            <a:off x="4425837" y="1881780"/>
            <a:ext cx="1291256" cy="1291368"/>
          </a:xfrm>
          <a:prstGeom prst="rtTriangle">
            <a:avLst/>
          </a:prstGeom>
          <a:solidFill>
            <a:schemeClr val="accent5">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dirty="0">
              <a:ln>
                <a:noFill/>
              </a:ln>
              <a:solidFill>
                <a:srgbClr val="5BB8D1"/>
              </a:solidFill>
              <a:effectLst/>
              <a:uLnTx/>
              <a:uFillTx/>
              <a:latin typeface="Open Sans"/>
              <a:cs typeface="+mn-cs"/>
            </a:endParaRPr>
          </a:p>
        </p:txBody>
      </p:sp>
      <p:sp>
        <p:nvSpPr>
          <p:cNvPr id="9" name="直角三角形 8"/>
          <p:cNvSpPr/>
          <p:nvPr userDrawn="1"/>
        </p:nvSpPr>
        <p:spPr>
          <a:xfrm rot="2700000">
            <a:off x="4537236" y="1881785"/>
            <a:ext cx="1291256" cy="1291368"/>
          </a:xfrm>
          <a:prstGeom prst="rtTriangle">
            <a:avLst/>
          </a:prstGeom>
          <a:solidFill>
            <a:schemeClr val="accent5"/>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dirty="0">
              <a:ln>
                <a:noFill/>
              </a:ln>
              <a:solidFill>
                <a:srgbClr val="5BB8D1"/>
              </a:solidFill>
              <a:effectLst/>
              <a:uLnTx/>
              <a:uFillTx/>
              <a:latin typeface="Open Sans"/>
              <a:cs typeface="+mn-cs"/>
            </a:endParaRPr>
          </a:p>
        </p:txBody>
      </p:sp>
      <p:sp>
        <p:nvSpPr>
          <p:cNvPr id="5" name="直角三角形 4"/>
          <p:cNvSpPr/>
          <p:nvPr userDrawn="1"/>
        </p:nvSpPr>
        <p:spPr>
          <a:xfrm rot="13500000">
            <a:off x="4537236" y="1881785"/>
            <a:ext cx="1291256" cy="1291368"/>
          </a:xfrm>
          <a:prstGeom prst="rtTriangle">
            <a:avLst/>
          </a:prstGeom>
          <a:solidFill>
            <a:schemeClr val="accent5">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0" name="直角三角形 9"/>
          <p:cNvSpPr/>
          <p:nvPr userDrawn="1"/>
        </p:nvSpPr>
        <p:spPr>
          <a:xfrm rot="2700000">
            <a:off x="6363508" y="1881784"/>
            <a:ext cx="1291256" cy="1291368"/>
          </a:xfrm>
          <a:prstGeom prst="rtTriangle">
            <a:avLst/>
          </a:prstGeom>
          <a:solidFill>
            <a:schemeClr val="accent1">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1" name="直角三角形 10"/>
          <p:cNvSpPr/>
          <p:nvPr userDrawn="1"/>
        </p:nvSpPr>
        <p:spPr>
          <a:xfrm rot="13500000">
            <a:off x="6363508" y="1881784"/>
            <a:ext cx="1291256" cy="1291368"/>
          </a:xfrm>
          <a:prstGeom prst="rtTriangle">
            <a:avLst/>
          </a:prstGeom>
          <a:solidFill>
            <a:schemeClr val="accent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2" name="直角三角形 11"/>
          <p:cNvSpPr/>
          <p:nvPr userDrawn="1"/>
        </p:nvSpPr>
        <p:spPr>
          <a:xfrm rot="13500000">
            <a:off x="4537236" y="3707898"/>
            <a:ext cx="1291256" cy="1291368"/>
          </a:xfrm>
          <a:prstGeom prst="rtTriangle">
            <a:avLst/>
          </a:prstGeom>
          <a:solidFill>
            <a:schemeClr val="accent3">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3" name="直角三角形 12"/>
          <p:cNvSpPr/>
          <p:nvPr userDrawn="1"/>
        </p:nvSpPr>
        <p:spPr>
          <a:xfrm rot="2700000">
            <a:off x="4537236" y="3707898"/>
            <a:ext cx="1291256" cy="1291368"/>
          </a:xfrm>
          <a:prstGeom prst="rtTriangle">
            <a:avLst/>
          </a:prstGeom>
          <a:solidFill>
            <a:schemeClr val="accent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4" name="直角三角形 13"/>
          <p:cNvSpPr/>
          <p:nvPr userDrawn="1"/>
        </p:nvSpPr>
        <p:spPr>
          <a:xfrm rot="2700000">
            <a:off x="6363507" y="3707897"/>
            <a:ext cx="1291256" cy="1291368"/>
          </a:xfrm>
          <a:prstGeom prst="rtTriangle">
            <a:avLst/>
          </a:prstGeom>
          <a:solidFill>
            <a:schemeClr val="accent2">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5" name="直角三角形 14"/>
          <p:cNvSpPr/>
          <p:nvPr userDrawn="1"/>
        </p:nvSpPr>
        <p:spPr>
          <a:xfrm rot="13500000">
            <a:off x="6363507" y="3707897"/>
            <a:ext cx="1291256" cy="1291368"/>
          </a:xfrm>
          <a:prstGeom prst="rtTriangle">
            <a:avLst/>
          </a:prstGeom>
          <a:solidFill>
            <a:schemeClr val="accent2"/>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9" name="テキスト プレースホルダー 18"/>
          <p:cNvSpPr>
            <a:spLocks noGrp="1"/>
          </p:cNvSpPr>
          <p:nvPr>
            <p:ph type="body" sz="quarter" idx="14" hasCustomPrompt="1"/>
          </p:nvPr>
        </p:nvSpPr>
        <p:spPr>
          <a:xfrm>
            <a:off x="4822999" y="1987718"/>
            <a:ext cx="719729" cy="1079500"/>
          </a:xfrm>
        </p:spPr>
        <p:txBody>
          <a:bodyPr anchor="ctr">
            <a:noAutofit/>
          </a:bodyPr>
          <a:lstStyle>
            <a:lvl1pPr algn="ctr">
              <a:defRPr sz="6400">
                <a:solidFill>
                  <a:schemeClr val="bg1"/>
                </a:solidFill>
                <a:latin typeface="+mj-lt"/>
              </a:defRPr>
            </a:lvl1pPr>
          </a:lstStyle>
          <a:p>
            <a:pPr lvl="0"/>
            <a:r>
              <a:rPr kumimoji="1" lang="en-US" altLang="ja-JP" dirty="0"/>
              <a:t>A</a:t>
            </a:r>
            <a:endParaRPr kumimoji="1" lang="ja-JP" altLang="en-US" dirty="0"/>
          </a:p>
        </p:txBody>
      </p:sp>
      <p:sp>
        <p:nvSpPr>
          <p:cNvPr id="20" name="テキスト プレースホルダー 18"/>
          <p:cNvSpPr>
            <a:spLocks noGrp="1"/>
          </p:cNvSpPr>
          <p:nvPr>
            <p:ph type="body" sz="quarter" idx="15" hasCustomPrompt="1"/>
          </p:nvPr>
        </p:nvSpPr>
        <p:spPr>
          <a:xfrm>
            <a:off x="6649270" y="1987718"/>
            <a:ext cx="719729" cy="1079500"/>
          </a:xfrm>
        </p:spPr>
        <p:txBody>
          <a:bodyPr anchor="ctr">
            <a:noAutofit/>
          </a:bodyPr>
          <a:lstStyle>
            <a:lvl1pPr algn="ctr">
              <a:defRPr sz="6400">
                <a:solidFill>
                  <a:schemeClr val="bg1"/>
                </a:solidFill>
                <a:latin typeface="+mj-lt"/>
              </a:defRPr>
            </a:lvl1pPr>
          </a:lstStyle>
          <a:p>
            <a:pPr lvl="0"/>
            <a:r>
              <a:rPr kumimoji="1" lang="en-US" altLang="ja-JP" dirty="0"/>
              <a:t>A</a:t>
            </a:r>
            <a:endParaRPr kumimoji="1" lang="ja-JP" altLang="en-US" dirty="0"/>
          </a:p>
        </p:txBody>
      </p:sp>
      <p:sp>
        <p:nvSpPr>
          <p:cNvPr id="21" name="テキスト プレースホルダー 18"/>
          <p:cNvSpPr>
            <a:spLocks noGrp="1"/>
          </p:cNvSpPr>
          <p:nvPr>
            <p:ph type="body" sz="quarter" idx="16" hasCustomPrompt="1"/>
          </p:nvPr>
        </p:nvSpPr>
        <p:spPr>
          <a:xfrm>
            <a:off x="4823000" y="3813831"/>
            <a:ext cx="719729" cy="1079500"/>
          </a:xfrm>
        </p:spPr>
        <p:txBody>
          <a:bodyPr anchor="ctr">
            <a:noAutofit/>
          </a:bodyPr>
          <a:lstStyle>
            <a:lvl1pPr algn="ctr">
              <a:defRPr sz="6400">
                <a:solidFill>
                  <a:schemeClr val="bg1"/>
                </a:solidFill>
                <a:latin typeface="+mj-lt"/>
              </a:defRPr>
            </a:lvl1pPr>
          </a:lstStyle>
          <a:p>
            <a:pPr lvl="0"/>
            <a:r>
              <a:rPr kumimoji="1" lang="en-US" altLang="ja-JP" dirty="0"/>
              <a:t>A</a:t>
            </a:r>
            <a:endParaRPr kumimoji="1" lang="ja-JP" altLang="en-US" dirty="0"/>
          </a:p>
        </p:txBody>
      </p:sp>
      <p:sp>
        <p:nvSpPr>
          <p:cNvPr id="22" name="テキスト プレースホルダー 18"/>
          <p:cNvSpPr>
            <a:spLocks noGrp="1"/>
          </p:cNvSpPr>
          <p:nvPr>
            <p:ph type="body" sz="quarter" idx="17" hasCustomPrompt="1"/>
          </p:nvPr>
        </p:nvSpPr>
        <p:spPr>
          <a:xfrm>
            <a:off x="6649271" y="3813831"/>
            <a:ext cx="719729" cy="1079500"/>
          </a:xfrm>
        </p:spPr>
        <p:txBody>
          <a:bodyPr anchor="ctr">
            <a:noAutofit/>
          </a:bodyPr>
          <a:lstStyle>
            <a:lvl1pPr algn="ctr">
              <a:defRPr sz="6400">
                <a:solidFill>
                  <a:schemeClr val="bg1"/>
                </a:solidFill>
                <a:latin typeface="+mj-lt"/>
              </a:defRPr>
            </a:lvl1pPr>
          </a:lstStyle>
          <a:p>
            <a:pPr lvl="0"/>
            <a:r>
              <a:rPr kumimoji="1" lang="en-US" altLang="ja-JP" dirty="0"/>
              <a:t>A</a:t>
            </a:r>
            <a:endParaRPr kumimoji="1" lang="ja-JP" altLang="en-US" dirty="0"/>
          </a:p>
        </p:txBody>
      </p:sp>
      <p:sp>
        <p:nvSpPr>
          <p:cNvPr id="49" name="テキスト プレースホルダー 48"/>
          <p:cNvSpPr>
            <a:spLocks noGrp="1"/>
          </p:cNvSpPr>
          <p:nvPr>
            <p:ph type="body" sz="quarter" idx="18" hasCustomPrompt="1"/>
          </p:nvPr>
        </p:nvSpPr>
        <p:spPr>
          <a:xfrm>
            <a:off x="417570" y="1692446"/>
            <a:ext cx="3574404" cy="1670050"/>
          </a:xfrm>
        </p:spPr>
        <p:txBody>
          <a:bodyPr anchor="ctr">
            <a:normAutofit/>
          </a:bodyPr>
          <a:lstStyle>
            <a:lvl1pPr marL="228611" indent="-228611">
              <a:buClr>
                <a:schemeClr val="accent5"/>
              </a:buClr>
              <a:buFont typeface="Wingdings" panose="05000000000000000000" pitchFamily="2" charset="2"/>
              <a:buChar char="l"/>
              <a:defRPr sz="1333" baseline="0">
                <a:solidFill>
                  <a:schemeClr val="tx2"/>
                </a:solidFill>
              </a:defRPr>
            </a:lvl1pPr>
          </a:lstStyle>
          <a:p>
            <a:pPr lvl="0"/>
            <a:r>
              <a:rPr kumimoji="1" lang="en-US" altLang="ja-JP" dirty="0"/>
              <a:t>Item 1</a:t>
            </a:r>
          </a:p>
          <a:p>
            <a:pPr lvl="0"/>
            <a:r>
              <a:rPr kumimoji="1" lang="en-US" altLang="ja-JP" dirty="0"/>
              <a:t>Item 2</a:t>
            </a:r>
            <a:endParaRPr kumimoji="1" lang="ja-JP" altLang="en-US" dirty="0"/>
          </a:p>
        </p:txBody>
      </p:sp>
      <p:sp>
        <p:nvSpPr>
          <p:cNvPr id="50" name="テキスト プレースホルダー 48"/>
          <p:cNvSpPr>
            <a:spLocks noGrp="1"/>
          </p:cNvSpPr>
          <p:nvPr>
            <p:ph type="body" sz="quarter" idx="19" hasCustomPrompt="1"/>
          </p:nvPr>
        </p:nvSpPr>
        <p:spPr>
          <a:xfrm>
            <a:off x="417347" y="3518554"/>
            <a:ext cx="3574404" cy="1670050"/>
          </a:xfrm>
        </p:spPr>
        <p:txBody>
          <a:bodyPr anchor="ctr">
            <a:normAutofit/>
          </a:bodyPr>
          <a:lstStyle>
            <a:lvl1pPr marL="228611" indent="-228611">
              <a:buClr>
                <a:schemeClr val="accent3"/>
              </a:buClr>
              <a:buFont typeface="Wingdings" panose="05000000000000000000" pitchFamily="2" charset="2"/>
              <a:buChar char="l"/>
              <a:defRPr sz="1333" baseline="0">
                <a:solidFill>
                  <a:schemeClr val="tx2"/>
                </a:solidFill>
              </a:defRPr>
            </a:lvl1pPr>
          </a:lstStyle>
          <a:p>
            <a:pPr lvl="0"/>
            <a:r>
              <a:rPr kumimoji="1" lang="en-US" altLang="ja-JP" dirty="0"/>
              <a:t>Item 1</a:t>
            </a:r>
          </a:p>
          <a:p>
            <a:pPr lvl="0"/>
            <a:r>
              <a:rPr kumimoji="1" lang="en-US" altLang="ja-JP" dirty="0"/>
              <a:t>Item 2</a:t>
            </a:r>
            <a:endParaRPr kumimoji="1" lang="ja-JP" altLang="en-US" dirty="0"/>
          </a:p>
        </p:txBody>
      </p:sp>
      <p:sp>
        <p:nvSpPr>
          <p:cNvPr id="51" name="テキスト プレースホルダー 48"/>
          <p:cNvSpPr>
            <a:spLocks noGrp="1"/>
          </p:cNvSpPr>
          <p:nvPr>
            <p:ph type="body" sz="quarter" idx="20" hasCustomPrompt="1"/>
          </p:nvPr>
        </p:nvSpPr>
        <p:spPr>
          <a:xfrm>
            <a:off x="8076898" y="1692446"/>
            <a:ext cx="3623650" cy="1670050"/>
          </a:xfrm>
        </p:spPr>
        <p:txBody>
          <a:bodyPr anchor="ctr">
            <a:normAutofit/>
          </a:bodyPr>
          <a:lstStyle>
            <a:lvl1pPr marL="228611" indent="-228611">
              <a:buClr>
                <a:schemeClr val="accent1"/>
              </a:buClr>
              <a:buFont typeface="Wingdings" panose="05000000000000000000" pitchFamily="2" charset="2"/>
              <a:buChar char="l"/>
              <a:defRPr sz="1333" baseline="0">
                <a:solidFill>
                  <a:schemeClr val="tx2"/>
                </a:solidFill>
              </a:defRPr>
            </a:lvl1pPr>
          </a:lstStyle>
          <a:p>
            <a:pPr lvl="0"/>
            <a:r>
              <a:rPr kumimoji="1" lang="en-US" altLang="ja-JP" dirty="0"/>
              <a:t>Item 1</a:t>
            </a:r>
          </a:p>
          <a:p>
            <a:pPr lvl="0"/>
            <a:r>
              <a:rPr kumimoji="1" lang="en-US" altLang="ja-JP" dirty="0"/>
              <a:t>Item 2</a:t>
            </a:r>
            <a:endParaRPr kumimoji="1" lang="ja-JP" altLang="en-US" dirty="0"/>
          </a:p>
        </p:txBody>
      </p:sp>
      <p:sp>
        <p:nvSpPr>
          <p:cNvPr id="52" name="テキスト プレースホルダー 48"/>
          <p:cNvSpPr>
            <a:spLocks noGrp="1"/>
          </p:cNvSpPr>
          <p:nvPr>
            <p:ph type="body" sz="quarter" idx="21" hasCustomPrompt="1"/>
          </p:nvPr>
        </p:nvSpPr>
        <p:spPr>
          <a:xfrm>
            <a:off x="8076674" y="3518553"/>
            <a:ext cx="3623650" cy="1670050"/>
          </a:xfrm>
        </p:spPr>
        <p:txBody>
          <a:bodyPr anchor="ctr">
            <a:normAutofit/>
          </a:bodyPr>
          <a:lstStyle>
            <a:lvl1pPr marL="228611" indent="-228611">
              <a:buClr>
                <a:schemeClr val="accent2"/>
              </a:buClr>
              <a:buFont typeface="Wingdings" panose="05000000000000000000" pitchFamily="2" charset="2"/>
              <a:buChar char="l"/>
              <a:defRPr sz="1333" baseline="0">
                <a:solidFill>
                  <a:schemeClr val="tx2"/>
                </a:solidFill>
              </a:defRPr>
            </a:lvl1pPr>
          </a:lstStyle>
          <a:p>
            <a:pPr lvl="0"/>
            <a:r>
              <a:rPr kumimoji="1" lang="en-US" altLang="ja-JP" dirty="0"/>
              <a:t>Item 1</a:t>
            </a:r>
          </a:p>
          <a:p>
            <a:pPr lvl="0"/>
            <a:r>
              <a:rPr kumimoji="1" lang="en-US" altLang="ja-JP" dirty="0"/>
              <a:t>Item 2</a:t>
            </a:r>
            <a:endParaRPr kumimoji="1" lang="ja-JP" altLang="en-US" dirty="0"/>
          </a:p>
        </p:txBody>
      </p:sp>
      <p:sp>
        <p:nvSpPr>
          <p:cNvPr id="53" name="正方形/長方形 52"/>
          <p:cNvSpPr/>
          <p:nvPr userDrawn="1"/>
        </p:nvSpPr>
        <p:spPr>
          <a:xfrm>
            <a:off x="0" y="1614416"/>
            <a:ext cx="350759" cy="1826110"/>
          </a:xfrm>
          <a:prstGeom prst="rect">
            <a:avLst/>
          </a:prstGeom>
          <a:solidFill>
            <a:schemeClr val="accent5">
              <a:lumMod val="40000"/>
              <a:lumOff val="6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54" name="正方形/長方形 53"/>
          <p:cNvSpPr/>
          <p:nvPr userDrawn="1"/>
        </p:nvSpPr>
        <p:spPr>
          <a:xfrm>
            <a:off x="0" y="3440528"/>
            <a:ext cx="350759" cy="1826110"/>
          </a:xfrm>
          <a:prstGeom prst="rect">
            <a:avLst/>
          </a:prstGeom>
          <a:solidFill>
            <a:schemeClr val="accent3">
              <a:lumMod val="40000"/>
              <a:lumOff val="6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55" name="正方形/長方形 54"/>
          <p:cNvSpPr/>
          <p:nvPr userDrawn="1"/>
        </p:nvSpPr>
        <p:spPr>
          <a:xfrm>
            <a:off x="11841242" y="1614408"/>
            <a:ext cx="350759" cy="1826110"/>
          </a:xfrm>
          <a:prstGeom prst="rect">
            <a:avLst/>
          </a:prstGeom>
          <a:solidFill>
            <a:schemeClr val="accent1">
              <a:lumMod val="40000"/>
              <a:lumOff val="6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56" name="正方形/長方形 55"/>
          <p:cNvSpPr/>
          <p:nvPr userDrawn="1"/>
        </p:nvSpPr>
        <p:spPr>
          <a:xfrm>
            <a:off x="11841241" y="3440520"/>
            <a:ext cx="350759" cy="1826110"/>
          </a:xfrm>
          <a:prstGeom prst="rect">
            <a:avLst/>
          </a:prstGeom>
          <a:solidFill>
            <a:schemeClr val="accent2">
              <a:lumMod val="40000"/>
              <a:lumOff val="6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57" name="テキスト プレースホルダー 6"/>
          <p:cNvSpPr>
            <a:spLocks noGrp="1"/>
          </p:cNvSpPr>
          <p:nvPr>
            <p:ph type="body" sz="quarter" idx="22" hasCustomPrompt="1"/>
          </p:nvPr>
        </p:nvSpPr>
        <p:spPr>
          <a:xfrm>
            <a:off x="718936" y="5528338"/>
            <a:ext cx="10801146" cy="669262"/>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58" name="正方形/長方形 57"/>
          <p:cNvSpPr/>
          <p:nvPr userDrawn="1"/>
        </p:nvSpPr>
        <p:spPr>
          <a:xfrm>
            <a:off x="814955" y="5432328"/>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278371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 presetClass="entr" presetSubtype="1" decel="10000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700" fill="hold"/>
                                        <p:tgtEl>
                                          <p:spTgt spid="5"/>
                                        </p:tgtEl>
                                        <p:attrNameLst>
                                          <p:attrName>ppt_x</p:attrName>
                                        </p:attrNameLst>
                                      </p:cBhvr>
                                      <p:tavLst>
                                        <p:tav tm="0">
                                          <p:val>
                                            <p:strVal val="#ppt_x"/>
                                          </p:val>
                                        </p:tav>
                                        <p:tav tm="100000">
                                          <p:val>
                                            <p:strVal val="#ppt_x"/>
                                          </p:val>
                                        </p:tav>
                                      </p:tavLst>
                                    </p:anim>
                                    <p:anim calcmode="lin" valueType="num">
                                      <p:cBhvr additive="base">
                                        <p:cTn id="16" dur="700" fill="hold"/>
                                        <p:tgtEl>
                                          <p:spTgt spid="5"/>
                                        </p:tgtEl>
                                        <p:attrNameLst>
                                          <p:attrName>ppt_y</p:attrName>
                                        </p:attrNameLst>
                                      </p:cBhvr>
                                      <p:tavLst>
                                        <p:tav tm="0">
                                          <p:val>
                                            <p:strVal val="0-#ppt_h/2"/>
                                          </p:val>
                                        </p:tav>
                                        <p:tav tm="100000">
                                          <p:val>
                                            <p:strVal val="#ppt_y"/>
                                          </p:val>
                                        </p:tav>
                                      </p:tavLst>
                                    </p:anim>
                                  </p:childTnLst>
                                </p:cTn>
                              </p:par>
                              <p:par>
                                <p:cTn id="17" presetID="2" presetClass="entr" presetSubtype="9" decel="10000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700" fill="hold"/>
                                        <p:tgtEl>
                                          <p:spTgt spid="9"/>
                                        </p:tgtEl>
                                        <p:attrNameLst>
                                          <p:attrName>ppt_x</p:attrName>
                                        </p:attrNameLst>
                                      </p:cBhvr>
                                      <p:tavLst>
                                        <p:tav tm="0">
                                          <p:val>
                                            <p:strVal val="0-#ppt_w/2"/>
                                          </p:val>
                                        </p:tav>
                                        <p:tav tm="100000">
                                          <p:val>
                                            <p:strVal val="#ppt_x"/>
                                          </p:val>
                                        </p:tav>
                                      </p:tavLst>
                                    </p:anim>
                                    <p:anim calcmode="lin" valueType="num">
                                      <p:cBhvr additive="base">
                                        <p:cTn id="20" dur="700" fill="hold"/>
                                        <p:tgtEl>
                                          <p:spTgt spid="9"/>
                                        </p:tgtEl>
                                        <p:attrNameLst>
                                          <p:attrName>ppt_y</p:attrName>
                                        </p:attrNameLst>
                                      </p:cBhvr>
                                      <p:tavLst>
                                        <p:tav tm="0">
                                          <p:val>
                                            <p:strVal val="0-#ppt_h/2"/>
                                          </p:val>
                                        </p:tav>
                                        <p:tav tm="100000">
                                          <p:val>
                                            <p:strVal val="#ppt_y"/>
                                          </p:val>
                                        </p:tav>
                                      </p:tavLst>
                                    </p:anim>
                                  </p:childTnLst>
                                </p:cTn>
                              </p:par>
                              <p:par>
                                <p:cTn id="21" presetID="10" presetClass="entr" presetSubtype="0" fill="hold" grpId="0" nodeType="withEffect">
                                  <p:stCondLst>
                                    <p:cond delay="250"/>
                                  </p:stCondLst>
                                  <p:childTnLst>
                                    <p:set>
                                      <p:cBhvr>
                                        <p:cTn id="22" dur="1" fill="hold">
                                          <p:stCondLst>
                                            <p:cond delay="0"/>
                                          </p:stCondLst>
                                        </p:cTn>
                                        <p:tgtEl>
                                          <p:spTgt spid="19">
                                            <p:txEl>
                                              <p:pRg st="0" end="0"/>
                                            </p:txEl>
                                          </p:spTgt>
                                        </p:tgtEl>
                                        <p:attrNameLst>
                                          <p:attrName>style.visibility</p:attrName>
                                        </p:attrNameLst>
                                      </p:cBhvr>
                                      <p:to>
                                        <p:strVal val="visible"/>
                                      </p:to>
                                    </p:set>
                                    <p:animEffect transition="in" filter="fade">
                                      <p:cBhvr>
                                        <p:cTn id="23" dur="500"/>
                                        <p:tgtEl>
                                          <p:spTgt spid="19">
                                            <p:txEl>
                                              <p:pRg st="0" end="0"/>
                                            </p:txEl>
                                          </p:spTgt>
                                        </p:tgtEl>
                                      </p:cBhvr>
                                    </p:animEffect>
                                  </p:childTnLst>
                                </p:cTn>
                              </p:par>
                              <p:par>
                                <p:cTn id="24" presetID="2" presetClass="entr" presetSubtype="1" decel="100000" fill="hold" grpId="0" nodeType="withEffect">
                                  <p:stCondLst>
                                    <p:cond delay="25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700" fill="hold"/>
                                        <p:tgtEl>
                                          <p:spTgt spid="10"/>
                                        </p:tgtEl>
                                        <p:attrNameLst>
                                          <p:attrName>ppt_x</p:attrName>
                                        </p:attrNameLst>
                                      </p:cBhvr>
                                      <p:tavLst>
                                        <p:tav tm="0">
                                          <p:val>
                                            <p:strVal val="#ppt_x"/>
                                          </p:val>
                                        </p:tav>
                                        <p:tav tm="100000">
                                          <p:val>
                                            <p:strVal val="#ppt_x"/>
                                          </p:val>
                                        </p:tav>
                                      </p:tavLst>
                                    </p:anim>
                                    <p:anim calcmode="lin" valueType="num">
                                      <p:cBhvr additive="base">
                                        <p:cTn id="27" dur="700" fill="hold"/>
                                        <p:tgtEl>
                                          <p:spTgt spid="10"/>
                                        </p:tgtEl>
                                        <p:attrNameLst>
                                          <p:attrName>ppt_y</p:attrName>
                                        </p:attrNameLst>
                                      </p:cBhvr>
                                      <p:tavLst>
                                        <p:tav tm="0">
                                          <p:val>
                                            <p:strVal val="0-#ppt_h/2"/>
                                          </p:val>
                                        </p:tav>
                                        <p:tav tm="100000">
                                          <p:val>
                                            <p:strVal val="#ppt_y"/>
                                          </p:val>
                                        </p:tav>
                                      </p:tavLst>
                                    </p:anim>
                                  </p:childTnLst>
                                </p:cTn>
                              </p:par>
                              <p:par>
                                <p:cTn id="28" presetID="2" presetClass="entr" presetSubtype="3" decel="100000" fill="hold" grpId="0" nodeType="withEffect">
                                  <p:stCondLst>
                                    <p:cond delay="25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700" fill="hold"/>
                                        <p:tgtEl>
                                          <p:spTgt spid="11"/>
                                        </p:tgtEl>
                                        <p:attrNameLst>
                                          <p:attrName>ppt_x</p:attrName>
                                        </p:attrNameLst>
                                      </p:cBhvr>
                                      <p:tavLst>
                                        <p:tav tm="0">
                                          <p:val>
                                            <p:strVal val="1+#ppt_w/2"/>
                                          </p:val>
                                        </p:tav>
                                        <p:tav tm="100000">
                                          <p:val>
                                            <p:strVal val="#ppt_x"/>
                                          </p:val>
                                        </p:tav>
                                      </p:tavLst>
                                    </p:anim>
                                    <p:anim calcmode="lin" valueType="num">
                                      <p:cBhvr additive="base">
                                        <p:cTn id="31" dur="700" fill="hold"/>
                                        <p:tgtEl>
                                          <p:spTgt spid="11"/>
                                        </p:tgtEl>
                                        <p:attrNameLst>
                                          <p:attrName>ppt_y</p:attrName>
                                        </p:attrNameLst>
                                      </p:cBhvr>
                                      <p:tavLst>
                                        <p:tav tm="0">
                                          <p:val>
                                            <p:strVal val="0-#ppt_h/2"/>
                                          </p:val>
                                        </p:tav>
                                        <p:tav tm="100000">
                                          <p:val>
                                            <p:strVal val="#ppt_y"/>
                                          </p:val>
                                        </p:tav>
                                      </p:tavLst>
                                    </p:anim>
                                  </p:childTnLst>
                                </p:cTn>
                              </p:par>
                              <p:par>
                                <p:cTn id="32" presetID="10" presetClass="entr" presetSubtype="0" fill="hold" grpId="0" nodeType="withEffect">
                                  <p:stCondLst>
                                    <p:cond delay="500"/>
                                  </p:stCondLst>
                                  <p:childTnLst>
                                    <p:set>
                                      <p:cBhvr>
                                        <p:cTn id="33" dur="1" fill="hold">
                                          <p:stCondLst>
                                            <p:cond delay="0"/>
                                          </p:stCondLst>
                                        </p:cTn>
                                        <p:tgtEl>
                                          <p:spTgt spid="20">
                                            <p:txEl>
                                              <p:pRg st="0" end="0"/>
                                            </p:txEl>
                                          </p:spTgt>
                                        </p:tgtEl>
                                        <p:attrNameLst>
                                          <p:attrName>style.visibility</p:attrName>
                                        </p:attrNameLst>
                                      </p:cBhvr>
                                      <p:to>
                                        <p:strVal val="visible"/>
                                      </p:to>
                                    </p:set>
                                    <p:animEffect transition="in" filter="fade">
                                      <p:cBhvr>
                                        <p:cTn id="34" dur="500"/>
                                        <p:tgtEl>
                                          <p:spTgt spid="20">
                                            <p:txEl>
                                              <p:pRg st="0" end="0"/>
                                            </p:txEl>
                                          </p:spTgt>
                                        </p:tgtEl>
                                      </p:cBhvr>
                                    </p:animEffect>
                                  </p:childTnLst>
                                </p:cTn>
                              </p:par>
                              <p:par>
                                <p:cTn id="35" presetID="2" presetClass="entr" presetSubtype="12" decel="100000" fill="hold" grpId="0" nodeType="withEffect">
                                  <p:stCondLst>
                                    <p:cond delay="50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700" fill="hold"/>
                                        <p:tgtEl>
                                          <p:spTgt spid="13"/>
                                        </p:tgtEl>
                                        <p:attrNameLst>
                                          <p:attrName>ppt_x</p:attrName>
                                        </p:attrNameLst>
                                      </p:cBhvr>
                                      <p:tavLst>
                                        <p:tav tm="0">
                                          <p:val>
                                            <p:strVal val="0-#ppt_w/2"/>
                                          </p:val>
                                        </p:tav>
                                        <p:tav tm="100000">
                                          <p:val>
                                            <p:strVal val="#ppt_x"/>
                                          </p:val>
                                        </p:tav>
                                      </p:tavLst>
                                    </p:anim>
                                    <p:anim calcmode="lin" valueType="num">
                                      <p:cBhvr additive="base">
                                        <p:cTn id="38" dur="700" fill="hold"/>
                                        <p:tgtEl>
                                          <p:spTgt spid="13"/>
                                        </p:tgtEl>
                                        <p:attrNameLst>
                                          <p:attrName>ppt_y</p:attrName>
                                        </p:attrNameLst>
                                      </p:cBhvr>
                                      <p:tavLst>
                                        <p:tav tm="0">
                                          <p:val>
                                            <p:strVal val="1+#ppt_h/2"/>
                                          </p:val>
                                        </p:tav>
                                        <p:tav tm="100000">
                                          <p:val>
                                            <p:strVal val="#ppt_y"/>
                                          </p:val>
                                        </p:tav>
                                      </p:tavLst>
                                    </p:anim>
                                  </p:childTnLst>
                                </p:cTn>
                              </p:par>
                              <p:par>
                                <p:cTn id="39" presetID="2" presetClass="entr" presetSubtype="4" decel="100000" fill="hold" grpId="0" nodeType="withEffect">
                                  <p:stCondLst>
                                    <p:cond delay="50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700" fill="hold"/>
                                        <p:tgtEl>
                                          <p:spTgt spid="12"/>
                                        </p:tgtEl>
                                        <p:attrNameLst>
                                          <p:attrName>ppt_x</p:attrName>
                                        </p:attrNameLst>
                                      </p:cBhvr>
                                      <p:tavLst>
                                        <p:tav tm="0">
                                          <p:val>
                                            <p:strVal val="#ppt_x"/>
                                          </p:val>
                                        </p:tav>
                                        <p:tav tm="100000">
                                          <p:val>
                                            <p:strVal val="#ppt_x"/>
                                          </p:val>
                                        </p:tav>
                                      </p:tavLst>
                                    </p:anim>
                                    <p:anim calcmode="lin" valueType="num">
                                      <p:cBhvr additive="base">
                                        <p:cTn id="42" dur="700" fill="hold"/>
                                        <p:tgtEl>
                                          <p:spTgt spid="12"/>
                                        </p:tgtEl>
                                        <p:attrNameLst>
                                          <p:attrName>ppt_y</p:attrName>
                                        </p:attrNameLst>
                                      </p:cBhvr>
                                      <p:tavLst>
                                        <p:tav tm="0">
                                          <p:val>
                                            <p:strVal val="1+#ppt_h/2"/>
                                          </p:val>
                                        </p:tav>
                                        <p:tav tm="100000">
                                          <p:val>
                                            <p:strVal val="#ppt_y"/>
                                          </p:val>
                                        </p:tav>
                                      </p:tavLst>
                                    </p:anim>
                                  </p:childTnLst>
                                </p:cTn>
                              </p:par>
                              <p:par>
                                <p:cTn id="43" presetID="10" presetClass="entr" presetSubtype="0" fill="hold" grpId="0" nodeType="withEffect">
                                  <p:stCondLst>
                                    <p:cond delay="750"/>
                                  </p:stCondLst>
                                  <p:childTnLst>
                                    <p:set>
                                      <p:cBhvr>
                                        <p:cTn id="44" dur="1" fill="hold">
                                          <p:stCondLst>
                                            <p:cond delay="0"/>
                                          </p:stCondLst>
                                        </p:cTn>
                                        <p:tgtEl>
                                          <p:spTgt spid="21">
                                            <p:txEl>
                                              <p:pRg st="0" end="0"/>
                                            </p:txEl>
                                          </p:spTgt>
                                        </p:tgtEl>
                                        <p:attrNameLst>
                                          <p:attrName>style.visibility</p:attrName>
                                        </p:attrNameLst>
                                      </p:cBhvr>
                                      <p:to>
                                        <p:strVal val="visible"/>
                                      </p:to>
                                    </p:set>
                                    <p:animEffect transition="in" filter="fade">
                                      <p:cBhvr>
                                        <p:cTn id="45" dur="500"/>
                                        <p:tgtEl>
                                          <p:spTgt spid="21">
                                            <p:txEl>
                                              <p:pRg st="0" end="0"/>
                                            </p:txEl>
                                          </p:spTgt>
                                        </p:tgtEl>
                                      </p:cBhvr>
                                    </p:animEffect>
                                  </p:childTnLst>
                                </p:cTn>
                              </p:par>
                              <p:par>
                                <p:cTn id="46" presetID="2" presetClass="entr" presetSubtype="4" decel="100000" fill="hold" grpId="0" nodeType="withEffect">
                                  <p:stCondLst>
                                    <p:cond delay="75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700" fill="hold"/>
                                        <p:tgtEl>
                                          <p:spTgt spid="14"/>
                                        </p:tgtEl>
                                        <p:attrNameLst>
                                          <p:attrName>ppt_x</p:attrName>
                                        </p:attrNameLst>
                                      </p:cBhvr>
                                      <p:tavLst>
                                        <p:tav tm="0">
                                          <p:val>
                                            <p:strVal val="#ppt_x"/>
                                          </p:val>
                                        </p:tav>
                                        <p:tav tm="100000">
                                          <p:val>
                                            <p:strVal val="#ppt_x"/>
                                          </p:val>
                                        </p:tav>
                                      </p:tavLst>
                                    </p:anim>
                                    <p:anim calcmode="lin" valueType="num">
                                      <p:cBhvr additive="base">
                                        <p:cTn id="49" dur="700" fill="hold"/>
                                        <p:tgtEl>
                                          <p:spTgt spid="14"/>
                                        </p:tgtEl>
                                        <p:attrNameLst>
                                          <p:attrName>ppt_y</p:attrName>
                                        </p:attrNameLst>
                                      </p:cBhvr>
                                      <p:tavLst>
                                        <p:tav tm="0">
                                          <p:val>
                                            <p:strVal val="1+#ppt_h/2"/>
                                          </p:val>
                                        </p:tav>
                                        <p:tav tm="100000">
                                          <p:val>
                                            <p:strVal val="#ppt_y"/>
                                          </p:val>
                                        </p:tav>
                                      </p:tavLst>
                                    </p:anim>
                                  </p:childTnLst>
                                </p:cTn>
                              </p:par>
                              <p:par>
                                <p:cTn id="50" presetID="2" presetClass="entr" presetSubtype="6" decel="100000" fill="hold" grpId="0" nodeType="withEffect">
                                  <p:stCondLst>
                                    <p:cond delay="750"/>
                                  </p:stCondLst>
                                  <p:childTnLst>
                                    <p:set>
                                      <p:cBhvr>
                                        <p:cTn id="51" dur="1" fill="hold">
                                          <p:stCondLst>
                                            <p:cond delay="0"/>
                                          </p:stCondLst>
                                        </p:cTn>
                                        <p:tgtEl>
                                          <p:spTgt spid="15"/>
                                        </p:tgtEl>
                                        <p:attrNameLst>
                                          <p:attrName>style.visibility</p:attrName>
                                        </p:attrNameLst>
                                      </p:cBhvr>
                                      <p:to>
                                        <p:strVal val="visible"/>
                                      </p:to>
                                    </p:set>
                                    <p:anim calcmode="lin" valueType="num">
                                      <p:cBhvr additive="base">
                                        <p:cTn id="52" dur="700" fill="hold"/>
                                        <p:tgtEl>
                                          <p:spTgt spid="15"/>
                                        </p:tgtEl>
                                        <p:attrNameLst>
                                          <p:attrName>ppt_x</p:attrName>
                                        </p:attrNameLst>
                                      </p:cBhvr>
                                      <p:tavLst>
                                        <p:tav tm="0">
                                          <p:val>
                                            <p:strVal val="1+#ppt_w/2"/>
                                          </p:val>
                                        </p:tav>
                                        <p:tav tm="100000">
                                          <p:val>
                                            <p:strVal val="#ppt_x"/>
                                          </p:val>
                                        </p:tav>
                                      </p:tavLst>
                                    </p:anim>
                                    <p:anim calcmode="lin" valueType="num">
                                      <p:cBhvr additive="base">
                                        <p:cTn id="53" dur="700" fill="hold"/>
                                        <p:tgtEl>
                                          <p:spTgt spid="15"/>
                                        </p:tgtEl>
                                        <p:attrNameLst>
                                          <p:attrName>ppt_y</p:attrName>
                                        </p:attrNameLst>
                                      </p:cBhvr>
                                      <p:tavLst>
                                        <p:tav tm="0">
                                          <p:val>
                                            <p:strVal val="1+#ppt_h/2"/>
                                          </p:val>
                                        </p:tav>
                                        <p:tav tm="100000">
                                          <p:val>
                                            <p:strVal val="#ppt_y"/>
                                          </p:val>
                                        </p:tav>
                                      </p:tavLst>
                                    </p:anim>
                                  </p:childTnLst>
                                </p:cTn>
                              </p:par>
                              <p:par>
                                <p:cTn id="54" presetID="10" presetClass="entr" presetSubtype="0" fill="hold" grpId="0" nodeType="withEffect">
                                  <p:stCondLst>
                                    <p:cond delay="1000"/>
                                  </p:stCondLst>
                                  <p:childTnLst>
                                    <p:set>
                                      <p:cBhvr>
                                        <p:cTn id="55" dur="1" fill="hold">
                                          <p:stCondLst>
                                            <p:cond delay="0"/>
                                          </p:stCondLst>
                                        </p:cTn>
                                        <p:tgtEl>
                                          <p:spTgt spid="22">
                                            <p:txEl>
                                              <p:pRg st="0" end="0"/>
                                            </p:txEl>
                                          </p:spTgt>
                                        </p:tgtEl>
                                        <p:attrNameLst>
                                          <p:attrName>style.visibility</p:attrName>
                                        </p:attrNameLst>
                                      </p:cBhvr>
                                      <p:to>
                                        <p:strVal val="visible"/>
                                      </p:to>
                                    </p:set>
                                    <p:animEffect transition="in" filter="fade">
                                      <p:cBhvr>
                                        <p:cTn id="56" dur="500"/>
                                        <p:tgtEl>
                                          <p:spTgt spid="22">
                                            <p:txEl>
                                              <p:pRg st="0" end="0"/>
                                            </p:txEl>
                                          </p:spTgt>
                                        </p:tgtEl>
                                      </p:cBhvr>
                                    </p:animEffect>
                                  </p:childTnLst>
                                </p:cTn>
                              </p:par>
                            </p:childTnLst>
                          </p:cTn>
                        </p:par>
                        <p:par>
                          <p:cTn id="57" fill="hold">
                            <p:stCondLst>
                              <p:cond delay="2000"/>
                            </p:stCondLst>
                            <p:childTnLst>
                              <p:par>
                                <p:cTn id="58" presetID="22" presetClass="entr" presetSubtype="2" fill="hold" grpId="0" nodeType="afterEffect">
                                  <p:stCondLst>
                                    <p:cond delay="0"/>
                                  </p:stCondLst>
                                  <p:childTnLst>
                                    <p:set>
                                      <p:cBhvr>
                                        <p:cTn id="59" dur="1" fill="hold">
                                          <p:stCondLst>
                                            <p:cond delay="0"/>
                                          </p:stCondLst>
                                        </p:cTn>
                                        <p:tgtEl>
                                          <p:spTgt spid="36"/>
                                        </p:tgtEl>
                                        <p:attrNameLst>
                                          <p:attrName>style.visibility</p:attrName>
                                        </p:attrNameLst>
                                      </p:cBhvr>
                                      <p:to>
                                        <p:strVal val="visible"/>
                                      </p:to>
                                    </p:set>
                                    <p:animEffect transition="in" filter="wipe(right)">
                                      <p:cBhvr>
                                        <p:cTn id="60" dur="500"/>
                                        <p:tgtEl>
                                          <p:spTgt spid="36"/>
                                        </p:tgtEl>
                                      </p:cBhvr>
                                    </p:animEffect>
                                  </p:childTnLst>
                                </p:cTn>
                              </p:par>
                            </p:childTnLst>
                          </p:cTn>
                        </p:par>
                        <p:par>
                          <p:cTn id="61" fill="hold">
                            <p:stCondLst>
                              <p:cond delay="2500"/>
                            </p:stCondLst>
                            <p:childTnLst>
                              <p:par>
                                <p:cTn id="62" presetID="2" presetClass="entr" presetSubtype="8" decel="100000" fill="hold" grpId="0" nodeType="afterEffect">
                                  <p:stCondLst>
                                    <p:cond delay="0"/>
                                  </p:stCondLst>
                                  <p:childTnLst>
                                    <p:set>
                                      <p:cBhvr>
                                        <p:cTn id="63" dur="1" fill="hold">
                                          <p:stCondLst>
                                            <p:cond delay="0"/>
                                          </p:stCondLst>
                                        </p:cTn>
                                        <p:tgtEl>
                                          <p:spTgt spid="29"/>
                                        </p:tgtEl>
                                        <p:attrNameLst>
                                          <p:attrName>style.visibility</p:attrName>
                                        </p:attrNameLst>
                                      </p:cBhvr>
                                      <p:to>
                                        <p:strVal val="visible"/>
                                      </p:to>
                                    </p:set>
                                    <p:anim calcmode="lin" valueType="num">
                                      <p:cBhvr additive="base">
                                        <p:cTn id="64" dur="750" fill="hold"/>
                                        <p:tgtEl>
                                          <p:spTgt spid="29"/>
                                        </p:tgtEl>
                                        <p:attrNameLst>
                                          <p:attrName>ppt_x</p:attrName>
                                        </p:attrNameLst>
                                      </p:cBhvr>
                                      <p:tavLst>
                                        <p:tav tm="0">
                                          <p:val>
                                            <p:strVal val="0-#ppt_w/2"/>
                                          </p:val>
                                        </p:tav>
                                        <p:tav tm="100000">
                                          <p:val>
                                            <p:strVal val="#ppt_x"/>
                                          </p:val>
                                        </p:tav>
                                      </p:tavLst>
                                    </p:anim>
                                    <p:anim calcmode="lin" valueType="num">
                                      <p:cBhvr additive="base">
                                        <p:cTn id="65" dur="750" fill="hold"/>
                                        <p:tgtEl>
                                          <p:spTgt spid="29"/>
                                        </p:tgtEl>
                                        <p:attrNameLst>
                                          <p:attrName>ppt_y</p:attrName>
                                        </p:attrNameLst>
                                      </p:cBhvr>
                                      <p:tavLst>
                                        <p:tav tm="0">
                                          <p:val>
                                            <p:strVal val="#ppt_y"/>
                                          </p:val>
                                        </p:tav>
                                        <p:tav tm="100000">
                                          <p:val>
                                            <p:strVal val="#ppt_y"/>
                                          </p:val>
                                        </p:tav>
                                      </p:tavLst>
                                    </p:anim>
                                  </p:childTnLst>
                                </p:cTn>
                              </p:par>
                              <p:par>
                                <p:cTn id="66" presetID="22" presetClass="entr" presetSubtype="8" fill="hold" grpId="0" nodeType="with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wipe(left)">
                                      <p:cBhvr>
                                        <p:cTn id="68" dur="500"/>
                                        <p:tgtEl>
                                          <p:spTgt spid="49"/>
                                        </p:tgtEl>
                                      </p:cBhvr>
                                    </p:animEffect>
                                  </p:childTnLst>
                                </p:cTn>
                              </p:par>
                            </p:childTnLst>
                          </p:cTn>
                        </p:par>
                        <p:par>
                          <p:cTn id="69" fill="hold">
                            <p:stCondLst>
                              <p:cond delay="3250"/>
                            </p:stCondLst>
                            <p:childTnLst>
                              <p:par>
                                <p:cTn id="70" presetID="10" presetClass="entr" presetSubtype="0" fill="hold" grpId="0" nodeType="afterEffect">
                                  <p:stCondLst>
                                    <p:cond delay="0"/>
                                  </p:stCondLst>
                                  <p:childTnLst>
                                    <p:set>
                                      <p:cBhvr>
                                        <p:cTn id="71" dur="1" fill="hold">
                                          <p:stCondLst>
                                            <p:cond delay="0"/>
                                          </p:stCondLst>
                                        </p:cTn>
                                        <p:tgtEl>
                                          <p:spTgt spid="53"/>
                                        </p:tgtEl>
                                        <p:attrNameLst>
                                          <p:attrName>style.visibility</p:attrName>
                                        </p:attrNameLst>
                                      </p:cBhvr>
                                      <p:to>
                                        <p:strVal val="visible"/>
                                      </p:to>
                                    </p:set>
                                    <p:animEffect transition="in" filter="fade">
                                      <p:cBhvr>
                                        <p:cTn id="72" dur="500"/>
                                        <p:tgtEl>
                                          <p:spTgt spid="53"/>
                                        </p:tgtEl>
                                      </p:cBhvr>
                                    </p:animEffect>
                                  </p:childTnLst>
                                </p:cTn>
                              </p:par>
                            </p:childTnLst>
                          </p:cTn>
                        </p:par>
                        <p:par>
                          <p:cTn id="73" fill="hold">
                            <p:stCondLst>
                              <p:cond delay="3750"/>
                            </p:stCondLst>
                            <p:childTnLst>
                              <p:par>
                                <p:cTn id="74" presetID="22" presetClass="entr" presetSubtype="8"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wipe(left)">
                                      <p:cBhvr>
                                        <p:cTn id="76" dur="500"/>
                                        <p:tgtEl>
                                          <p:spTgt spid="25"/>
                                        </p:tgtEl>
                                      </p:cBhvr>
                                    </p:animEffect>
                                  </p:childTnLst>
                                </p:cTn>
                              </p:par>
                            </p:childTnLst>
                          </p:cTn>
                        </p:par>
                        <p:par>
                          <p:cTn id="77" fill="hold">
                            <p:stCondLst>
                              <p:cond delay="4250"/>
                            </p:stCondLst>
                            <p:childTnLst>
                              <p:par>
                                <p:cTn id="78" presetID="2" presetClass="entr" presetSubtype="2" decel="100000" fill="hold" grpId="0" nodeType="after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additive="base">
                                        <p:cTn id="80" dur="750" fill="hold"/>
                                        <p:tgtEl>
                                          <p:spTgt spid="33"/>
                                        </p:tgtEl>
                                        <p:attrNameLst>
                                          <p:attrName>ppt_x</p:attrName>
                                        </p:attrNameLst>
                                      </p:cBhvr>
                                      <p:tavLst>
                                        <p:tav tm="0">
                                          <p:val>
                                            <p:strVal val="1+#ppt_w/2"/>
                                          </p:val>
                                        </p:tav>
                                        <p:tav tm="100000">
                                          <p:val>
                                            <p:strVal val="#ppt_x"/>
                                          </p:val>
                                        </p:tav>
                                      </p:tavLst>
                                    </p:anim>
                                    <p:anim calcmode="lin" valueType="num">
                                      <p:cBhvr additive="base">
                                        <p:cTn id="81" dur="750" fill="hold"/>
                                        <p:tgtEl>
                                          <p:spTgt spid="33"/>
                                        </p:tgtEl>
                                        <p:attrNameLst>
                                          <p:attrName>ppt_y</p:attrName>
                                        </p:attrNameLst>
                                      </p:cBhvr>
                                      <p:tavLst>
                                        <p:tav tm="0">
                                          <p:val>
                                            <p:strVal val="#ppt_y"/>
                                          </p:val>
                                        </p:tav>
                                        <p:tav tm="100000">
                                          <p:val>
                                            <p:strVal val="#ppt_y"/>
                                          </p:val>
                                        </p:tav>
                                      </p:tavLst>
                                    </p:anim>
                                  </p:childTnLst>
                                </p:cTn>
                              </p:par>
                              <p:par>
                                <p:cTn id="82" presetID="22" presetClass="entr" presetSubtype="2" fill="hold" grpId="0" nodeType="with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wipe(right)">
                                      <p:cBhvr>
                                        <p:cTn id="84" dur="500"/>
                                        <p:tgtEl>
                                          <p:spTgt spid="51"/>
                                        </p:tgtEl>
                                      </p:cBhvr>
                                    </p:animEffect>
                                  </p:childTnLst>
                                </p:cTn>
                              </p:par>
                            </p:childTnLst>
                          </p:cTn>
                        </p:par>
                        <p:par>
                          <p:cTn id="85" fill="hold">
                            <p:stCondLst>
                              <p:cond delay="5000"/>
                            </p:stCondLst>
                            <p:childTnLst>
                              <p:par>
                                <p:cTn id="86" presetID="10" presetClass="entr" presetSubtype="0" fill="hold" grpId="0"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fade">
                                      <p:cBhvr>
                                        <p:cTn id="88" dur="500"/>
                                        <p:tgtEl>
                                          <p:spTgt spid="55"/>
                                        </p:tgtEl>
                                      </p:cBhvr>
                                    </p:animEffect>
                                  </p:childTnLst>
                                </p:cTn>
                              </p:par>
                            </p:childTnLst>
                          </p:cTn>
                        </p:par>
                        <p:par>
                          <p:cTn id="89" fill="hold">
                            <p:stCondLst>
                              <p:cond delay="5500"/>
                            </p:stCondLst>
                            <p:childTnLst>
                              <p:par>
                                <p:cTn id="90" presetID="22" presetClass="entr" presetSubtype="2" fill="hold" grpId="0" nodeType="after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wipe(right)">
                                      <p:cBhvr>
                                        <p:cTn id="92" dur="500"/>
                                        <p:tgtEl>
                                          <p:spTgt spid="24"/>
                                        </p:tgtEl>
                                      </p:cBhvr>
                                    </p:animEffect>
                                  </p:childTnLst>
                                </p:cTn>
                              </p:par>
                            </p:childTnLst>
                          </p:cTn>
                        </p:par>
                        <p:par>
                          <p:cTn id="93" fill="hold">
                            <p:stCondLst>
                              <p:cond delay="6000"/>
                            </p:stCondLst>
                            <p:childTnLst>
                              <p:par>
                                <p:cTn id="94" presetID="2" presetClass="entr" presetSubtype="8" decel="100000" fill="hold" grpId="0" nodeType="afterEffect">
                                  <p:stCondLst>
                                    <p:cond delay="0"/>
                                  </p:stCondLst>
                                  <p:childTnLst>
                                    <p:set>
                                      <p:cBhvr>
                                        <p:cTn id="95" dur="1" fill="hold">
                                          <p:stCondLst>
                                            <p:cond delay="0"/>
                                          </p:stCondLst>
                                        </p:cTn>
                                        <p:tgtEl>
                                          <p:spTgt spid="30"/>
                                        </p:tgtEl>
                                        <p:attrNameLst>
                                          <p:attrName>style.visibility</p:attrName>
                                        </p:attrNameLst>
                                      </p:cBhvr>
                                      <p:to>
                                        <p:strVal val="visible"/>
                                      </p:to>
                                    </p:set>
                                    <p:anim calcmode="lin" valueType="num">
                                      <p:cBhvr additive="base">
                                        <p:cTn id="96" dur="750" fill="hold"/>
                                        <p:tgtEl>
                                          <p:spTgt spid="30"/>
                                        </p:tgtEl>
                                        <p:attrNameLst>
                                          <p:attrName>ppt_x</p:attrName>
                                        </p:attrNameLst>
                                      </p:cBhvr>
                                      <p:tavLst>
                                        <p:tav tm="0">
                                          <p:val>
                                            <p:strVal val="0-#ppt_w/2"/>
                                          </p:val>
                                        </p:tav>
                                        <p:tav tm="100000">
                                          <p:val>
                                            <p:strVal val="#ppt_x"/>
                                          </p:val>
                                        </p:tav>
                                      </p:tavLst>
                                    </p:anim>
                                    <p:anim calcmode="lin" valueType="num">
                                      <p:cBhvr additive="base">
                                        <p:cTn id="97" dur="750" fill="hold"/>
                                        <p:tgtEl>
                                          <p:spTgt spid="30"/>
                                        </p:tgtEl>
                                        <p:attrNameLst>
                                          <p:attrName>ppt_y</p:attrName>
                                        </p:attrNameLst>
                                      </p:cBhvr>
                                      <p:tavLst>
                                        <p:tav tm="0">
                                          <p:val>
                                            <p:strVal val="#ppt_y"/>
                                          </p:val>
                                        </p:tav>
                                        <p:tav tm="100000">
                                          <p:val>
                                            <p:strVal val="#ppt_y"/>
                                          </p:val>
                                        </p:tav>
                                      </p:tavLst>
                                    </p:anim>
                                  </p:childTnLst>
                                </p:cTn>
                              </p:par>
                              <p:par>
                                <p:cTn id="98" presetID="22" presetClass="entr" presetSubtype="8" fill="hold" grpId="0" nodeType="withEffect">
                                  <p:stCondLst>
                                    <p:cond delay="0"/>
                                  </p:stCondLst>
                                  <p:childTnLst>
                                    <p:set>
                                      <p:cBhvr>
                                        <p:cTn id="99" dur="1" fill="hold">
                                          <p:stCondLst>
                                            <p:cond delay="0"/>
                                          </p:stCondLst>
                                        </p:cTn>
                                        <p:tgtEl>
                                          <p:spTgt spid="50"/>
                                        </p:tgtEl>
                                        <p:attrNameLst>
                                          <p:attrName>style.visibility</p:attrName>
                                        </p:attrNameLst>
                                      </p:cBhvr>
                                      <p:to>
                                        <p:strVal val="visible"/>
                                      </p:to>
                                    </p:set>
                                    <p:animEffect transition="in" filter="wipe(left)">
                                      <p:cBhvr>
                                        <p:cTn id="100" dur="500"/>
                                        <p:tgtEl>
                                          <p:spTgt spid="50"/>
                                        </p:tgtEl>
                                      </p:cBhvr>
                                    </p:animEffect>
                                  </p:childTnLst>
                                </p:cTn>
                              </p:par>
                            </p:childTnLst>
                          </p:cTn>
                        </p:par>
                        <p:par>
                          <p:cTn id="101" fill="hold">
                            <p:stCondLst>
                              <p:cond delay="6750"/>
                            </p:stCondLst>
                            <p:childTnLst>
                              <p:par>
                                <p:cTn id="102" presetID="10" presetClass="entr" presetSubtype="0" fill="hold" grpId="0" nodeType="afterEffect">
                                  <p:stCondLst>
                                    <p:cond delay="0"/>
                                  </p:stCondLst>
                                  <p:childTnLst>
                                    <p:set>
                                      <p:cBhvr>
                                        <p:cTn id="103" dur="1" fill="hold">
                                          <p:stCondLst>
                                            <p:cond delay="0"/>
                                          </p:stCondLst>
                                        </p:cTn>
                                        <p:tgtEl>
                                          <p:spTgt spid="54"/>
                                        </p:tgtEl>
                                        <p:attrNameLst>
                                          <p:attrName>style.visibility</p:attrName>
                                        </p:attrNameLst>
                                      </p:cBhvr>
                                      <p:to>
                                        <p:strVal val="visible"/>
                                      </p:to>
                                    </p:set>
                                    <p:animEffect transition="in" filter="fade">
                                      <p:cBhvr>
                                        <p:cTn id="104" dur="500"/>
                                        <p:tgtEl>
                                          <p:spTgt spid="54"/>
                                        </p:tgtEl>
                                      </p:cBhvr>
                                    </p:animEffect>
                                  </p:childTnLst>
                                </p:cTn>
                              </p:par>
                            </p:childTnLst>
                          </p:cTn>
                        </p:par>
                        <p:par>
                          <p:cTn id="105" fill="hold">
                            <p:stCondLst>
                              <p:cond delay="7250"/>
                            </p:stCondLst>
                            <p:childTnLst>
                              <p:par>
                                <p:cTn id="106" presetID="22" presetClass="entr" presetSubtype="8" fill="hold" grpId="0" nodeType="after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wipe(left)">
                                      <p:cBhvr>
                                        <p:cTn id="108" dur="500"/>
                                        <p:tgtEl>
                                          <p:spTgt spid="26"/>
                                        </p:tgtEl>
                                      </p:cBhvr>
                                    </p:animEffect>
                                  </p:childTnLst>
                                </p:cTn>
                              </p:par>
                            </p:childTnLst>
                          </p:cTn>
                        </p:par>
                        <p:par>
                          <p:cTn id="109" fill="hold">
                            <p:stCondLst>
                              <p:cond delay="7750"/>
                            </p:stCondLst>
                            <p:childTnLst>
                              <p:par>
                                <p:cTn id="110" presetID="2" presetClass="entr" presetSubtype="2" decel="100000" fill="hold" grpId="0" nodeType="afterEffect">
                                  <p:stCondLst>
                                    <p:cond delay="0"/>
                                  </p:stCondLst>
                                  <p:childTnLst>
                                    <p:set>
                                      <p:cBhvr>
                                        <p:cTn id="111" dur="1" fill="hold">
                                          <p:stCondLst>
                                            <p:cond delay="0"/>
                                          </p:stCondLst>
                                        </p:cTn>
                                        <p:tgtEl>
                                          <p:spTgt spid="34"/>
                                        </p:tgtEl>
                                        <p:attrNameLst>
                                          <p:attrName>style.visibility</p:attrName>
                                        </p:attrNameLst>
                                      </p:cBhvr>
                                      <p:to>
                                        <p:strVal val="visible"/>
                                      </p:to>
                                    </p:set>
                                    <p:anim calcmode="lin" valueType="num">
                                      <p:cBhvr additive="base">
                                        <p:cTn id="112" dur="750" fill="hold"/>
                                        <p:tgtEl>
                                          <p:spTgt spid="34"/>
                                        </p:tgtEl>
                                        <p:attrNameLst>
                                          <p:attrName>ppt_x</p:attrName>
                                        </p:attrNameLst>
                                      </p:cBhvr>
                                      <p:tavLst>
                                        <p:tav tm="0">
                                          <p:val>
                                            <p:strVal val="1+#ppt_w/2"/>
                                          </p:val>
                                        </p:tav>
                                        <p:tav tm="100000">
                                          <p:val>
                                            <p:strVal val="#ppt_x"/>
                                          </p:val>
                                        </p:tav>
                                      </p:tavLst>
                                    </p:anim>
                                    <p:anim calcmode="lin" valueType="num">
                                      <p:cBhvr additive="base">
                                        <p:cTn id="113" dur="750" fill="hold"/>
                                        <p:tgtEl>
                                          <p:spTgt spid="34"/>
                                        </p:tgtEl>
                                        <p:attrNameLst>
                                          <p:attrName>ppt_y</p:attrName>
                                        </p:attrNameLst>
                                      </p:cBhvr>
                                      <p:tavLst>
                                        <p:tav tm="0">
                                          <p:val>
                                            <p:strVal val="#ppt_y"/>
                                          </p:val>
                                        </p:tav>
                                        <p:tav tm="100000">
                                          <p:val>
                                            <p:strVal val="#ppt_y"/>
                                          </p:val>
                                        </p:tav>
                                      </p:tavLst>
                                    </p:anim>
                                  </p:childTnLst>
                                </p:cTn>
                              </p:par>
                              <p:par>
                                <p:cTn id="114" presetID="22" presetClass="entr" presetSubtype="2" fill="hold" grpId="0" nodeType="withEffect">
                                  <p:stCondLst>
                                    <p:cond delay="0"/>
                                  </p:stCondLst>
                                  <p:childTnLst>
                                    <p:set>
                                      <p:cBhvr>
                                        <p:cTn id="115" dur="1" fill="hold">
                                          <p:stCondLst>
                                            <p:cond delay="0"/>
                                          </p:stCondLst>
                                        </p:cTn>
                                        <p:tgtEl>
                                          <p:spTgt spid="52"/>
                                        </p:tgtEl>
                                        <p:attrNameLst>
                                          <p:attrName>style.visibility</p:attrName>
                                        </p:attrNameLst>
                                      </p:cBhvr>
                                      <p:to>
                                        <p:strVal val="visible"/>
                                      </p:to>
                                    </p:set>
                                    <p:animEffect transition="in" filter="wipe(right)">
                                      <p:cBhvr>
                                        <p:cTn id="116" dur="500"/>
                                        <p:tgtEl>
                                          <p:spTgt spid="52"/>
                                        </p:tgtEl>
                                      </p:cBhvr>
                                    </p:animEffect>
                                  </p:childTnLst>
                                </p:cTn>
                              </p:par>
                            </p:childTnLst>
                          </p:cTn>
                        </p:par>
                        <p:par>
                          <p:cTn id="117" fill="hold">
                            <p:stCondLst>
                              <p:cond delay="8500"/>
                            </p:stCondLst>
                            <p:childTnLst>
                              <p:par>
                                <p:cTn id="118" presetID="10" presetClass="entr" presetSubtype="0" fill="hold" grpId="0" nodeType="afterEffect">
                                  <p:stCondLst>
                                    <p:cond delay="0"/>
                                  </p:stCondLst>
                                  <p:childTnLst>
                                    <p:set>
                                      <p:cBhvr>
                                        <p:cTn id="119" dur="1" fill="hold">
                                          <p:stCondLst>
                                            <p:cond delay="0"/>
                                          </p:stCondLst>
                                        </p:cTn>
                                        <p:tgtEl>
                                          <p:spTgt spid="56"/>
                                        </p:tgtEl>
                                        <p:attrNameLst>
                                          <p:attrName>style.visibility</p:attrName>
                                        </p:attrNameLst>
                                      </p:cBhvr>
                                      <p:to>
                                        <p:strVal val="visible"/>
                                      </p:to>
                                    </p:set>
                                    <p:animEffect transition="in" filter="fade">
                                      <p:cBhvr>
                                        <p:cTn id="120" dur="500"/>
                                        <p:tgtEl>
                                          <p:spTgt spid="56"/>
                                        </p:tgtEl>
                                      </p:cBhvr>
                                    </p:animEffect>
                                  </p:childTnLst>
                                </p:cTn>
                              </p:par>
                            </p:childTnLst>
                          </p:cTn>
                        </p:par>
                        <p:par>
                          <p:cTn id="121" fill="hold">
                            <p:stCondLst>
                              <p:cond delay="9000"/>
                            </p:stCondLst>
                            <p:childTnLst>
                              <p:par>
                                <p:cTn id="122" presetID="2" presetClass="entr" presetSubtype="8" decel="100000" fill="hold" grpId="0" nodeType="afterEffect">
                                  <p:stCondLst>
                                    <p:cond delay="500"/>
                                  </p:stCondLst>
                                  <p:childTnLst>
                                    <p:set>
                                      <p:cBhvr>
                                        <p:cTn id="123" dur="1" fill="hold">
                                          <p:stCondLst>
                                            <p:cond delay="0"/>
                                          </p:stCondLst>
                                        </p:cTn>
                                        <p:tgtEl>
                                          <p:spTgt spid="58"/>
                                        </p:tgtEl>
                                        <p:attrNameLst>
                                          <p:attrName>style.visibility</p:attrName>
                                        </p:attrNameLst>
                                      </p:cBhvr>
                                      <p:to>
                                        <p:strVal val="visible"/>
                                      </p:to>
                                    </p:set>
                                    <p:anim calcmode="lin" valueType="num">
                                      <p:cBhvr additive="base">
                                        <p:cTn id="124" dur="500" fill="hold"/>
                                        <p:tgtEl>
                                          <p:spTgt spid="58"/>
                                        </p:tgtEl>
                                        <p:attrNameLst>
                                          <p:attrName>ppt_x</p:attrName>
                                        </p:attrNameLst>
                                      </p:cBhvr>
                                      <p:tavLst>
                                        <p:tav tm="0">
                                          <p:val>
                                            <p:strVal val="0-#ppt_w/2"/>
                                          </p:val>
                                        </p:tav>
                                        <p:tav tm="100000">
                                          <p:val>
                                            <p:strVal val="#ppt_x"/>
                                          </p:val>
                                        </p:tav>
                                      </p:tavLst>
                                    </p:anim>
                                    <p:anim calcmode="lin" valueType="num">
                                      <p:cBhvr additive="base">
                                        <p:cTn id="125" dur="500" fill="hold"/>
                                        <p:tgtEl>
                                          <p:spTgt spid="58"/>
                                        </p:tgtEl>
                                        <p:attrNameLst>
                                          <p:attrName>ppt_y</p:attrName>
                                        </p:attrNameLst>
                                      </p:cBhvr>
                                      <p:tavLst>
                                        <p:tav tm="0">
                                          <p:val>
                                            <p:strVal val="#ppt_y"/>
                                          </p:val>
                                        </p:tav>
                                        <p:tav tm="100000">
                                          <p:val>
                                            <p:strVal val="#ppt_y"/>
                                          </p:val>
                                        </p:tav>
                                      </p:tavLst>
                                    </p:anim>
                                  </p:childTnLst>
                                </p:cTn>
                              </p:par>
                              <p:par>
                                <p:cTn id="126" presetID="2" presetClass="entr" presetSubtype="2" decel="100000" fill="hold" grpId="0" nodeType="withEffect">
                                  <p:stCondLst>
                                    <p:cond delay="500"/>
                                  </p:stCondLst>
                                  <p:childTnLst>
                                    <p:set>
                                      <p:cBhvr>
                                        <p:cTn id="127" dur="1" fill="hold">
                                          <p:stCondLst>
                                            <p:cond delay="0"/>
                                          </p:stCondLst>
                                        </p:cTn>
                                        <p:tgtEl>
                                          <p:spTgt spid="57">
                                            <p:txEl>
                                              <p:pRg st="0" end="0"/>
                                            </p:txEl>
                                          </p:spTgt>
                                        </p:tgtEl>
                                        <p:attrNameLst>
                                          <p:attrName>style.visibility</p:attrName>
                                        </p:attrNameLst>
                                      </p:cBhvr>
                                      <p:to>
                                        <p:strVal val="visible"/>
                                      </p:to>
                                    </p:set>
                                    <p:anim calcmode="lin" valueType="num">
                                      <p:cBhvr additive="base">
                                        <p:cTn id="128" dur="500" fill="hold"/>
                                        <p:tgtEl>
                                          <p:spTgt spid="57">
                                            <p:txEl>
                                              <p:pRg st="0" end="0"/>
                                            </p:txEl>
                                          </p:spTgt>
                                        </p:tgtEl>
                                        <p:attrNameLst>
                                          <p:attrName>ppt_x</p:attrName>
                                        </p:attrNameLst>
                                      </p:cBhvr>
                                      <p:tavLst>
                                        <p:tav tm="0">
                                          <p:val>
                                            <p:strVal val="1+#ppt_w/2"/>
                                          </p:val>
                                        </p:tav>
                                        <p:tav tm="100000">
                                          <p:val>
                                            <p:strVal val="#ppt_x"/>
                                          </p:val>
                                        </p:tav>
                                      </p:tavLst>
                                    </p:anim>
                                    <p:anim calcmode="lin" valueType="num">
                                      <p:cBhvr additive="base">
                                        <p:cTn id="129" dur="500" fill="hold"/>
                                        <p:tgtEl>
                                          <p:spTgt spid="5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6" grpId="0" animBg="1"/>
      <p:bldP spid="26" grpId="0" animBg="1"/>
      <p:bldP spid="34" grpId="0" animBg="1"/>
      <p:bldP spid="25" grpId="0" animBg="1"/>
      <p:bldP spid="33" grpId="0" animBg="1"/>
      <p:bldP spid="30" grpId="0" animBg="1"/>
      <p:bldP spid="29" grpId="0" animBg="1"/>
      <p:bldP spid="9" grpId="0" animBg="1"/>
      <p:bldP spid="5" grpId="0"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10" grpId="0" animBg="1"/>
      <p:bldP spid="11" grpId="0" animBg="1"/>
      <p:bldP spid="12" grpId="0" animBg="1"/>
      <p:bldP spid="13" grpId="0" animBg="1"/>
      <p:bldP spid="14" grpId="0" animBg="1"/>
      <p:bldP spid="15" grpId="0" animBg="1"/>
      <p:bldP spid="19" grpId="0" build="p">
        <p:tmplLst>
          <p:tmpl lvl="1">
            <p:tnLst>
              <p:par>
                <p:cTn presetID="10" presetClass="entr" presetSubtype="0" fill="hold" nodeType="withEffect">
                  <p:stCondLst>
                    <p:cond delay="25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10" presetClass="entr" presetSubtype="0" fill="hold" nodeType="withEffect">
                  <p:stCondLst>
                    <p:cond delay="50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childTnLst>
                </p:cTn>
              </p:par>
            </p:tnLst>
          </p:tmpl>
        </p:tmplLst>
      </p:bldP>
      <p:bldP spid="21" grpId="0" build="p">
        <p:tmplLst>
          <p:tmpl lvl="1">
            <p:tnLst>
              <p:par>
                <p:cTn presetID="10" presetClass="entr" presetSubtype="0" fill="hold" nodeType="withEffect">
                  <p:stCondLst>
                    <p:cond delay="75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build="p">
        <p:tmplLst>
          <p:tmpl lvl="1">
            <p:tnLst>
              <p:par>
                <p:cTn presetID="10" presetClass="entr" presetSubtype="0" fill="hold" nodeType="withEffect">
                  <p:stCondLst>
                    <p:cond delay="100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49" grpId="0">
        <p:tmplLst>
          <p:tmpl>
            <p:tnLst>
              <p:par>
                <p:cTn presetID="22" presetClass="entr" presetSubtype="8" fill="hold" nodeType="withEffect">
                  <p:stCondLst>
                    <p:cond delay="0"/>
                  </p:stCondLst>
                  <p:childTnLst>
                    <p:set>
                      <p:cBhvr>
                        <p:cTn dur="1" fill="hold">
                          <p:stCondLst>
                            <p:cond delay="0"/>
                          </p:stCondLst>
                        </p:cTn>
                        <p:tgtEl>
                          <p:spTgt spid="49"/>
                        </p:tgtEl>
                        <p:attrNameLst>
                          <p:attrName>style.visibility</p:attrName>
                        </p:attrNameLst>
                      </p:cBhvr>
                      <p:to>
                        <p:strVal val="visible"/>
                      </p:to>
                    </p:set>
                    <p:animEffect transition="in" filter="wipe(left)">
                      <p:cBhvr>
                        <p:cTn dur="500"/>
                        <p:tgtEl>
                          <p:spTgt spid="49"/>
                        </p:tgtEl>
                      </p:cBhvr>
                    </p:animEffect>
                  </p:childTnLst>
                </p:cTn>
              </p:par>
            </p:tnLst>
          </p:tmpl>
        </p:tmplLst>
      </p:bldP>
      <p:bldP spid="50" grpId="0">
        <p:tmplLst>
          <p:tmpl>
            <p:tnLst>
              <p:par>
                <p:cTn presetID="22" presetClass="entr" presetSubtype="8" fill="hold" nodeType="withEffect">
                  <p:stCondLst>
                    <p:cond delay="0"/>
                  </p:stCondLst>
                  <p:childTnLst>
                    <p:set>
                      <p:cBhvr>
                        <p:cTn dur="1" fill="hold">
                          <p:stCondLst>
                            <p:cond delay="0"/>
                          </p:stCondLst>
                        </p:cTn>
                        <p:tgtEl>
                          <p:spTgt spid="50"/>
                        </p:tgtEl>
                        <p:attrNameLst>
                          <p:attrName>style.visibility</p:attrName>
                        </p:attrNameLst>
                      </p:cBhvr>
                      <p:to>
                        <p:strVal val="visible"/>
                      </p:to>
                    </p:set>
                    <p:animEffect transition="in" filter="wipe(left)">
                      <p:cBhvr>
                        <p:cTn dur="500"/>
                        <p:tgtEl>
                          <p:spTgt spid="50"/>
                        </p:tgtEl>
                      </p:cBhvr>
                    </p:animEffect>
                  </p:childTnLst>
                </p:cTn>
              </p:par>
            </p:tnLst>
          </p:tmpl>
        </p:tmplLst>
      </p:bldP>
      <p:bldP spid="51" grpId="0">
        <p:tmplLst>
          <p:tmpl>
            <p:tnLst>
              <p:par>
                <p:cTn presetID="22" presetClass="entr" presetSubtype="2" fill="hold" nodeType="withEffect">
                  <p:stCondLst>
                    <p:cond delay="0"/>
                  </p:stCondLst>
                  <p:childTnLst>
                    <p:set>
                      <p:cBhvr>
                        <p:cTn dur="1" fill="hold">
                          <p:stCondLst>
                            <p:cond delay="0"/>
                          </p:stCondLst>
                        </p:cTn>
                        <p:tgtEl>
                          <p:spTgt spid="51"/>
                        </p:tgtEl>
                        <p:attrNameLst>
                          <p:attrName>style.visibility</p:attrName>
                        </p:attrNameLst>
                      </p:cBhvr>
                      <p:to>
                        <p:strVal val="visible"/>
                      </p:to>
                    </p:set>
                    <p:animEffect transition="in" filter="wipe(right)">
                      <p:cBhvr>
                        <p:cTn dur="500"/>
                        <p:tgtEl>
                          <p:spTgt spid="51"/>
                        </p:tgtEl>
                      </p:cBhvr>
                    </p:animEffect>
                  </p:childTnLst>
                </p:cTn>
              </p:par>
            </p:tnLst>
          </p:tmpl>
        </p:tmplLst>
      </p:bldP>
      <p:bldP spid="52" grpId="0">
        <p:tmplLst>
          <p:tmpl>
            <p:tnLst>
              <p:par>
                <p:cTn presetID="22" presetClass="entr" presetSubtype="2" fill="hold" nodeType="withEffect">
                  <p:stCondLst>
                    <p:cond delay="0"/>
                  </p:stCondLst>
                  <p:childTnLst>
                    <p:set>
                      <p:cBhvr>
                        <p:cTn dur="1" fill="hold">
                          <p:stCondLst>
                            <p:cond delay="0"/>
                          </p:stCondLst>
                        </p:cTn>
                        <p:tgtEl>
                          <p:spTgt spid="52"/>
                        </p:tgtEl>
                        <p:attrNameLst>
                          <p:attrName>style.visibility</p:attrName>
                        </p:attrNameLst>
                      </p:cBhvr>
                      <p:to>
                        <p:strVal val="visible"/>
                      </p:to>
                    </p:set>
                    <p:animEffect transition="in" filter="wipe(right)">
                      <p:cBhvr>
                        <p:cTn dur="500"/>
                        <p:tgtEl>
                          <p:spTgt spid="52"/>
                        </p:tgtEl>
                      </p:cBhvr>
                    </p:animEffect>
                  </p:childTnLst>
                </p:cTn>
              </p:par>
            </p:tnLst>
          </p:tmpl>
        </p:tmplLst>
      </p:bldP>
      <p:bldP spid="53" grpId="0" animBg="1"/>
      <p:bldP spid="54" grpId="0" animBg="1"/>
      <p:bldP spid="55" grpId="0" animBg="1"/>
      <p:bldP spid="56" grpId="0" animBg="1"/>
      <p:bldP spid="57" grpId="0" build="allAtOnce">
        <p:tmplLst>
          <p:tmpl lvl="1">
            <p:tnLst>
              <p:par>
                <p:cTn presetID="2" presetClass="entr" presetSubtype="2" decel="100000" fill="hold" nodeType="withEffect">
                  <p:stCondLst>
                    <p:cond delay="500"/>
                  </p:stCondLst>
                  <p:childTnLst>
                    <p:set>
                      <p:cBhvr>
                        <p:cTn dur="1" fill="hold">
                          <p:stCondLst>
                            <p:cond delay="0"/>
                          </p:stCondLst>
                        </p:cTn>
                        <p:tgtEl>
                          <p:spTgt spid="57"/>
                        </p:tgtEl>
                        <p:attrNameLst>
                          <p:attrName>style.visibility</p:attrName>
                        </p:attrNameLst>
                      </p:cBhvr>
                      <p:to>
                        <p:strVal val="visible"/>
                      </p:to>
                    </p:set>
                    <p:anim calcmode="lin" valueType="num">
                      <p:cBhvr additive="base">
                        <p:cTn dur="500" fill="hold"/>
                        <p:tgtEl>
                          <p:spTgt spid="57"/>
                        </p:tgtEl>
                        <p:attrNameLst>
                          <p:attrName>ppt_x</p:attrName>
                        </p:attrNameLst>
                      </p:cBhvr>
                      <p:tavLst>
                        <p:tav tm="0">
                          <p:val>
                            <p:strVal val="1+#ppt_w/2"/>
                          </p:val>
                        </p:tav>
                        <p:tav tm="100000">
                          <p:val>
                            <p:strVal val="#ppt_x"/>
                          </p:val>
                        </p:tav>
                      </p:tavLst>
                    </p:anim>
                    <p:anim calcmode="lin" valueType="num">
                      <p:cBhvr additive="base">
                        <p:cTn dur="500" fill="hold"/>
                        <p:tgtEl>
                          <p:spTgt spid="57"/>
                        </p:tgtEl>
                        <p:attrNameLst>
                          <p:attrName>ppt_y</p:attrName>
                        </p:attrNameLst>
                      </p:cBhvr>
                      <p:tavLst>
                        <p:tav tm="0">
                          <p:val>
                            <p:strVal val="#ppt_y"/>
                          </p:val>
                        </p:tav>
                        <p:tav tm="100000">
                          <p:val>
                            <p:strVal val="#ppt_y"/>
                          </p:val>
                        </p:tav>
                      </p:tavLst>
                    </p:anim>
                  </p:childTnLst>
                </p:cTn>
              </p:par>
            </p:tnLst>
          </p:tmpl>
        </p:tmplLst>
      </p:bldP>
      <p:bldP spid="58" grpId="0" animBg="1"/>
    </p:bld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Loop">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9" name="ドーナツ 8"/>
          <p:cNvSpPr/>
          <p:nvPr userDrawn="1"/>
        </p:nvSpPr>
        <p:spPr>
          <a:xfrm>
            <a:off x="4175620" y="1825776"/>
            <a:ext cx="3840761" cy="3846189"/>
          </a:xfrm>
          <a:prstGeom prst="donut">
            <a:avLst>
              <a:gd name="adj" fmla="val 8728"/>
            </a:avLst>
          </a:prstGeom>
          <a:solidFill>
            <a:schemeClr val="bg1">
              <a:lumMod val="95000"/>
            </a:schemeClr>
          </a:solidFill>
          <a:ln w="76200" cmpd="sng">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0" name="アーチ 6"/>
          <p:cNvSpPr/>
          <p:nvPr userDrawn="1"/>
        </p:nvSpPr>
        <p:spPr>
          <a:xfrm>
            <a:off x="6119715" y="1825775"/>
            <a:ext cx="1896665" cy="2105995"/>
          </a:xfrm>
          <a:custGeom>
            <a:avLst/>
            <a:gdLst/>
            <a:ahLst/>
            <a:cxnLst/>
            <a:rect l="l" t="t" r="r" b="b"/>
            <a:pathLst>
              <a:path w="2844750" h="3158992">
                <a:moveTo>
                  <a:pt x="0" y="0"/>
                </a:moveTo>
                <a:cubicBezTo>
                  <a:pt x="766552" y="20660"/>
                  <a:pt x="1499688" y="342349"/>
                  <a:pt x="2035609" y="903232"/>
                </a:cubicBezTo>
                <a:cubicBezTo>
                  <a:pt x="2555046" y="1446863"/>
                  <a:pt x="2841583" y="2165348"/>
                  <a:pt x="2844558" y="2907144"/>
                </a:cubicBezTo>
                <a:lnTo>
                  <a:pt x="2844750" y="2907144"/>
                </a:lnTo>
                <a:lnTo>
                  <a:pt x="2844567" y="2907327"/>
                </a:lnTo>
                <a:cubicBezTo>
                  <a:pt x="2844742" y="2908528"/>
                  <a:pt x="2844746" y="2909731"/>
                  <a:pt x="2844750" y="2910933"/>
                </a:cubicBezTo>
                <a:lnTo>
                  <a:pt x="2840961" y="2910933"/>
                </a:lnTo>
                <a:lnTo>
                  <a:pt x="2592902" y="3158992"/>
                </a:lnTo>
                <a:lnTo>
                  <a:pt x="2344843" y="2910933"/>
                </a:lnTo>
                <a:lnTo>
                  <a:pt x="2342765" y="2910933"/>
                </a:lnTo>
                <a:lnTo>
                  <a:pt x="2342652" y="2908742"/>
                </a:lnTo>
                <a:lnTo>
                  <a:pt x="2341054" y="2907144"/>
                </a:lnTo>
                <a:lnTo>
                  <a:pt x="2342570" y="2907144"/>
                </a:lnTo>
                <a:cubicBezTo>
                  <a:pt x="2339408" y="2293718"/>
                  <a:pt x="2102129" y="1699740"/>
                  <a:pt x="1672540" y="1250142"/>
                </a:cubicBezTo>
                <a:cubicBezTo>
                  <a:pt x="1232013" y="789097"/>
                  <a:pt x="630616" y="523165"/>
                  <a:pt x="927" y="502769"/>
                </a:cubicBezTo>
                <a:lnTo>
                  <a:pt x="251847" y="251850"/>
                </a:lnTo>
                <a:lnTo>
                  <a:pt x="0" y="2"/>
                </a:lnTo>
                <a:close/>
              </a:path>
            </a:pathLst>
          </a:custGeom>
          <a:solidFill>
            <a:schemeClr val="accent1">
              <a:lumMod val="20000"/>
              <a:lumOff val="80000"/>
            </a:schemeClr>
          </a:solidFill>
          <a:ln w="38100" cmpd="sng">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1" name="アーチ 6"/>
          <p:cNvSpPr/>
          <p:nvPr userDrawn="1"/>
        </p:nvSpPr>
        <p:spPr>
          <a:xfrm rot="5400000">
            <a:off x="6015041" y="3670625"/>
            <a:ext cx="1896500" cy="2106177"/>
          </a:xfrm>
          <a:custGeom>
            <a:avLst/>
            <a:gdLst/>
            <a:ahLst/>
            <a:cxnLst/>
            <a:rect l="l" t="t" r="r" b="b"/>
            <a:pathLst>
              <a:path w="2844750" h="3158992">
                <a:moveTo>
                  <a:pt x="0" y="0"/>
                </a:moveTo>
                <a:cubicBezTo>
                  <a:pt x="766552" y="20660"/>
                  <a:pt x="1499688" y="342349"/>
                  <a:pt x="2035609" y="903232"/>
                </a:cubicBezTo>
                <a:cubicBezTo>
                  <a:pt x="2555046" y="1446863"/>
                  <a:pt x="2841583" y="2165348"/>
                  <a:pt x="2844558" y="2907144"/>
                </a:cubicBezTo>
                <a:lnTo>
                  <a:pt x="2844750" y="2907144"/>
                </a:lnTo>
                <a:lnTo>
                  <a:pt x="2844567" y="2907327"/>
                </a:lnTo>
                <a:cubicBezTo>
                  <a:pt x="2844742" y="2908528"/>
                  <a:pt x="2844746" y="2909731"/>
                  <a:pt x="2844750" y="2910933"/>
                </a:cubicBezTo>
                <a:lnTo>
                  <a:pt x="2840961" y="2910933"/>
                </a:lnTo>
                <a:lnTo>
                  <a:pt x="2592902" y="3158992"/>
                </a:lnTo>
                <a:lnTo>
                  <a:pt x="2344843" y="2910933"/>
                </a:lnTo>
                <a:lnTo>
                  <a:pt x="2342765" y="2910933"/>
                </a:lnTo>
                <a:lnTo>
                  <a:pt x="2342652" y="2908742"/>
                </a:lnTo>
                <a:lnTo>
                  <a:pt x="2341054" y="2907144"/>
                </a:lnTo>
                <a:lnTo>
                  <a:pt x="2342570" y="2907144"/>
                </a:lnTo>
                <a:cubicBezTo>
                  <a:pt x="2339408" y="2293718"/>
                  <a:pt x="2102129" y="1699740"/>
                  <a:pt x="1672540" y="1250142"/>
                </a:cubicBezTo>
                <a:cubicBezTo>
                  <a:pt x="1232013" y="789097"/>
                  <a:pt x="630616" y="523165"/>
                  <a:pt x="927" y="502769"/>
                </a:cubicBezTo>
                <a:lnTo>
                  <a:pt x="251847" y="251850"/>
                </a:lnTo>
                <a:lnTo>
                  <a:pt x="0" y="2"/>
                </a:lnTo>
                <a:close/>
              </a:path>
            </a:pathLst>
          </a:custGeom>
          <a:solidFill>
            <a:schemeClr val="accent3">
              <a:lumMod val="40000"/>
              <a:lumOff val="60000"/>
            </a:schemeClr>
          </a:solidFill>
          <a:ln w="38100" cmpd="sng">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2" name="アーチ 6"/>
          <p:cNvSpPr/>
          <p:nvPr userDrawn="1"/>
        </p:nvSpPr>
        <p:spPr>
          <a:xfrm rot="10800000">
            <a:off x="4169858" y="3565968"/>
            <a:ext cx="1896665" cy="2105995"/>
          </a:xfrm>
          <a:custGeom>
            <a:avLst/>
            <a:gdLst/>
            <a:ahLst/>
            <a:cxnLst/>
            <a:rect l="l" t="t" r="r" b="b"/>
            <a:pathLst>
              <a:path w="2844750" h="3158992">
                <a:moveTo>
                  <a:pt x="0" y="0"/>
                </a:moveTo>
                <a:cubicBezTo>
                  <a:pt x="766552" y="20660"/>
                  <a:pt x="1499688" y="342349"/>
                  <a:pt x="2035609" y="903232"/>
                </a:cubicBezTo>
                <a:cubicBezTo>
                  <a:pt x="2555046" y="1446863"/>
                  <a:pt x="2841583" y="2165348"/>
                  <a:pt x="2844558" y="2907144"/>
                </a:cubicBezTo>
                <a:lnTo>
                  <a:pt x="2844750" y="2907144"/>
                </a:lnTo>
                <a:lnTo>
                  <a:pt x="2844567" y="2907327"/>
                </a:lnTo>
                <a:cubicBezTo>
                  <a:pt x="2844742" y="2908528"/>
                  <a:pt x="2844746" y="2909731"/>
                  <a:pt x="2844750" y="2910933"/>
                </a:cubicBezTo>
                <a:lnTo>
                  <a:pt x="2840961" y="2910933"/>
                </a:lnTo>
                <a:lnTo>
                  <a:pt x="2592902" y="3158992"/>
                </a:lnTo>
                <a:lnTo>
                  <a:pt x="2344843" y="2910933"/>
                </a:lnTo>
                <a:lnTo>
                  <a:pt x="2342765" y="2910933"/>
                </a:lnTo>
                <a:lnTo>
                  <a:pt x="2342652" y="2908742"/>
                </a:lnTo>
                <a:lnTo>
                  <a:pt x="2341054" y="2907144"/>
                </a:lnTo>
                <a:lnTo>
                  <a:pt x="2342570" y="2907144"/>
                </a:lnTo>
                <a:cubicBezTo>
                  <a:pt x="2339408" y="2293718"/>
                  <a:pt x="2102129" y="1699740"/>
                  <a:pt x="1672540" y="1250142"/>
                </a:cubicBezTo>
                <a:cubicBezTo>
                  <a:pt x="1232013" y="789097"/>
                  <a:pt x="630616" y="523165"/>
                  <a:pt x="927" y="502769"/>
                </a:cubicBezTo>
                <a:lnTo>
                  <a:pt x="251847" y="251850"/>
                </a:lnTo>
                <a:lnTo>
                  <a:pt x="0" y="2"/>
                </a:lnTo>
                <a:close/>
              </a:path>
            </a:pathLst>
          </a:custGeom>
          <a:solidFill>
            <a:schemeClr val="accent2">
              <a:lumMod val="40000"/>
              <a:lumOff val="60000"/>
            </a:schemeClr>
          </a:solidFill>
          <a:ln w="38100" cmpd="sng">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3" name="アーチ 6"/>
          <p:cNvSpPr/>
          <p:nvPr userDrawn="1"/>
        </p:nvSpPr>
        <p:spPr>
          <a:xfrm rot="16200000">
            <a:off x="4274697" y="1720408"/>
            <a:ext cx="1896500" cy="2106177"/>
          </a:xfrm>
          <a:custGeom>
            <a:avLst/>
            <a:gdLst/>
            <a:ahLst/>
            <a:cxnLst/>
            <a:rect l="l" t="t" r="r" b="b"/>
            <a:pathLst>
              <a:path w="2844750" h="3158992">
                <a:moveTo>
                  <a:pt x="0" y="0"/>
                </a:moveTo>
                <a:cubicBezTo>
                  <a:pt x="766552" y="20660"/>
                  <a:pt x="1499688" y="342349"/>
                  <a:pt x="2035609" y="903232"/>
                </a:cubicBezTo>
                <a:cubicBezTo>
                  <a:pt x="2555046" y="1446863"/>
                  <a:pt x="2841583" y="2165348"/>
                  <a:pt x="2844558" y="2907144"/>
                </a:cubicBezTo>
                <a:lnTo>
                  <a:pt x="2844750" y="2907144"/>
                </a:lnTo>
                <a:lnTo>
                  <a:pt x="2844567" y="2907327"/>
                </a:lnTo>
                <a:cubicBezTo>
                  <a:pt x="2844742" y="2908528"/>
                  <a:pt x="2844746" y="2909731"/>
                  <a:pt x="2844750" y="2910933"/>
                </a:cubicBezTo>
                <a:lnTo>
                  <a:pt x="2840961" y="2910933"/>
                </a:lnTo>
                <a:lnTo>
                  <a:pt x="2592902" y="3158992"/>
                </a:lnTo>
                <a:lnTo>
                  <a:pt x="2344843" y="2910933"/>
                </a:lnTo>
                <a:lnTo>
                  <a:pt x="2342765" y="2910933"/>
                </a:lnTo>
                <a:lnTo>
                  <a:pt x="2342652" y="2908742"/>
                </a:lnTo>
                <a:lnTo>
                  <a:pt x="2341054" y="2907144"/>
                </a:lnTo>
                <a:lnTo>
                  <a:pt x="2342570" y="2907144"/>
                </a:lnTo>
                <a:cubicBezTo>
                  <a:pt x="2339408" y="2293718"/>
                  <a:pt x="2102129" y="1699740"/>
                  <a:pt x="1672540" y="1250142"/>
                </a:cubicBezTo>
                <a:cubicBezTo>
                  <a:pt x="1232013" y="789097"/>
                  <a:pt x="630616" y="523165"/>
                  <a:pt x="927" y="502769"/>
                </a:cubicBezTo>
                <a:lnTo>
                  <a:pt x="251847" y="251850"/>
                </a:lnTo>
                <a:lnTo>
                  <a:pt x="0" y="2"/>
                </a:lnTo>
                <a:close/>
              </a:path>
            </a:pathLst>
          </a:custGeom>
          <a:solidFill>
            <a:schemeClr val="accent4">
              <a:lumMod val="40000"/>
              <a:lumOff val="60000"/>
            </a:schemeClr>
          </a:solidFill>
          <a:ln w="38100" cmpd="sng">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4" name="テキスト プレースホルダー 11"/>
          <p:cNvSpPr>
            <a:spLocks noGrp="1"/>
          </p:cNvSpPr>
          <p:nvPr>
            <p:ph type="body" sz="quarter" idx="31" hasCustomPrompt="1"/>
          </p:nvPr>
        </p:nvSpPr>
        <p:spPr>
          <a:xfrm>
            <a:off x="8106398" y="2468358"/>
            <a:ext cx="3660724" cy="1100756"/>
          </a:xfrm>
        </p:spPr>
        <p:txBody>
          <a:bodyPr anchor="t">
            <a:noAutofit/>
          </a:bodyPr>
          <a:lstStyle>
            <a:lvl1pPr algn="l">
              <a:lnSpc>
                <a:spcPct val="120000"/>
              </a:lnSpc>
              <a:defRPr sz="1333">
                <a:solidFill>
                  <a:schemeClr val="tx2"/>
                </a:solidFill>
                <a:latin typeface="+mn-lt"/>
              </a:defRPr>
            </a:lvl1pPr>
          </a:lstStyle>
          <a:p>
            <a:pPr lvl="0"/>
            <a:r>
              <a:rPr lang="en-US" altLang="ja-JP" dirty="0"/>
              <a:t>Text Here</a:t>
            </a:r>
            <a:endParaRPr lang="en-US" dirty="0"/>
          </a:p>
        </p:txBody>
      </p:sp>
      <p:sp>
        <p:nvSpPr>
          <p:cNvPr id="15" name="テキスト プレースホルダー 11"/>
          <p:cNvSpPr>
            <a:spLocks noGrp="1"/>
          </p:cNvSpPr>
          <p:nvPr>
            <p:ph type="body" sz="quarter" idx="32" hasCustomPrompt="1"/>
          </p:nvPr>
        </p:nvSpPr>
        <p:spPr>
          <a:xfrm>
            <a:off x="8106398" y="1851330"/>
            <a:ext cx="3660724" cy="515469"/>
          </a:xfrm>
        </p:spPr>
        <p:txBody>
          <a:bodyPr anchor="b">
            <a:noAutofit/>
          </a:bodyPr>
          <a:lstStyle>
            <a:lvl1pPr algn="l">
              <a:lnSpc>
                <a:spcPct val="100000"/>
              </a:lnSpc>
              <a:spcBef>
                <a:spcPts val="0"/>
              </a:spcBef>
              <a:defRPr sz="1867" spc="0">
                <a:solidFill>
                  <a:schemeClr val="accent1"/>
                </a:solidFill>
                <a:latin typeface="Route 159 SemiBold" pitchFamily="50" charset="0"/>
              </a:defRPr>
            </a:lvl1pPr>
          </a:lstStyle>
          <a:p>
            <a:pPr lvl="0"/>
            <a:r>
              <a:rPr lang="en-US" altLang="ja-JP" dirty="0"/>
              <a:t>Text here</a:t>
            </a:r>
            <a:endParaRPr lang="en-US" dirty="0"/>
          </a:p>
        </p:txBody>
      </p:sp>
      <p:sp>
        <p:nvSpPr>
          <p:cNvPr id="16" name="テキスト プレースホルダー 11"/>
          <p:cNvSpPr>
            <a:spLocks noGrp="1"/>
          </p:cNvSpPr>
          <p:nvPr>
            <p:ph type="body" sz="quarter" idx="33" hasCustomPrompt="1"/>
          </p:nvPr>
        </p:nvSpPr>
        <p:spPr>
          <a:xfrm>
            <a:off x="8106398" y="4658601"/>
            <a:ext cx="3660724" cy="1100756"/>
          </a:xfrm>
        </p:spPr>
        <p:txBody>
          <a:bodyPr anchor="t">
            <a:noAutofit/>
          </a:bodyPr>
          <a:lstStyle>
            <a:lvl1pPr algn="l">
              <a:lnSpc>
                <a:spcPct val="120000"/>
              </a:lnSpc>
              <a:defRPr sz="1333">
                <a:solidFill>
                  <a:schemeClr val="tx2"/>
                </a:solidFill>
                <a:latin typeface="+mn-lt"/>
              </a:defRPr>
            </a:lvl1pPr>
          </a:lstStyle>
          <a:p>
            <a:pPr lvl="0"/>
            <a:r>
              <a:rPr lang="en-US" altLang="ja-JP" dirty="0"/>
              <a:t>Text Here</a:t>
            </a:r>
            <a:endParaRPr lang="en-US" dirty="0"/>
          </a:p>
        </p:txBody>
      </p:sp>
      <p:sp>
        <p:nvSpPr>
          <p:cNvPr id="17" name="テキスト プレースホルダー 11"/>
          <p:cNvSpPr>
            <a:spLocks noGrp="1"/>
          </p:cNvSpPr>
          <p:nvPr>
            <p:ph type="body" sz="quarter" idx="34" hasCustomPrompt="1"/>
          </p:nvPr>
        </p:nvSpPr>
        <p:spPr>
          <a:xfrm>
            <a:off x="8106398" y="4041574"/>
            <a:ext cx="3660724" cy="515469"/>
          </a:xfrm>
        </p:spPr>
        <p:txBody>
          <a:bodyPr anchor="b">
            <a:noAutofit/>
          </a:bodyPr>
          <a:lstStyle>
            <a:lvl1pPr algn="l">
              <a:lnSpc>
                <a:spcPct val="100000"/>
              </a:lnSpc>
              <a:spcBef>
                <a:spcPts val="0"/>
              </a:spcBef>
              <a:defRPr sz="1867" spc="0">
                <a:solidFill>
                  <a:schemeClr val="accent3"/>
                </a:solidFill>
                <a:latin typeface="Route 159 SemiBold" pitchFamily="50" charset="0"/>
              </a:defRPr>
            </a:lvl1pPr>
          </a:lstStyle>
          <a:p>
            <a:pPr lvl="0"/>
            <a:r>
              <a:rPr lang="en-US" altLang="ja-JP" dirty="0"/>
              <a:t>Text here</a:t>
            </a:r>
            <a:endParaRPr lang="en-US" dirty="0"/>
          </a:p>
        </p:txBody>
      </p:sp>
      <p:sp>
        <p:nvSpPr>
          <p:cNvPr id="18" name="テキスト プレースホルダー 11"/>
          <p:cNvSpPr>
            <a:spLocks noGrp="1"/>
          </p:cNvSpPr>
          <p:nvPr>
            <p:ph type="body" sz="quarter" idx="35" hasCustomPrompt="1"/>
          </p:nvPr>
        </p:nvSpPr>
        <p:spPr>
          <a:xfrm>
            <a:off x="424878" y="2477725"/>
            <a:ext cx="3660724" cy="1100756"/>
          </a:xfrm>
        </p:spPr>
        <p:txBody>
          <a:bodyPr anchor="t">
            <a:noAutofit/>
          </a:bodyPr>
          <a:lstStyle>
            <a:lvl1pPr algn="r">
              <a:lnSpc>
                <a:spcPct val="120000"/>
              </a:lnSpc>
              <a:defRPr sz="1333">
                <a:solidFill>
                  <a:schemeClr val="tx2"/>
                </a:solidFill>
                <a:latin typeface="+mn-lt"/>
              </a:defRPr>
            </a:lvl1pPr>
          </a:lstStyle>
          <a:p>
            <a:pPr lvl="0"/>
            <a:r>
              <a:rPr lang="en-US" altLang="ja-JP" dirty="0"/>
              <a:t>Text Here</a:t>
            </a:r>
            <a:endParaRPr lang="en-US" dirty="0"/>
          </a:p>
        </p:txBody>
      </p:sp>
      <p:sp>
        <p:nvSpPr>
          <p:cNvPr id="19" name="テキスト プレースホルダー 11"/>
          <p:cNvSpPr>
            <a:spLocks noGrp="1"/>
          </p:cNvSpPr>
          <p:nvPr>
            <p:ph type="body" sz="quarter" idx="36" hasCustomPrompt="1"/>
          </p:nvPr>
        </p:nvSpPr>
        <p:spPr>
          <a:xfrm>
            <a:off x="424878" y="1860698"/>
            <a:ext cx="3660724" cy="515469"/>
          </a:xfrm>
        </p:spPr>
        <p:txBody>
          <a:bodyPr anchor="b">
            <a:noAutofit/>
          </a:bodyPr>
          <a:lstStyle>
            <a:lvl1pPr algn="r">
              <a:lnSpc>
                <a:spcPct val="100000"/>
              </a:lnSpc>
              <a:spcBef>
                <a:spcPts val="0"/>
              </a:spcBef>
              <a:defRPr sz="1867" spc="0">
                <a:solidFill>
                  <a:schemeClr val="accent4"/>
                </a:solidFill>
                <a:latin typeface="Route 159 SemiBold" pitchFamily="50" charset="0"/>
              </a:defRPr>
            </a:lvl1pPr>
          </a:lstStyle>
          <a:p>
            <a:pPr lvl="0"/>
            <a:r>
              <a:rPr lang="en-US" altLang="ja-JP" dirty="0"/>
              <a:t>Text here</a:t>
            </a:r>
            <a:endParaRPr lang="en-US" dirty="0"/>
          </a:p>
        </p:txBody>
      </p:sp>
      <p:sp>
        <p:nvSpPr>
          <p:cNvPr id="20" name="テキスト プレースホルダー 11"/>
          <p:cNvSpPr>
            <a:spLocks noGrp="1"/>
          </p:cNvSpPr>
          <p:nvPr>
            <p:ph type="body" sz="quarter" idx="37" hasCustomPrompt="1"/>
          </p:nvPr>
        </p:nvSpPr>
        <p:spPr>
          <a:xfrm>
            <a:off x="424878" y="4667969"/>
            <a:ext cx="3660724" cy="1100756"/>
          </a:xfrm>
        </p:spPr>
        <p:txBody>
          <a:bodyPr anchor="t">
            <a:noAutofit/>
          </a:bodyPr>
          <a:lstStyle>
            <a:lvl1pPr algn="r">
              <a:lnSpc>
                <a:spcPct val="120000"/>
              </a:lnSpc>
              <a:defRPr sz="1333">
                <a:solidFill>
                  <a:schemeClr val="tx2"/>
                </a:solidFill>
                <a:latin typeface="+mn-lt"/>
              </a:defRPr>
            </a:lvl1pPr>
          </a:lstStyle>
          <a:p>
            <a:pPr lvl="0"/>
            <a:r>
              <a:rPr lang="en-US" altLang="ja-JP" dirty="0"/>
              <a:t>Text Here</a:t>
            </a:r>
            <a:endParaRPr lang="en-US" dirty="0"/>
          </a:p>
        </p:txBody>
      </p:sp>
      <p:sp>
        <p:nvSpPr>
          <p:cNvPr id="21" name="テキスト プレースホルダー 11"/>
          <p:cNvSpPr>
            <a:spLocks noGrp="1"/>
          </p:cNvSpPr>
          <p:nvPr>
            <p:ph type="body" sz="quarter" idx="38" hasCustomPrompt="1"/>
          </p:nvPr>
        </p:nvSpPr>
        <p:spPr>
          <a:xfrm>
            <a:off x="424878" y="4050941"/>
            <a:ext cx="3660724" cy="515469"/>
          </a:xfrm>
        </p:spPr>
        <p:txBody>
          <a:bodyPr anchor="b">
            <a:noAutofit/>
          </a:bodyPr>
          <a:lstStyle>
            <a:lvl1pPr algn="r">
              <a:lnSpc>
                <a:spcPct val="100000"/>
              </a:lnSpc>
              <a:spcBef>
                <a:spcPts val="0"/>
              </a:spcBef>
              <a:defRPr sz="1867" spc="0">
                <a:solidFill>
                  <a:schemeClr val="accent2"/>
                </a:solidFill>
                <a:latin typeface="Route 159 SemiBold" pitchFamily="50" charset="0"/>
              </a:defRPr>
            </a:lvl1pPr>
          </a:lstStyle>
          <a:p>
            <a:pPr lvl="0"/>
            <a:r>
              <a:rPr lang="en-US" altLang="ja-JP" dirty="0"/>
              <a:t>Text here</a:t>
            </a:r>
            <a:endParaRPr lang="en-US" dirty="0"/>
          </a:p>
        </p:txBody>
      </p:sp>
      <p:sp>
        <p:nvSpPr>
          <p:cNvPr id="22" name="テキスト プレースホルダー 11"/>
          <p:cNvSpPr>
            <a:spLocks noGrp="1"/>
          </p:cNvSpPr>
          <p:nvPr>
            <p:ph type="body" sz="quarter" idx="39" hasCustomPrompt="1"/>
          </p:nvPr>
        </p:nvSpPr>
        <p:spPr>
          <a:xfrm>
            <a:off x="4655715" y="3445426"/>
            <a:ext cx="2850563" cy="515469"/>
          </a:xfrm>
        </p:spPr>
        <p:txBody>
          <a:bodyPr anchor="ctr">
            <a:noAutofit/>
          </a:bodyPr>
          <a:lstStyle>
            <a:lvl1pPr algn="ctr">
              <a:lnSpc>
                <a:spcPct val="120000"/>
              </a:lnSpc>
              <a:defRPr sz="2133" spc="0">
                <a:solidFill>
                  <a:schemeClr val="tx2"/>
                </a:solidFill>
                <a:latin typeface="Route 159 SemiBold" pitchFamily="50" charset="0"/>
              </a:defRPr>
            </a:lvl1pPr>
          </a:lstStyle>
          <a:p>
            <a:pPr lvl="0"/>
            <a:r>
              <a:rPr lang="en-US" altLang="ja-JP" dirty="0"/>
              <a:t>Text Here</a:t>
            </a:r>
            <a:endParaRPr lang="en-US" dirty="0"/>
          </a:p>
        </p:txBody>
      </p:sp>
      <p:sp>
        <p:nvSpPr>
          <p:cNvPr id="23" name="円/楕円 22"/>
          <p:cNvSpPr/>
          <p:nvPr userDrawn="1"/>
        </p:nvSpPr>
        <p:spPr>
          <a:xfrm>
            <a:off x="6963291" y="2215289"/>
            <a:ext cx="900178" cy="900100"/>
          </a:xfrm>
          <a:prstGeom prst="ellipse">
            <a:avLst/>
          </a:prstGeom>
          <a:solidFill>
            <a:schemeClr val="accent1"/>
          </a:solidFill>
          <a:ln w="76200" cmpd="sng">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4" name="図プレースホルダー 7"/>
          <p:cNvSpPr>
            <a:spLocks noGrp="1"/>
          </p:cNvSpPr>
          <p:nvPr>
            <p:ph type="pic" sz="quarter" idx="17" hasCustomPrompt="1"/>
          </p:nvPr>
        </p:nvSpPr>
        <p:spPr>
          <a:xfrm>
            <a:off x="7195999" y="2425737"/>
            <a:ext cx="456282" cy="456243"/>
          </a:xfrm>
        </p:spPr>
        <p:txBody>
          <a:bodyPr>
            <a:normAutofit/>
          </a:bodyPr>
          <a:lstStyle>
            <a:lvl1pPr>
              <a:defRPr sz="1067"/>
            </a:lvl1pPr>
          </a:lstStyle>
          <a:p>
            <a:r>
              <a:rPr kumimoji="1" lang="en-US" altLang="ja-JP" dirty="0"/>
              <a:t>ICON</a:t>
            </a:r>
            <a:endParaRPr kumimoji="1" lang="ja-JP" altLang="en-US" dirty="0"/>
          </a:p>
        </p:txBody>
      </p:sp>
      <p:sp>
        <p:nvSpPr>
          <p:cNvPr id="25" name="円/楕円 24"/>
          <p:cNvSpPr/>
          <p:nvPr userDrawn="1"/>
        </p:nvSpPr>
        <p:spPr>
          <a:xfrm>
            <a:off x="6966172" y="4458922"/>
            <a:ext cx="900178" cy="900100"/>
          </a:xfrm>
          <a:prstGeom prst="ellipse">
            <a:avLst/>
          </a:prstGeom>
          <a:solidFill>
            <a:schemeClr val="accent3"/>
          </a:solidFill>
          <a:ln w="76200" cmpd="sng">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6" name="図プレースホルダー 7"/>
          <p:cNvSpPr>
            <a:spLocks noGrp="1"/>
          </p:cNvSpPr>
          <p:nvPr>
            <p:ph type="pic" sz="quarter" idx="40" hasCustomPrompt="1"/>
          </p:nvPr>
        </p:nvSpPr>
        <p:spPr>
          <a:xfrm>
            <a:off x="7198880" y="4669370"/>
            <a:ext cx="456282" cy="456243"/>
          </a:xfrm>
        </p:spPr>
        <p:txBody>
          <a:bodyPr>
            <a:normAutofit/>
          </a:bodyPr>
          <a:lstStyle>
            <a:lvl1pPr>
              <a:defRPr sz="1067"/>
            </a:lvl1pPr>
          </a:lstStyle>
          <a:p>
            <a:r>
              <a:rPr kumimoji="1" lang="en-US" altLang="ja-JP" dirty="0"/>
              <a:t>ICON</a:t>
            </a:r>
            <a:endParaRPr kumimoji="1" lang="ja-JP" altLang="en-US" dirty="0"/>
          </a:p>
        </p:txBody>
      </p:sp>
      <p:sp>
        <p:nvSpPr>
          <p:cNvPr id="27" name="円/楕円 26"/>
          <p:cNvSpPr/>
          <p:nvPr userDrawn="1"/>
        </p:nvSpPr>
        <p:spPr>
          <a:xfrm>
            <a:off x="4362995" y="4458922"/>
            <a:ext cx="900178" cy="900100"/>
          </a:xfrm>
          <a:prstGeom prst="ellipse">
            <a:avLst/>
          </a:prstGeom>
          <a:solidFill>
            <a:schemeClr val="accent2"/>
          </a:solidFill>
          <a:ln w="76200" cmpd="sng">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8" name="図プレースホルダー 7"/>
          <p:cNvSpPr>
            <a:spLocks noGrp="1"/>
          </p:cNvSpPr>
          <p:nvPr>
            <p:ph type="pic" sz="quarter" idx="41" hasCustomPrompt="1"/>
          </p:nvPr>
        </p:nvSpPr>
        <p:spPr>
          <a:xfrm>
            <a:off x="4595703" y="4669370"/>
            <a:ext cx="456282" cy="456243"/>
          </a:xfrm>
        </p:spPr>
        <p:txBody>
          <a:bodyPr>
            <a:normAutofit/>
          </a:bodyPr>
          <a:lstStyle>
            <a:lvl1pPr>
              <a:defRPr sz="1067"/>
            </a:lvl1pPr>
          </a:lstStyle>
          <a:p>
            <a:r>
              <a:rPr kumimoji="1" lang="en-US" altLang="ja-JP" dirty="0"/>
              <a:t>ICON</a:t>
            </a:r>
            <a:endParaRPr kumimoji="1" lang="ja-JP" altLang="en-US" dirty="0"/>
          </a:p>
        </p:txBody>
      </p:sp>
      <p:sp>
        <p:nvSpPr>
          <p:cNvPr id="29" name="円/楕円 28"/>
          <p:cNvSpPr/>
          <p:nvPr userDrawn="1"/>
        </p:nvSpPr>
        <p:spPr>
          <a:xfrm>
            <a:off x="4362995" y="2215289"/>
            <a:ext cx="900178" cy="900100"/>
          </a:xfrm>
          <a:prstGeom prst="ellipse">
            <a:avLst/>
          </a:prstGeom>
          <a:solidFill>
            <a:schemeClr val="accent4"/>
          </a:solidFill>
          <a:ln w="76200" cmpd="sng">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0" name="図プレースホルダー 7"/>
          <p:cNvSpPr>
            <a:spLocks noGrp="1"/>
          </p:cNvSpPr>
          <p:nvPr>
            <p:ph type="pic" sz="quarter" idx="42" hasCustomPrompt="1"/>
          </p:nvPr>
        </p:nvSpPr>
        <p:spPr>
          <a:xfrm>
            <a:off x="4595703" y="2425737"/>
            <a:ext cx="456282" cy="456243"/>
          </a:xfrm>
        </p:spPr>
        <p:txBody>
          <a:bodyPr>
            <a:normAutofit/>
          </a:bodyPr>
          <a:lstStyle>
            <a:lvl1pPr>
              <a:defRPr sz="1067"/>
            </a:lvl1pPr>
          </a:lstStyle>
          <a:p>
            <a:r>
              <a:rPr kumimoji="1" lang="en-US" altLang="ja-JP" dirty="0"/>
              <a:t>ICON</a:t>
            </a:r>
            <a:endParaRPr kumimoji="1" lang="ja-JP" altLang="en-US" dirty="0"/>
          </a:p>
        </p:txBody>
      </p:sp>
      <p:sp>
        <p:nvSpPr>
          <p:cNvPr id="31" name="正方形/長方形 30"/>
          <p:cNvSpPr/>
          <p:nvPr userDrawn="1"/>
        </p:nvSpPr>
        <p:spPr>
          <a:xfrm>
            <a:off x="8177125" y="2413574"/>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2" name="正方形/長方形 31"/>
          <p:cNvSpPr/>
          <p:nvPr userDrawn="1"/>
        </p:nvSpPr>
        <p:spPr>
          <a:xfrm>
            <a:off x="8177125" y="4592064"/>
            <a:ext cx="2160427" cy="480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3" name="正方形/長方形 32"/>
          <p:cNvSpPr/>
          <p:nvPr userDrawn="1"/>
        </p:nvSpPr>
        <p:spPr>
          <a:xfrm>
            <a:off x="1849098" y="4606064"/>
            <a:ext cx="2160427" cy="48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4" name="正方形/長方形 33"/>
          <p:cNvSpPr/>
          <p:nvPr userDrawn="1"/>
        </p:nvSpPr>
        <p:spPr>
          <a:xfrm>
            <a:off x="1849098" y="2408923"/>
            <a:ext cx="2160427" cy="480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3506148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21" presetClass="entr" presetSubtype="1"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750"/>
                                        <p:tgtEl>
                                          <p:spTgt spid="9"/>
                                        </p:tgtEl>
                                      </p:cBhvr>
                                    </p:animEffect>
                                  </p:childTnLst>
                                </p:cTn>
                              </p:par>
                            </p:childTnLst>
                          </p:cTn>
                        </p:par>
                        <p:par>
                          <p:cTn id="16" fill="hold">
                            <p:stCondLst>
                              <p:cond delay="1250"/>
                            </p:stCondLst>
                            <p:childTnLst>
                              <p:par>
                                <p:cTn id="17" presetID="10" presetClass="entr" presetSubtype="0" fill="hold" grpId="0" nodeType="afterEffect">
                                  <p:stCondLst>
                                    <p:cond delay="0"/>
                                  </p:stCondLst>
                                  <p:childTnLst>
                                    <p:set>
                                      <p:cBhvr>
                                        <p:cTn id="18" dur="1" fill="hold">
                                          <p:stCondLst>
                                            <p:cond delay="0"/>
                                          </p:stCondLst>
                                        </p:cTn>
                                        <p:tgtEl>
                                          <p:spTgt spid="22">
                                            <p:txEl>
                                              <p:pRg st="0" end="0"/>
                                            </p:txEl>
                                          </p:spTgt>
                                        </p:tgtEl>
                                        <p:attrNameLst>
                                          <p:attrName>style.visibility</p:attrName>
                                        </p:attrNameLst>
                                      </p:cBhvr>
                                      <p:to>
                                        <p:strVal val="visible"/>
                                      </p:to>
                                    </p:set>
                                    <p:animEffect transition="in" filter="fade">
                                      <p:cBhvr>
                                        <p:cTn id="19" dur="500"/>
                                        <p:tgtEl>
                                          <p:spTgt spid="22">
                                            <p:txEl>
                                              <p:pRg st="0" end="0"/>
                                            </p:txEl>
                                          </p:spTgt>
                                        </p:tgtEl>
                                      </p:cBhvr>
                                    </p:animEffect>
                                  </p:childTnLst>
                                </p:cTn>
                              </p:par>
                            </p:childTnLst>
                          </p:cTn>
                        </p:par>
                        <p:par>
                          <p:cTn id="20" fill="hold">
                            <p:stCondLst>
                              <p:cond delay="1750"/>
                            </p:stCondLst>
                            <p:childTnLst>
                              <p:par>
                                <p:cTn id="21" presetID="22" presetClass="entr" presetSubtype="1" fill="hold" grpId="0" nodeType="afterEffect">
                                  <p:stCondLst>
                                    <p:cond delay="50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par>
                          <p:cTn id="24" fill="hold">
                            <p:stCondLst>
                              <p:cond delay="2750"/>
                            </p:stCondLst>
                            <p:childTnLst>
                              <p:par>
                                <p:cTn id="25" presetID="10"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par>
                                <p:cTn id="31" presetID="2" presetClass="entr" presetSubtype="2" decel="100000" fill="hold" grpId="0" nodeType="withEffect">
                                  <p:stCondLst>
                                    <p:cond delay="0"/>
                                  </p:stCondLst>
                                  <p:iterate type="wd">
                                    <p:tmPct val="10000"/>
                                  </p:iterate>
                                  <p:childTnLst>
                                    <p:set>
                                      <p:cBhvr>
                                        <p:cTn id="32" dur="1" fill="hold">
                                          <p:stCondLst>
                                            <p:cond delay="0"/>
                                          </p:stCondLst>
                                        </p:cTn>
                                        <p:tgtEl>
                                          <p:spTgt spid="15">
                                            <p:txEl>
                                              <p:pRg st="0" end="0"/>
                                            </p:txEl>
                                          </p:spTgt>
                                        </p:tgtEl>
                                        <p:attrNameLst>
                                          <p:attrName>style.visibility</p:attrName>
                                        </p:attrNameLst>
                                      </p:cBhvr>
                                      <p:to>
                                        <p:strVal val="visible"/>
                                      </p:to>
                                    </p:set>
                                    <p:anim calcmode="lin" valueType="num">
                                      <p:cBhvr additive="base">
                                        <p:cTn id="33"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5">
                                            <p:txEl>
                                              <p:pRg st="0" end="0"/>
                                            </p:txEl>
                                          </p:spTgt>
                                        </p:tgtEl>
                                        <p:attrNameLst>
                                          <p:attrName>ppt_y</p:attrName>
                                        </p:attrNameLst>
                                      </p:cBhvr>
                                      <p:tavLst>
                                        <p:tav tm="0">
                                          <p:val>
                                            <p:strVal val="#ppt_y"/>
                                          </p:val>
                                        </p:tav>
                                        <p:tav tm="100000">
                                          <p:val>
                                            <p:strVal val="#ppt_y"/>
                                          </p:val>
                                        </p:tav>
                                      </p:tavLst>
                                    </p:anim>
                                  </p:childTnLst>
                                </p:cTn>
                              </p:par>
                              <p:par>
                                <p:cTn id="35" presetID="2" presetClass="entr" presetSubtype="2" decel="100000" fill="hold" grpId="0" nodeType="withEffect">
                                  <p:stCondLst>
                                    <p:cond delay="250"/>
                                  </p:stCondLst>
                                  <p:iterate type="wd">
                                    <p:tmPct val="10000"/>
                                  </p:iterate>
                                  <p:childTnLst>
                                    <p:set>
                                      <p:cBhvr>
                                        <p:cTn id="36" dur="1" fill="hold">
                                          <p:stCondLst>
                                            <p:cond delay="0"/>
                                          </p:stCondLst>
                                        </p:cTn>
                                        <p:tgtEl>
                                          <p:spTgt spid="31"/>
                                        </p:tgtEl>
                                        <p:attrNameLst>
                                          <p:attrName>style.visibility</p:attrName>
                                        </p:attrNameLst>
                                      </p:cBhvr>
                                      <p:to>
                                        <p:strVal val="visible"/>
                                      </p:to>
                                    </p:set>
                                    <p:anim calcmode="lin" valueType="num">
                                      <p:cBhvr additive="base">
                                        <p:cTn id="37" dur="500" fill="hold"/>
                                        <p:tgtEl>
                                          <p:spTgt spid="31"/>
                                        </p:tgtEl>
                                        <p:attrNameLst>
                                          <p:attrName>ppt_x</p:attrName>
                                        </p:attrNameLst>
                                      </p:cBhvr>
                                      <p:tavLst>
                                        <p:tav tm="0">
                                          <p:val>
                                            <p:strVal val="1+#ppt_w/2"/>
                                          </p:val>
                                        </p:tav>
                                        <p:tav tm="100000">
                                          <p:val>
                                            <p:strVal val="#ppt_x"/>
                                          </p:val>
                                        </p:tav>
                                      </p:tavLst>
                                    </p:anim>
                                    <p:anim calcmode="lin" valueType="num">
                                      <p:cBhvr additive="base">
                                        <p:cTn id="38" dur="500" fill="hold"/>
                                        <p:tgtEl>
                                          <p:spTgt spid="31"/>
                                        </p:tgtEl>
                                        <p:attrNameLst>
                                          <p:attrName>ppt_y</p:attrName>
                                        </p:attrNameLst>
                                      </p:cBhvr>
                                      <p:tavLst>
                                        <p:tav tm="0">
                                          <p:val>
                                            <p:strVal val="#ppt_y"/>
                                          </p:val>
                                        </p:tav>
                                        <p:tav tm="100000">
                                          <p:val>
                                            <p:strVal val="#ppt_y"/>
                                          </p:val>
                                        </p:tav>
                                      </p:tavLst>
                                    </p:anim>
                                  </p:childTnLst>
                                </p:cTn>
                              </p:par>
                              <p:par>
                                <p:cTn id="39" presetID="22" presetClass="entr" presetSubtype="8" fill="hold" grpId="0" nodeType="withEffect">
                                  <p:stCondLst>
                                    <p:cond delay="500"/>
                                  </p:stCondLst>
                                  <p:childTnLst>
                                    <p:set>
                                      <p:cBhvr>
                                        <p:cTn id="40" dur="1" fill="hold">
                                          <p:stCondLst>
                                            <p:cond delay="0"/>
                                          </p:stCondLst>
                                        </p:cTn>
                                        <p:tgtEl>
                                          <p:spTgt spid="14">
                                            <p:txEl>
                                              <p:pRg st="0" end="0"/>
                                            </p:txEl>
                                          </p:spTgt>
                                        </p:tgtEl>
                                        <p:attrNameLst>
                                          <p:attrName>style.visibility</p:attrName>
                                        </p:attrNameLst>
                                      </p:cBhvr>
                                      <p:to>
                                        <p:strVal val="visible"/>
                                      </p:to>
                                    </p:set>
                                    <p:animEffect transition="in" filter="wipe(left)">
                                      <p:cBhvr>
                                        <p:cTn id="41" dur="500"/>
                                        <p:tgtEl>
                                          <p:spTgt spid="14">
                                            <p:txEl>
                                              <p:pRg st="0" end="0"/>
                                            </p:txEl>
                                          </p:spTgt>
                                        </p:tgtEl>
                                      </p:cBhvr>
                                    </p:animEffect>
                                  </p:childTnLst>
                                </p:cTn>
                              </p:par>
                            </p:childTnLst>
                          </p:cTn>
                        </p:par>
                        <p:par>
                          <p:cTn id="42" fill="hold">
                            <p:stCondLst>
                              <p:cond delay="3750"/>
                            </p:stCondLst>
                            <p:childTnLst>
                              <p:par>
                                <p:cTn id="43" presetID="22" presetClass="entr" presetSubtype="1" fill="hold" grpId="0" nodeType="afterEffect">
                                  <p:stCondLst>
                                    <p:cond delay="250"/>
                                  </p:stCondLst>
                                  <p:childTnLst>
                                    <p:set>
                                      <p:cBhvr>
                                        <p:cTn id="44" dur="1" fill="hold">
                                          <p:stCondLst>
                                            <p:cond delay="0"/>
                                          </p:stCondLst>
                                        </p:cTn>
                                        <p:tgtEl>
                                          <p:spTgt spid="11"/>
                                        </p:tgtEl>
                                        <p:attrNameLst>
                                          <p:attrName>style.visibility</p:attrName>
                                        </p:attrNameLst>
                                      </p:cBhvr>
                                      <p:to>
                                        <p:strVal val="visible"/>
                                      </p:to>
                                    </p:set>
                                    <p:animEffect transition="in" filter="wipe(up)">
                                      <p:cBhvr>
                                        <p:cTn id="45" dur="500"/>
                                        <p:tgtEl>
                                          <p:spTgt spid="11"/>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500"/>
                                        <p:tgtEl>
                                          <p:spTgt spid="2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500"/>
                                        <p:tgtEl>
                                          <p:spTgt spid="26"/>
                                        </p:tgtEl>
                                      </p:cBhvr>
                                    </p:animEffect>
                                  </p:childTnLst>
                                </p:cTn>
                              </p:par>
                              <p:par>
                                <p:cTn id="53" presetID="2" presetClass="entr" presetSubtype="2" decel="100000" fill="hold" grpId="0" nodeType="withEffect">
                                  <p:stCondLst>
                                    <p:cond delay="0"/>
                                  </p:stCondLst>
                                  <p:iterate type="wd">
                                    <p:tmPct val="10000"/>
                                  </p:iterate>
                                  <p:childTnLst>
                                    <p:set>
                                      <p:cBhvr>
                                        <p:cTn id="54" dur="1" fill="hold">
                                          <p:stCondLst>
                                            <p:cond delay="0"/>
                                          </p:stCondLst>
                                        </p:cTn>
                                        <p:tgtEl>
                                          <p:spTgt spid="17">
                                            <p:txEl>
                                              <p:pRg st="0" end="0"/>
                                            </p:txEl>
                                          </p:spTgt>
                                        </p:tgtEl>
                                        <p:attrNameLst>
                                          <p:attrName>style.visibility</p:attrName>
                                        </p:attrNameLst>
                                      </p:cBhvr>
                                      <p:to>
                                        <p:strVal val="visible"/>
                                      </p:to>
                                    </p:set>
                                    <p:anim calcmode="lin" valueType="num">
                                      <p:cBhvr additive="base">
                                        <p:cTn id="55" dur="500" fill="hold"/>
                                        <p:tgtEl>
                                          <p:spTgt spid="17">
                                            <p:txEl>
                                              <p:pRg st="0" end="0"/>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7">
                                            <p:txEl>
                                              <p:pRg st="0" end="0"/>
                                            </p:txEl>
                                          </p:spTgt>
                                        </p:tgtEl>
                                        <p:attrNameLst>
                                          <p:attrName>ppt_y</p:attrName>
                                        </p:attrNameLst>
                                      </p:cBhvr>
                                      <p:tavLst>
                                        <p:tav tm="0">
                                          <p:val>
                                            <p:strVal val="#ppt_y"/>
                                          </p:val>
                                        </p:tav>
                                        <p:tav tm="100000">
                                          <p:val>
                                            <p:strVal val="#ppt_y"/>
                                          </p:val>
                                        </p:tav>
                                      </p:tavLst>
                                    </p:anim>
                                  </p:childTnLst>
                                </p:cTn>
                              </p:par>
                              <p:par>
                                <p:cTn id="57" presetID="2" presetClass="entr" presetSubtype="2" decel="100000" fill="hold" grpId="0" nodeType="withEffect">
                                  <p:stCondLst>
                                    <p:cond delay="250"/>
                                  </p:stCondLst>
                                  <p:iterate type="wd">
                                    <p:tmPct val="10000"/>
                                  </p:iterate>
                                  <p:childTnLst>
                                    <p:set>
                                      <p:cBhvr>
                                        <p:cTn id="58" dur="1" fill="hold">
                                          <p:stCondLst>
                                            <p:cond delay="0"/>
                                          </p:stCondLst>
                                        </p:cTn>
                                        <p:tgtEl>
                                          <p:spTgt spid="32"/>
                                        </p:tgtEl>
                                        <p:attrNameLst>
                                          <p:attrName>style.visibility</p:attrName>
                                        </p:attrNameLst>
                                      </p:cBhvr>
                                      <p:to>
                                        <p:strVal val="visible"/>
                                      </p:to>
                                    </p:set>
                                    <p:anim calcmode="lin" valueType="num">
                                      <p:cBhvr additive="base">
                                        <p:cTn id="59" dur="500" fill="hold"/>
                                        <p:tgtEl>
                                          <p:spTgt spid="32"/>
                                        </p:tgtEl>
                                        <p:attrNameLst>
                                          <p:attrName>ppt_x</p:attrName>
                                        </p:attrNameLst>
                                      </p:cBhvr>
                                      <p:tavLst>
                                        <p:tav tm="0">
                                          <p:val>
                                            <p:strVal val="1+#ppt_w/2"/>
                                          </p:val>
                                        </p:tav>
                                        <p:tav tm="100000">
                                          <p:val>
                                            <p:strVal val="#ppt_x"/>
                                          </p:val>
                                        </p:tav>
                                      </p:tavLst>
                                    </p:anim>
                                    <p:anim calcmode="lin" valueType="num">
                                      <p:cBhvr additive="base">
                                        <p:cTn id="60" dur="500" fill="hold"/>
                                        <p:tgtEl>
                                          <p:spTgt spid="32"/>
                                        </p:tgtEl>
                                        <p:attrNameLst>
                                          <p:attrName>ppt_y</p:attrName>
                                        </p:attrNameLst>
                                      </p:cBhvr>
                                      <p:tavLst>
                                        <p:tav tm="0">
                                          <p:val>
                                            <p:strVal val="#ppt_y"/>
                                          </p:val>
                                        </p:tav>
                                        <p:tav tm="100000">
                                          <p:val>
                                            <p:strVal val="#ppt_y"/>
                                          </p:val>
                                        </p:tav>
                                      </p:tavLst>
                                    </p:anim>
                                  </p:childTnLst>
                                </p:cTn>
                              </p:par>
                              <p:par>
                                <p:cTn id="61" presetID="22" presetClass="entr" presetSubtype="8" fill="hold" grpId="0" nodeType="withEffect">
                                  <p:stCondLst>
                                    <p:cond delay="50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wipe(left)">
                                      <p:cBhvr>
                                        <p:cTn id="63" dur="500"/>
                                        <p:tgtEl>
                                          <p:spTgt spid="16">
                                            <p:txEl>
                                              <p:pRg st="0" end="0"/>
                                            </p:txEl>
                                          </p:spTgt>
                                        </p:tgtEl>
                                      </p:cBhvr>
                                    </p:animEffect>
                                  </p:childTnLst>
                                </p:cTn>
                              </p:par>
                            </p:childTnLst>
                          </p:cTn>
                        </p:par>
                        <p:par>
                          <p:cTn id="64" fill="hold">
                            <p:stCondLst>
                              <p:cond delay="5500"/>
                            </p:stCondLst>
                            <p:childTnLst>
                              <p:par>
                                <p:cTn id="65" presetID="22" presetClass="entr" presetSubtype="4" fill="hold" grpId="0" nodeType="afterEffect">
                                  <p:stCondLst>
                                    <p:cond delay="250"/>
                                  </p:stCondLst>
                                  <p:childTnLst>
                                    <p:set>
                                      <p:cBhvr>
                                        <p:cTn id="66" dur="1" fill="hold">
                                          <p:stCondLst>
                                            <p:cond delay="0"/>
                                          </p:stCondLst>
                                        </p:cTn>
                                        <p:tgtEl>
                                          <p:spTgt spid="12"/>
                                        </p:tgtEl>
                                        <p:attrNameLst>
                                          <p:attrName>style.visibility</p:attrName>
                                        </p:attrNameLst>
                                      </p:cBhvr>
                                      <p:to>
                                        <p:strVal val="visible"/>
                                      </p:to>
                                    </p:set>
                                    <p:animEffect transition="in" filter="wipe(down)">
                                      <p:cBhvr>
                                        <p:cTn id="67" dur="500"/>
                                        <p:tgtEl>
                                          <p:spTgt spid="12"/>
                                        </p:tgtEl>
                                      </p:cBhvr>
                                    </p:animEffect>
                                  </p:childTnLst>
                                </p:cTn>
                              </p:par>
                            </p:childTnLst>
                          </p:cTn>
                        </p:par>
                        <p:par>
                          <p:cTn id="68" fill="hold">
                            <p:stCondLst>
                              <p:cond delay="6250"/>
                            </p:stCondLst>
                            <p:childTnLst>
                              <p:par>
                                <p:cTn id="69" presetID="10" presetClass="entr" presetSubtype="0"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fade">
                                      <p:cBhvr>
                                        <p:cTn id="71" dur="500"/>
                                        <p:tgtEl>
                                          <p:spTgt spid="28"/>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500"/>
                                        <p:tgtEl>
                                          <p:spTgt spid="27"/>
                                        </p:tgtEl>
                                      </p:cBhvr>
                                    </p:animEffect>
                                  </p:childTnLst>
                                </p:cTn>
                              </p:par>
                              <p:par>
                                <p:cTn id="75" presetID="2" presetClass="entr" presetSubtype="8" decel="100000" fill="hold" grpId="0" nodeType="withEffect">
                                  <p:stCondLst>
                                    <p:cond delay="0"/>
                                  </p:stCondLst>
                                  <p:iterate type="wd">
                                    <p:tmPct val="10000"/>
                                  </p:iterate>
                                  <p:childTnLst>
                                    <p:set>
                                      <p:cBhvr>
                                        <p:cTn id="76" dur="1" fill="hold">
                                          <p:stCondLst>
                                            <p:cond delay="0"/>
                                          </p:stCondLst>
                                        </p:cTn>
                                        <p:tgtEl>
                                          <p:spTgt spid="21">
                                            <p:txEl>
                                              <p:pRg st="0" end="0"/>
                                            </p:txEl>
                                          </p:spTgt>
                                        </p:tgtEl>
                                        <p:attrNameLst>
                                          <p:attrName>style.visibility</p:attrName>
                                        </p:attrNameLst>
                                      </p:cBhvr>
                                      <p:to>
                                        <p:strVal val="visible"/>
                                      </p:to>
                                    </p:set>
                                    <p:anim calcmode="lin" valueType="num">
                                      <p:cBhvr additive="base">
                                        <p:cTn id="77" dur="500" fill="hold"/>
                                        <p:tgtEl>
                                          <p:spTgt spid="21">
                                            <p:txEl>
                                              <p:pRg st="0" end="0"/>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21">
                                            <p:txEl>
                                              <p:pRg st="0" end="0"/>
                                            </p:txEl>
                                          </p:spTgt>
                                        </p:tgtEl>
                                        <p:attrNameLst>
                                          <p:attrName>ppt_y</p:attrName>
                                        </p:attrNameLst>
                                      </p:cBhvr>
                                      <p:tavLst>
                                        <p:tav tm="0">
                                          <p:val>
                                            <p:strVal val="#ppt_y"/>
                                          </p:val>
                                        </p:tav>
                                        <p:tav tm="100000">
                                          <p:val>
                                            <p:strVal val="#ppt_y"/>
                                          </p:val>
                                        </p:tav>
                                      </p:tavLst>
                                    </p:anim>
                                  </p:childTnLst>
                                </p:cTn>
                              </p:par>
                              <p:par>
                                <p:cTn id="79" presetID="2" presetClass="entr" presetSubtype="8" decel="100000" fill="hold" grpId="0" nodeType="withEffect">
                                  <p:stCondLst>
                                    <p:cond delay="250"/>
                                  </p:stCondLst>
                                  <p:iterate type="wd">
                                    <p:tmPct val="10000"/>
                                  </p:iterate>
                                  <p:childTnLst>
                                    <p:set>
                                      <p:cBhvr>
                                        <p:cTn id="80" dur="1" fill="hold">
                                          <p:stCondLst>
                                            <p:cond delay="0"/>
                                          </p:stCondLst>
                                        </p:cTn>
                                        <p:tgtEl>
                                          <p:spTgt spid="33"/>
                                        </p:tgtEl>
                                        <p:attrNameLst>
                                          <p:attrName>style.visibility</p:attrName>
                                        </p:attrNameLst>
                                      </p:cBhvr>
                                      <p:to>
                                        <p:strVal val="visible"/>
                                      </p:to>
                                    </p:set>
                                    <p:anim calcmode="lin" valueType="num">
                                      <p:cBhvr additive="base">
                                        <p:cTn id="81" dur="500" fill="hold"/>
                                        <p:tgtEl>
                                          <p:spTgt spid="33"/>
                                        </p:tgtEl>
                                        <p:attrNameLst>
                                          <p:attrName>ppt_x</p:attrName>
                                        </p:attrNameLst>
                                      </p:cBhvr>
                                      <p:tavLst>
                                        <p:tav tm="0">
                                          <p:val>
                                            <p:strVal val="0-#ppt_w/2"/>
                                          </p:val>
                                        </p:tav>
                                        <p:tav tm="100000">
                                          <p:val>
                                            <p:strVal val="#ppt_x"/>
                                          </p:val>
                                        </p:tav>
                                      </p:tavLst>
                                    </p:anim>
                                    <p:anim calcmode="lin" valueType="num">
                                      <p:cBhvr additive="base">
                                        <p:cTn id="82" dur="500" fill="hold"/>
                                        <p:tgtEl>
                                          <p:spTgt spid="33"/>
                                        </p:tgtEl>
                                        <p:attrNameLst>
                                          <p:attrName>ppt_y</p:attrName>
                                        </p:attrNameLst>
                                      </p:cBhvr>
                                      <p:tavLst>
                                        <p:tav tm="0">
                                          <p:val>
                                            <p:strVal val="#ppt_y"/>
                                          </p:val>
                                        </p:tav>
                                        <p:tav tm="100000">
                                          <p:val>
                                            <p:strVal val="#ppt_y"/>
                                          </p:val>
                                        </p:tav>
                                      </p:tavLst>
                                    </p:anim>
                                  </p:childTnLst>
                                </p:cTn>
                              </p:par>
                              <p:par>
                                <p:cTn id="83" presetID="22" presetClass="entr" presetSubtype="2" fill="hold" grpId="0" nodeType="withEffect">
                                  <p:stCondLst>
                                    <p:cond delay="500"/>
                                  </p:stCondLst>
                                  <p:childTnLst>
                                    <p:set>
                                      <p:cBhvr>
                                        <p:cTn id="84" dur="1" fill="hold">
                                          <p:stCondLst>
                                            <p:cond delay="0"/>
                                          </p:stCondLst>
                                        </p:cTn>
                                        <p:tgtEl>
                                          <p:spTgt spid="20">
                                            <p:txEl>
                                              <p:pRg st="0" end="0"/>
                                            </p:txEl>
                                          </p:spTgt>
                                        </p:tgtEl>
                                        <p:attrNameLst>
                                          <p:attrName>style.visibility</p:attrName>
                                        </p:attrNameLst>
                                      </p:cBhvr>
                                      <p:to>
                                        <p:strVal val="visible"/>
                                      </p:to>
                                    </p:set>
                                    <p:animEffect transition="in" filter="wipe(right)">
                                      <p:cBhvr>
                                        <p:cTn id="85" dur="500"/>
                                        <p:tgtEl>
                                          <p:spTgt spid="20">
                                            <p:txEl>
                                              <p:pRg st="0" end="0"/>
                                            </p:txEl>
                                          </p:spTgt>
                                        </p:tgtEl>
                                      </p:cBhvr>
                                    </p:animEffect>
                                  </p:childTnLst>
                                </p:cTn>
                              </p:par>
                            </p:childTnLst>
                          </p:cTn>
                        </p:par>
                        <p:par>
                          <p:cTn id="86" fill="hold">
                            <p:stCondLst>
                              <p:cond delay="7250"/>
                            </p:stCondLst>
                            <p:childTnLst>
                              <p:par>
                                <p:cTn id="87" presetID="22" presetClass="entr" presetSubtype="4" fill="hold" grpId="0" nodeType="afterEffect">
                                  <p:stCondLst>
                                    <p:cond delay="250"/>
                                  </p:stCondLst>
                                  <p:childTnLst>
                                    <p:set>
                                      <p:cBhvr>
                                        <p:cTn id="88" dur="1" fill="hold">
                                          <p:stCondLst>
                                            <p:cond delay="0"/>
                                          </p:stCondLst>
                                        </p:cTn>
                                        <p:tgtEl>
                                          <p:spTgt spid="13"/>
                                        </p:tgtEl>
                                        <p:attrNameLst>
                                          <p:attrName>style.visibility</p:attrName>
                                        </p:attrNameLst>
                                      </p:cBhvr>
                                      <p:to>
                                        <p:strVal val="visible"/>
                                      </p:to>
                                    </p:set>
                                    <p:animEffect transition="in" filter="wipe(down)">
                                      <p:cBhvr>
                                        <p:cTn id="89" dur="500"/>
                                        <p:tgtEl>
                                          <p:spTgt spid="13"/>
                                        </p:tgtEl>
                                      </p:cBhvr>
                                    </p:animEffect>
                                  </p:childTnLst>
                                </p:cTn>
                              </p:par>
                            </p:childTnLst>
                          </p:cTn>
                        </p:par>
                        <p:par>
                          <p:cTn id="90" fill="hold">
                            <p:stCondLst>
                              <p:cond delay="8000"/>
                            </p:stCondLst>
                            <p:childTnLst>
                              <p:par>
                                <p:cTn id="91" presetID="10" presetClass="entr" presetSubtype="0" fill="hold" grpId="0" nodeType="after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500"/>
                                        <p:tgtEl>
                                          <p:spTgt spid="30"/>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29"/>
                                        </p:tgtEl>
                                        <p:attrNameLst>
                                          <p:attrName>style.visibility</p:attrName>
                                        </p:attrNameLst>
                                      </p:cBhvr>
                                      <p:to>
                                        <p:strVal val="visible"/>
                                      </p:to>
                                    </p:set>
                                    <p:animEffect transition="in" filter="fade">
                                      <p:cBhvr>
                                        <p:cTn id="96" dur="500"/>
                                        <p:tgtEl>
                                          <p:spTgt spid="29"/>
                                        </p:tgtEl>
                                      </p:cBhvr>
                                    </p:animEffect>
                                  </p:childTnLst>
                                </p:cTn>
                              </p:par>
                              <p:par>
                                <p:cTn id="97" presetID="2" presetClass="entr" presetSubtype="8" decel="100000" fill="hold" grpId="0" nodeType="withEffect">
                                  <p:stCondLst>
                                    <p:cond delay="0"/>
                                  </p:stCondLst>
                                  <p:iterate type="wd">
                                    <p:tmPct val="10000"/>
                                  </p:iterate>
                                  <p:childTnLst>
                                    <p:set>
                                      <p:cBhvr>
                                        <p:cTn id="98" dur="1" fill="hold">
                                          <p:stCondLst>
                                            <p:cond delay="0"/>
                                          </p:stCondLst>
                                        </p:cTn>
                                        <p:tgtEl>
                                          <p:spTgt spid="19">
                                            <p:txEl>
                                              <p:pRg st="0" end="0"/>
                                            </p:txEl>
                                          </p:spTgt>
                                        </p:tgtEl>
                                        <p:attrNameLst>
                                          <p:attrName>style.visibility</p:attrName>
                                        </p:attrNameLst>
                                      </p:cBhvr>
                                      <p:to>
                                        <p:strVal val="visible"/>
                                      </p:to>
                                    </p:set>
                                    <p:anim calcmode="lin" valueType="num">
                                      <p:cBhvr additive="base">
                                        <p:cTn id="99" dur="500" fill="hold"/>
                                        <p:tgtEl>
                                          <p:spTgt spid="19">
                                            <p:txEl>
                                              <p:pRg st="0" end="0"/>
                                            </p:txEl>
                                          </p:spTgt>
                                        </p:tgtEl>
                                        <p:attrNameLst>
                                          <p:attrName>ppt_x</p:attrName>
                                        </p:attrNameLst>
                                      </p:cBhvr>
                                      <p:tavLst>
                                        <p:tav tm="0">
                                          <p:val>
                                            <p:strVal val="0-#ppt_w/2"/>
                                          </p:val>
                                        </p:tav>
                                        <p:tav tm="100000">
                                          <p:val>
                                            <p:strVal val="#ppt_x"/>
                                          </p:val>
                                        </p:tav>
                                      </p:tavLst>
                                    </p:anim>
                                    <p:anim calcmode="lin" valueType="num">
                                      <p:cBhvr additive="base">
                                        <p:cTn id="100" dur="500" fill="hold"/>
                                        <p:tgtEl>
                                          <p:spTgt spid="19">
                                            <p:txEl>
                                              <p:pRg st="0" end="0"/>
                                            </p:txEl>
                                          </p:spTgt>
                                        </p:tgtEl>
                                        <p:attrNameLst>
                                          <p:attrName>ppt_y</p:attrName>
                                        </p:attrNameLst>
                                      </p:cBhvr>
                                      <p:tavLst>
                                        <p:tav tm="0">
                                          <p:val>
                                            <p:strVal val="#ppt_y"/>
                                          </p:val>
                                        </p:tav>
                                        <p:tav tm="100000">
                                          <p:val>
                                            <p:strVal val="#ppt_y"/>
                                          </p:val>
                                        </p:tav>
                                      </p:tavLst>
                                    </p:anim>
                                  </p:childTnLst>
                                </p:cTn>
                              </p:par>
                              <p:par>
                                <p:cTn id="101" presetID="2" presetClass="entr" presetSubtype="8" decel="100000" fill="hold" grpId="0" nodeType="withEffect">
                                  <p:stCondLst>
                                    <p:cond delay="250"/>
                                  </p:stCondLst>
                                  <p:iterate type="wd">
                                    <p:tmPct val="10000"/>
                                  </p:iterate>
                                  <p:childTnLst>
                                    <p:set>
                                      <p:cBhvr>
                                        <p:cTn id="102" dur="1" fill="hold">
                                          <p:stCondLst>
                                            <p:cond delay="0"/>
                                          </p:stCondLst>
                                        </p:cTn>
                                        <p:tgtEl>
                                          <p:spTgt spid="34"/>
                                        </p:tgtEl>
                                        <p:attrNameLst>
                                          <p:attrName>style.visibility</p:attrName>
                                        </p:attrNameLst>
                                      </p:cBhvr>
                                      <p:to>
                                        <p:strVal val="visible"/>
                                      </p:to>
                                    </p:set>
                                    <p:anim calcmode="lin" valueType="num">
                                      <p:cBhvr additive="base">
                                        <p:cTn id="103" dur="500" fill="hold"/>
                                        <p:tgtEl>
                                          <p:spTgt spid="34"/>
                                        </p:tgtEl>
                                        <p:attrNameLst>
                                          <p:attrName>ppt_x</p:attrName>
                                        </p:attrNameLst>
                                      </p:cBhvr>
                                      <p:tavLst>
                                        <p:tav tm="0">
                                          <p:val>
                                            <p:strVal val="0-#ppt_w/2"/>
                                          </p:val>
                                        </p:tav>
                                        <p:tav tm="100000">
                                          <p:val>
                                            <p:strVal val="#ppt_x"/>
                                          </p:val>
                                        </p:tav>
                                      </p:tavLst>
                                    </p:anim>
                                    <p:anim calcmode="lin" valueType="num">
                                      <p:cBhvr additive="base">
                                        <p:cTn id="104" dur="500" fill="hold"/>
                                        <p:tgtEl>
                                          <p:spTgt spid="34"/>
                                        </p:tgtEl>
                                        <p:attrNameLst>
                                          <p:attrName>ppt_y</p:attrName>
                                        </p:attrNameLst>
                                      </p:cBhvr>
                                      <p:tavLst>
                                        <p:tav tm="0">
                                          <p:val>
                                            <p:strVal val="#ppt_y"/>
                                          </p:val>
                                        </p:tav>
                                        <p:tav tm="100000">
                                          <p:val>
                                            <p:strVal val="#ppt_y"/>
                                          </p:val>
                                        </p:tav>
                                      </p:tavLst>
                                    </p:anim>
                                  </p:childTnLst>
                                </p:cTn>
                              </p:par>
                              <p:par>
                                <p:cTn id="105" presetID="22" presetClass="entr" presetSubtype="2" fill="hold" grpId="0" nodeType="withEffect">
                                  <p:stCondLst>
                                    <p:cond delay="500"/>
                                  </p:stCondLst>
                                  <p:childTnLst>
                                    <p:set>
                                      <p:cBhvr>
                                        <p:cTn id="106" dur="1" fill="hold">
                                          <p:stCondLst>
                                            <p:cond delay="0"/>
                                          </p:stCondLst>
                                        </p:cTn>
                                        <p:tgtEl>
                                          <p:spTgt spid="18">
                                            <p:txEl>
                                              <p:pRg st="0" end="0"/>
                                            </p:txEl>
                                          </p:spTgt>
                                        </p:tgtEl>
                                        <p:attrNameLst>
                                          <p:attrName>style.visibility</p:attrName>
                                        </p:attrNameLst>
                                      </p:cBhvr>
                                      <p:to>
                                        <p:strVal val="visible"/>
                                      </p:to>
                                    </p:set>
                                    <p:animEffect transition="in" filter="wipe(right)">
                                      <p:cBhvr>
                                        <p:cTn id="107"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9" grpId="0" animBg="1"/>
      <p:bldP spid="10" grpId="0" animBg="1"/>
      <p:bldP spid="11" grpId="0" animBg="1"/>
      <p:bldP spid="12" grpId="0" animBg="1"/>
      <p:bldP spid="13" grpId="0" animBg="1"/>
      <p:bldP spid="14" grpId="0" build="p">
        <p:tmplLst>
          <p:tmpl lvl="1">
            <p:tnLst>
              <p:par>
                <p:cTn presetID="22" presetClass="entr" presetSubtype="8" fill="hold" nodeType="withEffect">
                  <p:stCondLst>
                    <p:cond delay="500"/>
                  </p:stCondLst>
                  <p:childTnLst>
                    <p:set>
                      <p:cBhvr>
                        <p:cTn dur="1" fill="hold">
                          <p:stCondLst>
                            <p:cond delay="0"/>
                          </p:stCondLst>
                        </p:cTn>
                        <p:tgtEl>
                          <p:spTgt spid="14"/>
                        </p:tgtEl>
                        <p:attrNameLst>
                          <p:attrName>style.visibility</p:attrName>
                        </p:attrNameLst>
                      </p:cBhvr>
                      <p:to>
                        <p:strVal val="visible"/>
                      </p:to>
                    </p:set>
                    <p:animEffect transition="in" filter="wipe(left)">
                      <p:cBhvr>
                        <p:cTn dur="500"/>
                        <p:tgtEl>
                          <p:spTgt spid="14"/>
                        </p:tgtEl>
                      </p:cBhvr>
                    </p:animEffect>
                  </p:childTnLst>
                </p:cTn>
              </p:par>
            </p:tnLst>
          </p:tmpl>
        </p:tmplLst>
      </p:bldP>
      <p:bldP spid="15"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P spid="16" grpId="0" build="p">
        <p:tmplLst>
          <p:tmpl lvl="1">
            <p:tnLst>
              <p:par>
                <p:cTn presetID="22" presetClass="entr" presetSubtype="8" fill="hold" nodeType="withEffect">
                  <p:stCondLst>
                    <p:cond delay="500"/>
                  </p:stCondLst>
                  <p:childTnLst>
                    <p:set>
                      <p:cBhvr>
                        <p:cTn dur="1" fill="hold">
                          <p:stCondLst>
                            <p:cond delay="0"/>
                          </p:stCondLst>
                        </p:cTn>
                        <p:tgtEl>
                          <p:spTgt spid="16"/>
                        </p:tgtEl>
                        <p:attrNameLst>
                          <p:attrName>style.visibility</p:attrName>
                        </p:attrNameLst>
                      </p:cBhvr>
                      <p:to>
                        <p:strVal val="visible"/>
                      </p:to>
                    </p:set>
                    <p:animEffect transition="in" filter="wipe(left)">
                      <p:cBhvr>
                        <p:cTn dur="500"/>
                        <p:tgtEl>
                          <p:spTgt spid="16"/>
                        </p:tgtEl>
                      </p:cBhvr>
                    </p:animEffect>
                  </p:childTnLst>
                </p:cTn>
              </p:par>
            </p:tnLst>
          </p:tmpl>
        </p:tmplLst>
      </p:bldP>
      <p:bldP spid="17"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1+#ppt_w/2"/>
                          </p:val>
                        </p:tav>
                        <p:tav tm="100000">
                          <p:val>
                            <p:strVal val="#ppt_x"/>
                          </p:val>
                        </p:tav>
                      </p:tavLst>
                    </p:anim>
                    <p:anim calcmode="lin" valueType="num">
                      <p:cBhvr additive="base">
                        <p:cTn dur="500" fill="hold"/>
                        <p:tgtEl>
                          <p:spTgt spid="17"/>
                        </p:tgtEl>
                        <p:attrNameLst>
                          <p:attrName>ppt_y</p:attrName>
                        </p:attrNameLst>
                      </p:cBhvr>
                      <p:tavLst>
                        <p:tav tm="0">
                          <p:val>
                            <p:strVal val="#ppt_y"/>
                          </p:val>
                        </p:tav>
                        <p:tav tm="100000">
                          <p:val>
                            <p:strVal val="#ppt_y"/>
                          </p:val>
                        </p:tav>
                      </p:tavLst>
                    </p:anim>
                  </p:childTnLst>
                </p:cTn>
              </p:par>
            </p:tnLst>
          </p:tmpl>
        </p:tmplLst>
      </p:bldP>
      <p:bldP spid="18" grpId="0" build="p">
        <p:tmplLst>
          <p:tmpl lvl="1">
            <p:tnLst>
              <p:par>
                <p:cTn presetID="22" presetClass="entr" presetSubtype="2" fill="hold" nodeType="withEffect">
                  <p:stCondLst>
                    <p:cond delay="500"/>
                  </p:stCondLst>
                  <p:childTnLst>
                    <p:set>
                      <p:cBhvr>
                        <p:cTn dur="1" fill="hold">
                          <p:stCondLst>
                            <p:cond delay="0"/>
                          </p:stCondLst>
                        </p:cTn>
                        <p:tgtEl>
                          <p:spTgt spid="18"/>
                        </p:tgtEl>
                        <p:attrNameLst>
                          <p:attrName>style.visibility</p:attrName>
                        </p:attrNameLst>
                      </p:cBhvr>
                      <p:to>
                        <p:strVal val="visible"/>
                      </p:to>
                    </p:set>
                    <p:animEffect transition="in" filter="wipe(right)">
                      <p:cBhvr>
                        <p:cTn dur="500"/>
                        <p:tgtEl>
                          <p:spTgt spid="18"/>
                        </p:tgtEl>
                      </p:cBhvr>
                    </p:animEffect>
                  </p:childTnLst>
                </p:cTn>
              </p:par>
            </p:tnLst>
          </p:tmpl>
        </p:tmplLst>
      </p:bldP>
      <p:bldP spid="19" grpId="0" build="p">
        <p:tmplLst>
          <p:tmpl lvl="1">
            <p:tnLst>
              <p:par>
                <p:cTn presetID="2" presetClass="entr" presetSubtype="8" decel="100000" fill="hold" nodeType="withEffect">
                  <p:stCondLst>
                    <p:cond delay="0"/>
                  </p:stCondLst>
                  <p:iterate type="wd">
                    <p:tmPct val="10000"/>
                  </p:iterate>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0-#ppt_w/2"/>
                          </p:val>
                        </p:tav>
                        <p:tav tm="100000">
                          <p:val>
                            <p:strVal val="#ppt_x"/>
                          </p:val>
                        </p:tav>
                      </p:tavLst>
                    </p:anim>
                    <p:anim calcmode="lin" valueType="num">
                      <p:cBhvr additive="base">
                        <p:cTn dur="500" fill="hold"/>
                        <p:tgtEl>
                          <p:spTgt spid="19"/>
                        </p:tgtEl>
                        <p:attrNameLst>
                          <p:attrName>ppt_y</p:attrName>
                        </p:attrNameLst>
                      </p:cBhvr>
                      <p:tavLst>
                        <p:tav tm="0">
                          <p:val>
                            <p:strVal val="#ppt_y"/>
                          </p:val>
                        </p:tav>
                        <p:tav tm="100000">
                          <p:val>
                            <p:strVal val="#ppt_y"/>
                          </p:val>
                        </p:tav>
                      </p:tavLst>
                    </p:anim>
                  </p:childTnLst>
                </p:cTn>
              </p:par>
            </p:tnLst>
          </p:tmpl>
        </p:tmplLst>
      </p:bldP>
      <p:bldP spid="20" grpId="0" build="p">
        <p:tmplLst>
          <p:tmpl lvl="1">
            <p:tnLst>
              <p:par>
                <p:cTn presetID="22" presetClass="entr" presetSubtype="2" fill="hold" nodeType="withEffect">
                  <p:stCondLst>
                    <p:cond delay="500"/>
                  </p:stCondLst>
                  <p:childTnLst>
                    <p:set>
                      <p:cBhvr>
                        <p:cTn dur="1" fill="hold">
                          <p:stCondLst>
                            <p:cond delay="0"/>
                          </p:stCondLst>
                        </p:cTn>
                        <p:tgtEl>
                          <p:spTgt spid="20"/>
                        </p:tgtEl>
                        <p:attrNameLst>
                          <p:attrName>style.visibility</p:attrName>
                        </p:attrNameLst>
                      </p:cBhvr>
                      <p:to>
                        <p:strVal val="visible"/>
                      </p:to>
                    </p:set>
                    <p:animEffect transition="in" filter="wipe(right)">
                      <p:cBhvr>
                        <p:cTn dur="500"/>
                        <p:tgtEl>
                          <p:spTgt spid="20"/>
                        </p:tgtEl>
                      </p:cBhvr>
                    </p:animEffect>
                  </p:childTnLst>
                </p:cTn>
              </p:par>
            </p:tnLst>
          </p:tmpl>
        </p:tmplLst>
      </p:bldP>
      <p:bldP spid="21" grpId="0" build="p">
        <p:tmplLst>
          <p:tmpl lvl="1">
            <p:tnLst>
              <p:par>
                <p:cTn presetID="2" presetClass="entr" presetSubtype="8" decel="100000" fill="hold" nodeType="withEffect">
                  <p:stCondLst>
                    <p:cond delay="0"/>
                  </p:stCondLst>
                  <p:iterate type="wd">
                    <p:tmPct val="10000"/>
                  </p:iterate>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0-#ppt_w/2"/>
                          </p:val>
                        </p:tav>
                        <p:tav tm="100000">
                          <p:val>
                            <p:strVal val="#ppt_x"/>
                          </p:val>
                        </p:tav>
                      </p:tavLst>
                    </p:anim>
                    <p:anim calcmode="lin" valueType="num">
                      <p:cBhvr additive="base">
                        <p:cTn dur="500" fill="hold"/>
                        <p:tgtEl>
                          <p:spTgt spid="21"/>
                        </p:tgtEl>
                        <p:attrNameLst>
                          <p:attrName>ppt_y</p:attrName>
                        </p:attrNameLst>
                      </p:cBhvr>
                      <p:tavLst>
                        <p:tav tm="0">
                          <p:val>
                            <p:strVal val="#ppt_y"/>
                          </p:val>
                        </p:tav>
                        <p:tav tm="100000">
                          <p:val>
                            <p:strVal val="#ppt_y"/>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animBg="1"/>
      <p:bldP spid="24" grpId="0"/>
      <p:bldP spid="25" grpId="0" animBg="1"/>
      <p:bldP spid="26" grpId="0"/>
      <p:bldP spid="27" grpId="0" animBg="1"/>
      <p:bldP spid="28" grpId="0"/>
      <p:bldP spid="29" grpId="0" animBg="1"/>
      <p:bldP spid="30" grpId="0"/>
      <p:bldP spid="31" grpId="0" animBg="1"/>
      <p:bldP spid="32" grpId="0" animBg="1"/>
      <p:bldP spid="33" grpId="0" animBg="1"/>
      <p:bldP spid="34"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AD79227F-891A-4BB3-A836-4CEC89A439B3}" type="datetimeFigureOut">
              <a:rPr lang="id-ID" smtClean="0"/>
              <a:t>28/11/2019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5009088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Gear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1" name="ドーナツ 7"/>
          <p:cNvSpPr/>
          <p:nvPr userDrawn="1"/>
        </p:nvSpPr>
        <p:spPr>
          <a:xfrm>
            <a:off x="2528604" y="1447543"/>
            <a:ext cx="2176466" cy="2233874"/>
          </a:xfrm>
          <a:custGeom>
            <a:avLst/>
            <a:gdLst/>
            <a:ahLst/>
            <a:cxnLst/>
            <a:rect l="l" t="t" r="r" b="b"/>
            <a:pathLst>
              <a:path w="4542824" h="4663055">
                <a:moveTo>
                  <a:pt x="2261546" y="897181"/>
                </a:moveTo>
                <a:cubicBezTo>
                  <a:pt x="1457545" y="897181"/>
                  <a:pt x="805774" y="1548953"/>
                  <a:pt x="805774" y="2352954"/>
                </a:cubicBezTo>
                <a:cubicBezTo>
                  <a:pt x="805774" y="3156955"/>
                  <a:pt x="1457545" y="3808727"/>
                  <a:pt x="2261546" y="3808727"/>
                </a:cubicBezTo>
                <a:cubicBezTo>
                  <a:pt x="3065547" y="3808727"/>
                  <a:pt x="3717318" y="3156955"/>
                  <a:pt x="3717318" y="2352954"/>
                </a:cubicBezTo>
                <a:cubicBezTo>
                  <a:pt x="3717318" y="1548953"/>
                  <a:pt x="3065547" y="897181"/>
                  <a:pt x="2261546" y="897181"/>
                </a:cubicBezTo>
                <a:close/>
                <a:moveTo>
                  <a:pt x="2083603" y="0"/>
                </a:moveTo>
                <a:lnTo>
                  <a:pt x="2439490" y="0"/>
                </a:lnTo>
                <a:lnTo>
                  <a:pt x="2552136" y="521588"/>
                </a:lnTo>
                <a:cubicBezTo>
                  <a:pt x="2761893" y="554049"/>
                  <a:pt x="2959973" y="621739"/>
                  <a:pt x="3139530" y="719525"/>
                </a:cubicBezTo>
                <a:lnTo>
                  <a:pt x="3511289" y="397163"/>
                </a:lnTo>
                <a:lnTo>
                  <a:pt x="3795947" y="610765"/>
                </a:lnTo>
                <a:lnTo>
                  <a:pt x="3589001" y="1060760"/>
                </a:lnTo>
                <a:cubicBezTo>
                  <a:pt x="3709551" y="1180593"/>
                  <a:pt x="3811294" y="1318813"/>
                  <a:pt x="3892627" y="1469737"/>
                </a:cubicBezTo>
                <a:lnTo>
                  <a:pt x="4420433" y="1407493"/>
                </a:lnTo>
                <a:lnTo>
                  <a:pt x="4535785" y="1744167"/>
                </a:lnTo>
                <a:lnTo>
                  <a:pt x="4087115" y="2014817"/>
                </a:lnTo>
                <a:cubicBezTo>
                  <a:pt x="4107334" y="2124452"/>
                  <a:pt x="4117879" y="2237472"/>
                  <a:pt x="4117879" y="2352954"/>
                </a:cubicBezTo>
                <a:cubicBezTo>
                  <a:pt x="4117879" y="2452032"/>
                  <a:pt x="4110117" y="2549297"/>
                  <a:pt x="4092759" y="2643792"/>
                </a:cubicBezTo>
                <a:lnTo>
                  <a:pt x="4542824" y="2906675"/>
                </a:lnTo>
                <a:lnTo>
                  <a:pt x="4432244" y="3244947"/>
                </a:lnTo>
                <a:lnTo>
                  <a:pt x="3915713" y="3191427"/>
                </a:lnTo>
                <a:cubicBezTo>
                  <a:pt x="3824012" y="3376623"/>
                  <a:pt x="3700535" y="3543085"/>
                  <a:pt x="3553558" y="3685386"/>
                </a:cubicBezTo>
                <a:lnTo>
                  <a:pt x="3753170" y="4153716"/>
                </a:lnTo>
                <a:lnTo>
                  <a:pt x="3462615" y="4359224"/>
                </a:lnTo>
                <a:lnTo>
                  <a:pt x="3085858" y="4013486"/>
                </a:lnTo>
                <a:cubicBezTo>
                  <a:pt x="2918222" y="4098493"/>
                  <a:pt x="2735266" y="4156993"/>
                  <a:pt x="2542566" y="4185781"/>
                </a:cubicBezTo>
                <a:lnTo>
                  <a:pt x="2439490" y="4663055"/>
                </a:lnTo>
                <a:lnTo>
                  <a:pt x="2083603" y="4663055"/>
                </a:lnTo>
                <a:lnTo>
                  <a:pt x="1980528" y="4185781"/>
                </a:lnTo>
                <a:cubicBezTo>
                  <a:pt x="1772677" y="4154729"/>
                  <a:pt x="1576163" y="4089110"/>
                  <a:pt x="1398100" y="3992907"/>
                </a:cubicBezTo>
                <a:lnTo>
                  <a:pt x="997209" y="4340529"/>
                </a:lnTo>
                <a:lnTo>
                  <a:pt x="712552" y="4126927"/>
                </a:lnTo>
                <a:lnTo>
                  <a:pt x="934130" y="3645116"/>
                </a:lnTo>
                <a:cubicBezTo>
                  <a:pt x="803422" y="3515284"/>
                  <a:pt x="694564" y="3364073"/>
                  <a:pt x="609988" y="3198332"/>
                </a:cubicBezTo>
                <a:lnTo>
                  <a:pt x="124474" y="3255589"/>
                </a:lnTo>
                <a:lnTo>
                  <a:pt x="9121" y="2918915"/>
                </a:lnTo>
                <a:lnTo>
                  <a:pt x="432244" y="2663676"/>
                </a:lnTo>
                <a:cubicBezTo>
                  <a:pt x="414090" y="2562770"/>
                  <a:pt x="405215" y="2458899"/>
                  <a:pt x="405215" y="2352954"/>
                </a:cubicBezTo>
                <a:cubicBezTo>
                  <a:pt x="405215" y="2249178"/>
                  <a:pt x="413731" y="2147391"/>
                  <a:pt x="432435" y="2048643"/>
                </a:cubicBezTo>
                <a:lnTo>
                  <a:pt x="0" y="1796058"/>
                </a:lnTo>
                <a:lnTo>
                  <a:pt x="110581" y="1457787"/>
                </a:lnTo>
                <a:lnTo>
                  <a:pt x="609871" y="1509521"/>
                </a:lnTo>
                <a:cubicBezTo>
                  <a:pt x="701342" y="1326373"/>
                  <a:pt x="823934" y="1161680"/>
                  <a:pt x="969626" y="1020735"/>
                </a:cubicBezTo>
                <a:lnTo>
                  <a:pt x="769923" y="552192"/>
                </a:lnTo>
                <a:lnTo>
                  <a:pt x="1060478" y="346683"/>
                </a:lnTo>
                <a:lnTo>
                  <a:pt x="1437195" y="692385"/>
                </a:lnTo>
                <a:cubicBezTo>
                  <a:pt x="1602069" y="608806"/>
                  <a:pt x="1781763" y="550867"/>
                  <a:pt x="1970957" y="521588"/>
                </a:cubicBezTo>
                <a:close/>
              </a:path>
            </a:pathLst>
          </a:custGeom>
          <a:solidFill>
            <a:schemeClr val="accent1">
              <a:lumMod val="60000"/>
              <a:lumOff val="40000"/>
            </a:schemeClr>
          </a:solidFill>
          <a:ln w="98425"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9" name="ドーナツ 7"/>
          <p:cNvSpPr/>
          <p:nvPr userDrawn="1"/>
        </p:nvSpPr>
        <p:spPr>
          <a:xfrm>
            <a:off x="4736617" y="2156346"/>
            <a:ext cx="2717708" cy="2789393"/>
          </a:xfrm>
          <a:custGeom>
            <a:avLst/>
            <a:gdLst/>
            <a:ahLst/>
            <a:cxnLst/>
            <a:rect l="l" t="t" r="r" b="b"/>
            <a:pathLst>
              <a:path w="4542824" h="4663055">
                <a:moveTo>
                  <a:pt x="2261546" y="897181"/>
                </a:moveTo>
                <a:cubicBezTo>
                  <a:pt x="1457545" y="897181"/>
                  <a:pt x="805774" y="1548953"/>
                  <a:pt x="805774" y="2352954"/>
                </a:cubicBezTo>
                <a:cubicBezTo>
                  <a:pt x="805774" y="3156955"/>
                  <a:pt x="1457545" y="3808727"/>
                  <a:pt x="2261546" y="3808727"/>
                </a:cubicBezTo>
                <a:cubicBezTo>
                  <a:pt x="3065547" y="3808727"/>
                  <a:pt x="3717318" y="3156955"/>
                  <a:pt x="3717318" y="2352954"/>
                </a:cubicBezTo>
                <a:cubicBezTo>
                  <a:pt x="3717318" y="1548953"/>
                  <a:pt x="3065547" y="897181"/>
                  <a:pt x="2261546" y="897181"/>
                </a:cubicBezTo>
                <a:close/>
                <a:moveTo>
                  <a:pt x="2083603" y="0"/>
                </a:moveTo>
                <a:lnTo>
                  <a:pt x="2439490" y="0"/>
                </a:lnTo>
                <a:lnTo>
                  <a:pt x="2552136" y="521588"/>
                </a:lnTo>
                <a:cubicBezTo>
                  <a:pt x="2761893" y="554049"/>
                  <a:pt x="2959973" y="621739"/>
                  <a:pt x="3139530" y="719525"/>
                </a:cubicBezTo>
                <a:lnTo>
                  <a:pt x="3511289" y="397163"/>
                </a:lnTo>
                <a:lnTo>
                  <a:pt x="3795947" y="610765"/>
                </a:lnTo>
                <a:lnTo>
                  <a:pt x="3589001" y="1060760"/>
                </a:lnTo>
                <a:cubicBezTo>
                  <a:pt x="3709551" y="1180593"/>
                  <a:pt x="3811294" y="1318813"/>
                  <a:pt x="3892627" y="1469737"/>
                </a:cubicBezTo>
                <a:lnTo>
                  <a:pt x="4420433" y="1407493"/>
                </a:lnTo>
                <a:lnTo>
                  <a:pt x="4535785" y="1744167"/>
                </a:lnTo>
                <a:lnTo>
                  <a:pt x="4087115" y="2014817"/>
                </a:lnTo>
                <a:cubicBezTo>
                  <a:pt x="4107334" y="2124452"/>
                  <a:pt x="4117879" y="2237472"/>
                  <a:pt x="4117879" y="2352954"/>
                </a:cubicBezTo>
                <a:cubicBezTo>
                  <a:pt x="4117879" y="2452032"/>
                  <a:pt x="4110117" y="2549297"/>
                  <a:pt x="4092759" y="2643792"/>
                </a:cubicBezTo>
                <a:lnTo>
                  <a:pt x="4542824" y="2906675"/>
                </a:lnTo>
                <a:lnTo>
                  <a:pt x="4432244" y="3244947"/>
                </a:lnTo>
                <a:lnTo>
                  <a:pt x="3915713" y="3191427"/>
                </a:lnTo>
                <a:cubicBezTo>
                  <a:pt x="3824012" y="3376623"/>
                  <a:pt x="3700535" y="3543085"/>
                  <a:pt x="3553558" y="3685386"/>
                </a:cubicBezTo>
                <a:lnTo>
                  <a:pt x="3753170" y="4153716"/>
                </a:lnTo>
                <a:lnTo>
                  <a:pt x="3462615" y="4359224"/>
                </a:lnTo>
                <a:lnTo>
                  <a:pt x="3085858" y="4013486"/>
                </a:lnTo>
                <a:cubicBezTo>
                  <a:pt x="2918222" y="4098493"/>
                  <a:pt x="2735266" y="4156993"/>
                  <a:pt x="2542566" y="4185781"/>
                </a:cubicBezTo>
                <a:lnTo>
                  <a:pt x="2439490" y="4663055"/>
                </a:lnTo>
                <a:lnTo>
                  <a:pt x="2083603" y="4663055"/>
                </a:lnTo>
                <a:lnTo>
                  <a:pt x="1980528" y="4185781"/>
                </a:lnTo>
                <a:cubicBezTo>
                  <a:pt x="1772677" y="4154729"/>
                  <a:pt x="1576163" y="4089110"/>
                  <a:pt x="1398100" y="3992907"/>
                </a:cubicBezTo>
                <a:lnTo>
                  <a:pt x="997209" y="4340529"/>
                </a:lnTo>
                <a:lnTo>
                  <a:pt x="712552" y="4126927"/>
                </a:lnTo>
                <a:lnTo>
                  <a:pt x="934130" y="3645116"/>
                </a:lnTo>
                <a:cubicBezTo>
                  <a:pt x="803422" y="3515284"/>
                  <a:pt x="694564" y="3364073"/>
                  <a:pt x="609988" y="3198332"/>
                </a:cubicBezTo>
                <a:lnTo>
                  <a:pt x="124474" y="3255589"/>
                </a:lnTo>
                <a:lnTo>
                  <a:pt x="9121" y="2918915"/>
                </a:lnTo>
                <a:lnTo>
                  <a:pt x="432244" y="2663676"/>
                </a:lnTo>
                <a:cubicBezTo>
                  <a:pt x="414090" y="2562770"/>
                  <a:pt x="405215" y="2458899"/>
                  <a:pt x="405215" y="2352954"/>
                </a:cubicBezTo>
                <a:cubicBezTo>
                  <a:pt x="405215" y="2249178"/>
                  <a:pt x="413731" y="2147391"/>
                  <a:pt x="432435" y="2048643"/>
                </a:cubicBezTo>
                <a:lnTo>
                  <a:pt x="0" y="1796058"/>
                </a:lnTo>
                <a:lnTo>
                  <a:pt x="110581" y="1457787"/>
                </a:lnTo>
                <a:lnTo>
                  <a:pt x="609871" y="1509521"/>
                </a:lnTo>
                <a:cubicBezTo>
                  <a:pt x="701342" y="1326373"/>
                  <a:pt x="823934" y="1161680"/>
                  <a:pt x="969626" y="1020735"/>
                </a:cubicBezTo>
                <a:lnTo>
                  <a:pt x="769923" y="552192"/>
                </a:lnTo>
                <a:lnTo>
                  <a:pt x="1060478" y="346683"/>
                </a:lnTo>
                <a:lnTo>
                  <a:pt x="1437195" y="692385"/>
                </a:lnTo>
                <a:cubicBezTo>
                  <a:pt x="1602069" y="608806"/>
                  <a:pt x="1781763" y="550867"/>
                  <a:pt x="1970957" y="521588"/>
                </a:cubicBezTo>
                <a:close/>
              </a:path>
            </a:pathLst>
          </a:custGeom>
          <a:solidFill>
            <a:schemeClr val="tx2"/>
          </a:solidFill>
          <a:ln w="98425"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0" name="ドーナツ 7"/>
          <p:cNvSpPr/>
          <p:nvPr userDrawn="1"/>
        </p:nvSpPr>
        <p:spPr>
          <a:xfrm>
            <a:off x="7454325" y="2977198"/>
            <a:ext cx="1917951" cy="1968541"/>
          </a:xfrm>
          <a:custGeom>
            <a:avLst/>
            <a:gdLst/>
            <a:ahLst/>
            <a:cxnLst/>
            <a:rect l="l" t="t" r="r" b="b"/>
            <a:pathLst>
              <a:path w="4542824" h="4663055">
                <a:moveTo>
                  <a:pt x="2261546" y="897181"/>
                </a:moveTo>
                <a:cubicBezTo>
                  <a:pt x="1457545" y="897181"/>
                  <a:pt x="805774" y="1548953"/>
                  <a:pt x="805774" y="2352954"/>
                </a:cubicBezTo>
                <a:cubicBezTo>
                  <a:pt x="805774" y="3156955"/>
                  <a:pt x="1457545" y="3808727"/>
                  <a:pt x="2261546" y="3808727"/>
                </a:cubicBezTo>
                <a:cubicBezTo>
                  <a:pt x="3065547" y="3808727"/>
                  <a:pt x="3717318" y="3156955"/>
                  <a:pt x="3717318" y="2352954"/>
                </a:cubicBezTo>
                <a:cubicBezTo>
                  <a:pt x="3717318" y="1548953"/>
                  <a:pt x="3065547" y="897181"/>
                  <a:pt x="2261546" y="897181"/>
                </a:cubicBezTo>
                <a:close/>
                <a:moveTo>
                  <a:pt x="2083603" y="0"/>
                </a:moveTo>
                <a:lnTo>
                  <a:pt x="2439490" y="0"/>
                </a:lnTo>
                <a:lnTo>
                  <a:pt x="2552136" y="521588"/>
                </a:lnTo>
                <a:cubicBezTo>
                  <a:pt x="2761893" y="554049"/>
                  <a:pt x="2959973" y="621739"/>
                  <a:pt x="3139530" y="719525"/>
                </a:cubicBezTo>
                <a:lnTo>
                  <a:pt x="3511289" y="397163"/>
                </a:lnTo>
                <a:lnTo>
                  <a:pt x="3795947" y="610765"/>
                </a:lnTo>
                <a:lnTo>
                  <a:pt x="3589001" y="1060760"/>
                </a:lnTo>
                <a:cubicBezTo>
                  <a:pt x="3709551" y="1180593"/>
                  <a:pt x="3811294" y="1318813"/>
                  <a:pt x="3892627" y="1469737"/>
                </a:cubicBezTo>
                <a:lnTo>
                  <a:pt x="4420433" y="1407493"/>
                </a:lnTo>
                <a:lnTo>
                  <a:pt x="4535785" y="1744167"/>
                </a:lnTo>
                <a:lnTo>
                  <a:pt x="4087115" y="2014817"/>
                </a:lnTo>
                <a:cubicBezTo>
                  <a:pt x="4107334" y="2124452"/>
                  <a:pt x="4117879" y="2237472"/>
                  <a:pt x="4117879" y="2352954"/>
                </a:cubicBezTo>
                <a:cubicBezTo>
                  <a:pt x="4117879" y="2452032"/>
                  <a:pt x="4110117" y="2549297"/>
                  <a:pt x="4092759" y="2643792"/>
                </a:cubicBezTo>
                <a:lnTo>
                  <a:pt x="4542824" y="2906675"/>
                </a:lnTo>
                <a:lnTo>
                  <a:pt x="4432244" y="3244947"/>
                </a:lnTo>
                <a:lnTo>
                  <a:pt x="3915713" y="3191427"/>
                </a:lnTo>
                <a:cubicBezTo>
                  <a:pt x="3824012" y="3376623"/>
                  <a:pt x="3700535" y="3543085"/>
                  <a:pt x="3553558" y="3685386"/>
                </a:cubicBezTo>
                <a:lnTo>
                  <a:pt x="3753170" y="4153716"/>
                </a:lnTo>
                <a:lnTo>
                  <a:pt x="3462615" y="4359224"/>
                </a:lnTo>
                <a:lnTo>
                  <a:pt x="3085858" y="4013486"/>
                </a:lnTo>
                <a:cubicBezTo>
                  <a:pt x="2918222" y="4098493"/>
                  <a:pt x="2735266" y="4156993"/>
                  <a:pt x="2542566" y="4185781"/>
                </a:cubicBezTo>
                <a:lnTo>
                  <a:pt x="2439490" y="4663055"/>
                </a:lnTo>
                <a:lnTo>
                  <a:pt x="2083603" y="4663055"/>
                </a:lnTo>
                <a:lnTo>
                  <a:pt x="1980528" y="4185781"/>
                </a:lnTo>
                <a:cubicBezTo>
                  <a:pt x="1772677" y="4154729"/>
                  <a:pt x="1576163" y="4089110"/>
                  <a:pt x="1398100" y="3992907"/>
                </a:cubicBezTo>
                <a:lnTo>
                  <a:pt x="997209" y="4340529"/>
                </a:lnTo>
                <a:lnTo>
                  <a:pt x="712552" y="4126927"/>
                </a:lnTo>
                <a:lnTo>
                  <a:pt x="934130" y="3645116"/>
                </a:lnTo>
                <a:cubicBezTo>
                  <a:pt x="803422" y="3515284"/>
                  <a:pt x="694564" y="3364073"/>
                  <a:pt x="609988" y="3198332"/>
                </a:cubicBezTo>
                <a:lnTo>
                  <a:pt x="124474" y="3255589"/>
                </a:lnTo>
                <a:lnTo>
                  <a:pt x="9121" y="2918915"/>
                </a:lnTo>
                <a:lnTo>
                  <a:pt x="432244" y="2663676"/>
                </a:lnTo>
                <a:cubicBezTo>
                  <a:pt x="414090" y="2562770"/>
                  <a:pt x="405215" y="2458899"/>
                  <a:pt x="405215" y="2352954"/>
                </a:cubicBezTo>
                <a:cubicBezTo>
                  <a:pt x="405215" y="2249178"/>
                  <a:pt x="413731" y="2147391"/>
                  <a:pt x="432435" y="2048643"/>
                </a:cubicBezTo>
                <a:lnTo>
                  <a:pt x="0" y="1796058"/>
                </a:lnTo>
                <a:lnTo>
                  <a:pt x="110581" y="1457787"/>
                </a:lnTo>
                <a:lnTo>
                  <a:pt x="609871" y="1509521"/>
                </a:lnTo>
                <a:cubicBezTo>
                  <a:pt x="701342" y="1326373"/>
                  <a:pt x="823934" y="1161680"/>
                  <a:pt x="969626" y="1020735"/>
                </a:cubicBezTo>
                <a:lnTo>
                  <a:pt x="769923" y="552192"/>
                </a:lnTo>
                <a:lnTo>
                  <a:pt x="1060478" y="346683"/>
                </a:lnTo>
                <a:lnTo>
                  <a:pt x="1437195" y="692385"/>
                </a:lnTo>
                <a:cubicBezTo>
                  <a:pt x="1602069" y="608806"/>
                  <a:pt x="1781763" y="550867"/>
                  <a:pt x="1970957" y="521588"/>
                </a:cubicBezTo>
                <a:close/>
              </a:path>
            </a:pathLst>
          </a:custGeom>
          <a:solidFill>
            <a:schemeClr val="accent2">
              <a:lumMod val="60000"/>
              <a:lumOff val="40000"/>
            </a:schemeClr>
          </a:solidFill>
          <a:ln w="98425"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1" name="ドーナツ 7"/>
          <p:cNvSpPr/>
          <p:nvPr userDrawn="1"/>
        </p:nvSpPr>
        <p:spPr>
          <a:xfrm rot="21318328">
            <a:off x="8803786" y="1317168"/>
            <a:ext cx="2176466" cy="2233874"/>
          </a:xfrm>
          <a:custGeom>
            <a:avLst/>
            <a:gdLst/>
            <a:ahLst/>
            <a:cxnLst/>
            <a:rect l="l" t="t" r="r" b="b"/>
            <a:pathLst>
              <a:path w="4542824" h="4663055">
                <a:moveTo>
                  <a:pt x="2261546" y="897181"/>
                </a:moveTo>
                <a:cubicBezTo>
                  <a:pt x="1457545" y="897181"/>
                  <a:pt x="805774" y="1548953"/>
                  <a:pt x="805774" y="2352954"/>
                </a:cubicBezTo>
                <a:cubicBezTo>
                  <a:pt x="805774" y="3156955"/>
                  <a:pt x="1457545" y="3808727"/>
                  <a:pt x="2261546" y="3808727"/>
                </a:cubicBezTo>
                <a:cubicBezTo>
                  <a:pt x="3065547" y="3808727"/>
                  <a:pt x="3717318" y="3156955"/>
                  <a:pt x="3717318" y="2352954"/>
                </a:cubicBezTo>
                <a:cubicBezTo>
                  <a:pt x="3717318" y="1548953"/>
                  <a:pt x="3065547" y="897181"/>
                  <a:pt x="2261546" y="897181"/>
                </a:cubicBezTo>
                <a:close/>
                <a:moveTo>
                  <a:pt x="2083603" y="0"/>
                </a:moveTo>
                <a:lnTo>
                  <a:pt x="2439490" y="0"/>
                </a:lnTo>
                <a:lnTo>
                  <a:pt x="2552136" y="521588"/>
                </a:lnTo>
                <a:cubicBezTo>
                  <a:pt x="2761893" y="554049"/>
                  <a:pt x="2959973" y="621739"/>
                  <a:pt x="3139530" y="719525"/>
                </a:cubicBezTo>
                <a:lnTo>
                  <a:pt x="3511289" y="397163"/>
                </a:lnTo>
                <a:lnTo>
                  <a:pt x="3795947" y="610765"/>
                </a:lnTo>
                <a:lnTo>
                  <a:pt x="3589001" y="1060760"/>
                </a:lnTo>
                <a:cubicBezTo>
                  <a:pt x="3709551" y="1180593"/>
                  <a:pt x="3811294" y="1318813"/>
                  <a:pt x="3892627" y="1469737"/>
                </a:cubicBezTo>
                <a:lnTo>
                  <a:pt x="4420433" y="1407493"/>
                </a:lnTo>
                <a:lnTo>
                  <a:pt x="4535785" y="1744167"/>
                </a:lnTo>
                <a:lnTo>
                  <a:pt x="4087115" y="2014817"/>
                </a:lnTo>
                <a:cubicBezTo>
                  <a:pt x="4107334" y="2124452"/>
                  <a:pt x="4117879" y="2237472"/>
                  <a:pt x="4117879" y="2352954"/>
                </a:cubicBezTo>
                <a:cubicBezTo>
                  <a:pt x="4117879" y="2452032"/>
                  <a:pt x="4110117" y="2549297"/>
                  <a:pt x="4092759" y="2643792"/>
                </a:cubicBezTo>
                <a:lnTo>
                  <a:pt x="4542824" y="2906675"/>
                </a:lnTo>
                <a:lnTo>
                  <a:pt x="4432244" y="3244947"/>
                </a:lnTo>
                <a:lnTo>
                  <a:pt x="3915713" y="3191427"/>
                </a:lnTo>
                <a:cubicBezTo>
                  <a:pt x="3824012" y="3376623"/>
                  <a:pt x="3700535" y="3543085"/>
                  <a:pt x="3553558" y="3685386"/>
                </a:cubicBezTo>
                <a:lnTo>
                  <a:pt x="3753170" y="4153716"/>
                </a:lnTo>
                <a:lnTo>
                  <a:pt x="3462615" y="4359224"/>
                </a:lnTo>
                <a:lnTo>
                  <a:pt x="3085858" y="4013486"/>
                </a:lnTo>
                <a:cubicBezTo>
                  <a:pt x="2918222" y="4098493"/>
                  <a:pt x="2735266" y="4156993"/>
                  <a:pt x="2542566" y="4185781"/>
                </a:cubicBezTo>
                <a:lnTo>
                  <a:pt x="2439490" y="4663055"/>
                </a:lnTo>
                <a:lnTo>
                  <a:pt x="2083603" y="4663055"/>
                </a:lnTo>
                <a:lnTo>
                  <a:pt x="1980528" y="4185781"/>
                </a:lnTo>
                <a:cubicBezTo>
                  <a:pt x="1772677" y="4154729"/>
                  <a:pt x="1576163" y="4089110"/>
                  <a:pt x="1398100" y="3992907"/>
                </a:cubicBezTo>
                <a:lnTo>
                  <a:pt x="997209" y="4340529"/>
                </a:lnTo>
                <a:lnTo>
                  <a:pt x="712552" y="4126927"/>
                </a:lnTo>
                <a:lnTo>
                  <a:pt x="934130" y="3645116"/>
                </a:lnTo>
                <a:cubicBezTo>
                  <a:pt x="803422" y="3515284"/>
                  <a:pt x="694564" y="3364073"/>
                  <a:pt x="609988" y="3198332"/>
                </a:cubicBezTo>
                <a:lnTo>
                  <a:pt x="124474" y="3255589"/>
                </a:lnTo>
                <a:lnTo>
                  <a:pt x="9121" y="2918915"/>
                </a:lnTo>
                <a:lnTo>
                  <a:pt x="432244" y="2663676"/>
                </a:lnTo>
                <a:cubicBezTo>
                  <a:pt x="414090" y="2562770"/>
                  <a:pt x="405215" y="2458899"/>
                  <a:pt x="405215" y="2352954"/>
                </a:cubicBezTo>
                <a:cubicBezTo>
                  <a:pt x="405215" y="2249178"/>
                  <a:pt x="413731" y="2147391"/>
                  <a:pt x="432435" y="2048643"/>
                </a:cubicBezTo>
                <a:lnTo>
                  <a:pt x="0" y="1796058"/>
                </a:lnTo>
                <a:lnTo>
                  <a:pt x="110581" y="1457787"/>
                </a:lnTo>
                <a:lnTo>
                  <a:pt x="609871" y="1509521"/>
                </a:lnTo>
                <a:cubicBezTo>
                  <a:pt x="701342" y="1326373"/>
                  <a:pt x="823934" y="1161680"/>
                  <a:pt x="969626" y="1020735"/>
                </a:cubicBezTo>
                <a:lnTo>
                  <a:pt x="769923" y="552192"/>
                </a:lnTo>
                <a:lnTo>
                  <a:pt x="1060478" y="346683"/>
                </a:lnTo>
                <a:lnTo>
                  <a:pt x="1437195" y="692385"/>
                </a:lnTo>
                <a:cubicBezTo>
                  <a:pt x="1602069" y="608806"/>
                  <a:pt x="1781763" y="550867"/>
                  <a:pt x="1970957" y="521588"/>
                </a:cubicBezTo>
                <a:close/>
              </a:path>
            </a:pathLst>
          </a:custGeom>
          <a:solidFill>
            <a:schemeClr val="accent4">
              <a:lumMod val="60000"/>
              <a:lumOff val="40000"/>
            </a:schemeClr>
          </a:solidFill>
          <a:ln w="98425"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2" name="ドーナツ 7"/>
          <p:cNvSpPr/>
          <p:nvPr userDrawn="1"/>
        </p:nvSpPr>
        <p:spPr>
          <a:xfrm rot="1061079">
            <a:off x="564629" y="1592484"/>
            <a:ext cx="1917951" cy="1968541"/>
          </a:xfrm>
          <a:custGeom>
            <a:avLst/>
            <a:gdLst/>
            <a:ahLst/>
            <a:cxnLst/>
            <a:rect l="l" t="t" r="r" b="b"/>
            <a:pathLst>
              <a:path w="4542824" h="4663055">
                <a:moveTo>
                  <a:pt x="2261546" y="897181"/>
                </a:moveTo>
                <a:cubicBezTo>
                  <a:pt x="1457545" y="897181"/>
                  <a:pt x="805774" y="1548953"/>
                  <a:pt x="805774" y="2352954"/>
                </a:cubicBezTo>
                <a:cubicBezTo>
                  <a:pt x="805774" y="3156955"/>
                  <a:pt x="1457545" y="3808727"/>
                  <a:pt x="2261546" y="3808727"/>
                </a:cubicBezTo>
                <a:cubicBezTo>
                  <a:pt x="3065547" y="3808727"/>
                  <a:pt x="3717318" y="3156955"/>
                  <a:pt x="3717318" y="2352954"/>
                </a:cubicBezTo>
                <a:cubicBezTo>
                  <a:pt x="3717318" y="1548953"/>
                  <a:pt x="3065547" y="897181"/>
                  <a:pt x="2261546" y="897181"/>
                </a:cubicBezTo>
                <a:close/>
                <a:moveTo>
                  <a:pt x="2083603" y="0"/>
                </a:moveTo>
                <a:lnTo>
                  <a:pt x="2439490" y="0"/>
                </a:lnTo>
                <a:lnTo>
                  <a:pt x="2552136" y="521588"/>
                </a:lnTo>
                <a:cubicBezTo>
                  <a:pt x="2761893" y="554049"/>
                  <a:pt x="2959973" y="621739"/>
                  <a:pt x="3139530" y="719525"/>
                </a:cubicBezTo>
                <a:lnTo>
                  <a:pt x="3511289" y="397163"/>
                </a:lnTo>
                <a:lnTo>
                  <a:pt x="3795947" y="610765"/>
                </a:lnTo>
                <a:lnTo>
                  <a:pt x="3589001" y="1060760"/>
                </a:lnTo>
                <a:cubicBezTo>
                  <a:pt x="3709551" y="1180593"/>
                  <a:pt x="3811294" y="1318813"/>
                  <a:pt x="3892627" y="1469737"/>
                </a:cubicBezTo>
                <a:lnTo>
                  <a:pt x="4420433" y="1407493"/>
                </a:lnTo>
                <a:lnTo>
                  <a:pt x="4535785" y="1744167"/>
                </a:lnTo>
                <a:lnTo>
                  <a:pt x="4087115" y="2014817"/>
                </a:lnTo>
                <a:cubicBezTo>
                  <a:pt x="4107334" y="2124452"/>
                  <a:pt x="4117879" y="2237472"/>
                  <a:pt x="4117879" y="2352954"/>
                </a:cubicBezTo>
                <a:cubicBezTo>
                  <a:pt x="4117879" y="2452032"/>
                  <a:pt x="4110117" y="2549297"/>
                  <a:pt x="4092759" y="2643792"/>
                </a:cubicBezTo>
                <a:lnTo>
                  <a:pt x="4542824" y="2906675"/>
                </a:lnTo>
                <a:lnTo>
                  <a:pt x="4432244" y="3244947"/>
                </a:lnTo>
                <a:lnTo>
                  <a:pt x="3915713" y="3191427"/>
                </a:lnTo>
                <a:cubicBezTo>
                  <a:pt x="3824012" y="3376623"/>
                  <a:pt x="3700535" y="3543085"/>
                  <a:pt x="3553558" y="3685386"/>
                </a:cubicBezTo>
                <a:lnTo>
                  <a:pt x="3753170" y="4153716"/>
                </a:lnTo>
                <a:lnTo>
                  <a:pt x="3462615" y="4359224"/>
                </a:lnTo>
                <a:lnTo>
                  <a:pt x="3085858" y="4013486"/>
                </a:lnTo>
                <a:cubicBezTo>
                  <a:pt x="2918222" y="4098493"/>
                  <a:pt x="2735266" y="4156993"/>
                  <a:pt x="2542566" y="4185781"/>
                </a:cubicBezTo>
                <a:lnTo>
                  <a:pt x="2439490" y="4663055"/>
                </a:lnTo>
                <a:lnTo>
                  <a:pt x="2083603" y="4663055"/>
                </a:lnTo>
                <a:lnTo>
                  <a:pt x="1980528" y="4185781"/>
                </a:lnTo>
                <a:cubicBezTo>
                  <a:pt x="1772677" y="4154729"/>
                  <a:pt x="1576163" y="4089110"/>
                  <a:pt x="1398100" y="3992907"/>
                </a:cubicBezTo>
                <a:lnTo>
                  <a:pt x="997209" y="4340529"/>
                </a:lnTo>
                <a:lnTo>
                  <a:pt x="712552" y="4126927"/>
                </a:lnTo>
                <a:lnTo>
                  <a:pt x="934130" y="3645116"/>
                </a:lnTo>
                <a:cubicBezTo>
                  <a:pt x="803422" y="3515284"/>
                  <a:pt x="694564" y="3364073"/>
                  <a:pt x="609988" y="3198332"/>
                </a:cubicBezTo>
                <a:lnTo>
                  <a:pt x="124474" y="3255589"/>
                </a:lnTo>
                <a:lnTo>
                  <a:pt x="9121" y="2918915"/>
                </a:lnTo>
                <a:lnTo>
                  <a:pt x="432244" y="2663676"/>
                </a:lnTo>
                <a:cubicBezTo>
                  <a:pt x="414090" y="2562770"/>
                  <a:pt x="405215" y="2458899"/>
                  <a:pt x="405215" y="2352954"/>
                </a:cubicBezTo>
                <a:cubicBezTo>
                  <a:pt x="405215" y="2249178"/>
                  <a:pt x="413731" y="2147391"/>
                  <a:pt x="432435" y="2048643"/>
                </a:cubicBezTo>
                <a:lnTo>
                  <a:pt x="0" y="1796058"/>
                </a:lnTo>
                <a:lnTo>
                  <a:pt x="110581" y="1457787"/>
                </a:lnTo>
                <a:lnTo>
                  <a:pt x="609871" y="1509521"/>
                </a:lnTo>
                <a:cubicBezTo>
                  <a:pt x="701342" y="1326373"/>
                  <a:pt x="823934" y="1161680"/>
                  <a:pt x="969626" y="1020735"/>
                </a:cubicBezTo>
                <a:lnTo>
                  <a:pt x="769923" y="552192"/>
                </a:lnTo>
                <a:lnTo>
                  <a:pt x="1060478" y="346683"/>
                </a:lnTo>
                <a:lnTo>
                  <a:pt x="1437195" y="692385"/>
                </a:lnTo>
                <a:cubicBezTo>
                  <a:pt x="1602069" y="608806"/>
                  <a:pt x="1781763" y="550867"/>
                  <a:pt x="1970957" y="521588"/>
                </a:cubicBezTo>
                <a:close/>
              </a:path>
            </a:pathLst>
          </a:custGeom>
          <a:solidFill>
            <a:schemeClr val="accent3">
              <a:lumMod val="60000"/>
              <a:lumOff val="40000"/>
            </a:schemeClr>
          </a:solidFill>
          <a:ln w="98425"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3" name="ドーナツ 7"/>
          <p:cNvSpPr/>
          <p:nvPr userDrawn="1"/>
        </p:nvSpPr>
        <p:spPr>
          <a:xfrm>
            <a:off x="9790844" y="3233872"/>
            <a:ext cx="2147433" cy="2204076"/>
          </a:xfrm>
          <a:custGeom>
            <a:avLst/>
            <a:gdLst/>
            <a:ahLst/>
            <a:cxnLst/>
            <a:rect l="l" t="t" r="r" b="b"/>
            <a:pathLst>
              <a:path w="4542824" h="4663055">
                <a:moveTo>
                  <a:pt x="2261546" y="897181"/>
                </a:moveTo>
                <a:cubicBezTo>
                  <a:pt x="1457545" y="897181"/>
                  <a:pt x="805774" y="1548953"/>
                  <a:pt x="805774" y="2352954"/>
                </a:cubicBezTo>
                <a:cubicBezTo>
                  <a:pt x="805774" y="3156955"/>
                  <a:pt x="1457545" y="3808727"/>
                  <a:pt x="2261546" y="3808727"/>
                </a:cubicBezTo>
                <a:cubicBezTo>
                  <a:pt x="3065547" y="3808727"/>
                  <a:pt x="3717318" y="3156955"/>
                  <a:pt x="3717318" y="2352954"/>
                </a:cubicBezTo>
                <a:cubicBezTo>
                  <a:pt x="3717318" y="1548953"/>
                  <a:pt x="3065547" y="897181"/>
                  <a:pt x="2261546" y="897181"/>
                </a:cubicBezTo>
                <a:close/>
                <a:moveTo>
                  <a:pt x="2083603" y="0"/>
                </a:moveTo>
                <a:lnTo>
                  <a:pt x="2439490" y="0"/>
                </a:lnTo>
                <a:lnTo>
                  <a:pt x="2552136" y="521588"/>
                </a:lnTo>
                <a:cubicBezTo>
                  <a:pt x="2761893" y="554049"/>
                  <a:pt x="2959973" y="621739"/>
                  <a:pt x="3139530" y="719525"/>
                </a:cubicBezTo>
                <a:lnTo>
                  <a:pt x="3511289" y="397163"/>
                </a:lnTo>
                <a:lnTo>
                  <a:pt x="3795947" y="610765"/>
                </a:lnTo>
                <a:lnTo>
                  <a:pt x="3589001" y="1060760"/>
                </a:lnTo>
                <a:cubicBezTo>
                  <a:pt x="3709551" y="1180593"/>
                  <a:pt x="3811294" y="1318813"/>
                  <a:pt x="3892627" y="1469737"/>
                </a:cubicBezTo>
                <a:lnTo>
                  <a:pt x="4420433" y="1407493"/>
                </a:lnTo>
                <a:lnTo>
                  <a:pt x="4535785" y="1744167"/>
                </a:lnTo>
                <a:lnTo>
                  <a:pt x="4087115" y="2014817"/>
                </a:lnTo>
                <a:cubicBezTo>
                  <a:pt x="4107334" y="2124452"/>
                  <a:pt x="4117879" y="2237472"/>
                  <a:pt x="4117879" y="2352954"/>
                </a:cubicBezTo>
                <a:cubicBezTo>
                  <a:pt x="4117879" y="2452032"/>
                  <a:pt x="4110117" y="2549297"/>
                  <a:pt x="4092759" y="2643792"/>
                </a:cubicBezTo>
                <a:lnTo>
                  <a:pt x="4542824" y="2906675"/>
                </a:lnTo>
                <a:lnTo>
                  <a:pt x="4432244" y="3244947"/>
                </a:lnTo>
                <a:lnTo>
                  <a:pt x="3915713" y="3191427"/>
                </a:lnTo>
                <a:cubicBezTo>
                  <a:pt x="3824012" y="3376623"/>
                  <a:pt x="3700535" y="3543085"/>
                  <a:pt x="3553558" y="3685386"/>
                </a:cubicBezTo>
                <a:lnTo>
                  <a:pt x="3753170" y="4153716"/>
                </a:lnTo>
                <a:lnTo>
                  <a:pt x="3462615" y="4359224"/>
                </a:lnTo>
                <a:lnTo>
                  <a:pt x="3085858" y="4013486"/>
                </a:lnTo>
                <a:cubicBezTo>
                  <a:pt x="2918222" y="4098493"/>
                  <a:pt x="2735266" y="4156993"/>
                  <a:pt x="2542566" y="4185781"/>
                </a:cubicBezTo>
                <a:lnTo>
                  <a:pt x="2439490" y="4663055"/>
                </a:lnTo>
                <a:lnTo>
                  <a:pt x="2083603" y="4663055"/>
                </a:lnTo>
                <a:lnTo>
                  <a:pt x="1980528" y="4185781"/>
                </a:lnTo>
                <a:cubicBezTo>
                  <a:pt x="1772677" y="4154729"/>
                  <a:pt x="1576163" y="4089110"/>
                  <a:pt x="1398100" y="3992907"/>
                </a:cubicBezTo>
                <a:lnTo>
                  <a:pt x="997209" y="4340529"/>
                </a:lnTo>
                <a:lnTo>
                  <a:pt x="712552" y="4126927"/>
                </a:lnTo>
                <a:lnTo>
                  <a:pt x="934130" y="3645116"/>
                </a:lnTo>
                <a:cubicBezTo>
                  <a:pt x="803422" y="3515284"/>
                  <a:pt x="694564" y="3364073"/>
                  <a:pt x="609988" y="3198332"/>
                </a:cubicBezTo>
                <a:lnTo>
                  <a:pt x="124474" y="3255589"/>
                </a:lnTo>
                <a:lnTo>
                  <a:pt x="9121" y="2918915"/>
                </a:lnTo>
                <a:lnTo>
                  <a:pt x="432244" y="2663676"/>
                </a:lnTo>
                <a:cubicBezTo>
                  <a:pt x="414090" y="2562770"/>
                  <a:pt x="405215" y="2458899"/>
                  <a:pt x="405215" y="2352954"/>
                </a:cubicBezTo>
                <a:cubicBezTo>
                  <a:pt x="405215" y="2249178"/>
                  <a:pt x="413731" y="2147391"/>
                  <a:pt x="432435" y="2048643"/>
                </a:cubicBezTo>
                <a:lnTo>
                  <a:pt x="0" y="1796058"/>
                </a:lnTo>
                <a:lnTo>
                  <a:pt x="110581" y="1457787"/>
                </a:lnTo>
                <a:lnTo>
                  <a:pt x="609871" y="1509521"/>
                </a:lnTo>
                <a:cubicBezTo>
                  <a:pt x="701342" y="1326373"/>
                  <a:pt x="823934" y="1161680"/>
                  <a:pt x="969626" y="1020735"/>
                </a:cubicBezTo>
                <a:lnTo>
                  <a:pt x="769923" y="552192"/>
                </a:lnTo>
                <a:lnTo>
                  <a:pt x="1060478" y="346683"/>
                </a:lnTo>
                <a:lnTo>
                  <a:pt x="1437195" y="692385"/>
                </a:lnTo>
                <a:cubicBezTo>
                  <a:pt x="1602069" y="608806"/>
                  <a:pt x="1781763" y="550867"/>
                  <a:pt x="1970957" y="521588"/>
                </a:cubicBezTo>
                <a:close/>
              </a:path>
            </a:pathLst>
          </a:custGeom>
          <a:solidFill>
            <a:schemeClr val="accent6">
              <a:lumMod val="60000"/>
              <a:lumOff val="40000"/>
            </a:schemeClr>
          </a:solidFill>
          <a:ln w="98425"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4" name="ドーナツ 7"/>
          <p:cNvSpPr/>
          <p:nvPr userDrawn="1"/>
        </p:nvSpPr>
        <p:spPr>
          <a:xfrm rot="1442875">
            <a:off x="1208519" y="3242191"/>
            <a:ext cx="2176466" cy="2233874"/>
          </a:xfrm>
          <a:custGeom>
            <a:avLst/>
            <a:gdLst/>
            <a:ahLst/>
            <a:cxnLst/>
            <a:rect l="l" t="t" r="r" b="b"/>
            <a:pathLst>
              <a:path w="4542824" h="4663055">
                <a:moveTo>
                  <a:pt x="2261546" y="897181"/>
                </a:moveTo>
                <a:cubicBezTo>
                  <a:pt x="1457545" y="897181"/>
                  <a:pt x="805774" y="1548953"/>
                  <a:pt x="805774" y="2352954"/>
                </a:cubicBezTo>
                <a:cubicBezTo>
                  <a:pt x="805774" y="3156955"/>
                  <a:pt x="1457545" y="3808727"/>
                  <a:pt x="2261546" y="3808727"/>
                </a:cubicBezTo>
                <a:cubicBezTo>
                  <a:pt x="3065547" y="3808727"/>
                  <a:pt x="3717318" y="3156955"/>
                  <a:pt x="3717318" y="2352954"/>
                </a:cubicBezTo>
                <a:cubicBezTo>
                  <a:pt x="3717318" y="1548953"/>
                  <a:pt x="3065547" y="897181"/>
                  <a:pt x="2261546" y="897181"/>
                </a:cubicBezTo>
                <a:close/>
                <a:moveTo>
                  <a:pt x="2083603" y="0"/>
                </a:moveTo>
                <a:lnTo>
                  <a:pt x="2439490" y="0"/>
                </a:lnTo>
                <a:lnTo>
                  <a:pt x="2552136" y="521588"/>
                </a:lnTo>
                <a:cubicBezTo>
                  <a:pt x="2761893" y="554049"/>
                  <a:pt x="2959973" y="621739"/>
                  <a:pt x="3139530" y="719525"/>
                </a:cubicBezTo>
                <a:lnTo>
                  <a:pt x="3511289" y="397163"/>
                </a:lnTo>
                <a:lnTo>
                  <a:pt x="3795947" y="610765"/>
                </a:lnTo>
                <a:lnTo>
                  <a:pt x="3589001" y="1060760"/>
                </a:lnTo>
                <a:cubicBezTo>
                  <a:pt x="3709551" y="1180593"/>
                  <a:pt x="3811294" y="1318813"/>
                  <a:pt x="3892627" y="1469737"/>
                </a:cubicBezTo>
                <a:lnTo>
                  <a:pt x="4420433" y="1407493"/>
                </a:lnTo>
                <a:lnTo>
                  <a:pt x="4535785" y="1744167"/>
                </a:lnTo>
                <a:lnTo>
                  <a:pt x="4087115" y="2014817"/>
                </a:lnTo>
                <a:cubicBezTo>
                  <a:pt x="4107334" y="2124452"/>
                  <a:pt x="4117879" y="2237472"/>
                  <a:pt x="4117879" y="2352954"/>
                </a:cubicBezTo>
                <a:cubicBezTo>
                  <a:pt x="4117879" y="2452032"/>
                  <a:pt x="4110117" y="2549297"/>
                  <a:pt x="4092759" y="2643792"/>
                </a:cubicBezTo>
                <a:lnTo>
                  <a:pt x="4542824" y="2906675"/>
                </a:lnTo>
                <a:lnTo>
                  <a:pt x="4432244" y="3244947"/>
                </a:lnTo>
                <a:lnTo>
                  <a:pt x="3915713" y="3191427"/>
                </a:lnTo>
                <a:cubicBezTo>
                  <a:pt x="3824012" y="3376623"/>
                  <a:pt x="3700535" y="3543085"/>
                  <a:pt x="3553558" y="3685386"/>
                </a:cubicBezTo>
                <a:lnTo>
                  <a:pt x="3753170" y="4153716"/>
                </a:lnTo>
                <a:lnTo>
                  <a:pt x="3462615" y="4359224"/>
                </a:lnTo>
                <a:lnTo>
                  <a:pt x="3085858" y="4013486"/>
                </a:lnTo>
                <a:cubicBezTo>
                  <a:pt x="2918222" y="4098493"/>
                  <a:pt x="2735266" y="4156993"/>
                  <a:pt x="2542566" y="4185781"/>
                </a:cubicBezTo>
                <a:lnTo>
                  <a:pt x="2439490" y="4663055"/>
                </a:lnTo>
                <a:lnTo>
                  <a:pt x="2083603" y="4663055"/>
                </a:lnTo>
                <a:lnTo>
                  <a:pt x="1980528" y="4185781"/>
                </a:lnTo>
                <a:cubicBezTo>
                  <a:pt x="1772677" y="4154729"/>
                  <a:pt x="1576163" y="4089110"/>
                  <a:pt x="1398100" y="3992907"/>
                </a:cubicBezTo>
                <a:lnTo>
                  <a:pt x="997209" y="4340529"/>
                </a:lnTo>
                <a:lnTo>
                  <a:pt x="712552" y="4126927"/>
                </a:lnTo>
                <a:lnTo>
                  <a:pt x="934130" y="3645116"/>
                </a:lnTo>
                <a:cubicBezTo>
                  <a:pt x="803422" y="3515284"/>
                  <a:pt x="694564" y="3364073"/>
                  <a:pt x="609988" y="3198332"/>
                </a:cubicBezTo>
                <a:lnTo>
                  <a:pt x="124474" y="3255589"/>
                </a:lnTo>
                <a:lnTo>
                  <a:pt x="9121" y="2918915"/>
                </a:lnTo>
                <a:lnTo>
                  <a:pt x="432244" y="2663676"/>
                </a:lnTo>
                <a:cubicBezTo>
                  <a:pt x="414090" y="2562770"/>
                  <a:pt x="405215" y="2458899"/>
                  <a:pt x="405215" y="2352954"/>
                </a:cubicBezTo>
                <a:cubicBezTo>
                  <a:pt x="405215" y="2249178"/>
                  <a:pt x="413731" y="2147391"/>
                  <a:pt x="432435" y="2048643"/>
                </a:cubicBezTo>
                <a:lnTo>
                  <a:pt x="0" y="1796058"/>
                </a:lnTo>
                <a:lnTo>
                  <a:pt x="110581" y="1457787"/>
                </a:lnTo>
                <a:lnTo>
                  <a:pt x="609871" y="1509521"/>
                </a:lnTo>
                <a:cubicBezTo>
                  <a:pt x="701342" y="1326373"/>
                  <a:pt x="823934" y="1161680"/>
                  <a:pt x="969626" y="1020735"/>
                </a:cubicBezTo>
                <a:lnTo>
                  <a:pt x="769923" y="552192"/>
                </a:lnTo>
                <a:lnTo>
                  <a:pt x="1060478" y="346683"/>
                </a:lnTo>
                <a:lnTo>
                  <a:pt x="1437195" y="692385"/>
                </a:lnTo>
                <a:cubicBezTo>
                  <a:pt x="1602069" y="608806"/>
                  <a:pt x="1781763" y="550867"/>
                  <a:pt x="1970957" y="521588"/>
                </a:cubicBezTo>
                <a:close/>
              </a:path>
            </a:pathLst>
          </a:custGeom>
          <a:solidFill>
            <a:schemeClr val="accent5">
              <a:lumMod val="60000"/>
              <a:lumOff val="40000"/>
            </a:schemeClr>
          </a:solidFill>
          <a:ln w="98425"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1C1C1C"/>
              </a:solidFill>
              <a:effectLst/>
              <a:uLnTx/>
              <a:uFillTx/>
              <a:latin typeface="Open Sans"/>
              <a:cs typeface="+mn-cs"/>
            </a:endParaRPr>
          </a:p>
        </p:txBody>
      </p:sp>
      <p:sp>
        <p:nvSpPr>
          <p:cNvPr id="15" name="テキスト プレースホルダー 6"/>
          <p:cNvSpPr>
            <a:spLocks noGrp="1"/>
          </p:cNvSpPr>
          <p:nvPr>
            <p:ph type="body" sz="quarter" idx="22" hasCustomPrompt="1"/>
          </p:nvPr>
        </p:nvSpPr>
        <p:spPr>
          <a:xfrm>
            <a:off x="3334757" y="5331725"/>
            <a:ext cx="5527957" cy="964442"/>
          </a:xfrm>
        </p:spPr>
        <p:txBody>
          <a:bodyPr anchor="t">
            <a:normAutofit/>
          </a:bodyPr>
          <a:lstStyle>
            <a:lvl1pPr algn="ctr">
              <a:defRPr sz="1333" baseline="0">
                <a:solidFill>
                  <a:schemeClr val="tx2"/>
                </a:solidFill>
              </a:defRPr>
            </a:lvl1pPr>
          </a:lstStyle>
          <a:p>
            <a:pPr lvl="0"/>
            <a:r>
              <a:rPr kumimoji="1" lang="en-US" altLang="ja-JP" dirty="0"/>
              <a:t>Text goes here</a:t>
            </a:r>
            <a:endParaRPr kumimoji="1" lang="ja-JP" altLang="en-US" dirty="0"/>
          </a:p>
        </p:txBody>
      </p:sp>
      <p:sp>
        <p:nvSpPr>
          <p:cNvPr id="16" name="正方形/長方形 15"/>
          <p:cNvSpPr/>
          <p:nvPr userDrawn="1"/>
        </p:nvSpPr>
        <p:spPr>
          <a:xfrm>
            <a:off x="5015257" y="5261406"/>
            <a:ext cx="2160427" cy="4800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7" name="テキスト プレースホルダー 11"/>
          <p:cNvSpPr>
            <a:spLocks noGrp="1"/>
          </p:cNvSpPr>
          <p:nvPr>
            <p:ph type="body" sz="quarter" idx="32" hasCustomPrompt="1"/>
          </p:nvPr>
        </p:nvSpPr>
        <p:spPr>
          <a:xfrm>
            <a:off x="5240119" y="3275110"/>
            <a:ext cx="1711744" cy="515469"/>
          </a:xfrm>
        </p:spPr>
        <p:txBody>
          <a:bodyPr anchor="ctr">
            <a:noAutofit/>
          </a:bodyPr>
          <a:lstStyle>
            <a:lvl1pPr algn="ctr">
              <a:lnSpc>
                <a:spcPct val="100000"/>
              </a:lnSpc>
              <a:spcBef>
                <a:spcPts val="0"/>
              </a:spcBef>
              <a:defRPr sz="1600" spc="0">
                <a:solidFill>
                  <a:schemeClr val="tx2"/>
                </a:solidFill>
                <a:latin typeface="Route 159 SemiBold" pitchFamily="50" charset="0"/>
              </a:defRPr>
            </a:lvl1pPr>
          </a:lstStyle>
          <a:p>
            <a:pPr lvl="0"/>
            <a:r>
              <a:rPr lang="en-US" altLang="ja-JP" dirty="0"/>
              <a:t>Word</a:t>
            </a:r>
            <a:endParaRPr lang="en-US" dirty="0"/>
          </a:p>
        </p:txBody>
      </p:sp>
      <p:sp>
        <p:nvSpPr>
          <p:cNvPr id="18" name="テキスト プレースホルダー 11"/>
          <p:cNvSpPr>
            <a:spLocks noGrp="1"/>
          </p:cNvSpPr>
          <p:nvPr>
            <p:ph type="body" sz="quarter" idx="33" hasCustomPrompt="1"/>
          </p:nvPr>
        </p:nvSpPr>
        <p:spPr>
          <a:xfrm>
            <a:off x="2871653" y="2306745"/>
            <a:ext cx="1429796" cy="515469"/>
          </a:xfrm>
        </p:spPr>
        <p:txBody>
          <a:bodyPr anchor="ctr">
            <a:noAutofit/>
          </a:bodyPr>
          <a:lstStyle>
            <a:lvl1pPr algn="ctr">
              <a:lnSpc>
                <a:spcPct val="100000"/>
              </a:lnSpc>
              <a:spcBef>
                <a:spcPts val="0"/>
              </a:spcBef>
              <a:defRPr sz="1600" spc="0">
                <a:solidFill>
                  <a:schemeClr val="accent1"/>
                </a:solidFill>
                <a:latin typeface="Route 159 SemiBold" pitchFamily="50" charset="0"/>
              </a:defRPr>
            </a:lvl1pPr>
          </a:lstStyle>
          <a:p>
            <a:pPr lvl="0"/>
            <a:r>
              <a:rPr lang="en-US" altLang="ja-JP" dirty="0"/>
              <a:t>Word</a:t>
            </a:r>
            <a:endParaRPr lang="en-US" dirty="0"/>
          </a:p>
        </p:txBody>
      </p:sp>
      <p:sp>
        <p:nvSpPr>
          <p:cNvPr id="19" name="テキスト プレースホルダー 11"/>
          <p:cNvSpPr>
            <a:spLocks noGrp="1"/>
          </p:cNvSpPr>
          <p:nvPr>
            <p:ph type="body" sz="quarter" idx="34" hasCustomPrompt="1"/>
          </p:nvPr>
        </p:nvSpPr>
        <p:spPr>
          <a:xfrm>
            <a:off x="1572754" y="4101393"/>
            <a:ext cx="1429796" cy="515469"/>
          </a:xfrm>
        </p:spPr>
        <p:txBody>
          <a:bodyPr anchor="ctr">
            <a:noAutofit/>
          </a:bodyPr>
          <a:lstStyle>
            <a:lvl1pPr algn="ctr">
              <a:lnSpc>
                <a:spcPct val="100000"/>
              </a:lnSpc>
              <a:spcBef>
                <a:spcPts val="0"/>
              </a:spcBef>
              <a:defRPr sz="1600" spc="0">
                <a:solidFill>
                  <a:schemeClr val="accent5"/>
                </a:solidFill>
                <a:latin typeface="Route 159 SemiBold" pitchFamily="50" charset="0"/>
              </a:defRPr>
            </a:lvl1pPr>
          </a:lstStyle>
          <a:p>
            <a:pPr lvl="0"/>
            <a:r>
              <a:rPr lang="en-US" altLang="ja-JP" dirty="0"/>
              <a:t>Word</a:t>
            </a:r>
            <a:endParaRPr lang="en-US" dirty="0"/>
          </a:p>
        </p:txBody>
      </p:sp>
      <p:sp>
        <p:nvSpPr>
          <p:cNvPr id="20" name="テキスト プレースホルダー 11"/>
          <p:cNvSpPr>
            <a:spLocks noGrp="1"/>
          </p:cNvSpPr>
          <p:nvPr>
            <p:ph type="body" sz="quarter" idx="35" hasCustomPrompt="1"/>
          </p:nvPr>
        </p:nvSpPr>
        <p:spPr>
          <a:xfrm>
            <a:off x="847780" y="2306745"/>
            <a:ext cx="1311441" cy="515469"/>
          </a:xfrm>
        </p:spPr>
        <p:txBody>
          <a:bodyPr anchor="ctr">
            <a:noAutofit/>
          </a:bodyPr>
          <a:lstStyle>
            <a:lvl1pPr algn="ctr">
              <a:lnSpc>
                <a:spcPct val="100000"/>
              </a:lnSpc>
              <a:spcBef>
                <a:spcPts val="0"/>
              </a:spcBef>
              <a:defRPr sz="1333" spc="0">
                <a:solidFill>
                  <a:schemeClr val="accent3"/>
                </a:solidFill>
                <a:latin typeface="Route 159 SemiBold" pitchFamily="50" charset="0"/>
              </a:defRPr>
            </a:lvl1pPr>
          </a:lstStyle>
          <a:p>
            <a:pPr lvl="0"/>
            <a:r>
              <a:rPr lang="en-US" altLang="ja-JP" dirty="0"/>
              <a:t>Word</a:t>
            </a:r>
            <a:endParaRPr lang="en-US" dirty="0"/>
          </a:p>
        </p:txBody>
      </p:sp>
      <p:sp>
        <p:nvSpPr>
          <p:cNvPr id="21" name="テキスト プレースホルダー 11"/>
          <p:cNvSpPr>
            <a:spLocks noGrp="1"/>
          </p:cNvSpPr>
          <p:nvPr>
            <p:ph type="body" sz="quarter" idx="36" hasCustomPrompt="1"/>
          </p:nvPr>
        </p:nvSpPr>
        <p:spPr>
          <a:xfrm>
            <a:off x="7757580" y="3692502"/>
            <a:ext cx="1311441" cy="515469"/>
          </a:xfrm>
        </p:spPr>
        <p:txBody>
          <a:bodyPr anchor="ctr">
            <a:noAutofit/>
          </a:bodyPr>
          <a:lstStyle>
            <a:lvl1pPr algn="ctr">
              <a:lnSpc>
                <a:spcPct val="100000"/>
              </a:lnSpc>
              <a:spcBef>
                <a:spcPts val="0"/>
              </a:spcBef>
              <a:defRPr sz="1333" spc="0">
                <a:solidFill>
                  <a:schemeClr val="accent2"/>
                </a:solidFill>
                <a:latin typeface="Route 159 SemiBold" pitchFamily="50" charset="0"/>
              </a:defRPr>
            </a:lvl1pPr>
          </a:lstStyle>
          <a:p>
            <a:pPr lvl="0"/>
            <a:r>
              <a:rPr lang="en-US" altLang="ja-JP" dirty="0"/>
              <a:t>Word</a:t>
            </a:r>
            <a:endParaRPr lang="en-US" dirty="0"/>
          </a:p>
        </p:txBody>
      </p:sp>
      <p:sp>
        <p:nvSpPr>
          <p:cNvPr id="22" name="テキスト プレースホルダー 11"/>
          <p:cNvSpPr>
            <a:spLocks noGrp="1"/>
          </p:cNvSpPr>
          <p:nvPr>
            <p:ph type="body" sz="quarter" idx="37" hasCustomPrompt="1"/>
          </p:nvPr>
        </p:nvSpPr>
        <p:spPr>
          <a:xfrm>
            <a:off x="9168021" y="2185628"/>
            <a:ext cx="1429796" cy="515469"/>
          </a:xfrm>
        </p:spPr>
        <p:txBody>
          <a:bodyPr anchor="ctr">
            <a:noAutofit/>
          </a:bodyPr>
          <a:lstStyle>
            <a:lvl1pPr algn="ctr">
              <a:lnSpc>
                <a:spcPct val="100000"/>
              </a:lnSpc>
              <a:spcBef>
                <a:spcPts val="0"/>
              </a:spcBef>
              <a:defRPr sz="1600" spc="0">
                <a:solidFill>
                  <a:schemeClr val="accent4"/>
                </a:solidFill>
                <a:latin typeface="Route 159 SemiBold" pitchFamily="50" charset="0"/>
              </a:defRPr>
            </a:lvl1pPr>
          </a:lstStyle>
          <a:p>
            <a:pPr lvl="0"/>
            <a:r>
              <a:rPr lang="en-US" altLang="ja-JP" dirty="0"/>
              <a:t>Word</a:t>
            </a:r>
            <a:endParaRPr lang="en-US" dirty="0"/>
          </a:p>
        </p:txBody>
      </p:sp>
      <p:sp>
        <p:nvSpPr>
          <p:cNvPr id="23" name="テキスト プレースホルダー 11"/>
          <p:cNvSpPr>
            <a:spLocks noGrp="1"/>
          </p:cNvSpPr>
          <p:nvPr>
            <p:ph type="body" sz="quarter" idx="38" hasCustomPrompt="1"/>
          </p:nvPr>
        </p:nvSpPr>
        <p:spPr>
          <a:xfrm>
            <a:off x="10149663" y="4078176"/>
            <a:ext cx="1429796" cy="515469"/>
          </a:xfrm>
        </p:spPr>
        <p:txBody>
          <a:bodyPr anchor="ctr">
            <a:noAutofit/>
          </a:bodyPr>
          <a:lstStyle>
            <a:lvl1pPr algn="ctr">
              <a:lnSpc>
                <a:spcPct val="100000"/>
              </a:lnSpc>
              <a:spcBef>
                <a:spcPts val="0"/>
              </a:spcBef>
              <a:defRPr sz="1600" spc="0">
                <a:solidFill>
                  <a:schemeClr val="accent6"/>
                </a:solidFill>
                <a:latin typeface="Route 159 SemiBold" pitchFamily="50" charset="0"/>
              </a:defRPr>
            </a:lvl1pPr>
          </a:lstStyle>
          <a:p>
            <a:pPr lvl="0"/>
            <a:r>
              <a:rPr lang="en-US" altLang="ja-JP" dirty="0"/>
              <a:t>Word</a:t>
            </a:r>
            <a:endParaRPr lang="en-US" dirty="0"/>
          </a:p>
        </p:txBody>
      </p:sp>
    </p:spTree>
    <p:extLst>
      <p:ext uri="{BB962C8B-B14F-4D97-AF65-F5344CB8AC3E}">
        <p14:creationId xmlns:p14="http://schemas.microsoft.com/office/powerpoint/2010/main" val="241094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500"/>
                            </p:stCondLst>
                            <p:childTnLst>
                              <p:par>
                                <p:cTn id="13" presetID="49" presetClass="entr" presetSubtype="0" decel="10000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750" fill="hold"/>
                                        <p:tgtEl>
                                          <p:spTgt spid="9"/>
                                        </p:tgtEl>
                                        <p:attrNameLst>
                                          <p:attrName>ppt_w</p:attrName>
                                        </p:attrNameLst>
                                      </p:cBhvr>
                                      <p:tavLst>
                                        <p:tav tm="0">
                                          <p:val>
                                            <p:fltVal val="0"/>
                                          </p:val>
                                        </p:tav>
                                        <p:tav tm="100000">
                                          <p:val>
                                            <p:strVal val="#ppt_w"/>
                                          </p:val>
                                        </p:tav>
                                      </p:tavLst>
                                    </p:anim>
                                    <p:anim calcmode="lin" valueType="num">
                                      <p:cBhvr>
                                        <p:cTn id="16" dur="750" fill="hold"/>
                                        <p:tgtEl>
                                          <p:spTgt spid="9"/>
                                        </p:tgtEl>
                                        <p:attrNameLst>
                                          <p:attrName>ppt_h</p:attrName>
                                        </p:attrNameLst>
                                      </p:cBhvr>
                                      <p:tavLst>
                                        <p:tav tm="0">
                                          <p:val>
                                            <p:fltVal val="0"/>
                                          </p:val>
                                        </p:tav>
                                        <p:tav tm="100000">
                                          <p:val>
                                            <p:strVal val="#ppt_h"/>
                                          </p:val>
                                        </p:tav>
                                      </p:tavLst>
                                    </p:anim>
                                    <p:anim calcmode="lin" valueType="num">
                                      <p:cBhvr>
                                        <p:cTn id="17" dur="750" fill="hold"/>
                                        <p:tgtEl>
                                          <p:spTgt spid="9"/>
                                        </p:tgtEl>
                                        <p:attrNameLst>
                                          <p:attrName>style.rotation</p:attrName>
                                        </p:attrNameLst>
                                      </p:cBhvr>
                                      <p:tavLst>
                                        <p:tav tm="0">
                                          <p:val>
                                            <p:fltVal val="360"/>
                                          </p:val>
                                        </p:tav>
                                        <p:tav tm="100000">
                                          <p:val>
                                            <p:fltVal val="0"/>
                                          </p:val>
                                        </p:tav>
                                      </p:tavLst>
                                    </p:anim>
                                    <p:animEffect transition="in" filter="fade">
                                      <p:cBhvr>
                                        <p:cTn id="18" dur="750"/>
                                        <p:tgtEl>
                                          <p:spTgt spid="9"/>
                                        </p:tgtEl>
                                      </p:cBhvr>
                                    </p:animEffect>
                                  </p:childTnLst>
                                </p:cTn>
                              </p:par>
                            </p:childTnLst>
                          </p:cTn>
                        </p:par>
                        <p:par>
                          <p:cTn id="19" fill="hold">
                            <p:stCondLst>
                              <p:cond delay="1250"/>
                            </p:stCondLst>
                            <p:childTnLst>
                              <p:par>
                                <p:cTn id="20" presetID="10" presetClass="entr" presetSubtype="0" fill="hold" grpId="0" nodeType="afterEffect">
                                  <p:stCondLst>
                                    <p:cond delay="0"/>
                                  </p:stCondLst>
                                  <p:childTnLst>
                                    <p:set>
                                      <p:cBhvr>
                                        <p:cTn id="21" dur="1" fill="hold">
                                          <p:stCondLst>
                                            <p:cond delay="0"/>
                                          </p:stCondLst>
                                        </p:cTn>
                                        <p:tgtEl>
                                          <p:spTgt spid="17">
                                            <p:txEl>
                                              <p:pRg st="0" end="0"/>
                                            </p:txEl>
                                          </p:spTgt>
                                        </p:tgtEl>
                                        <p:attrNameLst>
                                          <p:attrName>style.visibility</p:attrName>
                                        </p:attrNameLst>
                                      </p:cBhvr>
                                      <p:to>
                                        <p:strVal val="visible"/>
                                      </p:to>
                                    </p:set>
                                    <p:animEffect transition="in" filter="fade">
                                      <p:cBhvr>
                                        <p:cTn id="22" dur="500"/>
                                        <p:tgtEl>
                                          <p:spTgt spid="17">
                                            <p:txEl>
                                              <p:pRg st="0" end="0"/>
                                            </p:txEl>
                                          </p:spTgt>
                                        </p:tgtEl>
                                      </p:cBhvr>
                                    </p:animEffect>
                                  </p:childTnLst>
                                </p:cTn>
                              </p:par>
                            </p:childTnLst>
                          </p:cTn>
                        </p:par>
                        <p:par>
                          <p:cTn id="23" fill="hold">
                            <p:stCondLst>
                              <p:cond delay="1750"/>
                            </p:stCondLst>
                            <p:childTnLst>
                              <p:par>
                                <p:cTn id="24" presetID="49" presetClass="entr" presetSubtype="0" decel="100000" fill="hold" grpId="0" nodeType="afterEffect">
                                  <p:stCondLst>
                                    <p:cond delay="0"/>
                                  </p:stCondLst>
                                  <p:childTnLst>
                                    <p:set>
                                      <p:cBhvr>
                                        <p:cTn id="25" dur="1" fill="hold">
                                          <p:stCondLst>
                                            <p:cond delay="0"/>
                                          </p:stCondLst>
                                        </p:cTn>
                                        <p:tgtEl>
                                          <p:spTgt spid="31"/>
                                        </p:tgtEl>
                                        <p:attrNameLst>
                                          <p:attrName>style.visibility</p:attrName>
                                        </p:attrNameLst>
                                      </p:cBhvr>
                                      <p:to>
                                        <p:strVal val="visible"/>
                                      </p:to>
                                    </p:set>
                                    <p:anim calcmode="lin" valueType="num">
                                      <p:cBhvr>
                                        <p:cTn id="26" dur="750" fill="hold"/>
                                        <p:tgtEl>
                                          <p:spTgt spid="31"/>
                                        </p:tgtEl>
                                        <p:attrNameLst>
                                          <p:attrName>ppt_w</p:attrName>
                                        </p:attrNameLst>
                                      </p:cBhvr>
                                      <p:tavLst>
                                        <p:tav tm="0">
                                          <p:val>
                                            <p:fltVal val="0"/>
                                          </p:val>
                                        </p:tav>
                                        <p:tav tm="100000">
                                          <p:val>
                                            <p:strVal val="#ppt_w"/>
                                          </p:val>
                                        </p:tav>
                                      </p:tavLst>
                                    </p:anim>
                                    <p:anim calcmode="lin" valueType="num">
                                      <p:cBhvr>
                                        <p:cTn id="27" dur="750" fill="hold"/>
                                        <p:tgtEl>
                                          <p:spTgt spid="31"/>
                                        </p:tgtEl>
                                        <p:attrNameLst>
                                          <p:attrName>ppt_h</p:attrName>
                                        </p:attrNameLst>
                                      </p:cBhvr>
                                      <p:tavLst>
                                        <p:tav tm="0">
                                          <p:val>
                                            <p:fltVal val="0"/>
                                          </p:val>
                                        </p:tav>
                                        <p:tav tm="100000">
                                          <p:val>
                                            <p:strVal val="#ppt_h"/>
                                          </p:val>
                                        </p:tav>
                                      </p:tavLst>
                                    </p:anim>
                                    <p:anim calcmode="lin" valueType="num">
                                      <p:cBhvr>
                                        <p:cTn id="28" dur="750" fill="hold"/>
                                        <p:tgtEl>
                                          <p:spTgt spid="31"/>
                                        </p:tgtEl>
                                        <p:attrNameLst>
                                          <p:attrName>style.rotation</p:attrName>
                                        </p:attrNameLst>
                                      </p:cBhvr>
                                      <p:tavLst>
                                        <p:tav tm="0">
                                          <p:val>
                                            <p:fltVal val="360"/>
                                          </p:val>
                                        </p:tav>
                                        <p:tav tm="100000">
                                          <p:val>
                                            <p:fltVal val="0"/>
                                          </p:val>
                                        </p:tav>
                                      </p:tavLst>
                                    </p:anim>
                                    <p:animEffect transition="in" filter="fade">
                                      <p:cBhvr>
                                        <p:cTn id="29" dur="750"/>
                                        <p:tgtEl>
                                          <p:spTgt spid="31"/>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18">
                                            <p:txEl>
                                              <p:pRg st="0" end="0"/>
                                            </p:txEl>
                                          </p:spTgt>
                                        </p:tgtEl>
                                        <p:attrNameLst>
                                          <p:attrName>style.visibility</p:attrName>
                                        </p:attrNameLst>
                                      </p:cBhvr>
                                      <p:to>
                                        <p:strVal val="visible"/>
                                      </p:to>
                                    </p:set>
                                    <p:animEffect transition="in" filter="fade">
                                      <p:cBhvr>
                                        <p:cTn id="33" dur="500"/>
                                        <p:tgtEl>
                                          <p:spTgt spid="18">
                                            <p:txEl>
                                              <p:pRg st="0" end="0"/>
                                            </p:txEl>
                                          </p:spTgt>
                                        </p:tgtEl>
                                      </p:cBhvr>
                                    </p:animEffect>
                                  </p:childTnLst>
                                </p:cTn>
                              </p:par>
                            </p:childTnLst>
                          </p:cTn>
                        </p:par>
                        <p:par>
                          <p:cTn id="34" fill="hold">
                            <p:stCondLst>
                              <p:cond delay="3000"/>
                            </p:stCondLst>
                            <p:childTnLst>
                              <p:par>
                                <p:cTn id="35" presetID="49" presetClass="entr" presetSubtype="0" decel="10000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750" fill="hold"/>
                                        <p:tgtEl>
                                          <p:spTgt spid="10"/>
                                        </p:tgtEl>
                                        <p:attrNameLst>
                                          <p:attrName>ppt_w</p:attrName>
                                        </p:attrNameLst>
                                      </p:cBhvr>
                                      <p:tavLst>
                                        <p:tav tm="0">
                                          <p:val>
                                            <p:fltVal val="0"/>
                                          </p:val>
                                        </p:tav>
                                        <p:tav tm="100000">
                                          <p:val>
                                            <p:strVal val="#ppt_w"/>
                                          </p:val>
                                        </p:tav>
                                      </p:tavLst>
                                    </p:anim>
                                    <p:anim calcmode="lin" valueType="num">
                                      <p:cBhvr>
                                        <p:cTn id="38" dur="750" fill="hold"/>
                                        <p:tgtEl>
                                          <p:spTgt spid="10"/>
                                        </p:tgtEl>
                                        <p:attrNameLst>
                                          <p:attrName>ppt_h</p:attrName>
                                        </p:attrNameLst>
                                      </p:cBhvr>
                                      <p:tavLst>
                                        <p:tav tm="0">
                                          <p:val>
                                            <p:fltVal val="0"/>
                                          </p:val>
                                        </p:tav>
                                        <p:tav tm="100000">
                                          <p:val>
                                            <p:strVal val="#ppt_h"/>
                                          </p:val>
                                        </p:tav>
                                      </p:tavLst>
                                    </p:anim>
                                    <p:anim calcmode="lin" valueType="num">
                                      <p:cBhvr>
                                        <p:cTn id="39" dur="750" fill="hold"/>
                                        <p:tgtEl>
                                          <p:spTgt spid="10"/>
                                        </p:tgtEl>
                                        <p:attrNameLst>
                                          <p:attrName>style.rotation</p:attrName>
                                        </p:attrNameLst>
                                      </p:cBhvr>
                                      <p:tavLst>
                                        <p:tav tm="0">
                                          <p:val>
                                            <p:fltVal val="360"/>
                                          </p:val>
                                        </p:tav>
                                        <p:tav tm="100000">
                                          <p:val>
                                            <p:fltVal val="0"/>
                                          </p:val>
                                        </p:tav>
                                      </p:tavLst>
                                    </p:anim>
                                    <p:animEffect transition="in" filter="fade">
                                      <p:cBhvr>
                                        <p:cTn id="40" dur="750"/>
                                        <p:tgtEl>
                                          <p:spTgt spid="10"/>
                                        </p:tgtEl>
                                      </p:cBhvr>
                                    </p:animEffect>
                                  </p:childTnLst>
                                </p:cTn>
                              </p:par>
                            </p:childTnLst>
                          </p:cTn>
                        </p:par>
                        <p:par>
                          <p:cTn id="41" fill="hold">
                            <p:stCondLst>
                              <p:cond delay="3750"/>
                            </p:stCondLst>
                            <p:childTnLst>
                              <p:par>
                                <p:cTn id="42" presetID="10" presetClass="entr" presetSubtype="0" fill="hold" grpId="0" nodeType="afterEffect">
                                  <p:stCondLst>
                                    <p:cond delay="0"/>
                                  </p:stCondLst>
                                  <p:childTnLst>
                                    <p:set>
                                      <p:cBhvr>
                                        <p:cTn id="43" dur="1" fill="hold">
                                          <p:stCondLst>
                                            <p:cond delay="0"/>
                                          </p:stCondLst>
                                        </p:cTn>
                                        <p:tgtEl>
                                          <p:spTgt spid="21">
                                            <p:txEl>
                                              <p:pRg st="0" end="0"/>
                                            </p:txEl>
                                          </p:spTgt>
                                        </p:tgtEl>
                                        <p:attrNameLst>
                                          <p:attrName>style.visibility</p:attrName>
                                        </p:attrNameLst>
                                      </p:cBhvr>
                                      <p:to>
                                        <p:strVal val="visible"/>
                                      </p:to>
                                    </p:set>
                                    <p:animEffect transition="in" filter="fade">
                                      <p:cBhvr>
                                        <p:cTn id="44" dur="500"/>
                                        <p:tgtEl>
                                          <p:spTgt spid="21">
                                            <p:txEl>
                                              <p:pRg st="0" end="0"/>
                                            </p:txEl>
                                          </p:spTgt>
                                        </p:tgtEl>
                                      </p:cBhvr>
                                    </p:animEffect>
                                  </p:childTnLst>
                                </p:cTn>
                              </p:par>
                            </p:childTnLst>
                          </p:cTn>
                        </p:par>
                        <p:par>
                          <p:cTn id="45" fill="hold">
                            <p:stCondLst>
                              <p:cond delay="4250"/>
                            </p:stCondLst>
                            <p:childTnLst>
                              <p:par>
                                <p:cTn id="46" presetID="49" presetClass="entr" presetSubtype="0" decel="100000" fill="hold" grpId="0" nodeType="after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750" fill="hold"/>
                                        <p:tgtEl>
                                          <p:spTgt spid="11"/>
                                        </p:tgtEl>
                                        <p:attrNameLst>
                                          <p:attrName>ppt_w</p:attrName>
                                        </p:attrNameLst>
                                      </p:cBhvr>
                                      <p:tavLst>
                                        <p:tav tm="0">
                                          <p:val>
                                            <p:fltVal val="0"/>
                                          </p:val>
                                        </p:tav>
                                        <p:tav tm="100000">
                                          <p:val>
                                            <p:strVal val="#ppt_w"/>
                                          </p:val>
                                        </p:tav>
                                      </p:tavLst>
                                    </p:anim>
                                    <p:anim calcmode="lin" valueType="num">
                                      <p:cBhvr>
                                        <p:cTn id="49" dur="750" fill="hold"/>
                                        <p:tgtEl>
                                          <p:spTgt spid="11"/>
                                        </p:tgtEl>
                                        <p:attrNameLst>
                                          <p:attrName>ppt_h</p:attrName>
                                        </p:attrNameLst>
                                      </p:cBhvr>
                                      <p:tavLst>
                                        <p:tav tm="0">
                                          <p:val>
                                            <p:fltVal val="0"/>
                                          </p:val>
                                        </p:tav>
                                        <p:tav tm="100000">
                                          <p:val>
                                            <p:strVal val="#ppt_h"/>
                                          </p:val>
                                        </p:tav>
                                      </p:tavLst>
                                    </p:anim>
                                    <p:anim calcmode="lin" valueType="num">
                                      <p:cBhvr>
                                        <p:cTn id="50" dur="750" fill="hold"/>
                                        <p:tgtEl>
                                          <p:spTgt spid="11"/>
                                        </p:tgtEl>
                                        <p:attrNameLst>
                                          <p:attrName>style.rotation</p:attrName>
                                        </p:attrNameLst>
                                      </p:cBhvr>
                                      <p:tavLst>
                                        <p:tav tm="0">
                                          <p:val>
                                            <p:fltVal val="360"/>
                                          </p:val>
                                        </p:tav>
                                        <p:tav tm="100000">
                                          <p:val>
                                            <p:fltVal val="0"/>
                                          </p:val>
                                        </p:tav>
                                      </p:tavLst>
                                    </p:anim>
                                    <p:animEffect transition="in" filter="fade">
                                      <p:cBhvr>
                                        <p:cTn id="51" dur="750"/>
                                        <p:tgtEl>
                                          <p:spTgt spid="11"/>
                                        </p:tgtEl>
                                      </p:cBhvr>
                                    </p:animEffect>
                                  </p:childTnLst>
                                </p:cTn>
                              </p:par>
                            </p:childTnLst>
                          </p:cTn>
                        </p:par>
                        <p:par>
                          <p:cTn id="52" fill="hold">
                            <p:stCondLst>
                              <p:cond delay="5000"/>
                            </p:stCondLst>
                            <p:childTnLst>
                              <p:par>
                                <p:cTn id="53" presetID="10" presetClass="entr" presetSubtype="0" fill="hold" grpId="0" nodeType="afterEffect">
                                  <p:stCondLst>
                                    <p:cond delay="0"/>
                                  </p:stCondLst>
                                  <p:childTnLst>
                                    <p:set>
                                      <p:cBhvr>
                                        <p:cTn id="54" dur="1" fill="hold">
                                          <p:stCondLst>
                                            <p:cond delay="0"/>
                                          </p:stCondLst>
                                        </p:cTn>
                                        <p:tgtEl>
                                          <p:spTgt spid="22">
                                            <p:txEl>
                                              <p:pRg st="0" end="0"/>
                                            </p:txEl>
                                          </p:spTgt>
                                        </p:tgtEl>
                                        <p:attrNameLst>
                                          <p:attrName>style.visibility</p:attrName>
                                        </p:attrNameLst>
                                      </p:cBhvr>
                                      <p:to>
                                        <p:strVal val="visible"/>
                                      </p:to>
                                    </p:set>
                                    <p:animEffect transition="in" filter="fade">
                                      <p:cBhvr>
                                        <p:cTn id="55" dur="500"/>
                                        <p:tgtEl>
                                          <p:spTgt spid="22">
                                            <p:txEl>
                                              <p:pRg st="0" end="0"/>
                                            </p:txEl>
                                          </p:spTgt>
                                        </p:tgtEl>
                                      </p:cBhvr>
                                    </p:animEffect>
                                  </p:childTnLst>
                                </p:cTn>
                              </p:par>
                            </p:childTnLst>
                          </p:cTn>
                        </p:par>
                        <p:par>
                          <p:cTn id="56" fill="hold">
                            <p:stCondLst>
                              <p:cond delay="5500"/>
                            </p:stCondLst>
                            <p:childTnLst>
                              <p:par>
                                <p:cTn id="57" presetID="49" presetClass="entr" presetSubtype="0" decel="100000" fill="hold" grpId="0" nodeType="after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p:cTn id="59" dur="750" fill="hold"/>
                                        <p:tgtEl>
                                          <p:spTgt spid="12"/>
                                        </p:tgtEl>
                                        <p:attrNameLst>
                                          <p:attrName>ppt_w</p:attrName>
                                        </p:attrNameLst>
                                      </p:cBhvr>
                                      <p:tavLst>
                                        <p:tav tm="0">
                                          <p:val>
                                            <p:fltVal val="0"/>
                                          </p:val>
                                        </p:tav>
                                        <p:tav tm="100000">
                                          <p:val>
                                            <p:strVal val="#ppt_w"/>
                                          </p:val>
                                        </p:tav>
                                      </p:tavLst>
                                    </p:anim>
                                    <p:anim calcmode="lin" valueType="num">
                                      <p:cBhvr>
                                        <p:cTn id="60" dur="750" fill="hold"/>
                                        <p:tgtEl>
                                          <p:spTgt spid="12"/>
                                        </p:tgtEl>
                                        <p:attrNameLst>
                                          <p:attrName>ppt_h</p:attrName>
                                        </p:attrNameLst>
                                      </p:cBhvr>
                                      <p:tavLst>
                                        <p:tav tm="0">
                                          <p:val>
                                            <p:fltVal val="0"/>
                                          </p:val>
                                        </p:tav>
                                        <p:tav tm="100000">
                                          <p:val>
                                            <p:strVal val="#ppt_h"/>
                                          </p:val>
                                        </p:tav>
                                      </p:tavLst>
                                    </p:anim>
                                    <p:anim calcmode="lin" valueType="num">
                                      <p:cBhvr>
                                        <p:cTn id="61" dur="750" fill="hold"/>
                                        <p:tgtEl>
                                          <p:spTgt spid="12"/>
                                        </p:tgtEl>
                                        <p:attrNameLst>
                                          <p:attrName>style.rotation</p:attrName>
                                        </p:attrNameLst>
                                      </p:cBhvr>
                                      <p:tavLst>
                                        <p:tav tm="0">
                                          <p:val>
                                            <p:fltVal val="360"/>
                                          </p:val>
                                        </p:tav>
                                        <p:tav tm="100000">
                                          <p:val>
                                            <p:fltVal val="0"/>
                                          </p:val>
                                        </p:tav>
                                      </p:tavLst>
                                    </p:anim>
                                    <p:animEffect transition="in" filter="fade">
                                      <p:cBhvr>
                                        <p:cTn id="62" dur="750"/>
                                        <p:tgtEl>
                                          <p:spTgt spid="12"/>
                                        </p:tgtEl>
                                      </p:cBhvr>
                                    </p:animEffect>
                                  </p:childTnLst>
                                </p:cTn>
                              </p:par>
                            </p:childTnLst>
                          </p:cTn>
                        </p:par>
                        <p:par>
                          <p:cTn id="63" fill="hold">
                            <p:stCondLst>
                              <p:cond delay="6250"/>
                            </p:stCondLst>
                            <p:childTnLst>
                              <p:par>
                                <p:cTn id="64" presetID="10" presetClass="entr" presetSubtype="0" fill="hold" grpId="0" nodeType="afterEffect">
                                  <p:stCondLst>
                                    <p:cond delay="0"/>
                                  </p:stCondLst>
                                  <p:childTnLst>
                                    <p:set>
                                      <p:cBhvr>
                                        <p:cTn id="65" dur="1" fill="hold">
                                          <p:stCondLst>
                                            <p:cond delay="0"/>
                                          </p:stCondLst>
                                        </p:cTn>
                                        <p:tgtEl>
                                          <p:spTgt spid="20">
                                            <p:txEl>
                                              <p:pRg st="0" end="0"/>
                                            </p:txEl>
                                          </p:spTgt>
                                        </p:tgtEl>
                                        <p:attrNameLst>
                                          <p:attrName>style.visibility</p:attrName>
                                        </p:attrNameLst>
                                      </p:cBhvr>
                                      <p:to>
                                        <p:strVal val="visible"/>
                                      </p:to>
                                    </p:set>
                                    <p:animEffect transition="in" filter="fade">
                                      <p:cBhvr>
                                        <p:cTn id="66" dur="500"/>
                                        <p:tgtEl>
                                          <p:spTgt spid="20">
                                            <p:txEl>
                                              <p:pRg st="0" end="0"/>
                                            </p:txEl>
                                          </p:spTgt>
                                        </p:tgtEl>
                                      </p:cBhvr>
                                    </p:animEffect>
                                  </p:childTnLst>
                                </p:cTn>
                              </p:par>
                            </p:childTnLst>
                          </p:cTn>
                        </p:par>
                        <p:par>
                          <p:cTn id="67" fill="hold">
                            <p:stCondLst>
                              <p:cond delay="6750"/>
                            </p:stCondLst>
                            <p:childTnLst>
                              <p:par>
                                <p:cTn id="68" presetID="49" presetClass="entr" presetSubtype="0" decel="100000" fill="hold" grpId="0" nodeType="after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750" fill="hold"/>
                                        <p:tgtEl>
                                          <p:spTgt spid="13"/>
                                        </p:tgtEl>
                                        <p:attrNameLst>
                                          <p:attrName>ppt_w</p:attrName>
                                        </p:attrNameLst>
                                      </p:cBhvr>
                                      <p:tavLst>
                                        <p:tav tm="0">
                                          <p:val>
                                            <p:fltVal val="0"/>
                                          </p:val>
                                        </p:tav>
                                        <p:tav tm="100000">
                                          <p:val>
                                            <p:strVal val="#ppt_w"/>
                                          </p:val>
                                        </p:tav>
                                      </p:tavLst>
                                    </p:anim>
                                    <p:anim calcmode="lin" valueType="num">
                                      <p:cBhvr>
                                        <p:cTn id="71" dur="750" fill="hold"/>
                                        <p:tgtEl>
                                          <p:spTgt spid="13"/>
                                        </p:tgtEl>
                                        <p:attrNameLst>
                                          <p:attrName>ppt_h</p:attrName>
                                        </p:attrNameLst>
                                      </p:cBhvr>
                                      <p:tavLst>
                                        <p:tav tm="0">
                                          <p:val>
                                            <p:fltVal val="0"/>
                                          </p:val>
                                        </p:tav>
                                        <p:tav tm="100000">
                                          <p:val>
                                            <p:strVal val="#ppt_h"/>
                                          </p:val>
                                        </p:tav>
                                      </p:tavLst>
                                    </p:anim>
                                    <p:anim calcmode="lin" valueType="num">
                                      <p:cBhvr>
                                        <p:cTn id="72" dur="750" fill="hold"/>
                                        <p:tgtEl>
                                          <p:spTgt spid="13"/>
                                        </p:tgtEl>
                                        <p:attrNameLst>
                                          <p:attrName>style.rotation</p:attrName>
                                        </p:attrNameLst>
                                      </p:cBhvr>
                                      <p:tavLst>
                                        <p:tav tm="0">
                                          <p:val>
                                            <p:fltVal val="360"/>
                                          </p:val>
                                        </p:tav>
                                        <p:tav tm="100000">
                                          <p:val>
                                            <p:fltVal val="0"/>
                                          </p:val>
                                        </p:tav>
                                      </p:tavLst>
                                    </p:anim>
                                    <p:animEffect transition="in" filter="fade">
                                      <p:cBhvr>
                                        <p:cTn id="73" dur="750"/>
                                        <p:tgtEl>
                                          <p:spTgt spid="13"/>
                                        </p:tgtEl>
                                      </p:cBhvr>
                                    </p:animEffect>
                                  </p:childTnLst>
                                </p:cTn>
                              </p:par>
                            </p:childTnLst>
                          </p:cTn>
                        </p:par>
                        <p:par>
                          <p:cTn id="74" fill="hold">
                            <p:stCondLst>
                              <p:cond delay="7500"/>
                            </p:stCondLst>
                            <p:childTnLst>
                              <p:par>
                                <p:cTn id="75" presetID="10" presetClass="entr" presetSubtype="0" fill="hold" grpId="0" nodeType="afterEffect">
                                  <p:stCondLst>
                                    <p:cond delay="0"/>
                                  </p:stCondLst>
                                  <p:childTnLst>
                                    <p:set>
                                      <p:cBhvr>
                                        <p:cTn id="76" dur="1" fill="hold">
                                          <p:stCondLst>
                                            <p:cond delay="0"/>
                                          </p:stCondLst>
                                        </p:cTn>
                                        <p:tgtEl>
                                          <p:spTgt spid="23">
                                            <p:txEl>
                                              <p:pRg st="0" end="0"/>
                                            </p:txEl>
                                          </p:spTgt>
                                        </p:tgtEl>
                                        <p:attrNameLst>
                                          <p:attrName>style.visibility</p:attrName>
                                        </p:attrNameLst>
                                      </p:cBhvr>
                                      <p:to>
                                        <p:strVal val="visible"/>
                                      </p:to>
                                    </p:set>
                                    <p:animEffect transition="in" filter="fade">
                                      <p:cBhvr>
                                        <p:cTn id="77" dur="500"/>
                                        <p:tgtEl>
                                          <p:spTgt spid="23">
                                            <p:txEl>
                                              <p:pRg st="0" end="0"/>
                                            </p:txEl>
                                          </p:spTgt>
                                        </p:tgtEl>
                                      </p:cBhvr>
                                    </p:animEffect>
                                  </p:childTnLst>
                                </p:cTn>
                              </p:par>
                            </p:childTnLst>
                          </p:cTn>
                        </p:par>
                        <p:par>
                          <p:cTn id="78" fill="hold">
                            <p:stCondLst>
                              <p:cond delay="8000"/>
                            </p:stCondLst>
                            <p:childTnLst>
                              <p:par>
                                <p:cTn id="79" presetID="49" presetClass="entr" presetSubtype="0" decel="100000" fill="hold" grpId="0" nodeType="afterEffect">
                                  <p:stCondLst>
                                    <p:cond delay="0"/>
                                  </p:stCondLst>
                                  <p:childTnLst>
                                    <p:set>
                                      <p:cBhvr>
                                        <p:cTn id="80" dur="1" fill="hold">
                                          <p:stCondLst>
                                            <p:cond delay="0"/>
                                          </p:stCondLst>
                                        </p:cTn>
                                        <p:tgtEl>
                                          <p:spTgt spid="14"/>
                                        </p:tgtEl>
                                        <p:attrNameLst>
                                          <p:attrName>style.visibility</p:attrName>
                                        </p:attrNameLst>
                                      </p:cBhvr>
                                      <p:to>
                                        <p:strVal val="visible"/>
                                      </p:to>
                                    </p:set>
                                    <p:anim calcmode="lin" valueType="num">
                                      <p:cBhvr>
                                        <p:cTn id="81" dur="750" fill="hold"/>
                                        <p:tgtEl>
                                          <p:spTgt spid="14"/>
                                        </p:tgtEl>
                                        <p:attrNameLst>
                                          <p:attrName>ppt_w</p:attrName>
                                        </p:attrNameLst>
                                      </p:cBhvr>
                                      <p:tavLst>
                                        <p:tav tm="0">
                                          <p:val>
                                            <p:fltVal val="0"/>
                                          </p:val>
                                        </p:tav>
                                        <p:tav tm="100000">
                                          <p:val>
                                            <p:strVal val="#ppt_w"/>
                                          </p:val>
                                        </p:tav>
                                      </p:tavLst>
                                    </p:anim>
                                    <p:anim calcmode="lin" valueType="num">
                                      <p:cBhvr>
                                        <p:cTn id="82" dur="750" fill="hold"/>
                                        <p:tgtEl>
                                          <p:spTgt spid="14"/>
                                        </p:tgtEl>
                                        <p:attrNameLst>
                                          <p:attrName>ppt_h</p:attrName>
                                        </p:attrNameLst>
                                      </p:cBhvr>
                                      <p:tavLst>
                                        <p:tav tm="0">
                                          <p:val>
                                            <p:fltVal val="0"/>
                                          </p:val>
                                        </p:tav>
                                        <p:tav tm="100000">
                                          <p:val>
                                            <p:strVal val="#ppt_h"/>
                                          </p:val>
                                        </p:tav>
                                      </p:tavLst>
                                    </p:anim>
                                    <p:anim calcmode="lin" valueType="num">
                                      <p:cBhvr>
                                        <p:cTn id="83" dur="750" fill="hold"/>
                                        <p:tgtEl>
                                          <p:spTgt spid="14"/>
                                        </p:tgtEl>
                                        <p:attrNameLst>
                                          <p:attrName>style.rotation</p:attrName>
                                        </p:attrNameLst>
                                      </p:cBhvr>
                                      <p:tavLst>
                                        <p:tav tm="0">
                                          <p:val>
                                            <p:fltVal val="360"/>
                                          </p:val>
                                        </p:tav>
                                        <p:tav tm="100000">
                                          <p:val>
                                            <p:fltVal val="0"/>
                                          </p:val>
                                        </p:tav>
                                      </p:tavLst>
                                    </p:anim>
                                    <p:animEffect transition="in" filter="fade">
                                      <p:cBhvr>
                                        <p:cTn id="84" dur="750"/>
                                        <p:tgtEl>
                                          <p:spTgt spid="14"/>
                                        </p:tgtEl>
                                      </p:cBhvr>
                                    </p:animEffect>
                                  </p:childTnLst>
                                </p:cTn>
                              </p:par>
                            </p:childTnLst>
                          </p:cTn>
                        </p:par>
                        <p:par>
                          <p:cTn id="85" fill="hold">
                            <p:stCondLst>
                              <p:cond delay="8750"/>
                            </p:stCondLst>
                            <p:childTnLst>
                              <p:par>
                                <p:cTn id="86" presetID="10" presetClass="entr" presetSubtype="0" fill="hold" grpId="0" nodeType="afterEffect">
                                  <p:stCondLst>
                                    <p:cond delay="0"/>
                                  </p:stCondLst>
                                  <p:childTnLst>
                                    <p:set>
                                      <p:cBhvr>
                                        <p:cTn id="87" dur="1" fill="hold">
                                          <p:stCondLst>
                                            <p:cond delay="0"/>
                                          </p:stCondLst>
                                        </p:cTn>
                                        <p:tgtEl>
                                          <p:spTgt spid="19">
                                            <p:txEl>
                                              <p:pRg st="0" end="0"/>
                                            </p:txEl>
                                          </p:spTgt>
                                        </p:tgtEl>
                                        <p:attrNameLst>
                                          <p:attrName>style.visibility</p:attrName>
                                        </p:attrNameLst>
                                      </p:cBhvr>
                                      <p:to>
                                        <p:strVal val="visible"/>
                                      </p:to>
                                    </p:set>
                                    <p:animEffect transition="in" filter="fade">
                                      <p:cBhvr>
                                        <p:cTn id="88" dur="500"/>
                                        <p:tgtEl>
                                          <p:spTgt spid="19">
                                            <p:txEl>
                                              <p:pRg st="0" end="0"/>
                                            </p:txEl>
                                          </p:spTgt>
                                        </p:tgtEl>
                                      </p:cBhvr>
                                    </p:animEffect>
                                  </p:childTnLst>
                                </p:cTn>
                              </p:par>
                            </p:childTnLst>
                          </p:cTn>
                        </p:par>
                        <p:par>
                          <p:cTn id="89" fill="hold">
                            <p:stCondLst>
                              <p:cond delay="9250"/>
                            </p:stCondLst>
                            <p:childTnLst>
                              <p:par>
                                <p:cTn id="90" presetID="2" presetClass="entr" presetSubtype="4" decel="100000" fill="hold" grpId="0" nodeType="afterEffect">
                                  <p:stCondLst>
                                    <p:cond delay="0"/>
                                  </p:stCondLst>
                                  <p:iterate type="wd">
                                    <p:tmPct val="10000"/>
                                  </p:iterate>
                                  <p:childTnLst>
                                    <p:set>
                                      <p:cBhvr>
                                        <p:cTn id="91" dur="1" fill="hold">
                                          <p:stCondLst>
                                            <p:cond delay="0"/>
                                          </p:stCondLst>
                                        </p:cTn>
                                        <p:tgtEl>
                                          <p:spTgt spid="16"/>
                                        </p:tgtEl>
                                        <p:attrNameLst>
                                          <p:attrName>style.visibility</p:attrName>
                                        </p:attrNameLst>
                                      </p:cBhvr>
                                      <p:to>
                                        <p:strVal val="visible"/>
                                      </p:to>
                                    </p:set>
                                    <p:anim calcmode="lin" valueType="num">
                                      <p:cBhvr additive="base">
                                        <p:cTn id="92" dur="500" fill="hold"/>
                                        <p:tgtEl>
                                          <p:spTgt spid="16"/>
                                        </p:tgtEl>
                                        <p:attrNameLst>
                                          <p:attrName>ppt_x</p:attrName>
                                        </p:attrNameLst>
                                      </p:cBhvr>
                                      <p:tavLst>
                                        <p:tav tm="0">
                                          <p:val>
                                            <p:strVal val="#ppt_x"/>
                                          </p:val>
                                        </p:tav>
                                        <p:tav tm="100000">
                                          <p:val>
                                            <p:strVal val="#ppt_x"/>
                                          </p:val>
                                        </p:tav>
                                      </p:tavLst>
                                    </p:anim>
                                    <p:anim calcmode="lin" valueType="num">
                                      <p:cBhvr additive="base">
                                        <p:cTn id="93" dur="500" fill="hold"/>
                                        <p:tgtEl>
                                          <p:spTgt spid="16"/>
                                        </p:tgtEl>
                                        <p:attrNameLst>
                                          <p:attrName>ppt_y</p:attrName>
                                        </p:attrNameLst>
                                      </p:cBhvr>
                                      <p:tavLst>
                                        <p:tav tm="0">
                                          <p:val>
                                            <p:strVal val="1+#ppt_h/2"/>
                                          </p:val>
                                        </p:tav>
                                        <p:tav tm="100000">
                                          <p:val>
                                            <p:strVal val="#ppt_y"/>
                                          </p:val>
                                        </p:tav>
                                      </p:tavLst>
                                    </p:anim>
                                  </p:childTnLst>
                                </p:cTn>
                              </p:par>
                              <p:par>
                                <p:cTn id="94" presetID="2" presetClass="entr" presetSubtype="4" decel="100000" fill="hold" grpId="0" nodeType="withEffect">
                                  <p:stCondLst>
                                    <p:cond delay="500"/>
                                  </p:stCondLst>
                                  <p:childTnLst>
                                    <p:set>
                                      <p:cBhvr>
                                        <p:cTn id="95" dur="1" fill="hold">
                                          <p:stCondLst>
                                            <p:cond delay="0"/>
                                          </p:stCondLst>
                                        </p:cTn>
                                        <p:tgtEl>
                                          <p:spTgt spid="15">
                                            <p:txEl>
                                              <p:pRg st="0" end="0"/>
                                            </p:txEl>
                                          </p:spTgt>
                                        </p:tgtEl>
                                        <p:attrNameLst>
                                          <p:attrName>style.visibility</p:attrName>
                                        </p:attrNameLst>
                                      </p:cBhvr>
                                      <p:to>
                                        <p:strVal val="visible"/>
                                      </p:to>
                                    </p:set>
                                    <p:anim calcmode="lin" valueType="num">
                                      <p:cBhvr additive="base">
                                        <p:cTn id="96"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97"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31" grpId="0" animBg="1"/>
      <p:bldP spid="9" grpId="0" animBg="1"/>
      <p:bldP spid="10" grpId="0" animBg="1"/>
      <p:bldP spid="11" grpId="0" animBg="1"/>
      <p:bldP spid="12" grpId="0" animBg="1"/>
      <p:bldP spid="13" grpId="0" animBg="1"/>
      <p:bldP spid="14" grpId="0" animBg="1"/>
      <p:bldP spid="15" grpId="0" build="allAtOnce">
        <p:tmplLst>
          <p:tmpl lvl="1">
            <p:tnLst>
              <p:par>
                <p:cTn presetID="2" presetClass="entr" presetSubtype="4" decel="100000" fill="hold" nodeType="withEffect">
                  <p:stCondLst>
                    <p:cond delay="50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ppt_x"/>
                          </p:val>
                        </p:tav>
                        <p:tav tm="100000">
                          <p:val>
                            <p:strVal val="#ppt_x"/>
                          </p:val>
                        </p:tav>
                      </p:tavLst>
                    </p:anim>
                    <p:anim calcmode="lin" valueType="num">
                      <p:cBhvr additive="base">
                        <p:cTn dur="500" fill="hold"/>
                        <p:tgtEl>
                          <p:spTgt spid="15"/>
                        </p:tgtEl>
                        <p:attrNameLst>
                          <p:attrName>ppt_y</p:attrName>
                        </p:attrNameLst>
                      </p:cBhvr>
                      <p:tavLst>
                        <p:tav tm="0">
                          <p:val>
                            <p:strVal val="1+#ppt_h/2"/>
                          </p:val>
                        </p:tav>
                        <p:tav tm="100000">
                          <p:val>
                            <p:strVal val="#ppt_y"/>
                          </p:val>
                        </p:tav>
                      </p:tavLst>
                    </p:anim>
                  </p:childTnLst>
                </p:cTn>
              </p:par>
            </p:tnLst>
          </p:tmpl>
        </p:tmplLst>
      </p:bldP>
      <p:bldP spid="16" grpId="0" animBg="1"/>
      <p:bldP spid="17" grpId="0" build="p">
        <p:tmplLst>
          <p:tmpl lvl="1">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build="p">
        <p:tmplLst>
          <p:tmpl lvl="1">
            <p:tnLst>
              <p:par>
                <p:cTn presetID="10" presetClass="entr" presetSubtype="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10" presetClass="entr" presetSubtype="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childTnLst>
                </p:cTn>
              </p:par>
            </p:tnLst>
          </p:tmpl>
        </p:tmplLst>
      </p:bldP>
      <p:bldP spid="21" grpId="0" build="p">
        <p:tmplLst>
          <p:tmpl lvl="1">
            <p:tnLst>
              <p:par>
                <p:cTn presetID="10" presetClass="entr" presetSubtype="0"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build="p">
        <p:tmplLst>
          <p:tmpl lvl="1">
            <p:tnLst>
              <p:par>
                <p:cTn presetID="10" presetClass="entr" presetSubtype="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many Keywords">
    <p:spTree>
      <p:nvGrpSpPr>
        <p:cNvPr id="1" name=""/>
        <p:cNvGrpSpPr/>
        <p:nvPr/>
      </p:nvGrpSpPr>
      <p:grpSpPr>
        <a:xfrm>
          <a:off x="0" y="0"/>
          <a:ext cx="0" cy="0"/>
          <a:chOff x="0" y="0"/>
          <a:chExt cx="0" cy="0"/>
        </a:xfrm>
      </p:grpSpPr>
      <p:sp>
        <p:nvSpPr>
          <p:cNvPr id="10" name="円/楕円 9"/>
          <p:cNvSpPr/>
          <p:nvPr userDrawn="1"/>
        </p:nvSpPr>
        <p:spPr>
          <a:xfrm>
            <a:off x="7209538" y="3040746"/>
            <a:ext cx="2194268" cy="2194077"/>
          </a:xfrm>
          <a:prstGeom prst="ellipse">
            <a:avLst/>
          </a:prstGeom>
          <a:solidFill>
            <a:schemeClr val="accent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7" name="円/楕円 16"/>
          <p:cNvSpPr/>
          <p:nvPr userDrawn="1"/>
        </p:nvSpPr>
        <p:spPr>
          <a:xfrm>
            <a:off x="1683533" y="1924353"/>
            <a:ext cx="554347" cy="554299"/>
          </a:xfrm>
          <a:prstGeom prst="ellipse">
            <a:avLst/>
          </a:prstGeom>
          <a:solidFill>
            <a:schemeClr val="accent3">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4" name="円/楕円 23"/>
          <p:cNvSpPr/>
          <p:nvPr userDrawn="1"/>
        </p:nvSpPr>
        <p:spPr>
          <a:xfrm>
            <a:off x="95225" y="1845924"/>
            <a:ext cx="793652" cy="793583"/>
          </a:xfrm>
          <a:prstGeom prst="ellipse">
            <a:avLst/>
          </a:prstGeom>
          <a:solidFill>
            <a:schemeClr val="accent5">
              <a:lumMod val="40000"/>
              <a:lumOff val="6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5" name="円/楕円 4"/>
          <p:cNvSpPr/>
          <p:nvPr userDrawn="1"/>
        </p:nvSpPr>
        <p:spPr>
          <a:xfrm>
            <a:off x="4720123" y="2062238"/>
            <a:ext cx="2750695" cy="2750457"/>
          </a:xfrm>
          <a:prstGeom prst="ellipse">
            <a:avLst/>
          </a:prstGeom>
          <a:solidFill>
            <a:schemeClr val="tx2"/>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9" name="円/楕円 8"/>
          <p:cNvSpPr/>
          <p:nvPr userDrawn="1"/>
        </p:nvSpPr>
        <p:spPr>
          <a:xfrm>
            <a:off x="2749637" y="1744130"/>
            <a:ext cx="2194268" cy="2194077"/>
          </a:xfrm>
          <a:prstGeom prst="ellipse">
            <a:avLst/>
          </a:prstGeom>
          <a:solidFill>
            <a:schemeClr val="accent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1" name="円/楕円 10"/>
          <p:cNvSpPr/>
          <p:nvPr userDrawn="1"/>
        </p:nvSpPr>
        <p:spPr>
          <a:xfrm>
            <a:off x="1877344" y="3393611"/>
            <a:ext cx="1744586" cy="1748975"/>
          </a:xfrm>
          <a:prstGeom prst="ellipse">
            <a:avLst/>
          </a:prstGeom>
          <a:solidFill>
            <a:schemeClr val="accent2"/>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2" name="円/楕円 11"/>
          <p:cNvSpPr/>
          <p:nvPr userDrawn="1"/>
        </p:nvSpPr>
        <p:spPr>
          <a:xfrm>
            <a:off x="492051" y="2189233"/>
            <a:ext cx="1744586" cy="1748975"/>
          </a:xfrm>
          <a:prstGeom prst="ellipse">
            <a:avLst/>
          </a:prstGeom>
          <a:solidFill>
            <a:schemeClr val="accent4"/>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3" name="円/楕円 12"/>
          <p:cNvSpPr/>
          <p:nvPr userDrawn="1"/>
        </p:nvSpPr>
        <p:spPr>
          <a:xfrm>
            <a:off x="10109020" y="3013527"/>
            <a:ext cx="1849521" cy="1849361"/>
          </a:xfrm>
          <a:prstGeom prst="ellipse">
            <a:avLst/>
          </a:prstGeom>
          <a:solidFill>
            <a:schemeClr val="accent6"/>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4" name="円/楕円 13"/>
          <p:cNvSpPr/>
          <p:nvPr userDrawn="1"/>
        </p:nvSpPr>
        <p:spPr>
          <a:xfrm>
            <a:off x="8541947" y="1632580"/>
            <a:ext cx="2014029" cy="2013854"/>
          </a:xfrm>
          <a:prstGeom prst="ellipse">
            <a:avLst/>
          </a:prstGeom>
          <a:solidFill>
            <a:schemeClr val="accent5"/>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5" name="円/楕円 14"/>
          <p:cNvSpPr/>
          <p:nvPr userDrawn="1"/>
        </p:nvSpPr>
        <p:spPr>
          <a:xfrm>
            <a:off x="285128" y="3505084"/>
            <a:ext cx="866321" cy="866246"/>
          </a:xfrm>
          <a:prstGeom prst="ellipse">
            <a:avLst/>
          </a:prstGeom>
          <a:solidFill>
            <a:schemeClr val="accent4">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6" name="円/楕円 15"/>
          <p:cNvSpPr/>
          <p:nvPr userDrawn="1"/>
        </p:nvSpPr>
        <p:spPr>
          <a:xfrm>
            <a:off x="4081856" y="3938207"/>
            <a:ext cx="676409" cy="676351"/>
          </a:xfrm>
          <a:prstGeom prst="ellipse">
            <a:avLst/>
          </a:prstGeom>
          <a:solidFill>
            <a:schemeClr val="accent1">
              <a:lumMod val="40000"/>
              <a:lumOff val="6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8" name="円/楕円 17"/>
          <p:cNvSpPr/>
          <p:nvPr userDrawn="1"/>
        </p:nvSpPr>
        <p:spPr>
          <a:xfrm>
            <a:off x="7833395" y="1929359"/>
            <a:ext cx="793652" cy="793583"/>
          </a:xfrm>
          <a:prstGeom prst="ellipse">
            <a:avLst/>
          </a:prstGeom>
          <a:solidFill>
            <a:schemeClr val="accent5">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19" name="円/楕円 18"/>
          <p:cNvSpPr/>
          <p:nvPr userDrawn="1"/>
        </p:nvSpPr>
        <p:spPr>
          <a:xfrm>
            <a:off x="11083397" y="2362358"/>
            <a:ext cx="277173" cy="277149"/>
          </a:xfrm>
          <a:prstGeom prst="ellipse">
            <a:avLst/>
          </a:prstGeom>
          <a:solidFill>
            <a:schemeClr val="accent2">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0" name="円/楕円 19"/>
          <p:cNvSpPr/>
          <p:nvPr userDrawn="1"/>
        </p:nvSpPr>
        <p:spPr>
          <a:xfrm>
            <a:off x="11340954" y="1539210"/>
            <a:ext cx="549846" cy="549799"/>
          </a:xfrm>
          <a:prstGeom prst="ellipse">
            <a:avLst/>
          </a:prstGeom>
          <a:solidFill>
            <a:schemeClr val="accent2">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1" name="円/楕円 20"/>
          <p:cNvSpPr/>
          <p:nvPr userDrawn="1"/>
        </p:nvSpPr>
        <p:spPr>
          <a:xfrm>
            <a:off x="9548961" y="4446207"/>
            <a:ext cx="696439" cy="696379"/>
          </a:xfrm>
          <a:prstGeom prst="ellipse">
            <a:avLst/>
          </a:prstGeom>
          <a:solidFill>
            <a:schemeClr val="accent1">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2" name="円/楕円 21"/>
          <p:cNvSpPr/>
          <p:nvPr userDrawn="1"/>
        </p:nvSpPr>
        <p:spPr>
          <a:xfrm>
            <a:off x="10383943" y="1738687"/>
            <a:ext cx="629679" cy="629624"/>
          </a:xfrm>
          <a:prstGeom prst="ellipse">
            <a:avLst/>
          </a:prstGeom>
          <a:solidFill>
            <a:schemeClr val="accent4">
              <a:lumMod val="40000"/>
              <a:lumOff val="6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3" name="円/楕円 22"/>
          <p:cNvSpPr/>
          <p:nvPr userDrawn="1"/>
        </p:nvSpPr>
        <p:spPr>
          <a:xfrm>
            <a:off x="7470818" y="2561025"/>
            <a:ext cx="452541" cy="452502"/>
          </a:xfrm>
          <a:prstGeom prst="ellipse">
            <a:avLst/>
          </a:prstGeom>
          <a:solidFill>
            <a:schemeClr val="accent3">
              <a:lumMod val="40000"/>
              <a:lumOff val="6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5" name="円/楕円 24"/>
          <p:cNvSpPr/>
          <p:nvPr userDrawn="1"/>
        </p:nvSpPr>
        <p:spPr>
          <a:xfrm>
            <a:off x="2375224" y="2312541"/>
            <a:ext cx="277173" cy="277149"/>
          </a:xfrm>
          <a:prstGeom prst="ellipse">
            <a:avLst/>
          </a:prstGeom>
          <a:solidFill>
            <a:schemeClr val="accent6">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6" name="円/楕円 25"/>
          <p:cNvSpPr/>
          <p:nvPr userDrawn="1"/>
        </p:nvSpPr>
        <p:spPr>
          <a:xfrm>
            <a:off x="9222250" y="3981997"/>
            <a:ext cx="529775" cy="529729"/>
          </a:xfrm>
          <a:prstGeom prst="ellipse">
            <a:avLst/>
          </a:prstGeom>
          <a:solidFill>
            <a:schemeClr val="accent3">
              <a:lumMod val="7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7" name="円/楕円 26"/>
          <p:cNvSpPr/>
          <p:nvPr userDrawn="1"/>
        </p:nvSpPr>
        <p:spPr>
          <a:xfrm>
            <a:off x="1612457" y="4318642"/>
            <a:ext cx="529775" cy="529729"/>
          </a:xfrm>
          <a:prstGeom prst="ellipse">
            <a:avLst/>
          </a:prstGeom>
          <a:solidFill>
            <a:schemeClr val="accent2">
              <a:lumMod val="60000"/>
              <a:lumOff val="4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srgbClr val="5BB8D1"/>
              </a:solidFill>
              <a:effectLst/>
              <a:uLnTx/>
              <a:uFillTx/>
              <a:latin typeface="Open Sans"/>
              <a:cs typeface="+mn-cs"/>
            </a:endParaRPr>
          </a:p>
        </p:txBody>
      </p:sp>
      <p:sp>
        <p:nvSpPr>
          <p:cNvPr id="29" name="テキスト プレースホルダー 11"/>
          <p:cNvSpPr>
            <a:spLocks noGrp="1"/>
          </p:cNvSpPr>
          <p:nvPr>
            <p:ph type="body" sz="quarter" idx="32" hasCustomPrompt="1"/>
          </p:nvPr>
        </p:nvSpPr>
        <p:spPr>
          <a:xfrm>
            <a:off x="5239599" y="2721925"/>
            <a:ext cx="1711744" cy="515469"/>
          </a:xfrm>
        </p:spPr>
        <p:txBody>
          <a:bodyPr anchor="ctr">
            <a:noAutofit/>
          </a:bodyPr>
          <a:lstStyle>
            <a:lvl1pPr algn="ctr">
              <a:lnSpc>
                <a:spcPct val="100000"/>
              </a:lnSpc>
              <a:spcBef>
                <a:spcPts val="0"/>
              </a:spcBef>
              <a:defRPr sz="1600" spc="0">
                <a:solidFill>
                  <a:schemeClr val="bg1"/>
                </a:solidFill>
                <a:latin typeface="Route 159 SemiBold" pitchFamily="50" charset="0"/>
              </a:defRPr>
            </a:lvl1pPr>
          </a:lstStyle>
          <a:p>
            <a:pPr lvl="0"/>
            <a:r>
              <a:rPr lang="en-US" altLang="ja-JP" dirty="0"/>
              <a:t>Word</a:t>
            </a:r>
            <a:endParaRPr lang="en-US" dirty="0"/>
          </a:p>
        </p:txBody>
      </p:sp>
      <p:sp>
        <p:nvSpPr>
          <p:cNvPr id="30" name="テキスト プレースホルダー 11"/>
          <p:cNvSpPr>
            <a:spLocks noGrp="1"/>
          </p:cNvSpPr>
          <p:nvPr>
            <p:ph type="body" sz="quarter" idx="31" hasCustomPrompt="1"/>
          </p:nvPr>
        </p:nvSpPr>
        <p:spPr>
          <a:xfrm>
            <a:off x="4943905" y="3151701"/>
            <a:ext cx="2265633" cy="1100756"/>
          </a:xfrm>
        </p:spPr>
        <p:txBody>
          <a:bodyPr anchor="t">
            <a:noAutofit/>
          </a:bodyPr>
          <a:lstStyle>
            <a:lvl1pPr algn="ctr">
              <a:lnSpc>
                <a:spcPct val="120000"/>
              </a:lnSpc>
              <a:defRPr sz="1200">
                <a:solidFill>
                  <a:schemeClr val="bg1"/>
                </a:solidFill>
                <a:latin typeface="+mn-lt"/>
              </a:defRPr>
            </a:lvl1pPr>
          </a:lstStyle>
          <a:p>
            <a:pPr lvl="0"/>
            <a:r>
              <a:rPr lang="en-US" altLang="ja-JP" dirty="0"/>
              <a:t>Text Here</a:t>
            </a:r>
            <a:endParaRPr lang="en-US" dirty="0"/>
          </a:p>
        </p:txBody>
      </p:sp>
      <p:sp>
        <p:nvSpPr>
          <p:cNvPr id="31" name="テキスト プレースホルダー 11"/>
          <p:cNvSpPr>
            <a:spLocks noGrp="1"/>
          </p:cNvSpPr>
          <p:nvPr>
            <p:ph type="body" sz="quarter" idx="33" hasCustomPrompt="1"/>
          </p:nvPr>
        </p:nvSpPr>
        <p:spPr>
          <a:xfrm>
            <a:off x="2948091" y="2062238"/>
            <a:ext cx="1711744" cy="515469"/>
          </a:xfrm>
        </p:spPr>
        <p:txBody>
          <a:bodyPr anchor="ctr">
            <a:noAutofit/>
          </a:bodyPr>
          <a:lstStyle>
            <a:lvl1pPr algn="ctr">
              <a:lnSpc>
                <a:spcPct val="100000"/>
              </a:lnSpc>
              <a:spcBef>
                <a:spcPts val="0"/>
              </a:spcBef>
              <a:defRPr sz="1600" spc="0">
                <a:solidFill>
                  <a:schemeClr val="bg1"/>
                </a:solidFill>
                <a:latin typeface="Route 159 SemiBold" pitchFamily="50" charset="0"/>
              </a:defRPr>
            </a:lvl1pPr>
          </a:lstStyle>
          <a:p>
            <a:pPr lvl="0"/>
            <a:r>
              <a:rPr lang="en-US" altLang="ja-JP" dirty="0"/>
              <a:t>Word</a:t>
            </a:r>
            <a:endParaRPr lang="en-US" dirty="0"/>
          </a:p>
        </p:txBody>
      </p:sp>
      <p:sp>
        <p:nvSpPr>
          <p:cNvPr id="32" name="テキスト プレースホルダー 11"/>
          <p:cNvSpPr>
            <a:spLocks noGrp="1"/>
          </p:cNvSpPr>
          <p:nvPr>
            <p:ph type="body" sz="quarter" idx="34" hasCustomPrompt="1"/>
          </p:nvPr>
        </p:nvSpPr>
        <p:spPr>
          <a:xfrm>
            <a:off x="2825692" y="2492014"/>
            <a:ext cx="2012823" cy="1100756"/>
          </a:xfrm>
        </p:spPr>
        <p:txBody>
          <a:bodyPr anchor="t">
            <a:noAutofit/>
          </a:bodyPr>
          <a:lstStyle>
            <a:lvl1pPr algn="ctr">
              <a:lnSpc>
                <a:spcPct val="120000"/>
              </a:lnSpc>
              <a:defRPr sz="1200">
                <a:solidFill>
                  <a:schemeClr val="bg1"/>
                </a:solidFill>
                <a:latin typeface="+mn-lt"/>
              </a:defRPr>
            </a:lvl1pPr>
          </a:lstStyle>
          <a:p>
            <a:pPr lvl="0"/>
            <a:r>
              <a:rPr lang="en-US" altLang="ja-JP" dirty="0"/>
              <a:t>Text Here</a:t>
            </a:r>
            <a:endParaRPr lang="en-US" dirty="0"/>
          </a:p>
        </p:txBody>
      </p:sp>
      <p:sp>
        <p:nvSpPr>
          <p:cNvPr id="33" name="テキスト プレースホルダー 11"/>
          <p:cNvSpPr>
            <a:spLocks noGrp="1"/>
          </p:cNvSpPr>
          <p:nvPr>
            <p:ph type="body" sz="quarter" idx="35" hasCustomPrompt="1"/>
          </p:nvPr>
        </p:nvSpPr>
        <p:spPr>
          <a:xfrm>
            <a:off x="7422659" y="3363291"/>
            <a:ext cx="1711744" cy="515469"/>
          </a:xfrm>
        </p:spPr>
        <p:txBody>
          <a:bodyPr anchor="ctr">
            <a:noAutofit/>
          </a:bodyPr>
          <a:lstStyle>
            <a:lvl1pPr algn="ctr">
              <a:lnSpc>
                <a:spcPct val="100000"/>
              </a:lnSpc>
              <a:spcBef>
                <a:spcPts val="0"/>
              </a:spcBef>
              <a:defRPr sz="1600" spc="0">
                <a:solidFill>
                  <a:schemeClr val="bg1"/>
                </a:solidFill>
                <a:latin typeface="Route 159 SemiBold" pitchFamily="50" charset="0"/>
              </a:defRPr>
            </a:lvl1pPr>
          </a:lstStyle>
          <a:p>
            <a:pPr lvl="0"/>
            <a:r>
              <a:rPr lang="en-US" altLang="ja-JP" dirty="0"/>
              <a:t>Word</a:t>
            </a:r>
            <a:endParaRPr lang="en-US" dirty="0"/>
          </a:p>
        </p:txBody>
      </p:sp>
      <p:sp>
        <p:nvSpPr>
          <p:cNvPr id="34" name="テキスト プレースホルダー 11"/>
          <p:cNvSpPr>
            <a:spLocks noGrp="1"/>
          </p:cNvSpPr>
          <p:nvPr>
            <p:ph type="body" sz="quarter" idx="36" hasCustomPrompt="1"/>
          </p:nvPr>
        </p:nvSpPr>
        <p:spPr>
          <a:xfrm>
            <a:off x="7300261" y="3793067"/>
            <a:ext cx="2012823" cy="1100756"/>
          </a:xfrm>
        </p:spPr>
        <p:txBody>
          <a:bodyPr anchor="t">
            <a:noAutofit/>
          </a:bodyPr>
          <a:lstStyle>
            <a:lvl1pPr algn="ctr">
              <a:lnSpc>
                <a:spcPct val="120000"/>
              </a:lnSpc>
              <a:defRPr sz="1200">
                <a:solidFill>
                  <a:schemeClr val="bg1"/>
                </a:solidFill>
                <a:latin typeface="+mn-lt"/>
              </a:defRPr>
            </a:lvl1pPr>
          </a:lstStyle>
          <a:p>
            <a:pPr lvl="0"/>
            <a:r>
              <a:rPr lang="en-US" altLang="ja-JP" dirty="0"/>
              <a:t>Text Here</a:t>
            </a:r>
            <a:endParaRPr lang="en-US" dirty="0"/>
          </a:p>
        </p:txBody>
      </p:sp>
      <p:sp>
        <p:nvSpPr>
          <p:cNvPr id="35" name="テキスト プレースホルダー 11"/>
          <p:cNvSpPr>
            <a:spLocks noGrp="1"/>
          </p:cNvSpPr>
          <p:nvPr>
            <p:ph type="body" sz="quarter" idx="37" hasCustomPrompt="1"/>
          </p:nvPr>
        </p:nvSpPr>
        <p:spPr>
          <a:xfrm>
            <a:off x="1877344" y="3996195"/>
            <a:ext cx="1711744" cy="515469"/>
          </a:xfrm>
        </p:spPr>
        <p:txBody>
          <a:bodyPr anchor="ctr">
            <a:noAutofit/>
          </a:bodyPr>
          <a:lstStyle>
            <a:lvl1pPr algn="ctr">
              <a:lnSpc>
                <a:spcPct val="100000"/>
              </a:lnSpc>
              <a:spcBef>
                <a:spcPts val="0"/>
              </a:spcBef>
              <a:defRPr sz="1600" spc="0">
                <a:solidFill>
                  <a:schemeClr val="bg1"/>
                </a:solidFill>
                <a:latin typeface="Route 159 SemiBold" pitchFamily="50" charset="0"/>
              </a:defRPr>
            </a:lvl1pPr>
          </a:lstStyle>
          <a:p>
            <a:pPr lvl="0"/>
            <a:r>
              <a:rPr lang="en-US" altLang="ja-JP" dirty="0"/>
              <a:t>Word</a:t>
            </a:r>
            <a:endParaRPr lang="en-US" dirty="0"/>
          </a:p>
        </p:txBody>
      </p:sp>
      <p:sp>
        <p:nvSpPr>
          <p:cNvPr id="36" name="テキスト プレースホルダー 11"/>
          <p:cNvSpPr>
            <a:spLocks noGrp="1"/>
          </p:cNvSpPr>
          <p:nvPr>
            <p:ph type="body" sz="quarter" idx="38" hasCustomPrompt="1"/>
          </p:nvPr>
        </p:nvSpPr>
        <p:spPr>
          <a:xfrm>
            <a:off x="492051" y="2784820"/>
            <a:ext cx="1711744" cy="515469"/>
          </a:xfrm>
        </p:spPr>
        <p:txBody>
          <a:bodyPr anchor="ctr">
            <a:noAutofit/>
          </a:bodyPr>
          <a:lstStyle>
            <a:lvl1pPr algn="ctr">
              <a:lnSpc>
                <a:spcPct val="100000"/>
              </a:lnSpc>
              <a:spcBef>
                <a:spcPts val="0"/>
              </a:spcBef>
              <a:defRPr sz="1600" spc="0">
                <a:solidFill>
                  <a:schemeClr val="bg1"/>
                </a:solidFill>
                <a:latin typeface="Route 159 SemiBold" pitchFamily="50" charset="0"/>
              </a:defRPr>
            </a:lvl1pPr>
          </a:lstStyle>
          <a:p>
            <a:pPr lvl="0"/>
            <a:r>
              <a:rPr lang="en-US" altLang="ja-JP" dirty="0"/>
              <a:t>Word</a:t>
            </a:r>
            <a:endParaRPr lang="en-US" dirty="0"/>
          </a:p>
        </p:txBody>
      </p:sp>
      <p:sp>
        <p:nvSpPr>
          <p:cNvPr id="37" name="テキスト プレースホルダー 11"/>
          <p:cNvSpPr>
            <a:spLocks noGrp="1"/>
          </p:cNvSpPr>
          <p:nvPr>
            <p:ph type="body" sz="quarter" idx="39" hasCustomPrompt="1"/>
          </p:nvPr>
        </p:nvSpPr>
        <p:spPr>
          <a:xfrm>
            <a:off x="8626300" y="2361641"/>
            <a:ext cx="1844247" cy="515469"/>
          </a:xfrm>
        </p:spPr>
        <p:txBody>
          <a:bodyPr anchor="ctr">
            <a:noAutofit/>
          </a:bodyPr>
          <a:lstStyle>
            <a:lvl1pPr algn="ctr">
              <a:lnSpc>
                <a:spcPct val="100000"/>
              </a:lnSpc>
              <a:spcBef>
                <a:spcPts val="0"/>
              </a:spcBef>
              <a:defRPr sz="1600" spc="0">
                <a:solidFill>
                  <a:schemeClr val="bg1"/>
                </a:solidFill>
                <a:latin typeface="Route 159 SemiBold" pitchFamily="50" charset="0"/>
              </a:defRPr>
            </a:lvl1pPr>
          </a:lstStyle>
          <a:p>
            <a:pPr lvl="0"/>
            <a:r>
              <a:rPr lang="en-US" altLang="ja-JP" dirty="0"/>
              <a:t>Word</a:t>
            </a:r>
            <a:endParaRPr lang="en-US" dirty="0"/>
          </a:p>
        </p:txBody>
      </p:sp>
      <p:sp>
        <p:nvSpPr>
          <p:cNvPr id="38" name="テキスト プレースホルダー 11"/>
          <p:cNvSpPr>
            <a:spLocks noGrp="1"/>
          </p:cNvSpPr>
          <p:nvPr>
            <p:ph type="body" sz="quarter" idx="40" hasCustomPrompt="1"/>
          </p:nvPr>
        </p:nvSpPr>
        <p:spPr>
          <a:xfrm>
            <a:off x="10114294" y="3670796"/>
            <a:ext cx="1844247" cy="515469"/>
          </a:xfrm>
        </p:spPr>
        <p:txBody>
          <a:bodyPr anchor="ctr">
            <a:noAutofit/>
          </a:bodyPr>
          <a:lstStyle>
            <a:lvl1pPr algn="ctr">
              <a:lnSpc>
                <a:spcPct val="100000"/>
              </a:lnSpc>
              <a:spcBef>
                <a:spcPts val="0"/>
              </a:spcBef>
              <a:defRPr sz="1600" spc="0">
                <a:solidFill>
                  <a:schemeClr val="bg1"/>
                </a:solidFill>
                <a:latin typeface="Route 159 SemiBold" pitchFamily="50" charset="0"/>
              </a:defRPr>
            </a:lvl1pPr>
          </a:lstStyle>
          <a:p>
            <a:pPr lvl="0"/>
            <a:r>
              <a:rPr lang="en-US" altLang="ja-JP" dirty="0"/>
              <a:t>Word</a:t>
            </a:r>
            <a:endParaRPr lang="en-US" dirty="0"/>
          </a:p>
        </p:txBody>
      </p:sp>
      <p:sp>
        <p:nvSpPr>
          <p:cNvPr id="39" name="テキスト プレースホルダー 6"/>
          <p:cNvSpPr>
            <a:spLocks noGrp="1"/>
          </p:cNvSpPr>
          <p:nvPr>
            <p:ph type="body" sz="quarter" idx="22" hasCustomPrompt="1"/>
          </p:nvPr>
        </p:nvSpPr>
        <p:spPr>
          <a:xfrm>
            <a:off x="1199834" y="5331725"/>
            <a:ext cx="9783595" cy="964442"/>
          </a:xfrm>
        </p:spPr>
        <p:txBody>
          <a:bodyPr anchor="t">
            <a:normAutofit/>
          </a:bodyPr>
          <a:lstStyle>
            <a:lvl1pPr algn="ctr">
              <a:defRPr sz="1333" baseline="0">
                <a:solidFill>
                  <a:schemeClr val="tx2"/>
                </a:solidFill>
              </a:defRPr>
            </a:lvl1pPr>
          </a:lstStyle>
          <a:p>
            <a:pPr lvl="0"/>
            <a:r>
              <a:rPr kumimoji="1" lang="en-US" altLang="ja-JP" dirty="0"/>
              <a:t>Text goes here</a:t>
            </a:r>
            <a:endParaRPr kumimoji="1" lang="ja-JP" altLang="en-US" dirty="0"/>
          </a:p>
        </p:txBody>
      </p:sp>
      <p:sp>
        <p:nvSpPr>
          <p:cNvPr id="40" name="正方形/長方形 39"/>
          <p:cNvSpPr/>
          <p:nvPr userDrawn="1"/>
        </p:nvSpPr>
        <p:spPr>
          <a:xfrm>
            <a:off x="5015257" y="5261406"/>
            <a:ext cx="2160427" cy="4800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150888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1000"/>
                            </p:stCondLst>
                            <p:childTnLst>
                              <p:par>
                                <p:cTn id="13" presetID="2" presetClass="entr" presetSubtype="1" decel="100000" fill="hold" grpId="0" nodeType="afterEffect">
                                  <p:stCondLst>
                                    <p:cond delay="0"/>
                                  </p:stCondLst>
                                  <p:childTnLst>
                                    <p:set>
                                      <p:cBhvr>
                                        <p:cTn id="14" dur="1" fill="hold">
                                          <p:stCondLst>
                                            <p:cond delay="0"/>
                                          </p:stCondLst>
                                        </p:cTn>
                                        <p:tgtEl>
                                          <p:spTgt spid="29">
                                            <p:txEl>
                                              <p:pRg st="0" end="0"/>
                                            </p:txEl>
                                          </p:spTgt>
                                        </p:tgtEl>
                                        <p:attrNameLst>
                                          <p:attrName>style.visibility</p:attrName>
                                        </p:attrNameLst>
                                      </p:cBhvr>
                                      <p:to>
                                        <p:strVal val="visible"/>
                                      </p:to>
                                    </p:set>
                                    <p:anim calcmode="lin" valueType="num">
                                      <p:cBhvr additive="base">
                                        <p:cTn id="15"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29">
                                            <p:txEl>
                                              <p:pRg st="0" end="0"/>
                                            </p:txEl>
                                          </p:spTgt>
                                        </p:tgtEl>
                                        <p:attrNameLst>
                                          <p:attrName>ppt_y</p:attrName>
                                        </p:attrNameLst>
                                      </p:cBhvr>
                                      <p:tavLst>
                                        <p:tav tm="0">
                                          <p:val>
                                            <p:strVal val="0-#ppt_h/2"/>
                                          </p:val>
                                        </p:tav>
                                        <p:tav tm="100000">
                                          <p:val>
                                            <p:strVal val="#ppt_y"/>
                                          </p:val>
                                        </p:tav>
                                      </p:tavLst>
                                    </p:anim>
                                  </p:childTnLst>
                                </p:cTn>
                              </p:par>
                              <p:par>
                                <p:cTn id="17" presetID="2" presetClass="entr" presetSubtype="1" decel="100000" fill="hold" grpId="0" nodeType="withEffect">
                                  <p:stCondLst>
                                    <p:cond delay="0"/>
                                  </p:stCondLst>
                                  <p:childTnLst>
                                    <p:set>
                                      <p:cBhvr>
                                        <p:cTn id="18" dur="1" fill="hold">
                                          <p:stCondLst>
                                            <p:cond delay="0"/>
                                          </p:stCondLst>
                                        </p:cTn>
                                        <p:tgtEl>
                                          <p:spTgt spid="30">
                                            <p:txEl>
                                              <p:pRg st="0" end="0"/>
                                            </p:txEl>
                                          </p:spTgt>
                                        </p:tgtEl>
                                        <p:attrNameLst>
                                          <p:attrName>style.visibility</p:attrName>
                                        </p:attrNameLst>
                                      </p:cBhvr>
                                      <p:to>
                                        <p:strVal val="visible"/>
                                      </p:to>
                                    </p:set>
                                    <p:anim calcmode="lin" valueType="num">
                                      <p:cBhvr additive="base">
                                        <p:cTn id="19"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0">
                                            <p:txEl>
                                              <p:pRg st="0" end="0"/>
                                            </p:txEl>
                                          </p:spTgt>
                                        </p:tgtEl>
                                        <p:attrNameLst>
                                          <p:attrName>ppt_y</p:attrName>
                                        </p:attrNameLst>
                                      </p:cBhvr>
                                      <p:tavLst>
                                        <p:tav tm="0">
                                          <p:val>
                                            <p:strVal val="0-#ppt_h/2"/>
                                          </p:val>
                                        </p:tav>
                                        <p:tav tm="100000">
                                          <p:val>
                                            <p:strVal val="#ppt_y"/>
                                          </p:val>
                                        </p:tav>
                                      </p:tavLst>
                                    </p:anim>
                                  </p:childTnLst>
                                </p:cTn>
                              </p:par>
                              <p:par>
                                <p:cTn id="21" presetID="2" presetClass="entr" presetSubtype="1" decel="10000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1000" fill="hold"/>
                                        <p:tgtEl>
                                          <p:spTgt spid="5"/>
                                        </p:tgtEl>
                                        <p:attrNameLst>
                                          <p:attrName>ppt_x</p:attrName>
                                        </p:attrNameLst>
                                      </p:cBhvr>
                                      <p:tavLst>
                                        <p:tav tm="0">
                                          <p:val>
                                            <p:strVal val="#ppt_x"/>
                                          </p:val>
                                        </p:tav>
                                        <p:tav tm="100000">
                                          <p:val>
                                            <p:strVal val="#ppt_x"/>
                                          </p:val>
                                        </p:tav>
                                      </p:tavLst>
                                    </p:anim>
                                    <p:anim calcmode="lin" valueType="num">
                                      <p:cBhvr additive="base">
                                        <p:cTn id="24" dur="1000" fill="hold"/>
                                        <p:tgtEl>
                                          <p:spTgt spid="5"/>
                                        </p:tgtEl>
                                        <p:attrNameLst>
                                          <p:attrName>ppt_y</p:attrName>
                                        </p:attrNameLst>
                                      </p:cBhvr>
                                      <p:tavLst>
                                        <p:tav tm="0">
                                          <p:val>
                                            <p:strVal val="0-#ppt_h/2"/>
                                          </p:val>
                                        </p:tav>
                                        <p:tav tm="100000">
                                          <p:val>
                                            <p:strVal val="#ppt_y"/>
                                          </p:val>
                                        </p:tav>
                                      </p:tavLst>
                                    </p:anim>
                                  </p:childTnLst>
                                </p:cTn>
                              </p:par>
                              <p:par>
                                <p:cTn id="25" presetID="45" presetClass="entr" presetSubtype="0" fill="hold" grpId="1" nodeType="withEffect">
                                  <p:stCondLst>
                                    <p:cond delay="0"/>
                                  </p:stCondLst>
                                  <p:childTnLst>
                                    <p:set>
                                      <p:cBhvr>
                                        <p:cTn id="26" dur="1" fill="hold">
                                          <p:stCondLst>
                                            <p:cond delay="0"/>
                                          </p:stCondLst>
                                        </p:cTn>
                                        <p:tgtEl>
                                          <p:spTgt spid="29">
                                            <p:txEl>
                                              <p:pRg st="0" end="0"/>
                                            </p:txEl>
                                          </p:spTgt>
                                        </p:tgtEl>
                                        <p:attrNameLst>
                                          <p:attrName>style.visibility</p:attrName>
                                        </p:attrNameLst>
                                      </p:cBhvr>
                                      <p:to>
                                        <p:strVal val="visible"/>
                                      </p:to>
                                    </p:set>
                                    <p:animEffect transition="in" filter="fade">
                                      <p:cBhvr>
                                        <p:cTn id="27" dur="1000"/>
                                        <p:tgtEl>
                                          <p:spTgt spid="29">
                                            <p:txEl>
                                              <p:pRg st="0" end="0"/>
                                            </p:txEl>
                                          </p:spTgt>
                                        </p:tgtEl>
                                      </p:cBhvr>
                                    </p:animEffect>
                                    <p:anim calcmode="lin" valueType="num">
                                      <p:cBhvr>
                                        <p:cTn id="28" dur="1000" fill="hold"/>
                                        <p:tgtEl>
                                          <p:spTgt spid="29">
                                            <p:txEl>
                                              <p:pRg st="0" end="0"/>
                                            </p:txEl>
                                          </p:spTgt>
                                        </p:tgtEl>
                                        <p:attrNameLst>
                                          <p:attrName>ppt_w</p:attrName>
                                        </p:attrNameLst>
                                      </p:cBhvr>
                                      <p:tavLst>
                                        <p:tav tm="0" fmla="#ppt_w*sin(2.5*pi*$)">
                                          <p:val>
                                            <p:fltVal val="0"/>
                                          </p:val>
                                        </p:tav>
                                        <p:tav tm="100000">
                                          <p:val>
                                            <p:fltVal val="1"/>
                                          </p:val>
                                        </p:tav>
                                      </p:tavLst>
                                    </p:anim>
                                    <p:anim calcmode="lin" valueType="num">
                                      <p:cBhvr>
                                        <p:cTn id="29" dur="1000" fill="hold"/>
                                        <p:tgtEl>
                                          <p:spTgt spid="29">
                                            <p:txEl>
                                              <p:pRg st="0" end="0"/>
                                            </p:txEl>
                                          </p:spTgt>
                                        </p:tgtEl>
                                        <p:attrNameLst>
                                          <p:attrName>ppt_h</p:attrName>
                                        </p:attrNameLst>
                                      </p:cBhvr>
                                      <p:tavLst>
                                        <p:tav tm="0">
                                          <p:val>
                                            <p:strVal val="#ppt_h"/>
                                          </p:val>
                                        </p:tav>
                                        <p:tav tm="100000">
                                          <p:val>
                                            <p:strVal val="#ppt_h"/>
                                          </p:val>
                                        </p:tav>
                                      </p:tavLst>
                                    </p:anim>
                                  </p:childTnLst>
                                </p:cTn>
                              </p:par>
                              <p:par>
                                <p:cTn id="30" presetID="45" presetClass="entr" presetSubtype="0" fill="hold" grpId="1" nodeType="withEffect">
                                  <p:stCondLst>
                                    <p:cond delay="0"/>
                                  </p:stCondLst>
                                  <p:childTnLst>
                                    <p:set>
                                      <p:cBhvr>
                                        <p:cTn id="31" dur="1" fill="hold">
                                          <p:stCondLst>
                                            <p:cond delay="0"/>
                                          </p:stCondLst>
                                        </p:cTn>
                                        <p:tgtEl>
                                          <p:spTgt spid="30">
                                            <p:txEl>
                                              <p:pRg st="0" end="0"/>
                                            </p:txEl>
                                          </p:spTgt>
                                        </p:tgtEl>
                                        <p:attrNameLst>
                                          <p:attrName>style.visibility</p:attrName>
                                        </p:attrNameLst>
                                      </p:cBhvr>
                                      <p:to>
                                        <p:strVal val="visible"/>
                                      </p:to>
                                    </p:set>
                                    <p:animEffect transition="in" filter="fade">
                                      <p:cBhvr>
                                        <p:cTn id="32" dur="1000"/>
                                        <p:tgtEl>
                                          <p:spTgt spid="30">
                                            <p:txEl>
                                              <p:pRg st="0" end="0"/>
                                            </p:txEl>
                                          </p:spTgt>
                                        </p:tgtEl>
                                      </p:cBhvr>
                                    </p:animEffect>
                                    <p:anim calcmode="lin" valueType="num">
                                      <p:cBhvr>
                                        <p:cTn id="33" dur="1000" fill="hold"/>
                                        <p:tgtEl>
                                          <p:spTgt spid="30">
                                            <p:txEl>
                                              <p:pRg st="0" end="0"/>
                                            </p:txEl>
                                          </p:spTgt>
                                        </p:tgtEl>
                                        <p:attrNameLst>
                                          <p:attrName>ppt_w</p:attrName>
                                        </p:attrNameLst>
                                      </p:cBhvr>
                                      <p:tavLst>
                                        <p:tav tm="0" fmla="#ppt_w*sin(2.5*pi*$)">
                                          <p:val>
                                            <p:fltVal val="0"/>
                                          </p:val>
                                        </p:tav>
                                        <p:tav tm="100000">
                                          <p:val>
                                            <p:fltVal val="1"/>
                                          </p:val>
                                        </p:tav>
                                      </p:tavLst>
                                    </p:anim>
                                    <p:anim calcmode="lin" valueType="num">
                                      <p:cBhvr>
                                        <p:cTn id="34" dur="1000" fill="hold"/>
                                        <p:tgtEl>
                                          <p:spTgt spid="30">
                                            <p:txEl>
                                              <p:pRg st="0" end="0"/>
                                            </p:txEl>
                                          </p:spTgt>
                                        </p:tgtEl>
                                        <p:attrNameLst>
                                          <p:attrName>ppt_h</p:attrName>
                                        </p:attrNameLst>
                                      </p:cBhvr>
                                      <p:tavLst>
                                        <p:tav tm="0">
                                          <p:val>
                                            <p:strVal val="#ppt_h"/>
                                          </p:val>
                                        </p:tav>
                                        <p:tav tm="100000">
                                          <p:val>
                                            <p:strVal val="#ppt_h"/>
                                          </p:val>
                                        </p:tav>
                                      </p:tavLst>
                                    </p:anim>
                                  </p:childTnLst>
                                </p:cTn>
                              </p:par>
                              <p:par>
                                <p:cTn id="35" presetID="45" presetClass="entr" presetSubtype="0" fill="hold" grpId="1" nodeType="with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1000"/>
                                        <p:tgtEl>
                                          <p:spTgt spid="5"/>
                                        </p:tgtEl>
                                      </p:cBhvr>
                                    </p:animEffect>
                                    <p:anim calcmode="lin" valueType="num">
                                      <p:cBhvr>
                                        <p:cTn id="38" dur="1000" fill="hold"/>
                                        <p:tgtEl>
                                          <p:spTgt spid="5"/>
                                        </p:tgtEl>
                                        <p:attrNameLst>
                                          <p:attrName>ppt_w</p:attrName>
                                        </p:attrNameLst>
                                      </p:cBhvr>
                                      <p:tavLst>
                                        <p:tav tm="0" fmla="#ppt_w*sin(2.5*pi*$)">
                                          <p:val>
                                            <p:fltVal val="0"/>
                                          </p:val>
                                        </p:tav>
                                        <p:tav tm="100000">
                                          <p:val>
                                            <p:fltVal val="1"/>
                                          </p:val>
                                        </p:tav>
                                      </p:tavLst>
                                    </p:anim>
                                    <p:anim calcmode="lin" valueType="num">
                                      <p:cBhvr>
                                        <p:cTn id="39" dur="1000" fill="hold"/>
                                        <p:tgtEl>
                                          <p:spTgt spid="5"/>
                                        </p:tgtEl>
                                        <p:attrNameLst>
                                          <p:attrName>ppt_h</p:attrName>
                                        </p:attrNameLst>
                                      </p:cBhvr>
                                      <p:tavLst>
                                        <p:tav tm="0">
                                          <p:val>
                                            <p:strVal val="#ppt_h"/>
                                          </p:val>
                                        </p:tav>
                                        <p:tav tm="100000">
                                          <p:val>
                                            <p:strVal val="#ppt_h"/>
                                          </p:val>
                                        </p:tav>
                                      </p:tavLst>
                                    </p:anim>
                                  </p:childTnLst>
                                </p:cTn>
                              </p:par>
                            </p:childTnLst>
                          </p:cTn>
                        </p:par>
                        <p:par>
                          <p:cTn id="40" fill="hold">
                            <p:stCondLst>
                              <p:cond delay="2000"/>
                            </p:stCondLst>
                            <p:childTnLst>
                              <p:par>
                                <p:cTn id="41" presetID="2" presetClass="entr" presetSubtype="1" decel="100000" fill="hold" grpId="0" nodeType="afterEffect">
                                  <p:stCondLst>
                                    <p:cond delay="0"/>
                                  </p:stCondLst>
                                  <p:childTnLst>
                                    <p:set>
                                      <p:cBhvr>
                                        <p:cTn id="42" dur="1" fill="hold">
                                          <p:stCondLst>
                                            <p:cond delay="0"/>
                                          </p:stCondLst>
                                        </p:cTn>
                                        <p:tgtEl>
                                          <p:spTgt spid="33">
                                            <p:txEl>
                                              <p:pRg st="0" end="0"/>
                                            </p:txEl>
                                          </p:spTgt>
                                        </p:tgtEl>
                                        <p:attrNameLst>
                                          <p:attrName>style.visibility</p:attrName>
                                        </p:attrNameLst>
                                      </p:cBhvr>
                                      <p:to>
                                        <p:strVal val="visible"/>
                                      </p:to>
                                    </p:set>
                                    <p:anim calcmode="lin" valueType="num">
                                      <p:cBhvr additive="base">
                                        <p:cTn id="43" dur="10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3">
                                            <p:txEl>
                                              <p:pRg st="0" end="0"/>
                                            </p:txEl>
                                          </p:spTgt>
                                        </p:tgtEl>
                                        <p:attrNameLst>
                                          <p:attrName>ppt_y</p:attrName>
                                        </p:attrNameLst>
                                      </p:cBhvr>
                                      <p:tavLst>
                                        <p:tav tm="0">
                                          <p:val>
                                            <p:strVal val="0-#ppt_h/2"/>
                                          </p:val>
                                        </p:tav>
                                        <p:tav tm="100000">
                                          <p:val>
                                            <p:strVal val="#ppt_y"/>
                                          </p:val>
                                        </p:tav>
                                      </p:tavLst>
                                    </p:anim>
                                  </p:childTnLst>
                                </p:cTn>
                              </p:par>
                              <p:par>
                                <p:cTn id="45" presetID="2" presetClass="entr" presetSubtype="1" decel="100000" fill="hold" grpId="0" nodeType="withEffect">
                                  <p:stCondLst>
                                    <p:cond delay="0"/>
                                  </p:stCondLst>
                                  <p:childTnLst>
                                    <p:set>
                                      <p:cBhvr>
                                        <p:cTn id="46" dur="1" fill="hold">
                                          <p:stCondLst>
                                            <p:cond delay="0"/>
                                          </p:stCondLst>
                                        </p:cTn>
                                        <p:tgtEl>
                                          <p:spTgt spid="34">
                                            <p:txEl>
                                              <p:pRg st="0" end="0"/>
                                            </p:txEl>
                                          </p:spTgt>
                                        </p:tgtEl>
                                        <p:attrNameLst>
                                          <p:attrName>style.visibility</p:attrName>
                                        </p:attrNameLst>
                                      </p:cBhvr>
                                      <p:to>
                                        <p:strVal val="visible"/>
                                      </p:to>
                                    </p:set>
                                    <p:anim calcmode="lin" valueType="num">
                                      <p:cBhvr additive="base">
                                        <p:cTn id="47"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4">
                                            <p:txEl>
                                              <p:pRg st="0" end="0"/>
                                            </p:txEl>
                                          </p:spTgt>
                                        </p:tgtEl>
                                        <p:attrNameLst>
                                          <p:attrName>ppt_y</p:attrName>
                                        </p:attrNameLst>
                                      </p:cBhvr>
                                      <p:tavLst>
                                        <p:tav tm="0">
                                          <p:val>
                                            <p:strVal val="0-#ppt_h/2"/>
                                          </p:val>
                                        </p:tav>
                                        <p:tav tm="100000">
                                          <p:val>
                                            <p:strVal val="#ppt_y"/>
                                          </p:val>
                                        </p:tav>
                                      </p:tavLst>
                                    </p:anim>
                                  </p:childTnLst>
                                </p:cTn>
                              </p:par>
                              <p:par>
                                <p:cTn id="49" presetID="2" presetClass="entr" presetSubtype="1" decel="100000" fill="hold" grpId="0" nodeType="with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additive="base">
                                        <p:cTn id="51" dur="1000" fill="hold"/>
                                        <p:tgtEl>
                                          <p:spTgt spid="10"/>
                                        </p:tgtEl>
                                        <p:attrNameLst>
                                          <p:attrName>ppt_x</p:attrName>
                                        </p:attrNameLst>
                                      </p:cBhvr>
                                      <p:tavLst>
                                        <p:tav tm="0">
                                          <p:val>
                                            <p:strVal val="#ppt_x"/>
                                          </p:val>
                                        </p:tav>
                                        <p:tav tm="100000">
                                          <p:val>
                                            <p:strVal val="#ppt_x"/>
                                          </p:val>
                                        </p:tav>
                                      </p:tavLst>
                                    </p:anim>
                                    <p:anim calcmode="lin" valueType="num">
                                      <p:cBhvr additive="base">
                                        <p:cTn id="52" dur="1000" fill="hold"/>
                                        <p:tgtEl>
                                          <p:spTgt spid="10"/>
                                        </p:tgtEl>
                                        <p:attrNameLst>
                                          <p:attrName>ppt_y</p:attrName>
                                        </p:attrNameLst>
                                      </p:cBhvr>
                                      <p:tavLst>
                                        <p:tav tm="0">
                                          <p:val>
                                            <p:strVal val="0-#ppt_h/2"/>
                                          </p:val>
                                        </p:tav>
                                        <p:tav tm="100000">
                                          <p:val>
                                            <p:strVal val="#ppt_y"/>
                                          </p:val>
                                        </p:tav>
                                      </p:tavLst>
                                    </p:anim>
                                  </p:childTnLst>
                                </p:cTn>
                              </p:par>
                              <p:par>
                                <p:cTn id="53" presetID="45" presetClass="entr" presetSubtype="0" fill="hold" grpId="1" nodeType="withEffect">
                                  <p:stCondLst>
                                    <p:cond delay="0"/>
                                  </p:stCondLst>
                                  <p:childTnLst>
                                    <p:set>
                                      <p:cBhvr>
                                        <p:cTn id="54" dur="1" fill="hold">
                                          <p:stCondLst>
                                            <p:cond delay="0"/>
                                          </p:stCondLst>
                                        </p:cTn>
                                        <p:tgtEl>
                                          <p:spTgt spid="33">
                                            <p:txEl>
                                              <p:pRg st="0" end="0"/>
                                            </p:txEl>
                                          </p:spTgt>
                                        </p:tgtEl>
                                        <p:attrNameLst>
                                          <p:attrName>style.visibility</p:attrName>
                                        </p:attrNameLst>
                                      </p:cBhvr>
                                      <p:to>
                                        <p:strVal val="visible"/>
                                      </p:to>
                                    </p:set>
                                    <p:animEffect transition="in" filter="fade">
                                      <p:cBhvr>
                                        <p:cTn id="55" dur="1000"/>
                                        <p:tgtEl>
                                          <p:spTgt spid="33">
                                            <p:txEl>
                                              <p:pRg st="0" end="0"/>
                                            </p:txEl>
                                          </p:spTgt>
                                        </p:tgtEl>
                                      </p:cBhvr>
                                    </p:animEffect>
                                    <p:anim calcmode="lin" valueType="num">
                                      <p:cBhvr>
                                        <p:cTn id="56" dur="1000" fill="hold"/>
                                        <p:tgtEl>
                                          <p:spTgt spid="33">
                                            <p:txEl>
                                              <p:pRg st="0" end="0"/>
                                            </p:txEl>
                                          </p:spTgt>
                                        </p:tgtEl>
                                        <p:attrNameLst>
                                          <p:attrName>ppt_w</p:attrName>
                                        </p:attrNameLst>
                                      </p:cBhvr>
                                      <p:tavLst>
                                        <p:tav tm="0" fmla="#ppt_w*sin(2.5*pi*$)">
                                          <p:val>
                                            <p:fltVal val="0"/>
                                          </p:val>
                                        </p:tav>
                                        <p:tav tm="100000">
                                          <p:val>
                                            <p:fltVal val="1"/>
                                          </p:val>
                                        </p:tav>
                                      </p:tavLst>
                                    </p:anim>
                                    <p:anim calcmode="lin" valueType="num">
                                      <p:cBhvr>
                                        <p:cTn id="57" dur="1000" fill="hold"/>
                                        <p:tgtEl>
                                          <p:spTgt spid="33">
                                            <p:txEl>
                                              <p:pRg st="0" end="0"/>
                                            </p:txEl>
                                          </p:spTgt>
                                        </p:tgtEl>
                                        <p:attrNameLst>
                                          <p:attrName>ppt_h</p:attrName>
                                        </p:attrNameLst>
                                      </p:cBhvr>
                                      <p:tavLst>
                                        <p:tav tm="0">
                                          <p:val>
                                            <p:strVal val="#ppt_h"/>
                                          </p:val>
                                        </p:tav>
                                        <p:tav tm="100000">
                                          <p:val>
                                            <p:strVal val="#ppt_h"/>
                                          </p:val>
                                        </p:tav>
                                      </p:tavLst>
                                    </p:anim>
                                  </p:childTnLst>
                                </p:cTn>
                              </p:par>
                              <p:par>
                                <p:cTn id="58" presetID="45" presetClass="entr" presetSubtype="0" fill="hold" grpId="1" nodeType="withEffect">
                                  <p:stCondLst>
                                    <p:cond delay="0"/>
                                  </p:stCondLst>
                                  <p:childTnLst>
                                    <p:set>
                                      <p:cBhvr>
                                        <p:cTn id="59" dur="1" fill="hold">
                                          <p:stCondLst>
                                            <p:cond delay="0"/>
                                          </p:stCondLst>
                                        </p:cTn>
                                        <p:tgtEl>
                                          <p:spTgt spid="34">
                                            <p:txEl>
                                              <p:pRg st="0" end="0"/>
                                            </p:txEl>
                                          </p:spTgt>
                                        </p:tgtEl>
                                        <p:attrNameLst>
                                          <p:attrName>style.visibility</p:attrName>
                                        </p:attrNameLst>
                                      </p:cBhvr>
                                      <p:to>
                                        <p:strVal val="visible"/>
                                      </p:to>
                                    </p:set>
                                    <p:animEffect transition="in" filter="fade">
                                      <p:cBhvr>
                                        <p:cTn id="60" dur="1000"/>
                                        <p:tgtEl>
                                          <p:spTgt spid="34">
                                            <p:txEl>
                                              <p:pRg st="0" end="0"/>
                                            </p:txEl>
                                          </p:spTgt>
                                        </p:tgtEl>
                                      </p:cBhvr>
                                    </p:animEffect>
                                    <p:anim calcmode="lin" valueType="num">
                                      <p:cBhvr>
                                        <p:cTn id="61" dur="1000" fill="hold"/>
                                        <p:tgtEl>
                                          <p:spTgt spid="34">
                                            <p:txEl>
                                              <p:pRg st="0" end="0"/>
                                            </p:txEl>
                                          </p:spTgt>
                                        </p:tgtEl>
                                        <p:attrNameLst>
                                          <p:attrName>ppt_w</p:attrName>
                                        </p:attrNameLst>
                                      </p:cBhvr>
                                      <p:tavLst>
                                        <p:tav tm="0" fmla="#ppt_w*sin(2.5*pi*$)">
                                          <p:val>
                                            <p:fltVal val="0"/>
                                          </p:val>
                                        </p:tav>
                                        <p:tav tm="100000">
                                          <p:val>
                                            <p:fltVal val="1"/>
                                          </p:val>
                                        </p:tav>
                                      </p:tavLst>
                                    </p:anim>
                                    <p:anim calcmode="lin" valueType="num">
                                      <p:cBhvr>
                                        <p:cTn id="62" dur="1000" fill="hold"/>
                                        <p:tgtEl>
                                          <p:spTgt spid="34">
                                            <p:txEl>
                                              <p:pRg st="0" end="0"/>
                                            </p:txEl>
                                          </p:spTgt>
                                        </p:tgtEl>
                                        <p:attrNameLst>
                                          <p:attrName>ppt_h</p:attrName>
                                        </p:attrNameLst>
                                      </p:cBhvr>
                                      <p:tavLst>
                                        <p:tav tm="0">
                                          <p:val>
                                            <p:strVal val="#ppt_h"/>
                                          </p:val>
                                        </p:tav>
                                        <p:tav tm="100000">
                                          <p:val>
                                            <p:strVal val="#ppt_h"/>
                                          </p:val>
                                        </p:tav>
                                      </p:tavLst>
                                    </p:anim>
                                  </p:childTnLst>
                                </p:cTn>
                              </p:par>
                              <p:par>
                                <p:cTn id="63" presetID="45" presetClass="entr" presetSubtype="0" fill="hold" grpId="1" nodeType="with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ppt_w</p:attrName>
                                        </p:attrNameLst>
                                      </p:cBhvr>
                                      <p:tavLst>
                                        <p:tav tm="0" fmla="#ppt_w*sin(2.5*pi*$)">
                                          <p:val>
                                            <p:fltVal val="0"/>
                                          </p:val>
                                        </p:tav>
                                        <p:tav tm="100000">
                                          <p:val>
                                            <p:fltVal val="1"/>
                                          </p:val>
                                        </p:tav>
                                      </p:tavLst>
                                    </p:anim>
                                    <p:anim calcmode="lin" valueType="num">
                                      <p:cBhvr>
                                        <p:cTn id="67" dur="1000" fill="hold"/>
                                        <p:tgtEl>
                                          <p:spTgt spid="10"/>
                                        </p:tgtEl>
                                        <p:attrNameLst>
                                          <p:attrName>ppt_h</p:attrName>
                                        </p:attrNameLst>
                                      </p:cBhvr>
                                      <p:tavLst>
                                        <p:tav tm="0">
                                          <p:val>
                                            <p:strVal val="#ppt_h"/>
                                          </p:val>
                                        </p:tav>
                                        <p:tav tm="100000">
                                          <p:val>
                                            <p:strVal val="#ppt_h"/>
                                          </p:val>
                                        </p:tav>
                                      </p:tavLst>
                                    </p:anim>
                                  </p:childTnLst>
                                </p:cTn>
                              </p:par>
                            </p:childTnLst>
                          </p:cTn>
                        </p:par>
                        <p:par>
                          <p:cTn id="68" fill="hold">
                            <p:stCondLst>
                              <p:cond delay="3000"/>
                            </p:stCondLst>
                            <p:childTnLst>
                              <p:par>
                                <p:cTn id="69" presetID="2" presetClass="entr" presetSubtype="1" decel="100000" fill="hold" grpId="0" nodeType="afterEffect">
                                  <p:stCondLst>
                                    <p:cond delay="0"/>
                                  </p:stCondLst>
                                  <p:childTnLst>
                                    <p:set>
                                      <p:cBhvr>
                                        <p:cTn id="70" dur="1" fill="hold">
                                          <p:stCondLst>
                                            <p:cond delay="0"/>
                                          </p:stCondLst>
                                        </p:cTn>
                                        <p:tgtEl>
                                          <p:spTgt spid="31">
                                            <p:txEl>
                                              <p:pRg st="0" end="0"/>
                                            </p:txEl>
                                          </p:spTgt>
                                        </p:tgtEl>
                                        <p:attrNameLst>
                                          <p:attrName>style.visibility</p:attrName>
                                        </p:attrNameLst>
                                      </p:cBhvr>
                                      <p:to>
                                        <p:strVal val="visible"/>
                                      </p:to>
                                    </p:set>
                                    <p:anim calcmode="lin" valueType="num">
                                      <p:cBhvr additive="base">
                                        <p:cTn id="71"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72" dur="1000" fill="hold"/>
                                        <p:tgtEl>
                                          <p:spTgt spid="31">
                                            <p:txEl>
                                              <p:pRg st="0" end="0"/>
                                            </p:txEl>
                                          </p:spTgt>
                                        </p:tgtEl>
                                        <p:attrNameLst>
                                          <p:attrName>ppt_y</p:attrName>
                                        </p:attrNameLst>
                                      </p:cBhvr>
                                      <p:tavLst>
                                        <p:tav tm="0">
                                          <p:val>
                                            <p:strVal val="0-#ppt_h/2"/>
                                          </p:val>
                                        </p:tav>
                                        <p:tav tm="100000">
                                          <p:val>
                                            <p:strVal val="#ppt_y"/>
                                          </p:val>
                                        </p:tav>
                                      </p:tavLst>
                                    </p:anim>
                                  </p:childTnLst>
                                </p:cTn>
                              </p:par>
                              <p:par>
                                <p:cTn id="73" presetID="2" presetClass="entr" presetSubtype="1" decel="100000" fill="hold" grpId="0" nodeType="withEffect">
                                  <p:stCondLst>
                                    <p:cond delay="0"/>
                                  </p:stCondLst>
                                  <p:childTnLst>
                                    <p:set>
                                      <p:cBhvr>
                                        <p:cTn id="74" dur="1" fill="hold">
                                          <p:stCondLst>
                                            <p:cond delay="0"/>
                                          </p:stCondLst>
                                        </p:cTn>
                                        <p:tgtEl>
                                          <p:spTgt spid="32">
                                            <p:txEl>
                                              <p:pRg st="0" end="0"/>
                                            </p:txEl>
                                          </p:spTgt>
                                        </p:tgtEl>
                                        <p:attrNameLst>
                                          <p:attrName>style.visibility</p:attrName>
                                        </p:attrNameLst>
                                      </p:cBhvr>
                                      <p:to>
                                        <p:strVal val="visible"/>
                                      </p:to>
                                    </p:set>
                                    <p:anim calcmode="lin" valueType="num">
                                      <p:cBhvr additive="base">
                                        <p:cTn id="75" dur="10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76" dur="1000" fill="hold"/>
                                        <p:tgtEl>
                                          <p:spTgt spid="32">
                                            <p:txEl>
                                              <p:pRg st="0" end="0"/>
                                            </p:txEl>
                                          </p:spTgt>
                                        </p:tgtEl>
                                        <p:attrNameLst>
                                          <p:attrName>ppt_y</p:attrName>
                                        </p:attrNameLst>
                                      </p:cBhvr>
                                      <p:tavLst>
                                        <p:tav tm="0">
                                          <p:val>
                                            <p:strVal val="0-#ppt_h/2"/>
                                          </p:val>
                                        </p:tav>
                                        <p:tav tm="100000">
                                          <p:val>
                                            <p:strVal val="#ppt_y"/>
                                          </p:val>
                                        </p:tav>
                                      </p:tavLst>
                                    </p:anim>
                                  </p:childTnLst>
                                </p:cTn>
                              </p:par>
                              <p:par>
                                <p:cTn id="77" presetID="2" presetClass="entr" presetSubtype="1" decel="100000" fill="hold" grpId="0" nodeType="withEffect">
                                  <p:stCondLst>
                                    <p:cond delay="0"/>
                                  </p:stCondLst>
                                  <p:childTnLst>
                                    <p:set>
                                      <p:cBhvr>
                                        <p:cTn id="78" dur="1" fill="hold">
                                          <p:stCondLst>
                                            <p:cond delay="0"/>
                                          </p:stCondLst>
                                        </p:cTn>
                                        <p:tgtEl>
                                          <p:spTgt spid="9"/>
                                        </p:tgtEl>
                                        <p:attrNameLst>
                                          <p:attrName>style.visibility</p:attrName>
                                        </p:attrNameLst>
                                      </p:cBhvr>
                                      <p:to>
                                        <p:strVal val="visible"/>
                                      </p:to>
                                    </p:set>
                                    <p:anim calcmode="lin" valueType="num">
                                      <p:cBhvr additive="base">
                                        <p:cTn id="79" dur="1000" fill="hold"/>
                                        <p:tgtEl>
                                          <p:spTgt spid="9"/>
                                        </p:tgtEl>
                                        <p:attrNameLst>
                                          <p:attrName>ppt_x</p:attrName>
                                        </p:attrNameLst>
                                      </p:cBhvr>
                                      <p:tavLst>
                                        <p:tav tm="0">
                                          <p:val>
                                            <p:strVal val="#ppt_x"/>
                                          </p:val>
                                        </p:tav>
                                        <p:tav tm="100000">
                                          <p:val>
                                            <p:strVal val="#ppt_x"/>
                                          </p:val>
                                        </p:tav>
                                      </p:tavLst>
                                    </p:anim>
                                    <p:anim calcmode="lin" valueType="num">
                                      <p:cBhvr additive="base">
                                        <p:cTn id="80" dur="1000" fill="hold"/>
                                        <p:tgtEl>
                                          <p:spTgt spid="9"/>
                                        </p:tgtEl>
                                        <p:attrNameLst>
                                          <p:attrName>ppt_y</p:attrName>
                                        </p:attrNameLst>
                                      </p:cBhvr>
                                      <p:tavLst>
                                        <p:tav tm="0">
                                          <p:val>
                                            <p:strVal val="0-#ppt_h/2"/>
                                          </p:val>
                                        </p:tav>
                                        <p:tav tm="100000">
                                          <p:val>
                                            <p:strVal val="#ppt_y"/>
                                          </p:val>
                                        </p:tav>
                                      </p:tavLst>
                                    </p:anim>
                                  </p:childTnLst>
                                </p:cTn>
                              </p:par>
                              <p:par>
                                <p:cTn id="81" presetID="45" presetClass="entr" presetSubtype="0" fill="hold" grpId="1" nodeType="withEffect">
                                  <p:stCondLst>
                                    <p:cond delay="0"/>
                                  </p:stCondLst>
                                  <p:childTnLst>
                                    <p:set>
                                      <p:cBhvr>
                                        <p:cTn id="82" dur="1" fill="hold">
                                          <p:stCondLst>
                                            <p:cond delay="0"/>
                                          </p:stCondLst>
                                        </p:cTn>
                                        <p:tgtEl>
                                          <p:spTgt spid="31">
                                            <p:txEl>
                                              <p:pRg st="0" end="0"/>
                                            </p:txEl>
                                          </p:spTgt>
                                        </p:tgtEl>
                                        <p:attrNameLst>
                                          <p:attrName>style.visibility</p:attrName>
                                        </p:attrNameLst>
                                      </p:cBhvr>
                                      <p:to>
                                        <p:strVal val="visible"/>
                                      </p:to>
                                    </p:set>
                                    <p:animEffect transition="in" filter="fade">
                                      <p:cBhvr>
                                        <p:cTn id="83" dur="1000"/>
                                        <p:tgtEl>
                                          <p:spTgt spid="31">
                                            <p:txEl>
                                              <p:pRg st="0" end="0"/>
                                            </p:txEl>
                                          </p:spTgt>
                                        </p:tgtEl>
                                      </p:cBhvr>
                                    </p:animEffect>
                                    <p:anim calcmode="lin" valueType="num">
                                      <p:cBhvr>
                                        <p:cTn id="84" dur="1000" fill="hold"/>
                                        <p:tgtEl>
                                          <p:spTgt spid="31">
                                            <p:txEl>
                                              <p:pRg st="0" end="0"/>
                                            </p:txEl>
                                          </p:spTgt>
                                        </p:tgtEl>
                                        <p:attrNameLst>
                                          <p:attrName>ppt_w</p:attrName>
                                        </p:attrNameLst>
                                      </p:cBhvr>
                                      <p:tavLst>
                                        <p:tav tm="0" fmla="#ppt_w*sin(2.5*pi*$)">
                                          <p:val>
                                            <p:fltVal val="0"/>
                                          </p:val>
                                        </p:tav>
                                        <p:tav tm="100000">
                                          <p:val>
                                            <p:fltVal val="1"/>
                                          </p:val>
                                        </p:tav>
                                      </p:tavLst>
                                    </p:anim>
                                    <p:anim calcmode="lin" valueType="num">
                                      <p:cBhvr>
                                        <p:cTn id="85" dur="1000" fill="hold"/>
                                        <p:tgtEl>
                                          <p:spTgt spid="31">
                                            <p:txEl>
                                              <p:pRg st="0" end="0"/>
                                            </p:txEl>
                                          </p:spTgt>
                                        </p:tgtEl>
                                        <p:attrNameLst>
                                          <p:attrName>ppt_h</p:attrName>
                                        </p:attrNameLst>
                                      </p:cBhvr>
                                      <p:tavLst>
                                        <p:tav tm="0">
                                          <p:val>
                                            <p:strVal val="#ppt_h"/>
                                          </p:val>
                                        </p:tav>
                                        <p:tav tm="100000">
                                          <p:val>
                                            <p:strVal val="#ppt_h"/>
                                          </p:val>
                                        </p:tav>
                                      </p:tavLst>
                                    </p:anim>
                                  </p:childTnLst>
                                </p:cTn>
                              </p:par>
                              <p:par>
                                <p:cTn id="86" presetID="45" presetClass="entr" presetSubtype="0" fill="hold" grpId="1" nodeType="withEffect">
                                  <p:stCondLst>
                                    <p:cond delay="0"/>
                                  </p:stCondLst>
                                  <p:childTnLst>
                                    <p:set>
                                      <p:cBhvr>
                                        <p:cTn id="87" dur="1" fill="hold">
                                          <p:stCondLst>
                                            <p:cond delay="0"/>
                                          </p:stCondLst>
                                        </p:cTn>
                                        <p:tgtEl>
                                          <p:spTgt spid="32">
                                            <p:txEl>
                                              <p:pRg st="0" end="0"/>
                                            </p:txEl>
                                          </p:spTgt>
                                        </p:tgtEl>
                                        <p:attrNameLst>
                                          <p:attrName>style.visibility</p:attrName>
                                        </p:attrNameLst>
                                      </p:cBhvr>
                                      <p:to>
                                        <p:strVal val="visible"/>
                                      </p:to>
                                    </p:set>
                                    <p:animEffect transition="in" filter="fade">
                                      <p:cBhvr>
                                        <p:cTn id="88" dur="1000"/>
                                        <p:tgtEl>
                                          <p:spTgt spid="32">
                                            <p:txEl>
                                              <p:pRg st="0" end="0"/>
                                            </p:txEl>
                                          </p:spTgt>
                                        </p:tgtEl>
                                      </p:cBhvr>
                                    </p:animEffect>
                                    <p:anim calcmode="lin" valueType="num">
                                      <p:cBhvr>
                                        <p:cTn id="89" dur="1000" fill="hold"/>
                                        <p:tgtEl>
                                          <p:spTgt spid="32">
                                            <p:txEl>
                                              <p:pRg st="0" end="0"/>
                                            </p:txEl>
                                          </p:spTgt>
                                        </p:tgtEl>
                                        <p:attrNameLst>
                                          <p:attrName>ppt_w</p:attrName>
                                        </p:attrNameLst>
                                      </p:cBhvr>
                                      <p:tavLst>
                                        <p:tav tm="0" fmla="#ppt_w*sin(2.5*pi*$)">
                                          <p:val>
                                            <p:fltVal val="0"/>
                                          </p:val>
                                        </p:tav>
                                        <p:tav tm="100000">
                                          <p:val>
                                            <p:fltVal val="1"/>
                                          </p:val>
                                        </p:tav>
                                      </p:tavLst>
                                    </p:anim>
                                    <p:anim calcmode="lin" valueType="num">
                                      <p:cBhvr>
                                        <p:cTn id="90" dur="1000" fill="hold"/>
                                        <p:tgtEl>
                                          <p:spTgt spid="32">
                                            <p:txEl>
                                              <p:pRg st="0" end="0"/>
                                            </p:txEl>
                                          </p:spTgt>
                                        </p:tgtEl>
                                        <p:attrNameLst>
                                          <p:attrName>ppt_h</p:attrName>
                                        </p:attrNameLst>
                                      </p:cBhvr>
                                      <p:tavLst>
                                        <p:tav tm="0">
                                          <p:val>
                                            <p:strVal val="#ppt_h"/>
                                          </p:val>
                                        </p:tav>
                                        <p:tav tm="100000">
                                          <p:val>
                                            <p:strVal val="#ppt_h"/>
                                          </p:val>
                                        </p:tav>
                                      </p:tavLst>
                                    </p:anim>
                                  </p:childTnLst>
                                </p:cTn>
                              </p:par>
                              <p:par>
                                <p:cTn id="91" presetID="45" presetClass="entr" presetSubtype="0" fill="hold" grpId="1" nodeType="withEffect">
                                  <p:stCondLst>
                                    <p:cond delay="0"/>
                                  </p:stCondLst>
                                  <p:childTnLst>
                                    <p:set>
                                      <p:cBhvr>
                                        <p:cTn id="92" dur="1" fill="hold">
                                          <p:stCondLst>
                                            <p:cond delay="0"/>
                                          </p:stCondLst>
                                        </p:cTn>
                                        <p:tgtEl>
                                          <p:spTgt spid="9"/>
                                        </p:tgtEl>
                                        <p:attrNameLst>
                                          <p:attrName>style.visibility</p:attrName>
                                        </p:attrNameLst>
                                      </p:cBhvr>
                                      <p:to>
                                        <p:strVal val="visible"/>
                                      </p:to>
                                    </p:set>
                                    <p:animEffect transition="in" filter="fade">
                                      <p:cBhvr>
                                        <p:cTn id="93" dur="1000"/>
                                        <p:tgtEl>
                                          <p:spTgt spid="9"/>
                                        </p:tgtEl>
                                      </p:cBhvr>
                                    </p:animEffect>
                                    <p:anim calcmode="lin" valueType="num">
                                      <p:cBhvr>
                                        <p:cTn id="94" dur="1000" fill="hold"/>
                                        <p:tgtEl>
                                          <p:spTgt spid="9"/>
                                        </p:tgtEl>
                                        <p:attrNameLst>
                                          <p:attrName>ppt_w</p:attrName>
                                        </p:attrNameLst>
                                      </p:cBhvr>
                                      <p:tavLst>
                                        <p:tav tm="0" fmla="#ppt_w*sin(2.5*pi*$)">
                                          <p:val>
                                            <p:fltVal val="0"/>
                                          </p:val>
                                        </p:tav>
                                        <p:tav tm="100000">
                                          <p:val>
                                            <p:fltVal val="1"/>
                                          </p:val>
                                        </p:tav>
                                      </p:tavLst>
                                    </p:anim>
                                    <p:anim calcmode="lin" valueType="num">
                                      <p:cBhvr>
                                        <p:cTn id="95" dur="1000" fill="hold"/>
                                        <p:tgtEl>
                                          <p:spTgt spid="9"/>
                                        </p:tgtEl>
                                        <p:attrNameLst>
                                          <p:attrName>ppt_h</p:attrName>
                                        </p:attrNameLst>
                                      </p:cBhvr>
                                      <p:tavLst>
                                        <p:tav tm="0">
                                          <p:val>
                                            <p:strVal val="#ppt_h"/>
                                          </p:val>
                                        </p:tav>
                                        <p:tav tm="100000">
                                          <p:val>
                                            <p:strVal val="#ppt_h"/>
                                          </p:val>
                                        </p:tav>
                                      </p:tavLst>
                                    </p:anim>
                                  </p:childTnLst>
                                </p:cTn>
                              </p:par>
                            </p:childTnLst>
                          </p:cTn>
                        </p:par>
                        <p:par>
                          <p:cTn id="96" fill="hold">
                            <p:stCondLst>
                              <p:cond delay="4000"/>
                            </p:stCondLst>
                            <p:childTnLst>
                              <p:par>
                                <p:cTn id="97" presetID="2" presetClass="entr" presetSubtype="1" decel="100000" fill="hold" grpId="0" nodeType="afterEffect">
                                  <p:stCondLst>
                                    <p:cond delay="0"/>
                                  </p:stCondLst>
                                  <p:childTnLst>
                                    <p:set>
                                      <p:cBhvr>
                                        <p:cTn id="98" dur="1" fill="hold">
                                          <p:stCondLst>
                                            <p:cond delay="0"/>
                                          </p:stCondLst>
                                        </p:cTn>
                                        <p:tgtEl>
                                          <p:spTgt spid="37">
                                            <p:txEl>
                                              <p:pRg st="0" end="0"/>
                                            </p:txEl>
                                          </p:spTgt>
                                        </p:tgtEl>
                                        <p:attrNameLst>
                                          <p:attrName>style.visibility</p:attrName>
                                        </p:attrNameLst>
                                      </p:cBhvr>
                                      <p:to>
                                        <p:strVal val="visible"/>
                                      </p:to>
                                    </p:set>
                                    <p:anim calcmode="lin" valueType="num">
                                      <p:cBhvr additive="base">
                                        <p:cTn id="99"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100" dur="1000" fill="hold"/>
                                        <p:tgtEl>
                                          <p:spTgt spid="37">
                                            <p:txEl>
                                              <p:pRg st="0" end="0"/>
                                            </p:txEl>
                                          </p:spTgt>
                                        </p:tgtEl>
                                        <p:attrNameLst>
                                          <p:attrName>ppt_y</p:attrName>
                                        </p:attrNameLst>
                                      </p:cBhvr>
                                      <p:tavLst>
                                        <p:tav tm="0">
                                          <p:val>
                                            <p:strVal val="0-#ppt_h/2"/>
                                          </p:val>
                                        </p:tav>
                                        <p:tav tm="100000">
                                          <p:val>
                                            <p:strVal val="#ppt_y"/>
                                          </p:val>
                                        </p:tav>
                                      </p:tavLst>
                                    </p:anim>
                                  </p:childTnLst>
                                </p:cTn>
                              </p:par>
                              <p:par>
                                <p:cTn id="101" presetID="2" presetClass="entr" presetSubtype="1" decel="100000" fill="hold" grpId="0" nodeType="withEffect">
                                  <p:stCondLst>
                                    <p:cond delay="0"/>
                                  </p:stCondLst>
                                  <p:childTnLst>
                                    <p:set>
                                      <p:cBhvr>
                                        <p:cTn id="102" dur="1" fill="hold">
                                          <p:stCondLst>
                                            <p:cond delay="0"/>
                                          </p:stCondLst>
                                        </p:cTn>
                                        <p:tgtEl>
                                          <p:spTgt spid="14"/>
                                        </p:tgtEl>
                                        <p:attrNameLst>
                                          <p:attrName>style.visibility</p:attrName>
                                        </p:attrNameLst>
                                      </p:cBhvr>
                                      <p:to>
                                        <p:strVal val="visible"/>
                                      </p:to>
                                    </p:set>
                                    <p:anim calcmode="lin" valueType="num">
                                      <p:cBhvr additive="base">
                                        <p:cTn id="103" dur="1000" fill="hold"/>
                                        <p:tgtEl>
                                          <p:spTgt spid="14"/>
                                        </p:tgtEl>
                                        <p:attrNameLst>
                                          <p:attrName>ppt_x</p:attrName>
                                        </p:attrNameLst>
                                      </p:cBhvr>
                                      <p:tavLst>
                                        <p:tav tm="0">
                                          <p:val>
                                            <p:strVal val="#ppt_x"/>
                                          </p:val>
                                        </p:tav>
                                        <p:tav tm="100000">
                                          <p:val>
                                            <p:strVal val="#ppt_x"/>
                                          </p:val>
                                        </p:tav>
                                      </p:tavLst>
                                    </p:anim>
                                    <p:anim calcmode="lin" valueType="num">
                                      <p:cBhvr additive="base">
                                        <p:cTn id="104" dur="1000" fill="hold"/>
                                        <p:tgtEl>
                                          <p:spTgt spid="14"/>
                                        </p:tgtEl>
                                        <p:attrNameLst>
                                          <p:attrName>ppt_y</p:attrName>
                                        </p:attrNameLst>
                                      </p:cBhvr>
                                      <p:tavLst>
                                        <p:tav tm="0">
                                          <p:val>
                                            <p:strVal val="0-#ppt_h/2"/>
                                          </p:val>
                                        </p:tav>
                                        <p:tav tm="100000">
                                          <p:val>
                                            <p:strVal val="#ppt_y"/>
                                          </p:val>
                                        </p:tav>
                                      </p:tavLst>
                                    </p:anim>
                                  </p:childTnLst>
                                </p:cTn>
                              </p:par>
                              <p:par>
                                <p:cTn id="105" presetID="45" presetClass="entr" presetSubtype="0" fill="hold" grpId="1" nodeType="withEffect">
                                  <p:stCondLst>
                                    <p:cond delay="0"/>
                                  </p:stCondLst>
                                  <p:childTnLst>
                                    <p:set>
                                      <p:cBhvr>
                                        <p:cTn id="106" dur="1" fill="hold">
                                          <p:stCondLst>
                                            <p:cond delay="0"/>
                                          </p:stCondLst>
                                        </p:cTn>
                                        <p:tgtEl>
                                          <p:spTgt spid="37">
                                            <p:txEl>
                                              <p:pRg st="0" end="0"/>
                                            </p:txEl>
                                          </p:spTgt>
                                        </p:tgtEl>
                                        <p:attrNameLst>
                                          <p:attrName>style.visibility</p:attrName>
                                        </p:attrNameLst>
                                      </p:cBhvr>
                                      <p:to>
                                        <p:strVal val="visible"/>
                                      </p:to>
                                    </p:set>
                                    <p:animEffect transition="in" filter="fade">
                                      <p:cBhvr>
                                        <p:cTn id="107" dur="1000"/>
                                        <p:tgtEl>
                                          <p:spTgt spid="37">
                                            <p:txEl>
                                              <p:pRg st="0" end="0"/>
                                            </p:txEl>
                                          </p:spTgt>
                                        </p:tgtEl>
                                      </p:cBhvr>
                                    </p:animEffect>
                                    <p:anim calcmode="lin" valueType="num">
                                      <p:cBhvr>
                                        <p:cTn id="108" dur="1000" fill="hold"/>
                                        <p:tgtEl>
                                          <p:spTgt spid="37">
                                            <p:txEl>
                                              <p:pRg st="0" end="0"/>
                                            </p:txEl>
                                          </p:spTgt>
                                        </p:tgtEl>
                                        <p:attrNameLst>
                                          <p:attrName>ppt_w</p:attrName>
                                        </p:attrNameLst>
                                      </p:cBhvr>
                                      <p:tavLst>
                                        <p:tav tm="0" fmla="#ppt_w*sin(2.5*pi*$)">
                                          <p:val>
                                            <p:fltVal val="0"/>
                                          </p:val>
                                        </p:tav>
                                        <p:tav tm="100000">
                                          <p:val>
                                            <p:fltVal val="1"/>
                                          </p:val>
                                        </p:tav>
                                      </p:tavLst>
                                    </p:anim>
                                    <p:anim calcmode="lin" valueType="num">
                                      <p:cBhvr>
                                        <p:cTn id="109" dur="1000" fill="hold"/>
                                        <p:tgtEl>
                                          <p:spTgt spid="37">
                                            <p:txEl>
                                              <p:pRg st="0" end="0"/>
                                            </p:txEl>
                                          </p:spTgt>
                                        </p:tgtEl>
                                        <p:attrNameLst>
                                          <p:attrName>ppt_h</p:attrName>
                                        </p:attrNameLst>
                                      </p:cBhvr>
                                      <p:tavLst>
                                        <p:tav tm="0">
                                          <p:val>
                                            <p:strVal val="#ppt_h"/>
                                          </p:val>
                                        </p:tav>
                                        <p:tav tm="100000">
                                          <p:val>
                                            <p:strVal val="#ppt_h"/>
                                          </p:val>
                                        </p:tav>
                                      </p:tavLst>
                                    </p:anim>
                                  </p:childTnLst>
                                </p:cTn>
                              </p:par>
                              <p:par>
                                <p:cTn id="110" presetID="45" presetClass="entr" presetSubtype="0" fill="hold" grpId="1" nodeType="withEffect">
                                  <p:stCondLst>
                                    <p:cond delay="0"/>
                                  </p:stCondLst>
                                  <p:childTnLst>
                                    <p:set>
                                      <p:cBhvr>
                                        <p:cTn id="111" dur="1" fill="hold">
                                          <p:stCondLst>
                                            <p:cond delay="0"/>
                                          </p:stCondLst>
                                        </p:cTn>
                                        <p:tgtEl>
                                          <p:spTgt spid="14"/>
                                        </p:tgtEl>
                                        <p:attrNameLst>
                                          <p:attrName>style.visibility</p:attrName>
                                        </p:attrNameLst>
                                      </p:cBhvr>
                                      <p:to>
                                        <p:strVal val="visible"/>
                                      </p:to>
                                    </p:set>
                                    <p:animEffect transition="in" filter="fade">
                                      <p:cBhvr>
                                        <p:cTn id="112" dur="1000"/>
                                        <p:tgtEl>
                                          <p:spTgt spid="14"/>
                                        </p:tgtEl>
                                      </p:cBhvr>
                                    </p:animEffect>
                                    <p:anim calcmode="lin" valueType="num">
                                      <p:cBhvr>
                                        <p:cTn id="113" dur="1000" fill="hold"/>
                                        <p:tgtEl>
                                          <p:spTgt spid="14"/>
                                        </p:tgtEl>
                                        <p:attrNameLst>
                                          <p:attrName>ppt_w</p:attrName>
                                        </p:attrNameLst>
                                      </p:cBhvr>
                                      <p:tavLst>
                                        <p:tav tm="0" fmla="#ppt_w*sin(2.5*pi*$)">
                                          <p:val>
                                            <p:fltVal val="0"/>
                                          </p:val>
                                        </p:tav>
                                        <p:tav tm="100000">
                                          <p:val>
                                            <p:fltVal val="1"/>
                                          </p:val>
                                        </p:tav>
                                      </p:tavLst>
                                    </p:anim>
                                    <p:anim calcmode="lin" valueType="num">
                                      <p:cBhvr>
                                        <p:cTn id="114" dur="1000" fill="hold"/>
                                        <p:tgtEl>
                                          <p:spTgt spid="14"/>
                                        </p:tgtEl>
                                        <p:attrNameLst>
                                          <p:attrName>ppt_h</p:attrName>
                                        </p:attrNameLst>
                                      </p:cBhvr>
                                      <p:tavLst>
                                        <p:tav tm="0">
                                          <p:val>
                                            <p:strVal val="#ppt_h"/>
                                          </p:val>
                                        </p:tav>
                                        <p:tav tm="100000">
                                          <p:val>
                                            <p:strVal val="#ppt_h"/>
                                          </p:val>
                                        </p:tav>
                                      </p:tavLst>
                                    </p:anim>
                                  </p:childTnLst>
                                </p:cTn>
                              </p:par>
                            </p:childTnLst>
                          </p:cTn>
                        </p:par>
                        <p:par>
                          <p:cTn id="115" fill="hold">
                            <p:stCondLst>
                              <p:cond delay="5000"/>
                            </p:stCondLst>
                            <p:childTnLst>
                              <p:par>
                                <p:cTn id="116" presetID="2" presetClass="entr" presetSubtype="1" decel="100000" fill="hold" grpId="0" nodeType="afterEffect">
                                  <p:stCondLst>
                                    <p:cond delay="0"/>
                                  </p:stCondLst>
                                  <p:childTnLst>
                                    <p:set>
                                      <p:cBhvr>
                                        <p:cTn id="117" dur="1" fill="hold">
                                          <p:stCondLst>
                                            <p:cond delay="0"/>
                                          </p:stCondLst>
                                        </p:cTn>
                                        <p:tgtEl>
                                          <p:spTgt spid="35">
                                            <p:txEl>
                                              <p:pRg st="0" end="0"/>
                                            </p:txEl>
                                          </p:spTgt>
                                        </p:tgtEl>
                                        <p:attrNameLst>
                                          <p:attrName>style.visibility</p:attrName>
                                        </p:attrNameLst>
                                      </p:cBhvr>
                                      <p:to>
                                        <p:strVal val="visible"/>
                                      </p:to>
                                    </p:set>
                                    <p:anim calcmode="lin" valueType="num">
                                      <p:cBhvr additive="base">
                                        <p:cTn id="118" dur="10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19" dur="1000" fill="hold"/>
                                        <p:tgtEl>
                                          <p:spTgt spid="35">
                                            <p:txEl>
                                              <p:pRg st="0" end="0"/>
                                            </p:txEl>
                                          </p:spTgt>
                                        </p:tgtEl>
                                        <p:attrNameLst>
                                          <p:attrName>ppt_y</p:attrName>
                                        </p:attrNameLst>
                                      </p:cBhvr>
                                      <p:tavLst>
                                        <p:tav tm="0">
                                          <p:val>
                                            <p:strVal val="0-#ppt_h/2"/>
                                          </p:val>
                                        </p:tav>
                                        <p:tav tm="100000">
                                          <p:val>
                                            <p:strVal val="#ppt_y"/>
                                          </p:val>
                                        </p:tav>
                                      </p:tavLst>
                                    </p:anim>
                                  </p:childTnLst>
                                </p:cTn>
                              </p:par>
                              <p:par>
                                <p:cTn id="120" presetID="2" presetClass="entr" presetSubtype="1" decel="100000" fill="hold" grpId="0" nodeType="withEffect">
                                  <p:stCondLst>
                                    <p:cond delay="0"/>
                                  </p:stCondLst>
                                  <p:childTnLst>
                                    <p:set>
                                      <p:cBhvr>
                                        <p:cTn id="121" dur="1" fill="hold">
                                          <p:stCondLst>
                                            <p:cond delay="0"/>
                                          </p:stCondLst>
                                        </p:cTn>
                                        <p:tgtEl>
                                          <p:spTgt spid="11"/>
                                        </p:tgtEl>
                                        <p:attrNameLst>
                                          <p:attrName>style.visibility</p:attrName>
                                        </p:attrNameLst>
                                      </p:cBhvr>
                                      <p:to>
                                        <p:strVal val="visible"/>
                                      </p:to>
                                    </p:set>
                                    <p:anim calcmode="lin" valueType="num">
                                      <p:cBhvr additive="base">
                                        <p:cTn id="122" dur="1000" fill="hold"/>
                                        <p:tgtEl>
                                          <p:spTgt spid="11"/>
                                        </p:tgtEl>
                                        <p:attrNameLst>
                                          <p:attrName>ppt_x</p:attrName>
                                        </p:attrNameLst>
                                      </p:cBhvr>
                                      <p:tavLst>
                                        <p:tav tm="0">
                                          <p:val>
                                            <p:strVal val="#ppt_x"/>
                                          </p:val>
                                        </p:tav>
                                        <p:tav tm="100000">
                                          <p:val>
                                            <p:strVal val="#ppt_x"/>
                                          </p:val>
                                        </p:tav>
                                      </p:tavLst>
                                    </p:anim>
                                    <p:anim calcmode="lin" valueType="num">
                                      <p:cBhvr additive="base">
                                        <p:cTn id="123" dur="1000" fill="hold"/>
                                        <p:tgtEl>
                                          <p:spTgt spid="11"/>
                                        </p:tgtEl>
                                        <p:attrNameLst>
                                          <p:attrName>ppt_y</p:attrName>
                                        </p:attrNameLst>
                                      </p:cBhvr>
                                      <p:tavLst>
                                        <p:tav tm="0">
                                          <p:val>
                                            <p:strVal val="0-#ppt_h/2"/>
                                          </p:val>
                                        </p:tav>
                                        <p:tav tm="100000">
                                          <p:val>
                                            <p:strVal val="#ppt_y"/>
                                          </p:val>
                                        </p:tav>
                                      </p:tavLst>
                                    </p:anim>
                                  </p:childTnLst>
                                </p:cTn>
                              </p:par>
                              <p:par>
                                <p:cTn id="124" presetID="45" presetClass="entr" presetSubtype="0" fill="hold" grpId="1" nodeType="withEffect">
                                  <p:stCondLst>
                                    <p:cond delay="0"/>
                                  </p:stCondLst>
                                  <p:childTnLst>
                                    <p:set>
                                      <p:cBhvr>
                                        <p:cTn id="125" dur="1" fill="hold">
                                          <p:stCondLst>
                                            <p:cond delay="0"/>
                                          </p:stCondLst>
                                        </p:cTn>
                                        <p:tgtEl>
                                          <p:spTgt spid="35">
                                            <p:txEl>
                                              <p:pRg st="0" end="0"/>
                                            </p:txEl>
                                          </p:spTgt>
                                        </p:tgtEl>
                                        <p:attrNameLst>
                                          <p:attrName>style.visibility</p:attrName>
                                        </p:attrNameLst>
                                      </p:cBhvr>
                                      <p:to>
                                        <p:strVal val="visible"/>
                                      </p:to>
                                    </p:set>
                                    <p:animEffect transition="in" filter="fade">
                                      <p:cBhvr>
                                        <p:cTn id="126" dur="1000"/>
                                        <p:tgtEl>
                                          <p:spTgt spid="35">
                                            <p:txEl>
                                              <p:pRg st="0" end="0"/>
                                            </p:txEl>
                                          </p:spTgt>
                                        </p:tgtEl>
                                      </p:cBhvr>
                                    </p:animEffect>
                                    <p:anim calcmode="lin" valueType="num">
                                      <p:cBhvr>
                                        <p:cTn id="127" dur="1000" fill="hold"/>
                                        <p:tgtEl>
                                          <p:spTgt spid="35">
                                            <p:txEl>
                                              <p:pRg st="0" end="0"/>
                                            </p:txEl>
                                          </p:spTgt>
                                        </p:tgtEl>
                                        <p:attrNameLst>
                                          <p:attrName>ppt_w</p:attrName>
                                        </p:attrNameLst>
                                      </p:cBhvr>
                                      <p:tavLst>
                                        <p:tav tm="0" fmla="#ppt_w*sin(2.5*pi*$)">
                                          <p:val>
                                            <p:fltVal val="0"/>
                                          </p:val>
                                        </p:tav>
                                        <p:tav tm="100000">
                                          <p:val>
                                            <p:fltVal val="1"/>
                                          </p:val>
                                        </p:tav>
                                      </p:tavLst>
                                    </p:anim>
                                    <p:anim calcmode="lin" valueType="num">
                                      <p:cBhvr>
                                        <p:cTn id="128" dur="1000" fill="hold"/>
                                        <p:tgtEl>
                                          <p:spTgt spid="35">
                                            <p:txEl>
                                              <p:pRg st="0" end="0"/>
                                            </p:txEl>
                                          </p:spTgt>
                                        </p:tgtEl>
                                        <p:attrNameLst>
                                          <p:attrName>ppt_h</p:attrName>
                                        </p:attrNameLst>
                                      </p:cBhvr>
                                      <p:tavLst>
                                        <p:tav tm="0">
                                          <p:val>
                                            <p:strVal val="#ppt_h"/>
                                          </p:val>
                                        </p:tav>
                                        <p:tav tm="100000">
                                          <p:val>
                                            <p:strVal val="#ppt_h"/>
                                          </p:val>
                                        </p:tav>
                                      </p:tavLst>
                                    </p:anim>
                                  </p:childTnLst>
                                </p:cTn>
                              </p:par>
                              <p:par>
                                <p:cTn id="129" presetID="45" presetClass="entr" presetSubtype="0" fill="hold" grpId="1" nodeType="withEffect">
                                  <p:stCondLst>
                                    <p:cond delay="0"/>
                                  </p:stCondLst>
                                  <p:childTnLst>
                                    <p:set>
                                      <p:cBhvr>
                                        <p:cTn id="130" dur="1" fill="hold">
                                          <p:stCondLst>
                                            <p:cond delay="0"/>
                                          </p:stCondLst>
                                        </p:cTn>
                                        <p:tgtEl>
                                          <p:spTgt spid="11"/>
                                        </p:tgtEl>
                                        <p:attrNameLst>
                                          <p:attrName>style.visibility</p:attrName>
                                        </p:attrNameLst>
                                      </p:cBhvr>
                                      <p:to>
                                        <p:strVal val="visible"/>
                                      </p:to>
                                    </p:set>
                                    <p:animEffect transition="in" filter="fade">
                                      <p:cBhvr>
                                        <p:cTn id="131" dur="1000"/>
                                        <p:tgtEl>
                                          <p:spTgt spid="11"/>
                                        </p:tgtEl>
                                      </p:cBhvr>
                                    </p:animEffect>
                                    <p:anim calcmode="lin" valueType="num">
                                      <p:cBhvr>
                                        <p:cTn id="132" dur="1000" fill="hold"/>
                                        <p:tgtEl>
                                          <p:spTgt spid="11"/>
                                        </p:tgtEl>
                                        <p:attrNameLst>
                                          <p:attrName>ppt_w</p:attrName>
                                        </p:attrNameLst>
                                      </p:cBhvr>
                                      <p:tavLst>
                                        <p:tav tm="0" fmla="#ppt_w*sin(2.5*pi*$)">
                                          <p:val>
                                            <p:fltVal val="0"/>
                                          </p:val>
                                        </p:tav>
                                        <p:tav tm="100000">
                                          <p:val>
                                            <p:fltVal val="1"/>
                                          </p:val>
                                        </p:tav>
                                      </p:tavLst>
                                    </p:anim>
                                    <p:anim calcmode="lin" valueType="num">
                                      <p:cBhvr>
                                        <p:cTn id="133" dur="1000" fill="hold"/>
                                        <p:tgtEl>
                                          <p:spTgt spid="11"/>
                                        </p:tgtEl>
                                        <p:attrNameLst>
                                          <p:attrName>ppt_h</p:attrName>
                                        </p:attrNameLst>
                                      </p:cBhvr>
                                      <p:tavLst>
                                        <p:tav tm="0">
                                          <p:val>
                                            <p:strVal val="#ppt_h"/>
                                          </p:val>
                                        </p:tav>
                                        <p:tav tm="100000">
                                          <p:val>
                                            <p:strVal val="#ppt_h"/>
                                          </p:val>
                                        </p:tav>
                                      </p:tavLst>
                                    </p:anim>
                                  </p:childTnLst>
                                </p:cTn>
                              </p:par>
                            </p:childTnLst>
                          </p:cTn>
                        </p:par>
                        <p:par>
                          <p:cTn id="134" fill="hold">
                            <p:stCondLst>
                              <p:cond delay="6000"/>
                            </p:stCondLst>
                            <p:childTnLst>
                              <p:par>
                                <p:cTn id="135" presetID="2" presetClass="entr" presetSubtype="1" decel="100000" fill="hold" grpId="0" nodeType="afterEffect">
                                  <p:stCondLst>
                                    <p:cond delay="0"/>
                                  </p:stCondLst>
                                  <p:childTnLst>
                                    <p:set>
                                      <p:cBhvr>
                                        <p:cTn id="136" dur="1" fill="hold">
                                          <p:stCondLst>
                                            <p:cond delay="0"/>
                                          </p:stCondLst>
                                        </p:cTn>
                                        <p:tgtEl>
                                          <p:spTgt spid="38">
                                            <p:txEl>
                                              <p:pRg st="0" end="0"/>
                                            </p:txEl>
                                          </p:spTgt>
                                        </p:tgtEl>
                                        <p:attrNameLst>
                                          <p:attrName>style.visibility</p:attrName>
                                        </p:attrNameLst>
                                      </p:cBhvr>
                                      <p:to>
                                        <p:strVal val="visible"/>
                                      </p:to>
                                    </p:set>
                                    <p:anim calcmode="lin" valueType="num">
                                      <p:cBhvr additive="base">
                                        <p:cTn id="137"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138" dur="1000" fill="hold"/>
                                        <p:tgtEl>
                                          <p:spTgt spid="38">
                                            <p:txEl>
                                              <p:pRg st="0" end="0"/>
                                            </p:txEl>
                                          </p:spTgt>
                                        </p:tgtEl>
                                        <p:attrNameLst>
                                          <p:attrName>ppt_y</p:attrName>
                                        </p:attrNameLst>
                                      </p:cBhvr>
                                      <p:tavLst>
                                        <p:tav tm="0">
                                          <p:val>
                                            <p:strVal val="0-#ppt_h/2"/>
                                          </p:val>
                                        </p:tav>
                                        <p:tav tm="100000">
                                          <p:val>
                                            <p:strVal val="#ppt_y"/>
                                          </p:val>
                                        </p:tav>
                                      </p:tavLst>
                                    </p:anim>
                                  </p:childTnLst>
                                </p:cTn>
                              </p:par>
                              <p:par>
                                <p:cTn id="139" presetID="2" presetClass="entr" presetSubtype="1" decel="100000" fill="hold" grpId="0" nodeType="withEffect">
                                  <p:stCondLst>
                                    <p:cond delay="0"/>
                                  </p:stCondLst>
                                  <p:childTnLst>
                                    <p:set>
                                      <p:cBhvr>
                                        <p:cTn id="140" dur="1" fill="hold">
                                          <p:stCondLst>
                                            <p:cond delay="0"/>
                                          </p:stCondLst>
                                        </p:cTn>
                                        <p:tgtEl>
                                          <p:spTgt spid="13"/>
                                        </p:tgtEl>
                                        <p:attrNameLst>
                                          <p:attrName>style.visibility</p:attrName>
                                        </p:attrNameLst>
                                      </p:cBhvr>
                                      <p:to>
                                        <p:strVal val="visible"/>
                                      </p:to>
                                    </p:set>
                                    <p:anim calcmode="lin" valueType="num">
                                      <p:cBhvr additive="base">
                                        <p:cTn id="141" dur="1000" fill="hold"/>
                                        <p:tgtEl>
                                          <p:spTgt spid="13"/>
                                        </p:tgtEl>
                                        <p:attrNameLst>
                                          <p:attrName>ppt_x</p:attrName>
                                        </p:attrNameLst>
                                      </p:cBhvr>
                                      <p:tavLst>
                                        <p:tav tm="0">
                                          <p:val>
                                            <p:strVal val="#ppt_x"/>
                                          </p:val>
                                        </p:tav>
                                        <p:tav tm="100000">
                                          <p:val>
                                            <p:strVal val="#ppt_x"/>
                                          </p:val>
                                        </p:tav>
                                      </p:tavLst>
                                    </p:anim>
                                    <p:anim calcmode="lin" valueType="num">
                                      <p:cBhvr additive="base">
                                        <p:cTn id="142" dur="1000" fill="hold"/>
                                        <p:tgtEl>
                                          <p:spTgt spid="13"/>
                                        </p:tgtEl>
                                        <p:attrNameLst>
                                          <p:attrName>ppt_y</p:attrName>
                                        </p:attrNameLst>
                                      </p:cBhvr>
                                      <p:tavLst>
                                        <p:tav tm="0">
                                          <p:val>
                                            <p:strVal val="0-#ppt_h/2"/>
                                          </p:val>
                                        </p:tav>
                                        <p:tav tm="100000">
                                          <p:val>
                                            <p:strVal val="#ppt_y"/>
                                          </p:val>
                                        </p:tav>
                                      </p:tavLst>
                                    </p:anim>
                                  </p:childTnLst>
                                </p:cTn>
                              </p:par>
                              <p:par>
                                <p:cTn id="143" presetID="45" presetClass="entr" presetSubtype="0" fill="hold" grpId="1" nodeType="withEffect">
                                  <p:stCondLst>
                                    <p:cond delay="0"/>
                                  </p:stCondLst>
                                  <p:childTnLst>
                                    <p:set>
                                      <p:cBhvr>
                                        <p:cTn id="144" dur="1" fill="hold">
                                          <p:stCondLst>
                                            <p:cond delay="0"/>
                                          </p:stCondLst>
                                        </p:cTn>
                                        <p:tgtEl>
                                          <p:spTgt spid="38">
                                            <p:txEl>
                                              <p:pRg st="0" end="0"/>
                                            </p:txEl>
                                          </p:spTgt>
                                        </p:tgtEl>
                                        <p:attrNameLst>
                                          <p:attrName>style.visibility</p:attrName>
                                        </p:attrNameLst>
                                      </p:cBhvr>
                                      <p:to>
                                        <p:strVal val="visible"/>
                                      </p:to>
                                    </p:set>
                                    <p:animEffect transition="in" filter="fade">
                                      <p:cBhvr>
                                        <p:cTn id="145" dur="1000"/>
                                        <p:tgtEl>
                                          <p:spTgt spid="38">
                                            <p:txEl>
                                              <p:pRg st="0" end="0"/>
                                            </p:txEl>
                                          </p:spTgt>
                                        </p:tgtEl>
                                      </p:cBhvr>
                                    </p:animEffect>
                                    <p:anim calcmode="lin" valueType="num">
                                      <p:cBhvr>
                                        <p:cTn id="146" dur="1000" fill="hold"/>
                                        <p:tgtEl>
                                          <p:spTgt spid="38">
                                            <p:txEl>
                                              <p:pRg st="0" end="0"/>
                                            </p:txEl>
                                          </p:spTgt>
                                        </p:tgtEl>
                                        <p:attrNameLst>
                                          <p:attrName>ppt_w</p:attrName>
                                        </p:attrNameLst>
                                      </p:cBhvr>
                                      <p:tavLst>
                                        <p:tav tm="0" fmla="#ppt_w*sin(2.5*pi*$)">
                                          <p:val>
                                            <p:fltVal val="0"/>
                                          </p:val>
                                        </p:tav>
                                        <p:tav tm="100000">
                                          <p:val>
                                            <p:fltVal val="1"/>
                                          </p:val>
                                        </p:tav>
                                      </p:tavLst>
                                    </p:anim>
                                    <p:anim calcmode="lin" valueType="num">
                                      <p:cBhvr>
                                        <p:cTn id="147" dur="1000" fill="hold"/>
                                        <p:tgtEl>
                                          <p:spTgt spid="38">
                                            <p:txEl>
                                              <p:pRg st="0" end="0"/>
                                            </p:txEl>
                                          </p:spTgt>
                                        </p:tgtEl>
                                        <p:attrNameLst>
                                          <p:attrName>ppt_h</p:attrName>
                                        </p:attrNameLst>
                                      </p:cBhvr>
                                      <p:tavLst>
                                        <p:tav tm="0">
                                          <p:val>
                                            <p:strVal val="#ppt_h"/>
                                          </p:val>
                                        </p:tav>
                                        <p:tav tm="100000">
                                          <p:val>
                                            <p:strVal val="#ppt_h"/>
                                          </p:val>
                                        </p:tav>
                                      </p:tavLst>
                                    </p:anim>
                                  </p:childTnLst>
                                </p:cTn>
                              </p:par>
                              <p:par>
                                <p:cTn id="148" presetID="45" presetClass="entr" presetSubtype="0" fill="hold" grpId="1" nodeType="withEffect">
                                  <p:stCondLst>
                                    <p:cond delay="0"/>
                                  </p:stCondLst>
                                  <p:childTnLst>
                                    <p:set>
                                      <p:cBhvr>
                                        <p:cTn id="149" dur="1" fill="hold">
                                          <p:stCondLst>
                                            <p:cond delay="0"/>
                                          </p:stCondLst>
                                        </p:cTn>
                                        <p:tgtEl>
                                          <p:spTgt spid="13"/>
                                        </p:tgtEl>
                                        <p:attrNameLst>
                                          <p:attrName>style.visibility</p:attrName>
                                        </p:attrNameLst>
                                      </p:cBhvr>
                                      <p:to>
                                        <p:strVal val="visible"/>
                                      </p:to>
                                    </p:set>
                                    <p:animEffect transition="in" filter="fade">
                                      <p:cBhvr>
                                        <p:cTn id="150" dur="1000"/>
                                        <p:tgtEl>
                                          <p:spTgt spid="13"/>
                                        </p:tgtEl>
                                      </p:cBhvr>
                                    </p:animEffect>
                                    <p:anim calcmode="lin" valueType="num">
                                      <p:cBhvr>
                                        <p:cTn id="151" dur="1000" fill="hold"/>
                                        <p:tgtEl>
                                          <p:spTgt spid="13"/>
                                        </p:tgtEl>
                                        <p:attrNameLst>
                                          <p:attrName>ppt_w</p:attrName>
                                        </p:attrNameLst>
                                      </p:cBhvr>
                                      <p:tavLst>
                                        <p:tav tm="0" fmla="#ppt_w*sin(2.5*pi*$)">
                                          <p:val>
                                            <p:fltVal val="0"/>
                                          </p:val>
                                        </p:tav>
                                        <p:tav tm="100000">
                                          <p:val>
                                            <p:fltVal val="1"/>
                                          </p:val>
                                        </p:tav>
                                      </p:tavLst>
                                    </p:anim>
                                    <p:anim calcmode="lin" valueType="num">
                                      <p:cBhvr>
                                        <p:cTn id="152" dur="1000" fill="hold"/>
                                        <p:tgtEl>
                                          <p:spTgt spid="13"/>
                                        </p:tgtEl>
                                        <p:attrNameLst>
                                          <p:attrName>ppt_h</p:attrName>
                                        </p:attrNameLst>
                                      </p:cBhvr>
                                      <p:tavLst>
                                        <p:tav tm="0">
                                          <p:val>
                                            <p:strVal val="#ppt_h"/>
                                          </p:val>
                                        </p:tav>
                                        <p:tav tm="100000">
                                          <p:val>
                                            <p:strVal val="#ppt_h"/>
                                          </p:val>
                                        </p:tav>
                                      </p:tavLst>
                                    </p:anim>
                                  </p:childTnLst>
                                </p:cTn>
                              </p:par>
                            </p:childTnLst>
                          </p:cTn>
                        </p:par>
                        <p:par>
                          <p:cTn id="153" fill="hold">
                            <p:stCondLst>
                              <p:cond delay="7000"/>
                            </p:stCondLst>
                            <p:childTnLst>
                              <p:par>
                                <p:cTn id="154" presetID="2" presetClass="entr" presetSubtype="1" decel="100000" fill="hold" grpId="0" nodeType="afterEffect">
                                  <p:stCondLst>
                                    <p:cond delay="0"/>
                                  </p:stCondLst>
                                  <p:childTnLst>
                                    <p:set>
                                      <p:cBhvr>
                                        <p:cTn id="155" dur="1" fill="hold">
                                          <p:stCondLst>
                                            <p:cond delay="0"/>
                                          </p:stCondLst>
                                        </p:cTn>
                                        <p:tgtEl>
                                          <p:spTgt spid="36">
                                            <p:txEl>
                                              <p:pRg st="0" end="0"/>
                                            </p:txEl>
                                          </p:spTgt>
                                        </p:tgtEl>
                                        <p:attrNameLst>
                                          <p:attrName>style.visibility</p:attrName>
                                        </p:attrNameLst>
                                      </p:cBhvr>
                                      <p:to>
                                        <p:strVal val="visible"/>
                                      </p:to>
                                    </p:set>
                                    <p:anim calcmode="lin" valueType="num">
                                      <p:cBhvr additive="base">
                                        <p:cTn id="156"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157" dur="1000" fill="hold"/>
                                        <p:tgtEl>
                                          <p:spTgt spid="36">
                                            <p:txEl>
                                              <p:pRg st="0" end="0"/>
                                            </p:txEl>
                                          </p:spTgt>
                                        </p:tgtEl>
                                        <p:attrNameLst>
                                          <p:attrName>ppt_y</p:attrName>
                                        </p:attrNameLst>
                                      </p:cBhvr>
                                      <p:tavLst>
                                        <p:tav tm="0">
                                          <p:val>
                                            <p:strVal val="0-#ppt_h/2"/>
                                          </p:val>
                                        </p:tav>
                                        <p:tav tm="100000">
                                          <p:val>
                                            <p:strVal val="#ppt_y"/>
                                          </p:val>
                                        </p:tav>
                                      </p:tavLst>
                                    </p:anim>
                                  </p:childTnLst>
                                </p:cTn>
                              </p:par>
                              <p:par>
                                <p:cTn id="158" presetID="2" presetClass="entr" presetSubtype="1" decel="100000" fill="hold" grpId="0" nodeType="withEffect">
                                  <p:stCondLst>
                                    <p:cond delay="0"/>
                                  </p:stCondLst>
                                  <p:childTnLst>
                                    <p:set>
                                      <p:cBhvr>
                                        <p:cTn id="159" dur="1" fill="hold">
                                          <p:stCondLst>
                                            <p:cond delay="0"/>
                                          </p:stCondLst>
                                        </p:cTn>
                                        <p:tgtEl>
                                          <p:spTgt spid="12"/>
                                        </p:tgtEl>
                                        <p:attrNameLst>
                                          <p:attrName>style.visibility</p:attrName>
                                        </p:attrNameLst>
                                      </p:cBhvr>
                                      <p:to>
                                        <p:strVal val="visible"/>
                                      </p:to>
                                    </p:set>
                                    <p:anim calcmode="lin" valueType="num">
                                      <p:cBhvr additive="base">
                                        <p:cTn id="160" dur="1000" fill="hold"/>
                                        <p:tgtEl>
                                          <p:spTgt spid="12"/>
                                        </p:tgtEl>
                                        <p:attrNameLst>
                                          <p:attrName>ppt_x</p:attrName>
                                        </p:attrNameLst>
                                      </p:cBhvr>
                                      <p:tavLst>
                                        <p:tav tm="0">
                                          <p:val>
                                            <p:strVal val="#ppt_x"/>
                                          </p:val>
                                        </p:tav>
                                        <p:tav tm="100000">
                                          <p:val>
                                            <p:strVal val="#ppt_x"/>
                                          </p:val>
                                        </p:tav>
                                      </p:tavLst>
                                    </p:anim>
                                    <p:anim calcmode="lin" valueType="num">
                                      <p:cBhvr additive="base">
                                        <p:cTn id="161" dur="1000" fill="hold"/>
                                        <p:tgtEl>
                                          <p:spTgt spid="12"/>
                                        </p:tgtEl>
                                        <p:attrNameLst>
                                          <p:attrName>ppt_y</p:attrName>
                                        </p:attrNameLst>
                                      </p:cBhvr>
                                      <p:tavLst>
                                        <p:tav tm="0">
                                          <p:val>
                                            <p:strVal val="0-#ppt_h/2"/>
                                          </p:val>
                                        </p:tav>
                                        <p:tav tm="100000">
                                          <p:val>
                                            <p:strVal val="#ppt_y"/>
                                          </p:val>
                                        </p:tav>
                                      </p:tavLst>
                                    </p:anim>
                                  </p:childTnLst>
                                </p:cTn>
                              </p:par>
                              <p:par>
                                <p:cTn id="162" presetID="45" presetClass="entr" presetSubtype="0" fill="hold" grpId="1" nodeType="withEffect">
                                  <p:stCondLst>
                                    <p:cond delay="0"/>
                                  </p:stCondLst>
                                  <p:childTnLst>
                                    <p:set>
                                      <p:cBhvr>
                                        <p:cTn id="163" dur="1" fill="hold">
                                          <p:stCondLst>
                                            <p:cond delay="0"/>
                                          </p:stCondLst>
                                        </p:cTn>
                                        <p:tgtEl>
                                          <p:spTgt spid="36">
                                            <p:txEl>
                                              <p:pRg st="0" end="0"/>
                                            </p:txEl>
                                          </p:spTgt>
                                        </p:tgtEl>
                                        <p:attrNameLst>
                                          <p:attrName>style.visibility</p:attrName>
                                        </p:attrNameLst>
                                      </p:cBhvr>
                                      <p:to>
                                        <p:strVal val="visible"/>
                                      </p:to>
                                    </p:set>
                                    <p:animEffect transition="in" filter="fade">
                                      <p:cBhvr>
                                        <p:cTn id="164" dur="1000"/>
                                        <p:tgtEl>
                                          <p:spTgt spid="36">
                                            <p:txEl>
                                              <p:pRg st="0" end="0"/>
                                            </p:txEl>
                                          </p:spTgt>
                                        </p:tgtEl>
                                      </p:cBhvr>
                                    </p:animEffect>
                                    <p:anim calcmode="lin" valueType="num">
                                      <p:cBhvr>
                                        <p:cTn id="165" dur="1000" fill="hold"/>
                                        <p:tgtEl>
                                          <p:spTgt spid="36">
                                            <p:txEl>
                                              <p:pRg st="0" end="0"/>
                                            </p:txEl>
                                          </p:spTgt>
                                        </p:tgtEl>
                                        <p:attrNameLst>
                                          <p:attrName>ppt_w</p:attrName>
                                        </p:attrNameLst>
                                      </p:cBhvr>
                                      <p:tavLst>
                                        <p:tav tm="0" fmla="#ppt_w*sin(2.5*pi*$)">
                                          <p:val>
                                            <p:fltVal val="0"/>
                                          </p:val>
                                        </p:tav>
                                        <p:tav tm="100000">
                                          <p:val>
                                            <p:fltVal val="1"/>
                                          </p:val>
                                        </p:tav>
                                      </p:tavLst>
                                    </p:anim>
                                    <p:anim calcmode="lin" valueType="num">
                                      <p:cBhvr>
                                        <p:cTn id="166" dur="1000" fill="hold"/>
                                        <p:tgtEl>
                                          <p:spTgt spid="36">
                                            <p:txEl>
                                              <p:pRg st="0" end="0"/>
                                            </p:txEl>
                                          </p:spTgt>
                                        </p:tgtEl>
                                        <p:attrNameLst>
                                          <p:attrName>ppt_h</p:attrName>
                                        </p:attrNameLst>
                                      </p:cBhvr>
                                      <p:tavLst>
                                        <p:tav tm="0">
                                          <p:val>
                                            <p:strVal val="#ppt_h"/>
                                          </p:val>
                                        </p:tav>
                                        <p:tav tm="100000">
                                          <p:val>
                                            <p:strVal val="#ppt_h"/>
                                          </p:val>
                                        </p:tav>
                                      </p:tavLst>
                                    </p:anim>
                                  </p:childTnLst>
                                </p:cTn>
                              </p:par>
                              <p:par>
                                <p:cTn id="167" presetID="45" presetClass="entr" presetSubtype="0" fill="hold" grpId="1" nodeType="withEffect">
                                  <p:stCondLst>
                                    <p:cond delay="0"/>
                                  </p:stCondLst>
                                  <p:childTnLst>
                                    <p:set>
                                      <p:cBhvr>
                                        <p:cTn id="168" dur="1" fill="hold">
                                          <p:stCondLst>
                                            <p:cond delay="0"/>
                                          </p:stCondLst>
                                        </p:cTn>
                                        <p:tgtEl>
                                          <p:spTgt spid="12"/>
                                        </p:tgtEl>
                                        <p:attrNameLst>
                                          <p:attrName>style.visibility</p:attrName>
                                        </p:attrNameLst>
                                      </p:cBhvr>
                                      <p:to>
                                        <p:strVal val="visible"/>
                                      </p:to>
                                    </p:set>
                                    <p:animEffect transition="in" filter="fade">
                                      <p:cBhvr>
                                        <p:cTn id="169" dur="1000"/>
                                        <p:tgtEl>
                                          <p:spTgt spid="12"/>
                                        </p:tgtEl>
                                      </p:cBhvr>
                                    </p:animEffect>
                                    <p:anim calcmode="lin" valueType="num">
                                      <p:cBhvr>
                                        <p:cTn id="170" dur="1000" fill="hold"/>
                                        <p:tgtEl>
                                          <p:spTgt spid="12"/>
                                        </p:tgtEl>
                                        <p:attrNameLst>
                                          <p:attrName>ppt_w</p:attrName>
                                        </p:attrNameLst>
                                      </p:cBhvr>
                                      <p:tavLst>
                                        <p:tav tm="0" fmla="#ppt_w*sin(2.5*pi*$)">
                                          <p:val>
                                            <p:fltVal val="0"/>
                                          </p:val>
                                        </p:tav>
                                        <p:tav tm="100000">
                                          <p:val>
                                            <p:fltVal val="1"/>
                                          </p:val>
                                        </p:tav>
                                      </p:tavLst>
                                    </p:anim>
                                    <p:anim calcmode="lin" valueType="num">
                                      <p:cBhvr>
                                        <p:cTn id="171" dur="1000" fill="hold"/>
                                        <p:tgtEl>
                                          <p:spTgt spid="12"/>
                                        </p:tgtEl>
                                        <p:attrNameLst>
                                          <p:attrName>ppt_h</p:attrName>
                                        </p:attrNameLst>
                                      </p:cBhvr>
                                      <p:tavLst>
                                        <p:tav tm="0">
                                          <p:val>
                                            <p:strVal val="#ppt_h"/>
                                          </p:val>
                                        </p:tav>
                                        <p:tav tm="100000">
                                          <p:val>
                                            <p:strVal val="#ppt_h"/>
                                          </p:val>
                                        </p:tav>
                                      </p:tavLst>
                                    </p:anim>
                                  </p:childTnLst>
                                </p:cTn>
                              </p:par>
                            </p:childTnLst>
                          </p:cTn>
                        </p:par>
                        <p:par>
                          <p:cTn id="172" fill="hold">
                            <p:stCondLst>
                              <p:cond delay="8000"/>
                            </p:stCondLst>
                            <p:childTnLst>
                              <p:par>
                                <p:cTn id="173" presetID="53" presetClass="entr" presetSubtype="528" fill="hold" grpId="0" nodeType="afterEffect">
                                  <p:stCondLst>
                                    <p:cond delay="0"/>
                                  </p:stCondLst>
                                  <p:childTnLst>
                                    <p:set>
                                      <p:cBhvr>
                                        <p:cTn id="174" dur="1" fill="hold">
                                          <p:stCondLst>
                                            <p:cond delay="0"/>
                                          </p:stCondLst>
                                        </p:cTn>
                                        <p:tgtEl>
                                          <p:spTgt spid="24"/>
                                        </p:tgtEl>
                                        <p:attrNameLst>
                                          <p:attrName>style.visibility</p:attrName>
                                        </p:attrNameLst>
                                      </p:cBhvr>
                                      <p:to>
                                        <p:strVal val="visible"/>
                                      </p:to>
                                    </p:set>
                                    <p:anim calcmode="lin" valueType="num">
                                      <p:cBhvr>
                                        <p:cTn id="175" dur="500" fill="hold"/>
                                        <p:tgtEl>
                                          <p:spTgt spid="24"/>
                                        </p:tgtEl>
                                        <p:attrNameLst>
                                          <p:attrName>ppt_w</p:attrName>
                                        </p:attrNameLst>
                                      </p:cBhvr>
                                      <p:tavLst>
                                        <p:tav tm="0">
                                          <p:val>
                                            <p:fltVal val="0"/>
                                          </p:val>
                                        </p:tav>
                                        <p:tav tm="100000">
                                          <p:val>
                                            <p:strVal val="#ppt_w"/>
                                          </p:val>
                                        </p:tav>
                                      </p:tavLst>
                                    </p:anim>
                                    <p:anim calcmode="lin" valueType="num">
                                      <p:cBhvr>
                                        <p:cTn id="176" dur="500" fill="hold"/>
                                        <p:tgtEl>
                                          <p:spTgt spid="24"/>
                                        </p:tgtEl>
                                        <p:attrNameLst>
                                          <p:attrName>ppt_h</p:attrName>
                                        </p:attrNameLst>
                                      </p:cBhvr>
                                      <p:tavLst>
                                        <p:tav tm="0">
                                          <p:val>
                                            <p:fltVal val="0"/>
                                          </p:val>
                                        </p:tav>
                                        <p:tav tm="100000">
                                          <p:val>
                                            <p:strVal val="#ppt_h"/>
                                          </p:val>
                                        </p:tav>
                                      </p:tavLst>
                                    </p:anim>
                                    <p:animEffect transition="in" filter="fade">
                                      <p:cBhvr>
                                        <p:cTn id="177" dur="500"/>
                                        <p:tgtEl>
                                          <p:spTgt spid="24"/>
                                        </p:tgtEl>
                                      </p:cBhvr>
                                    </p:animEffect>
                                    <p:anim calcmode="lin" valueType="num">
                                      <p:cBhvr>
                                        <p:cTn id="178" dur="500" fill="hold"/>
                                        <p:tgtEl>
                                          <p:spTgt spid="24"/>
                                        </p:tgtEl>
                                        <p:attrNameLst>
                                          <p:attrName>ppt_x</p:attrName>
                                        </p:attrNameLst>
                                      </p:cBhvr>
                                      <p:tavLst>
                                        <p:tav tm="0">
                                          <p:val>
                                            <p:fltVal val="0.5"/>
                                          </p:val>
                                        </p:tav>
                                        <p:tav tm="100000">
                                          <p:val>
                                            <p:strVal val="#ppt_x"/>
                                          </p:val>
                                        </p:tav>
                                      </p:tavLst>
                                    </p:anim>
                                    <p:anim calcmode="lin" valueType="num">
                                      <p:cBhvr>
                                        <p:cTn id="179" dur="500" fill="hold"/>
                                        <p:tgtEl>
                                          <p:spTgt spid="24"/>
                                        </p:tgtEl>
                                        <p:attrNameLst>
                                          <p:attrName>ppt_y</p:attrName>
                                        </p:attrNameLst>
                                      </p:cBhvr>
                                      <p:tavLst>
                                        <p:tav tm="0">
                                          <p:val>
                                            <p:fltVal val="0.5"/>
                                          </p:val>
                                        </p:tav>
                                        <p:tav tm="100000">
                                          <p:val>
                                            <p:strVal val="#ppt_y"/>
                                          </p:val>
                                        </p:tav>
                                      </p:tavLst>
                                    </p:anim>
                                  </p:childTnLst>
                                </p:cTn>
                              </p:par>
                              <p:par>
                                <p:cTn id="180" presetID="53" presetClass="entr" presetSubtype="528" fill="hold" grpId="0" nodeType="withEffect">
                                  <p:stCondLst>
                                    <p:cond delay="100"/>
                                  </p:stCondLst>
                                  <p:childTnLst>
                                    <p:set>
                                      <p:cBhvr>
                                        <p:cTn id="181" dur="1" fill="hold">
                                          <p:stCondLst>
                                            <p:cond delay="0"/>
                                          </p:stCondLst>
                                        </p:cTn>
                                        <p:tgtEl>
                                          <p:spTgt spid="15"/>
                                        </p:tgtEl>
                                        <p:attrNameLst>
                                          <p:attrName>style.visibility</p:attrName>
                                        </p:attrNameLst>
                                      </p:cBhvr>
                                      <p:to>
                                        <p:strVal val="visible"/>
                                      </p:to>
                                    </p:set>
                                    <p:anim calcmode="lin" valueType="num">
                                      <p:cBhvr>
                                        <p:cTn id="182" dur="500" fill="hold"/>
                                        <p:tgtEl>
                                          <p:spTgt spid="15"/>
                                        </p:tgtEl>
                                        <p:attrNameLst>
                                          <p:attrName>ppt_w</p:attrName>
                                        </p:attrNameLst>
                                      </p:cBhvr>
                                      <p:tavLst>
                                        <p:tav tm="0">
                                          <p:val>
                                            <p:fltVal val="0"/>
                                          </p:val>
                                        </p:tav>
                                        <p:tav tm="100000">
                                          <p:val>
                                            <p:strVal val="#ppt_w"/>
                                          </p:val>
                                        </p:tav>
                                      </p:tavLst>
                                    </p:anim>
                                    <p:anim calcmode="lin" valueType="num">
                                      <p:cBhvr>
                                        <p:cTn id="183" dur="500" fill="hold"/>
                                        <p:tgtEl>
                                          <p:spTgt spid="15"/>
                                        </p:tgtEl>
                                        <p:attrNameLst>
                                          <p:attrName>ppt_h</p:attrName>
                                        </p:attrNameLst>
                                      </p:cBhvr>
                                      <p:tavLst>
                                        <p:tav tm="0">
                                          <p:val>
                                            <p:fltVal val="0"/>
                                          </p:val>
                                        </p:tav>
                                        <p:tav tm="100000">
                                          <p:val>
                                            <p:strVal val="#ppt_h"/>
                                          </p:val>
                                        </p:tav>
                                      </p:tavLst>
                                    </p:anim>
                                    <p:animEffect transition="in" filter="fade">
                                      <p:cBhvr>
                                        <p:cTn id="184" dur="500"/>
                                        <p:tgtEl>
                                          <p:spTgt spid="15"/>
                                        </p:tgtEl>
                                      </p:cBhvr>
                                    </p:animEffect>
                                    <p:anim calcmode="lin" valueType="num">
                                      <p:cBhvr>
                                        <p:cTn id="185" dur="500" fill="hold"/>
                                        <p:tgtEl>
                                          <p:spTgt spid="15"/>
                                        </p:tgtEl>
                                        <p:attrNameLst>
                                          <p:attrName>ppt_x</p:attrName>
                                        </p:attrNameLst>
                                      </p:cBhvr>
                                      <p:tavLst>
                                        <p:tav tm="0">
                                          <p:val>
                                            <p:fltVal val="0.5"/>
                                          </p:val>
                                        </p:tav>
                                        <p:tav tm="100000">
                                          <p:val>
                                            <p:strVal val="#ppt_x"/>
                                          </p:val>
                                        </p:tav>
                                      </p:tavLst>
                                    </p:anim>
                                    <p:anim calcmode="lin" valueType="num">
                                      <p:cBhvr>
                                        <p:cTn id="186" dur="500" fill="hold"/>
                                        <p:tgtEl>
                                          <p:spTgt spid="15"/>
                                        </p:tgtEl>
                                        <p:attrNameLst>
                                          <p:attrName>ppt_y</p:attrName>
                                        </p:attrNameLst>
                                      </p:cBhvr>
                                      <p:tavLst>
                                        <p:tav tm="0">
                                          <p:val>
                                            <p:fltVal val="0.5"/>
                                          </p:val>
                                        </p:tav>
                                        <p:tav tm="100000">
                                          <p:val>
                                            <p:strVal val="#ppt_y"/>
                                          </p:val>
                                        </p:tav>
                                      </p:tavLst>
                                    </p:anim>
                                  </p:childTnLst>
                                </p:cTn>
                              </p:par>
                              <p:par>
                                <p:cTn id="187" presetID="53" presetClass="entr" presetSubtype="528" fill="hold" grpId="0" nodeType="withEffect">
                                  <p:stCondLst>
                                    <p:cond delay="200"/>
                                  </p:stCondLst>
                                  <p:childTnLst>
                                    <p:set>
                                      <p:cBhvr>
                                        <p:cTn id="188" dur="1" fill="hold">
                                          <p:stCondLst>
                                            <p:cond delay="0"/>
                                          </p:stCondLst>
                                        </p:cTn>
                                        <p:tgtEl>
                                          <p:spTgt spid="17"/>
                                        </p:tgtEl>
                                        <p:attrNameLst>
                                          <p:attrName>style.visibility</p:attrName>
                                        </p:attrNameLst>
                                      </p:cBhvr>
                                      <p:to>
                                        <p:strVal val="visible"/>
                                      </p:to>
                                    </p:set>
                                    <p:anim calcmode="lin" valueType="num">
                                      <p:cBhvr>
                                        <p:cTn id="189" dur="500" fill="hold"/>
                                        <p:tgtEl>
                                          <p:spTgt spid="17"/>
                                        </p:tgtEl>
                                        <p:attrNameLst>
                                          <p:attrName>ppt_w</p:attrName>
                                        </p:attrNameLst>
                                      </p:cBhvr>
                                      <p:tavLst>
                                        <p:tav tm="0">
                                          <p:val>
                                            <p:fltVal val="0"/>
                                          </p:val>
                                        </p:tav>
                                        <p:tav tm="100000">
                                          <p:val>
                                            <p:strVal val="#ppt_w"/>
                                          </p:val>
                                        </p:tav>
                                      </p:tavLst>
                                    </p:anim>
                                    <p:anim calcmode="lin" valueType="num">
                                      <p:cBhvr>
                                        <p:cTn id="190" dur="500" fill="hold"/>
                                        <p:tgtEl>
                                          <p:spTgt spid="17"/>
                                        </p:tgtEl>
                                        <p:attrNameLst>
                                          <p:attrName>ppt_h</p:attrName>
                                        </p:attrNameLst>
                                      </p:cBhvr>
                                      <p:tavLst>
                                        <p:tav tm="0">
                                          <p:val>
                                            <p:fltVal val="0"/>
                                          </p:val>
                                        </p:tav>
                                        <p:tav tm="100000">
                                          <p:val>
                                            <p:strVal val="#ppt_h"/>
                                          </p:val>
                                        </p:tav>
                                      </p:tavLst>
                                    </p:anim>
                                    <p:animEffect transition="in" filter="fade">
                                      <p:cBhvr>
                                        <p:cTn id="191" dur="500"/>
                                        <p:tgtEl>
                                          <p:spTgt spid="17"/>
                                        </p:tgtEl>
                                      </p:cBhvr>
                                    </p:animEffect>
                                    <p:anim calcmode="lin" valueType="num">
                                      <p:cBhvr>
                                        <p:cTn id="192" dur="500" fill="hold"/>
                                        <p:tgtEl>
                                          <p:spTgt spid="17"/>
                                        </p:tgtEl>
                                        <p:attrNameLst>
                                          <p:attrName>ppt_x</p:attrName>
                                        </p:attrNameLst>
                                      </p:cBhvr>
                                      <p:tavLst>
                                        <p:tav tm="0">
                                          <p:val>
                                            <p:fltVal val="0.5"/>
                                          </p:val>
                                        </p:tav>
                                        <p:tav tm="100000">
                                          <p:val>
                                            <p:strVal val="#ppt_x"/>
                                          </p:val>
                                        </p:tav>
                                      </p:tavLst>
                                    </p:anim>
                                    <p:anim calcmode="lin" valueType="num">
                                      <p:cBhvr>
                                        <p:cTn id="193" dur="500" fill="hold"/>
                                        <p:tgtEl>
                                          <p:spTgt spid="17"/>
                                        </p:tgtEl>
                                        <p:attrNameLst>
                                          <p:attrName>ppt_y</p:attrName>
                                        </p:attrNameLst>
                                      </p:cBhvr>
                                      <p:tavLst>
                                        <p:tav tm="0">
                                          <p:val>
                                            <p:fltVal val="0.5"/>
                                          </p:val>
                                        </p:tav>
                                        <p:tav tm="100000">
                                          <p:val>
                                            <p:strVal val="#ppt_y"/>
                                          </p:val>
                                        </p:tav>
                                      </p:tavLst>
                                    </p:anim>
                                  </p:childTnLst>
                                </p:cTn>
                              </p:par>
                              <p:par>
                                <p:cTn id="194" presetID="53" presetClass="entr" presetSubtype="528" fill="hold" grpId="0" nodeType="withEffect">
                                  <p:stCondLst>
                                    <p:cond delay="300"/>
                                  </p:stCondLst>
                                  <p:childTnLst>
                                    <p:set>
                                      <p:cBhvr>
                                        <p:cTn id="195" dur="1" fill="hold">
                                          <p:stCondLst>
                                            <p:cond delay="0"/>
                                          </p:stCondLst>
                                        </p:cTn>
                                        <p:tgtEl>
                                          <p:spTgt spid="27"/>
                                        </p:tgtEl>
                                        <p:attrNameLst>
                                          <p:attrName>style.visibility</p:attrName>
                                        </p:attrNameLst>
                                      </p:cBhvr>
                                      <p:to>
                                        <p:strVal val="visible"/>
                                      </p:to>
                                    </p:set>
                                    <p:anim calcmode="lin" valueType="num">
                                      <p:cBhvr>
                                        <p:cTn id="196" dur="500" fill="hold"/>
                                        <p:tgtEl>
                                          <p:spTgt spid="27"/>
                                        </p:tgtEl>
                                        <p:attrNameLst>
                                          <p:attrName>ppt_w</p:attrName>
                                        </p:attrNameLst>
                                      </p:cBhvr>
                                      <p:tavLst>
                                        <p:tav tm="0">
                                          <p:val>
                                            <p:fltVal val="0"/>
                                          </p:val>
                                        </p:tav>
                                        <p:tav tm="100000">
                                          <p:val>
                                            <p:strVal val="#ppt_w"/>
                                          </p:val>
                                        </p:tav>
                                      </p:tavLst>
                                    </p:anim>
                                    <p:anim calcmode="lin" valueType="num">
                                      <p:cBhvr>
                                        <p:cTn id="197" dur="500" fill="hold"/>
                                        <p:tgtEl>
                                          <p:spTgt spid="27"/>
                                        </p:tgtEl>
                                        <p:attrNameLst>
                                          <p:attrName>ppt_h</p:attrName>
                                        </p:attrNameLst>
                                      </p:cBhvr>
                                      <p:tavLst>
                                        <p:tav tm="0">
                                          <p:val>
                                            <p:fltVal val="0"/>
                                          </p:val>
                                        </p:tav>
                                        <p:tav tm="100000">
                                          <p:val>
                                            <p:strVal val="#ppt_h"/>
                                          </p:val>
                                        </p:tav>
                                      </p:tavLst>
                                    </p:anim>
                                    <p:animEffect transition="in" filter="fade">
                                      <p:cBhvr>
                                        <p:cTn id="198" dur="500"/>
                                        <p:tgtEl>
                                          <p:spTgt spid="27"/>
                                        </p:tgtEl>
                                      </p:cBhvr>
                                    </p:animEffect>
                                    <p:anim calcmode="lin" valueType="num">
                                      <p:cBhvr>
                                        <p:cTn id="199" dur="500" fill="hold"/>
                                        <p:tgtEl>
                                          <p:spTgt spid="27"/>
                                        </p:tgtEl>
                                        <p:attrNameLst>
                                          <p:attrName>ppt_x</p:attrName>
                                        </p:attrNameLst>
                                      </p:cBhvr>
                                      <p:tavLst>
                                        <p:tav tm="0">
                                          <p:val>
                                            <p:fltVal val="0.5"/>
                                          </p:val>
                                        </p:tav>
                                        <p:tav tm="100000">
                                          <p:val>
                                            <p:strVal val="#ppt_x"/>
                                          </p:val>
                                        </p:tav>
                                      </p:tavLst>
                                    </p:anim>
                                    <p:anim calcmode="lin" valueType="num">
                                      <p:cBhvr>
                                        <p:cTn id="200" dur="500" fill="hold"/>
                                        <p:tgtEl>
                                          <p:spTgt spid="27"/>
                                        </p:tgtEl>
                                        <p:attrNameLst>
                                          <p:attrName>ppt_y</p:attrName>
                                        </p:attrNameLst>
                                      </p:cBhvr>
                                      <p:tavLst>
                                        <p:tav tm="0">
                                          <p:val>
                                            <p:fltVal val="0.5"/>
                                          </p:val>
                                        </p:tav>
                                        <p:tav tm="100000">
                                          <p:val>
                                            <p:strVal val="#ppt_y"/>
                                          </p:val>
                                        </p:tav>
                                      </p:tavLst>
                                    </p:anim>
                                  </p:childTnLst>
                                </p:cTn>
                              </p:par>
                              <p:par>
                                <p:cTn id="201" presetID="53" presetClass="entr" presetSubtype="528" fill="hold" grpId="0" nodeType="withEffect">
                                  <p:stCondLst>
                                    <p:cond delay="400"/>
                                  </p:stCondLst>
                                  <p:childTnLst>
                                    <p:set>
                                      <p:cBhvr>
                                        <p:cTn id="202" dur="1" fill="hold">
                                          <p:stCondLst>
                                            <p:cond delay="0"/>
                                          </p:stCondLst>
                                        </p:cTn>
                                        <p:tgtEl>
                                          <p:spTgt spid="25"/>
                                        </p:tgtEl>
                                        <p:attrNameLst>
                                          <p:attrName>style.visibility</p:attrName>
                                        </p:attrNameLst>
                                      </p:cBhvr>
                                      <p:to>
                                        <p:strVal val="visible"/>
                                      </p:to>
                                    </p:set>
                                    <p:anim calcmode="lin" valueType="num">
                                      <p:cBhvr>
                                        <p:cTn id="203" dur="500" fill="hold"/>
                                        <p:tgtEl>
                                          <p:spTgt spid="25"/>
                                        </p:tgtEl>
                                        <p:attrNameLst>
                                          <p:attrName>ppt_w</p:attrName>
                                        </p:attrNameLst>
                                      </p:cBhvr>
                                      <p:tavLst>
                                        <p:tav tm="0">
                                          <p:val>
                                            <p:fltVal val="0"/>
                                          </p:val>
                                        </p:tav>
                                        <p:tav tm="100000">
                                          <p:val>
                                            <p:strVal val="#ppt_w"/>
                                          </p:val>
                                        </p:tav>
                                      </p:tavLst>
                                    </p:anim>
                                    <p:anim calcmode="lin" valueType="num">
                                      <p:cBhvr>
                                        <p:cTn id="204" dur="500" fill="hold"/>
                                        <p:tgtEl>
                                          <p:spTgt spid="25"/>
                                        </p:tgtEl>
                                        <p:attrNameLst>
                                          <p:attrName>ppt_h</p:attrName>
                                        </p:attrNameLst>
                                      </p:cBhvr>
                                      <p:tavLst>
                                        <p:tav tm="0">
                                          <p:val>
                                            <p:fltVal val="0"/>
                                          </p:val>
                                        </p:tav>
                                        <p:tav tm="100000">
                                          <p:val>
                                            <p:strVal val="#ppt_h"/>
                                          </p:val>
                                        </p:tav>
                                      </p:tavLst>
                                    </p:anim>
                                    <p:animEffect transition="in" filter="fade">
                                      <p:cBhvr>
                                        <p:cTn id="205" dur="500"/>
                                        <p:tgtEl>
                                          <p:spTgt spid="25"/>
                                        </p:tgtEl>
                                      </p:cBhvr>
                                    </p:animEffect>
                                    <p:anim calcmode="lin" valueType="num">
                                      <p:cBhvr>
                                        <p:cTn id="206" dur="500" fill="hold"/>
                                        <p:tgtEl>
                                          <p:spTgt spid="25"/>
                                        </p:tgtEl>
                                        <p:attrNameLst>
                                          <p:attrName>ppt_x</p:attrName>
                                        </p:attrNameLst>
                                      </p:cBhvr>
                                      <p:tavLst>
                                        <p:tav tm="0">
                                          <p:val>
                                            <p:fltVal val="0.5"/>
                                          </p:val>
                                        </p:tav>
                                        <p:tav tm="100000">
                                          <p:val>
                                            <p:strVal val="#ppt_x"/>
                                          </p:val>
                                        </p:tav>
                                      </p:tavLst>
                                    </p:anim>
                                    <p:anim calcmode="lin" valueType="num">
                                      <p:cBhvr>
                                        <p:cTn id="207" dur="500" fill="hold"/>
                                        <p:tgtEl>
                                          <p:spTgt spid="25"/>
                                        </p:tgtEl>
                                        <p:attrNameLst>
                                          <p:attrName>ppt_y</p:attrName>
                                        </p:attrNameLst>
                                      </p:cBhvr>
                                      <p:tavLst>
                                        <p:tav tm="0">
                                          <p:val>
                                            <p:fltVal val="0.5"/>
                                          </p:val>
                                        </p:tav>
                                        <p:tav tm="100000">
                                          <p:val>
                                            <p:strVal val="#ppt_y"/>
                                          </p:val>
                                        </p:tav>
                                      </p:tavLst>
                                    </p:anim>
                                  </p:childTnLst>
                                </p:cTn>
                              </p:par>
                              <p:par>
                                <p:cTn id="208" presetID="53" presetClass="entr" presetSubtype="528" fill="hold" grpId="0" nodeType="withEffect">
                                  <p:stCondLst>
                                    <p:cond delay="500"/>
                                  </p:stCondLst>
                                  <p:childTnLst>
                                    <p:set>
                                      <p:cBhvr>
                                        <p:cTn id="209" dur="1" fill="hold">
                                          <p:stCondLst>
                                            <p:cond delay="0"/>
                                          </p:stCondLst>
                                        </p:cTn>
                                        <p:tgtEl>
                                          <p:spTgt spid="16"/>
                                        </p:tgtEl>
                                        <p:attrNameLst>
                                          <p:attrName>style.visibility</p:attrName>
                                        </p:attrNameLst>
                                      </p:cBhvr>
                                      <p:to>
                                        <p:strVal val="visible"/>
                                      </p:to>
                                    </p:set>
                                    <p:anim calcmode="lin" valueType="num">
                                      <p:cBhvr>
                                        <p:cTn id="210" dur="500" fill="hold"/>
                                        <p:tgtEl>
                                          <p:spTgt spid="16"/>
                                        </p:tgtEl>
                                        <p:attrNameLst>
                                          <p:attrName>ppt_w</p:attrName>
                                        </p:attrNameLst>
                                      </p:cBhvr>
                                      <p:tavLst>
                                        <p:tav tm="0">
                                          <p:val>
                                            <p:fltVal val="0"/>
                                          </p:val>
                                        </p:tav>
                                        <p:tav tm="100000">
                                          <p:val>
                                            <p:strVal val="#ppt_w"/>
                                          </p:val>
                                        </p:tav>
                                      </p:tavLst>
                                    </p:anim>
                                    <p:anim calcmode="lin" valueType="num">
                                      <p:cBhvr>
                                        <p:cTn id="211" dur="500" fill="hold"/>
                                        <p:tgtEl>
                                          <p:spTgt spid="16"/>
                                        </p:tgtEl>
                                        <p:attrNameLst>
                                          <p:attrName>ppt_h</p:attrName>
                                        </p:attrNameLst>
                                      </p:cBhvr>
                                      <p:tavLst>
                                        <p:tav tm="0">
                                          <p:val>
                                            <p:fltVal val="0"/>
                                          </p:val>
                                        </p:tav>
                                        <p:tav tm="100000">
                                          <p:val>
                                            <p:strVal val="#ppt_h"/>
                                          </p:val>
                                        </p:tav>
                                      </p:tavLst>
                                    </p:anim>
                                    <p:animEffect transition="in" filter="fade">
                                      <p:cBhvr>
                                        <p:cTn id="212" dur="500"/>
                                        <p:tgtEl>
                                          <p:spTgt spid="16"/>
                                        </p:tgtEl>
                                      </p:cBhvr>
                                    </p:animEffect>
                                    <p:anim calcmode="lin" valueType="num">
                                      <p:cBhvr>
                                        <p:cTn id="213" dur="500" fill="hold"/>
                                        <p:tgtEl>
                                          <p:spTgt spid="16"/>
                                        </p:tgtEl>
                                        <p:attrNameLst>
                                          <p:attrName>ppt_x</p:attrName>
                                        </p:attrNameLst>
                                      </p:cBhvr>
                                      <p:tavLst>
                                        <p:tav tm="0">
                                          <p:val>
                                            <p:fltVal val="0.5"/>
                                          </p:val>
                                        </p:tav>
                                        <p:tav tm="100000">
                                          <p:val>
                                            <p:strVal val="#ppt_x"/>
                                          </p:val>
                                        </p:tav>
                                      </p:tavLst>
                                    </p:anim>
                                    <p:anim calcmode="lin" valueType="num">
                                      <p:cBhvr>
                                        <p:cTn id="214" dur="500" fill="hold"/>
                                        <p:tgtEl>
                                          <p:spTgt spid="16"/>
                                        </p:tgtEl>
                                        <p:attrNameLst>
                                          <p:attrName>ppt_y</p:attrName>
                                        </p:attrNameLst>
                                      </p:cBhvr>
                                      <p:tavLst>
                                        <p:tav tm="0">
                                          <p:val>
                                            <p:fltVal val="0.5"/>
                                          </p:val>
                                        </p:tav>
                                        <p:tav tm="100000">
                                          <p:val>
                                            <p:strVal val="#ppt_y"/>
                                          </p:val>
                                        </p:tav>
                                      </p:tavLst>
                                    </p:anim>
                                  </p:childTnLst>
                                </p:cTn>
                              </p:par>
                              <p:par>
                                <p:cTn id="215" presetID="53" presetClass="entr" presetSubtype="528" fill="hold" grpId="0" nodeType="withEffect">
                                  <p:stCondLst>
                                    <p:cond delay="600"/>
                                  </p:stCondLst>
                                  <p:childTnLst>
                                    <p:set>
                                      <p:cBhvr>
                                        <p:cTn id="216" dur="1" fill="hold">
                                          <p:stCondLst>
                                            <p:cond delay="0"/>
                                          </p:stCondLst>
                                        </p:cTn>
                                        <p:tgtEl>
                                          <p:spTgt spid="23"/>
                                        </p:tgtEl>
                                        <p:attrNameLst>
                                          <p:attrName>style.visibility</p:attrName>
                                        </p:attrNameLst>
                                      </p:cBhvr>
                                      <p:to>
                                        <p:strVal val="visible"/>
                                      </p:to>
                                    </p:set>
                                    <p:anim calcmode="lin" valueType="num">
                                      <p:cBhvr>
                                        <p:cTn id="217" dur="500" fill="hold"/>
                                        <p:tgtEl>
                                          <p:spTgt spid="23"/>
                                        </p:tgtEl>
                                        <p:attrNameLst>
                                          <p:attrName>ppt_w</p:attrName>
                                        </p:attrNameLst>
                                      </p:cBhvr>
                                      <p:tavLst>
                                        <p:tav tm="0">
                                          <p:val>
                                            <p:fltVal val="0"/>
                                          </p:val>
                                        </p:tav>
                                        <p:tav tm="100000">
                                          <p:val>
                                            <p:strVal val="#ppt_w"/>
                                          </p:val>
                                        </p:tav>
                                      </p:tavLst>
                                    </p:anim>
                                    <p:anim calcmode="lin" valueType="num">
                                      <p:cBhvr>
                                        <p:cTn id="218" dur="500" fill="hold"/>
                                        <p:tgtEl>
                                          <p:spTgt spid="23"/>
                                        </p:tgtEl>
                                        <p:attrNameLst>
                                          <p:attrName>ppt_h</p:attrName>
                                        </p:attrNameLst>
                                      </p:cBhvr>
                                      <p:tavLst>
                                        <p:tav tm="0">
                                          <p:val>
                                            <p:fltVal val="0"/>
                                          </p:val>
                                        </p:tav>
                                        <p:tav tm="100000">
                                          <p:val>
                                            <p:strVal val="#ppt_h"/>
                                          </p:val>
                                        </p:tav>
                                      </p:tavLst>
                                    </p:anim>
                                    <p:animEffect transition="in" filter="fade">
                                      <p:cBhvr>
                                        <p:cTn id="219" dur="500"/>
                                        <p:tgtEl>
                                          <p:spTgt spid="23"/>
                                        </p:tgtEl>
                                      </p:cBhvr>
                                    </p:animEffect>
                                    <p:anim calcmode="lin" valueType="num">
                                      <p:cBhvr>
                                        <p:cTn id="220" dur="500" fill="hold"/>
                                        <p:tgtEl>
                                          <p:spTgt spid="23"/>
                                        </p:tgtEl>
                                        <p:attrNameLst>
                                          <p:attrName>ppt_x</p:attrName>
                                        </p:attrNameLst>
                                      </p:cBhvr>
                                      <p:tavLst>
                                        <p:tav tm="0">
                                          <p:val>
                                            <p:fltVal val="0.5"/>
                                          </p:val>
                                        </p:tav>
                                        <p:tav tm="100000">
                                          <p:val>
                                            <p:strVal val="#ppt_x"/>
                                          </p:val>
                                        </p:tav>
                                      </p:tavLst>
                                    </p:anim>
                                    <p:anim calcmode="lin" valueType="num">
                                      <p:cBhvr>
                                        <p:cTn id="221" dur="500" fill="hold"/>
                                        <p:tgtEl>
                                          <p:spTgt spid="23"/>
                                        </p:tgtEl>
                                        <p:attrNameLst>
                                          <p:attrName>ppt_y</p:attrName>
                                        </p:attrNameLst>
                                      </p:cBhvr>
                                      <p:tavLst>
                                        <p:tav tm="0">
                                          <p:val>
                                            <p:fltVal val="0.5"/>
                                          </p:val>
                                        </p:tav>
                                        <p:tav tm="100000">
                                          <p:val>
                                            <p:strVal val="#ppt_y"/>
                                          </p:val>
                                        </p:tav>
                                      </p:tavLst>
                                    </p:anim>
                                  </p:childTnLst>
                                </p:cTn>
                              </p:par>
                              <p:par>
                                <p:cTn id="222" presetID="53" presetClass="entr" presetSubtype="528" fill="hold" grpId="0" nodeType="withEffect">
                                  <p:stCondLst>
                                    <p:cond delay="700"/>
                                  </p:stCondLst>
                                  <p:childTnLst>
                                    <p:set>
                                      <p:cBhvr>
                                        <p:cTn id="223" dur="1" fill="hold">
                                          <p:stCondLst>
                                            <p:cond delay="0"/>
                                          </p:stCondLst>
                                        </p:cTn>
                                        <p:tgtEl>
                                          <p:spTgt spid="18"/>
                                        </p:tgtEl>
                                        <p:attrNameLst>
                                          <p:attrName>style.visibility</p:attrName>
                                        </p:attrNameLst>
                                      </p:cBhvr>
                                      <p:to>
                                        <p:strVal val="visible"/>
                                      </p:to>
                                    </p:set>
                                    <p:anim calcmode="lin" valueType="num">
                                      <p:cBhvr>
                                        <p:cTn id="224" dur="500" fill="hold"/>
                                        <p:tgtEl>
                                          <p:spTgt spid="18"/>
                                        </p:tgtEl>
                                        <p:attrNameLst>
                                          <p:attrName>ppt_w</p:attrName>
                                        </p:attrNameLst>
                                      </p:cBhvr>
                                      <p:tavLst>
                                        <p:tav tm="0">
                                          <p:val>
                                            <p:fltVal val="0"/>
                                          </p:val>
                                        </p:tav>
                                        <p:tav tm="100000">
                                          <p:val>
                                            <p:strVal val="#ppt_w"/>
                                          </p:val>
                                        </p:tav>
                                      </p:tavLst>
                                    </p:anim>
                                    <p:anim calcmode="lin" valueType="num">
                                      <p:cBhvr>
                                        <p:cTn id="225" dur="500" fill="hold"/>
                                        <p:tgtEl>
                                          <p:spTgt spid="18"/>
                                        </p:tgtEl>
                                        <p:attrNameLst>
                                          <p:attrName>ppt_h</p:attrName>
                                        </p:attrNameLst>
                                      </p:cBhvr>
                                      <p:tavLst>
                                        <p:tav tm="0">
                                          <p:val>
                                            <p:fltVal val="0"/>
                                          </p:val>
                                        </p:tav>
                                        <p:tav tm="100000">
                                          <p:val>
                                            <p:strVal val="#ppt_h"/>
                                          </p:val>
                                        </p:tav>
                                      </p:tavLst>
                                    </p:anim>
                                    <p:animEffect transition="in" filter="fade">
                                      <p:cBhvr>
                                        <p:cTn id="226" dur="500"/>
                                        <p:tgtEl>
                                          <p:spTgt spid="18"/>
                                        </p:tgtEl>
                                      </p:cBhvr>
                                    </p:animEffect>
                                    <p:anim calcmode="lin" valueType="num">
                                      <p:cBhvr>
                                        <p:cTn id="227" dur="500" fill="hold"/>
                                        <p:tgtEl>
                                          <p:spTgt spid="18"/>
                                        </p:tgtEl>
                                        <p:attrNameLst>
                                          <p:attrName>ppt_x</p:attrName>
                                        </p:attrNameLst>
                                      </p:cBhvr>
                                      <p:tavLst>
                                        <p:tav tm="0">
                                          <p:val>
                                            <p:fltVal val="0.5"/>
                                          </p:val>
                                        </p:tav>
                                        <p:tav tm="100000">
                                          <p:val>
                                            <p:strVal val="#ppt_x"/>
                                          </p:val>
                                        </p:tav>
                                      </p:tavLst>
                                    </p:anim>
                                    <p:anim calcmode="lin" valueType="num">
                                      <p:cBhvr>
                                        <p:cTn id="228" dur="500" fill="hold"/>
                                        <p:tgtEl>
                                          <p:spTgt spid="18"/>
                                        </p:tgtEl>
                                        <p:attrNameLst>
                                          <p:attrName>ppt_y</p:attrName>
                                        </p:attrNameLst>
                                      </p:cBhvr>
                                      <p:tavLst>
                                        <p:tav tm="0">
                                          <p:val>
                                            <p:fltVal val="0.5"/>
                                          </p:val>
                                        </p:tav>
                                        <p:tav tm="100000">
                                          <p:val>
                                            <p:strVal val="#ppt_y"/>
                                          </p:val>
                                        </p:tav>
                                      </p:tavLst>
                                    </p:anim>
                                  </p:childTnLst>
                                </p:cTn>
                              </p:par>
                              <p:par>
                                <p:cTn id="229" presetID="53" presetClass="entr" presetSubtype="528" fill="hold" grpId="0" nodeType="withEffect">
                                  <p:stCondLst>
                                    <p:cond delay="800"/>
                                  </p:stCondLst>
                                  <p:childTnLst>
                                    <p:set>
                                      <p:cBhvr>
                                        <p:cTn id="230" dur="1" fill="hold">
                                          <p:stCondLst>
                                            <p:cond delay="0"/>
                                          </p:stCondLst>
                                        </p:cTn>
                                        <p:tgtEl>
                                          <p:spTgt spid="26"/>
                                        </p:tgtEl>
                                        <p:attrNameLst>
                                          <p:attrName>style.visibility</p:attrName>
                                        </p:attrNameLst>
                                      </p:cBhvr>
                                      <p:to>
                                        <p:strVal val="visible"/>
                                      </p:to>
                                    </p:set>
                                    <p:anim calcmode="lin" valueType="num">
                                      <p:cBhvr>
                                        <p:cTn id="231" dur="500" fill="hold"/>
                                        <p:tgtEl>
                                          <p:spTgt spid="26"/>
                                        </p:tgtEl>
                                        <p:attrNameLst>
                                          <p:attrName>ppt_w</p:attrName>
                                        </p:attrNameLst>
                                      </p:cBhvr>
                                      <p:tavLst>
                                        <p:tav tm="0">
                                          <p:val>
                                            <p:fltVal val="0"/>
                                          </p:val>
                                        </p:tav>
                                        <p:tav tm="100000">
                                          <p:val>
                                            <p:strVal val="#ppt_w"/>
                                          </p:val>
                                        </p:tav>
                                      </p:tavLst>
                                    </p:anim>
                                    <p:anim calcmode="lin" valueType="num">
                                      <p:cBhvr>
                                        <p:cTn id="232" dur="500" fill="hold"/>
                                        <p:tgtEl>
                                          <p:spTgt spid="26"/>
                                        </p:tgtEl>
                                        <p:attrNameLst>
                                          <p:attrName>ppt_h</p:attrName>
                                        </p:attrNameLst>
                                      </p:cBhvr>
                                      <p:tavLst>
                                        <p:tav tm="0">
                                          <p:val>
                                            <p:fltVal val="0"/>
                                          </p:val>
                                        </p:tav>
                                        <p:tav tm="100000">
                                          <p:val>
                                            <p:strVal val="#ppt_h"/>
                                          </p:val>
                                        </p:tav>
                                      </p:tavLst>
                                    </p:anim>
                                    <p:animEffect transition="in" filter="fade">
                                      <p:cBhvr>
                                        <p:cTn id="233" dur="500"/>
                                        <p:tgtEl>
                                          <p:spTgt spid="26"/>
                                        </p:tgtEl>
                                      </p:cBhvr>
                                    </p:animEffect>
                                    <p:anim calcmode="lin" valueType="num">
                                      <p:cBhvr>
                                        <p:cTn id="234" dur="500" fill="hold"/>
                                        <p:tgtEl>
                                          <p:spTgt spid="26"/>
                                        </p:tgtEl>
                                        <p:attrNameLst>
                                          <p:attrName>ppt_x</p:attrName>
                                        </p:attrNameLst>
                                      </p:cBhvr>
                                      <p:tavLst>
                                        <p:tav tm="0">
                                          <p:val>
                                            <p:fltVal val="0.5"/>
                                          </p:val>
                                        </p:tav>
                                        <p:tav tm="100000">
                                          <p:val>
                                            <p:strVal val="#ppt_x"/>
                                          </p:val>
                                        </p:tav>
                                      </p:tavLst>
                                    </p:anim>
                                    <p:anim calcmode="lin" valueType="num">
                                      <p:cBhvr>
                                        <p:cTn id="235" dur="500" fill="hold"/>
                                        <p:tgtEl>
                                          <p:spTgt spid="26"/>
                                        </p:tgtEl>
                                        <p:attrNameLst>
                                          <p:attrName>ppt_y</p:attrName>
                                        </p:attrNameLst>
                                      </p:cBhvr>
                                      <p:tavLst>
                                        <p:tav tm="0">
                                          <p:val>
                                            <p:fltVal val="0.5"/>
                                          </p:val>
                                        </p:tav>
                                        <p:tav tm="100000">
                                          <p:val>
                                            <p:strVal val="#ppt_y"/>
                                          </p:val>
                                        </p:tav>
                                      </p:tavLst>
                                    </p:anim>
                                  </p:childTnLst>
                                </p:cTn>
                              </p:par>
                              <p:par>
                                <p:cTn id="236" presetID="53" presetClass="entr" presetSubtype="528" fill="hold" grpId="0" nodeType="withEffect">
                                  <p:stCondLst>
                                    <p:cond delay="900"/>
                                  </p:stCondLst>
                                  <p:childTnLst>
                                    <p:set>
                                      <p:cBhvr>
                                        <p:cTn id="237" dur="1" fill="hold">
                                          <p:stCondLst>
                                            <p:cond delay="0"/>
                                          </p:stCondLst>
                                        </p:cTn>
                                        <p:tgtEl>
                                          <p:spTgt spid="21"/>
                                        </p:tgtEl>
                                        <p:attrNameLst>
                                          <p:attrName>style.visibility</p:attrName>
                                        </p:attrNameLst>
                                      </p:cBhvr>
                                      <p:to>
                                        <p:strVal val="visible"/>
                                      </p:to>
                                    </p:set>
                                    <p:anim calcmode="lin" valueType="num">
                                      <p:cBhvr>
                                        <p:cTn id="238" dur="500" fill="hold"/>
                                        <p:tgtEl>
                                          <p:spTgt spid="21"/>
                                        </p:tgtEl>
                                        <p:attrNameLst>
                                          <p:attrName>ppt_w</p:attrName>
                                        </p:attrNameLst>
                                      </p:cBhvr>
                                      <p:tavLst>
                                        <p:tav tm="0">
                                          <p:val>
                                            <p:fltVal val="0"/>
                                          </p:val>
                                        </p:tav>
                                        <p:tav tm="100000">
                                          <p:val>
                                            <p:strVal val="#ppt_w"/>
                                          </p:val>
                                        </p:tav>
                                      </p:tavLst>
                                    </p:anim>
                                    <p:anim calcmode="lin" valueType="num">
                                      <p:cBhvr>
                                        <p:cTn id="239" dur="500" fill="hold"/>
                                        <p:tgtEl>
                                          <p:spTgt spid="21"/>
                                        </p:tgtEl>
                                        <p:attrNameLst>
                                          <p:attrName>ppt_h</p:attrName>
                                        </p:attrNameLst>
                                      </p:cBhvr>
                                      <p:tavLst>
                                        <p:tav tm="0">
                                          <p:val>
                                            <p:fltVal val="0"/>
                                          </p:val>
                                        </p:tav>
                                        <p:tav tm="100000">
                                          <p:val>
                                            <p:strVal val="#ppt_h"/>
                                          </p:val>
                                        </p:tav>
                                      </p:tavLst>
                                    </p:anim>
                                    <p:animEffect transition="in" filter="fade">
                                      <p:cBhvr>
                                        <p:cTn id="240" dur="500"/>
                                        <p:tgtEl>
                                          <p:spTgt spid="21"/>
                                        </p:tgtEl>
                                      </p:cBhvr>
                                    </p:animEffect>
                                    <p:anim calcmode="lin" valueType="num">
                                      <p:cBhvr>
                                        <p:cTn id="241" dur="500" fill="hold"/>
                                        <p:tgtEl>
                                          <p:spTgt spid="21"/>
                                        </p:tgtEl>
                                        <p:attrNameLst>
                                          <p:attrName>ppt_x</p:attrName>
                                        </p:attrNameLst>
                                      </p:cBhvr>
                                      <p:tavLst>
                                        <p:tav tm="0">
                                          <p:val>
                                            <p:fltVal val="0.5"/>
                                          </p:val>
                                        </p:tav>
                                        <p:tav tm="100000">
                                          <p:val>
                                            <p:strVal val="#ppt_x"/>
                                          </p:val>
                                        </p:tav>
                                      </p:tavLst>
                                    </p:anim>
                                    <p:anim calcmode="lin" valueType="num">
                                      <p:cBhvr>
                                        <p:cTn id="242" dur="500" fill="hold"/>
                                        <p:tgtEl>
                                          <p:spTgt spid="21"/>
                                        </p:tgtEl>
                                        <p:attrNameLst>
                                          <p:attrName>ppt_y</p:attrName>
                                        </p:attrNameLst>
                                      </p:cBhvr>
                                      <p:tavLst>
                                        <p:tav tm="0">
                                          <p:val>
                                            <p:fltVal val="0.5"/>
                                          </p:val>
                                        </p:tav>
                                        <p:tav tm="100000">
                                          <p:val>
                                            <p:strVal val="#ppt_y"/>
                                          </p:val>
                                        </p:tav>
                                      </p:tavLst>
                                    </p:anim>
                                  </p:childTnLst>
                                </p:cTn>
                              </p:par>
                              <p:par>
                                <p:cTn id="243" presetID="53" presetClass="entr" presetSubtype="528" fill="hold" grpId="0" nodeType="withEffect">
                                  <p:stCondLst>
                                    <p:cond delay="1000"/>
                                  </p:stCondLst>
                                  <p:childTnLst>
                                    <p:set>
                                      <p:cBhvr>
                                        <p:cTn id="244" dur="1" fill="hold">
                                          <p:stCondLst>
                                            <p:cond delay="0"/>
                                          </p:stCondLst>
                                        </p:cTn>
                                        <p:tgtEl>
                                          <p:spTgt spid="22"/>
                                        </p:tgtEl>
                                        <p:attrNameLst>
                                          <p:attrName>style.visibility</p:attrName>
                                        </p:attrNameLst>
                                      </p:cBhvr>
                                      <p:to>
                                        <p:strVal val="visible"/>
                                      </p:to>
                                    </p:set>
                                    <p:anim calcmode="lin" valueType="num">
                                      <p:cBhvr>
                                        <p:cTn id="245" dur="500" fill="hold"/>
                                        <p:tgtEl>
                                          <p:spTgt spid="22"/>
                                        </p:tgtEl>
                                        <p:attrNameLst>
                                          <p:attrName>ppt_w</p:attrName>
                                        </p:attrNameLst>
                                      </p:cBhvr>
                                      <p:tavLst>
                                        <p:tav tm="0">
                                          <p:val>
                                            <p:fltVal val="0"/>
                                          </p:val>
                                        </p:tav>
                                        <p:tav tm="100000">
                                          <p:val>
                                            <p:strVal val="#ppt_w"/>
                                          </p:val>
                                        </p:tav>
                                      </p:tavLst>
                                    </p:anim>
                                    <p:anim calcmode="lin" valueType="num">
                                      <p:cBhvr>
                                        <p:cTn id="246" dur="500" fill="hold"/>
                                        <p:tgtEl>
                                          <p:spTgt spid="22"/>
                                        </p:tgtEl>
                                        <p:attrNameLst>
                                          <p:attrName>ppt_h</p:attrName>
                                        </p:attrNameLst>
                                      </p:cBhvr>
                                      <p:tavLst>
                                        <p:tav tm="0">
                                          <p:val>
                                            <p:fltVal val="0"/>
                                          </p:val>
                                        </p:tav>
                                        <p:tav tm="100000">
                                          <p:val>
                                            <p:strVal val="#ppt_h"/>
                                          </p:val>
                                        </p:tav>
                                      </p:tavLst>
                                    </p:anim>
                                    <p:animEffect transition="in" filter="fade">
                                      <p:cBhvr>
                                        <p:cTn id="247" dur="500"/>
                                        <p:tgtEl>
                                          <p:spTgt spid="22"/>
                                        </p:tgtEl>
                                      </p:cBhvr>
                                    </p:animEffect>
                                    <p:anim calcmode="lin" valueType="num">
                                      <p:cBhvr>
                                        <p:cTn id="248" dur="500" fill="hold"/>
                                        <p:tgtEl>
                                          <p:spTgt spid="22"/>
                                        </p:tgtEl>
                                        <p:attrNameLst>
                                          <p:attrName>ppt_x</p:attrName>
                                        </p:attrNameLst>
                                      </p:cBhvr>
                                      <p:tavLst>
                                        <p:tav tm="0">
                                          <p:val>
                                            <p:fltVal val="0.5"/>
                                          </p:val>
                                        </p:tav>
                                        <p:tav tm="100000">
                                          <p:val>
                                            <p:strVal val="#ppt_x"/>
                                          </p:val>
                                        </p:tav>
                                      </p:tavLst>
                                    </p:anim>
                                    <p:anim calcmode="lin" valueType="num">
                                      <p:cBhvr>
                                        <p:cTn id="249" dur="500" fill="hold"/>
                                        <p:tgtEl>
                                          <p:spTgt spid="22"/>
                                        </p:tgtEl>
                                        <p:attrNameLst>
                                          <p:attrName>ppt_y</p:attrName>
                                        </p:attrNameLst>
                                      </p:cBhvr>
                                      <p:tavLst>
                                        <p:tav tm="0">
                                          <p:val>
                                            <p:fltVal val="0.5"/>
                                          </p:val>
                                        </p:tav>
                                        <p:tav tm="100000">
                                          <p:val>
                                            <p:strVal val="#ppt_y"/>
                                          </p:val>
                                        </p:tav>
                                      </p:tavLst>
                                    </p:anim>
                                  </p:childTnLst>
                                </p:cTn>
                              </p:par>
                              <p:par>
                                <p:cTn id="250" presetID="53" presetClass="entr" presetSubtype="528" fill="hold" grpId="0" nodeType="withEffect">
                                  <p:stCondLst>
                                    <p:cond delay="1100"/>
                                  </p:stCondLst>
                                  <p:childTnLst>
                                    <p:set>
                                      <p:cBhvr>
                                        <p:cTn id="251" dur="1" fill="hold">
                                          <p:stCondLst>
                                            <p:cond delay="0"/>
                                          </p:stCondLst>
                                        </p:cTn>
                                        <p:tgtEl>
                                          <p:spTgt spid="19"/>
                                        </p:tgtEl>
                                        <p:attrNameLst>
                                          <p:attrName>style.visibility</p:attrName>
                                        </p:attrNameLst>
                                      </p:cBhvr>
                                      <p:to>
                                        <p:strVal val="visible"/>
                                      </p:to>
                                    </p:set>
                                    <p:anim calcmode="lin" valueType="num">
                                      <p:cBhvr>
                                        <p:cTn id="252" dur="500" fill="hold"/>
                                        <p:tgtEl>
                                          <p:spTgt spid="19"/>
                                        </p:tgtEl>
                                        <p:attrNameLst>
                                          <p:attrName>ppt_w</p:attrName>
                                        </p:attrNameLst>
                                      </p:cBhvr>
                                      <p:tavLst>
                                        <p:tav tm="0">
                                          <p:val>
                                            <p:fltVal val="0"/>
                                          </p:val>
                                        </p:tav>
                                        <p:tav tm="100000">
                                          <p:val>
                                            <p:strVal val="#ppt_w"/>
                                          </p:val>
                                        </p:tav>
                                      </p:tavLst>
                                    </p:anim>
                                    <p:anim calcmode="lin" valueType="num">
                                      <p:cBhvr>
                                        <p:cTn id="253" dur="500" fill="hold"/>
                                        <p:tgtEl>
                                          <p:spTgt spid="19"/>
                                        </p:tgtEl>
                                        <p:attrNameLst>
                                          <p:attrName>ppt_h</p:attrName>
                                        </p:attrNameLst>
                                      </p:cBhvr>
                                      <p:tavLst>
                                        <p:tav tm="0">
                                          <p:val>
                                            <p:fltVal val="0"/>
                                          </p:val>
                                        </p:tav>
                                        <p:tav tm="100000">
                                          <p:val>
                                            <p:strVal val="#ppt_h"/>
                                          </p:val>
                                        </p:tav>
                                      </p:tavLst>
                                    </p:anim>
                                    <p:animEffect transition="in" filter="fade">
                                      <p:cBhvr>
                                        <p:cTn id="254" dur="500"/>
                                        <p:tgtEl>
                                          <p:spTgt spid="19"/>
                                        </p:tgtEl>
                                      </p:cBhvr>
                                    </p:animEffect>
                                    <p:anim calcmode="lin" valueType="num">
                                      <p:cBhvr>
                                        <p:cTn id="255" dur="500" fill="hold"/>
                                        <p:tgtEl>
                                          <p:spTgt spid="19"/>
                                        </p:tgtEl>
                                        <p:attrNameLst>
                                          <p:attrName>ppt_x</p:attrName>
                                        </p:attrNameLst>
                                      </p:cBhvr>
                                      <p:tavLst>
                                        <p:tav tm="0">
                                          <p:val>
                                            <p:fltVal val="0.5"/>
                                          </p:val>
                                        </p:tav>
                                        <p:tav tm="100000">
                                          <p:val>
                                            <p:strVal val="#ppt_x"/>
                                          </p:val>
                                        </p:tav>
                                      </p:tavLst>
                                    </p:anim>
                                    <p:anim calcmode="lin" valueType="num">
                                      <p:cBhvr>
                                        <p:cTn id="256" dur="500" fill="hold"/>
                                        <p:tgtEl>
                                          <p:spTgt spid="19"/>
                                        </p:tgtEl>
                                        <p:attrNameLst>
                                          <p:attrName>ppt_y</p:attrName>
                                        </p:attrNameLst>
                                      </p:cBhvr>
                                      <p:tavLst>
                                        <p:tav tm="0">
                                          <p:val>
                                            <p:fltVal val="0.5"/>
                                          </p:val>
                                        </p:tav>
                                        <p:tav tm="100000">
                                          <p:val>
                                            <p:strVal val="#ppt_y"/>
                                          </p:val>
                                        </p:tav>
                                      </p:tavLst>
                                    </p:anim>
                                  </p:childTnLst>
                                </p:cTn>
                              </p:par>
                              <p:par>
                                <p:cTn id="257" presetID="53" presetClass="entr" presetSubtype="528" fill="hold" grpId="0" nodeType="withEffect">
                                  <p:stCondLst>
                                    <p:cond delay="1200"/>
                                  </p:stCondLst>
                                  <p:childTnLst>
                                    <p:set>
                                      <p:cBhvr>
                                        <p:cTn id="258" dur="1" fill="hold">
                                          <p:stCondLst>
                                            <p:cond delay="0"/>
                                          </p:stCondLst>
                                        </p:cTn>
                                        <p:tgtEl>
                                          <p:spTgt spid="20"/>
                                        </p:tgtEl>
                                        <p:attrNameLst>
                                          <p:attrName>style.visibility</p:attrName>
                                        </p:attrNameLst>
                                      </p:cBhvr>
                                      <p:to>
                                        <p:strVal val="visible"/>
                                      </p:to>
                                    </p:set>
                                    <p:anim calcmode="lin" valueType="num">
                                      <p:cBhvr>
                                        <p:cTn id="259" dur="500" fill="hold"/>
                                        <p:tgtEl>
                                          <p:spTgt spid="20"/>
                                        </p:tgtEl>
                                        <p:attrNameLst>
                                          <p:attrName>ppt_w</p:attrName>
                                        </p:attrNameLst>
                                      </p:cBhvr>
                                      <p:tavLst>
                                        <p:tav tm="0">
                                          <p:val>
                                            <p:fltVal val="0"/>
                                          </p:val>
                                        </p:tav>
                                        <p:tav tm="100000">
                                          <p:val>
                                            <p:strVal val="#ppt_w"/>
                                          </p:val>
                                        </p:tav>
                                      </p:tavLst>
                                    </p:anim>
                                    <p:anim calcmode="lin" valueType="num">
                                      <p:cBhvr>
                                        <p:cTn id="260" dur="500" fill="hold"/>
                                        <p:tgtEl>
                                          <p:spTgt spid="20"/>
                                        </p:tgtEl>
                                        <p:attrNameLst>
                                          <p:attrName>ppt_h</p:attrName>
                                        </p:attrNameLst>
                                      </p:cBhvr>
                                      <p:tavLst>
                                        <p:tav tm="0">
                                          <p:val>
                                            <p:fltVal val="0"/>
                                          </p:val>
                                        </p:tav>
                                        <p:tav tm="100000">
                                          <p:val>
                                            <p:strVal val="#ppt_h"/>
                                          </p:val>
                                        </p:tav>
                                      </p:tavLst>
                                    </p:anim>
                                    <p:animEffect transition="in" filter="fade">
                                      <p:cBhvr>
                                        <p:cTn id="261" dur="500"/>
                                        <p:tgtEl>
                                          <p:spTgt spid="20"/>
                                        </p:tgtEl>
                                      </p:cBhvr>
                                    </p:animEffect>
                                    <p:anim calcmode="lin" valueType="num">
                                      <p:cBhvr>
                                        <p:cTn id="262" dur="500" fill="hold"/>
                                        <p:tgtEl>
                                          <p:spTgt spid="20"/>
                                        </p:tgtEl>
                                        <p:attrNameLst>
                                          <p:attrName>ppt_x</p:attrName>
                                        </p:attrNameLst>
                                      </p:cBhvr>
                                      <p:tavLst>
                                        <p:tav tm="0">
                                          <p:val>
                                            <p:fltVal val="0.5"/>
                                          </p:val>
                                        </p:tav>
                                        <p:tav tm="100000">
                                          <p:val>
                                            <p:strVal val="#ppt_x"/>
                                          </p:val>
                                        </p:tav>
                                      </p:tavLst>
                                    </p:anim>
                                    <p:anim calcmode="lin" valueType="num">
                                      <p:cBhvr>
                                        <p:cTn id="263" dur="500" fill="hold"/>
                                        <p:tgtEl>
                                          <p:spTgt spid="20"/>
                                        </p:tgtEl>
                                        <p:attrNameLst>
                                          <p:attrName>ppt_y</p:attrName>
                                        </p:attrNameLst>
                                      </p:cBhvr>
                                      <p:tavLst>
                                        <p:tav tm="0">
                                          <p:val>
                                            <p:fltVal val="0.5"/>
                                          </p:val>
                                        </p:tav>
                                        <p:tav tm="100000">
                                          <p:val>
                                            <p:strVal val="#ppt_y"/>
                                          </p:val>
                                        </p:tav>
                                      </p:tavLst>
                                    </p:anim>
                                  </p:childTnLst>
                                </p:cTn>
                              </p:par>
                            </p:childTnLst>
                          </p:cTn>
                        </p:par>
                        <p:par>
                          <p:cTn id="264" fill="hold">
                            <p:stCondLst>
                              <p:cond delay="9700"/>
                            </p:stCondLst>
                            <p:childTnLst>
                              <p:par>
                                <p:cTn id="265" presetID="2" presetClass="entr" presetSubtype="4" decel="100000" fill="hold" grpId="0" nodeType="afterEffect">
                                  <p:stCondLst>
                                    <p:cond delay="500"/>
                                  </p:stCondLst>
                                  <p:iterate type="wd">
                                    <p:tmPct val="10000"/>
                                  </p:iterate>
                                  <p:childTnLst>
                                    <p:set>
                                      <p:cBhvr>
                                        <p:cTn id="266" dur="1" fill="hold">
                                          <p:stCondLst>
                                            <p:cond delay="0"/>
                                          </p:stCondLst>
                                        </p:cTn>
                                        <p:tgtEl>
                                          <p:spTgt spid="40"/>
                                        </p:tgtEl>
                                        <p:attrNameLst>
                                          <p:attrName>style.visibility</p:attrName>
                                        </p:attrNameLst>
                                      </p:cBhvr>
                                      <p:to>
                                        <p:strVal val="visible"/>
                                      </p:to>
                                    </p:set>
                                    <p:anim calcmode="lin" valueType="num">
                                      <p:cBhvr additive="base">
                                        <p:cTn id="267" dur="500" fill="hold"/>
                                        <p:tgtEl>
                                          <p:spTgt spid="40"/>
                                        </p:tgtEl>
                                        <p:attrNameLst>
                                          <p:attrName>ppt_x</p:attrName>
                                        </p:attrNameLst>
                                      </p:cBhvr>
                                      <p:tavLst>
                                        <p:tav tm="0">
                                          <p:val>
                                            <p:strVal val="#ppt_x"/>
                                          </p:val>
                                        </p:tav>
                                        <p:tav tm="100000">
                                          <p:val>
                                            <p:strVal val="#ppt_x"/>
                                          </p:val>
                                        </p:tav>
                                      </p:tavLst>
                                    </p:anim>
                                    <p:anim calcmode="lin" valueType="num">
                                      <p:cBhvr additive="base">
                                        <p:cTn id="268" dur="500" fill="hold"/>
                                        <p:tgtEl>
                                          <p:spTgt spid="40"/>
                                        </p:tgtEl>
                                        <p:attrNameLst>
                                          <p:attrName>ppt_y</p:attrName>
                                        </p:attrNameLst>
                                      </p:cBhvr>
                                      <p:tavLst>
                                        <p:tav tm="0">
                                          <p:val>
                                            <p:strVal val="1+#ppt_h/2"/>
                                          </p:val>
                                        </p:tav>
                                        <p:tav tm="100000">
                                          <p:val>
                                            <p:strVal val="#ppt_y"/>
                                          </p:val>
                                        </p:tav>
                                      </p:tavLst>
                                    </p:anim>
                                  </p:childTnLst>
                                </p:cTn>
                              </p:par>
                              <p:par>
                                <p:cTn id="269" presetID="2" presetClass="entr" presetSubtype="4" decel="100000" fill="hold" grpId="0" nodeType="withEffect">
                                  <p:stCondLst>
                                    <p:cond delay="750"/>
                                  </p:stCondLst>
                                  <p:childTnLst>
                                    <p:set>
                                      <p:cBhvr>
                                        <p:cTn id="270" dur="1" fill="hold">
                                          <p:stCondLst>
                                            <p:cond delay="0"/>
                                          </p:stCondLst>
                                        </p:cTn>
                                        <p:tgtEl>
                                          <p:spTgt spid="39">
                                            <p:txEl>
                                              <p:pRg st="0" end="0"/>
                                            </p:txEl>
                                          </p:spTgt>
                                        </p:tgtEl>
                                        <p:attrNameLst>
                                          <p:attrName>style.visibility</p:attrName>
                                        </p:attrNameLst>
                                      </p:cBhvr>
                                      <p:to>
                                        <p:strVal val="visible"/>
                                      </p:to>
                                    </p:set>
                                    <p:anim calcmode="lin" valueType="num">
                                      <p:cBhvr additive="base">
                                        <p:cTn id="271"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272" dur="500" fill="hold"/>
                                        <p:tgtEl>
                                          <p:spTgt spid="3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7" grpId="0" animBg="1"/>
      <p:bldP spid="24" grpId="0" animBg="1"/>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P spid="5" grpId="0" animBg="1"/>
      <p:bldP spid="5" grpId="1" animBg="1"/>
      <p:bldP spid="9" grpId="0" animBg="1"/>
      <p:bldP spid="9" grpId="1" animBg="1"/>
      <p:bldP spid="11" grpId="0" animBg="1"/>
      <p:bldP spid="11" grpId="1" animBg="1"/>
      <p:bldP spid="12" grpId="0" animBg="1"/>
      <p:bldP spid="12" grpId="1" animBg="1"/>
      <p:bldP spid="13" grpId="0" animBg="1"/>
      <p:bldP spid="13" grpId="1" animBg="1"/>
      <p:bldP spid="14" grpId="0" animBg="1"/>
      <p:bldP spid="14" grpId="1" animBg="1"/>
      <p:bldP spid="15" grpId="0" animBg="1"/>
      <p:bldP spid="16" grpId="0" animBg="1"/>
      <p:bldP spid="18" grpId="0" animBg="1"/>
      <p:bldP spid="19" grpId="0" animBg="1"/>
      <p:bldP spid="20" grpId="0" animBg="1"/>
      <p:bldP spid="21" grpId="0" animBg="1"/>
      <p:bldP spid="22" grpId="0" animBg="1"/>
      <p:bldP spid="23" grpId="0" animBg="1"/>
      <p:bldP spid="25" grpId="0" animBg="1"/>
      <p:bldP spid="26" grpId="0" animBg="1"/>
      <p:bldP spid="27" grpId="0" animBg="1"/>
      <p:bldP spid="29" grpId="0" build="p">
        <p:tmplLst>
          <p:tmpl lvl="1">
            <p:tnLst>
              <p:par>
                <p:cTn presetID="2" presetClass="entr" presetSubtype="1" decel="10000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1000" fill="hold"/>
                        <p:tgtEl>
                          <p:spTgt spid="29"/>
                        </p:tgtEl>
                        <p:attrNameLst>
                          <p:attrName>ppt_x</p:attrName>
                        </p:attrNameLst>
                      </p:cBhvr>
                      <p:tavLst>
                        <p:tav tm="0">
                          <p:val>
                            <p:strVal val="#ppt_x"/>
                          </p:val>
                        </p:tav>
                        <p:tav tm="100000">
                          <p:val>
                            <p:strVal val="#ppt_x"/>
                          </p:val>
                        </p:tav>
                      </p:tavLst>
                    </p:anim>
                    <p:anim calcmode="lin" valueType="num">
                      <p:cBhvr additive="base">
                        <p:cTn dur="1000" fill="hold"/>
                        <p:tgtEl>
                          <p:spTgt spid="29"/>
                        </p:tgtEl>
                        <p:attrNameLst>
                          <p:attrName>ppt_y</p:attrName>
                        </p:attrNameLst>
                      </p:cBhvr>
                      <p:tavLst>
                        <p:tav tm="0">
                          <p:val>
                            <p:strVal val="0-#ppt_h/2"/>
                          </p:val>
                        </p:tav>
                        <p:tav tm="100000">
                          <p:val>
                            <p:strVal val="#ppt_y"/>
                          </p:val>
                        </p:tav>
                      </p:tavLst>
                    </p:anim>
                  </p:childTnLst>
                </p:cTn>
              </p:par>
            </p:tnLst>
          </p:tmpl>
        </p:tmplLst>
      </p:bldP>
      <p:bldP spid="29" grpId="1" build="p">
        <p:tmplLst>
          <p:tmpl lvl="1">
            <p:tnLst>
              <p:par>
                <p:cTn presetID="45"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1000"/>
                        <p:tgtEl>
                          <p:spTgt spid="29"/>
                        </p:tgtEl>
                      </p:cBhvr>
                    </p:animEffect>
                    <p:anim calcmode="lin" valueType="num">
                      <p:cBhvr>
                        <p:cTn dur="1000" fill="hold"/>
                        <p:tgtEl>
                          <p:spTgt spid="29"/>
                        </p:tgtEl>
                        <p:attrNameLst>
                          <p:attrName>ppt_w</p:attrName>
                        </p:attrNameLst>
                      </p:cBhvr>
                      <p:tavLst>
                        <p:tav tm="0" fmla="#ppt_w*sin(2.5*pi*$)">
                          <p:val>
                            <p:fltVal val="0"/>
                          </p:val>
                        </p:tav>
                        <p:tav tm="100000">
                          <p:val>
                            <p:fltVal val="1"/>
                          </p:val>
                        </p:tav>
                      </p:tavLst>
                    </p:anim>
                    <p:anim calcmode="lin" valueType="num">
                      <p:cBhvr>
                        <p:cTn dur="1000" fill="hold"/>
                        <p:tgtEl>
                          <p:spTgt spid="29"/>
                        </p:tgtEl>
                        <p:attrNameLst>
                          <p:attrName>ppt_h</p:attrName>
                        </p:attrNameLst>
                      </p:cBhvr>
                      <p:tavLst>
                        <p:tav tm="0">
                          <p:val>
                            <p:strVal val="#ppt_h"/>
                          </p:val>
                        </p:tav>
                        <p:tav tm="100000">
                          <p:val>
                            <p:strVal val="#ppt_h"/>
                          </p:val>
                        </p:tav>
                      </p:tavLst>
                    </p:anim>
                  </p:childTnLst>
                </p:cTn>
              </p:par>
            </p:tnLst>
          </p:tmpl>
        </p:tmplLst>
      </p:bldP>
      <p:bldP spid="30" grpId="0" build="p">
        <p:tmplLst>
          <p:tmpl lvl="1">
            <p:tnLst>
              <p:par>
                <p:cTn presetID="2" presetClass="entr" presetSubtype="1" decel="10000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1000" fill="hold"/>
                        <p:tgtEl>
                          <p:spTgt spid="30"/>
                        </p:tgtEl>
                        <p:attrNameLst>
                          <p:attrName>ppt_x</p:attrName>
                        </p:attrNameLst>
                      </p:cBhvr>
                      <p:tavLst>
                        <p:tav tm="0">
                          <p:val>
                            <p:strVal val="#ppt_x"/>
                          </p:val>
                        </p:tav>
                        <p:tav tm="100000">
                          <p:val>
                            <p:strVal val="#ppt_x"/>
                          </p:val>
                        </p:tav>
                      </p:tavLst>
                    </p:anim>
                    <p:anim calcmode="lin" valueType="num">
                      <p:cBhvr additive="base">
                        <p:cTn dur="1000" fill="hold"/>
                        <p:tgtEl>
                          <p:spTgt spid="30"/>
                        </p:tgtEl>
                        <p:attrNameLst>
                          <p:attrName>ppt_y</p:attrName>
                        </p:attrNameLst>
                      </p:cBhvr>
                      <p:tavLst>
                        <p:tav tm="0">
                          <p:val>
                            <p:strVal val="0-#ppt_h/2"/>
                          </p:val>
                        </p:tav>
                        <p:tav tm="100000">
                          <p:val>
                            <p:strVal val="#ppt_y"/>
                          </p:val>
                        </p:tav>
                      </p:tavLst>
                    </p:anim>
                  </p:childTnLst>
                </p:cTn>
              </p:par>
            </p:tnLst>
          </p:tmpl>
        </p:tmplLst>
      </p:bldP>
      <p:bldP spid="30" grpId="1" build="p">
        <p:tmplLst>
          <p:tmpl lvl="1">
            <p:tnLst>
              <p:par>
                <p:cTn presetID="45"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1000"/>
                        <p:tgtEl>
                          <p:spTgt spid="30"/>
                        </p:tgtEl>
                      </p:cBhvr>
                    </p:animEffect>
                    <p:anim calcmode="lin" valueType="num">
                      <p:cBhvr>
                        <p:cTn dur="1000" fill="hold"/>
                        <p:tgtEl>
                          <p:spTgt spid="30"/>
                        </p:tgtEl>
                        <p:attrNameLst>
                          <p:attrName>ppt_w</p:attrName>
                        </p:attrNameLst>
                      </p:cBhvr>
                      <p:tavLst>
                        <p:tav tm="0" fmla="#ppt_w*sin(2.5*pi*$)">
                          <p:val>
                            <p:fltVal val="0"/>
                          </p:val>
                        </p:tav>
                        <p:tav tm="100000">
                          <p:val>
                            <p:fltVal val="1"/>
                          </p:val>
                        </p:tav>
                      </p:tavLst>
                    </p:anim>
                    <p:anim calcmode="lin" valueType="num">
                      <p:cBhvr>
                        <p:cTn dur="1000" fill="hold"/>
                        <p:tgtEl>
                          <p:spTgt spid="30"/>
                        </p:tgtEl>
                        <p:attrNameLst>
                          <p:attrName>ppt_h</p:attrName>
                        </p:attrNameLst>
                      </p:cBhvr>
                      <p:tavLst>
                        <p:tav tm="0">
                          <p:val>
                            <p:strVal val="#ppt_h"/>
                          </p:val>
                        </p:tav>
                        <p:tav tm="100000">
                          <p:val>
                            <p:strVal val="#ppt_h"/>
                          </p:val>
                        </p:tav>
                      </p:tavLst>
                    </p:anim>
                  </p:childTnLst>
                </p:cTn>
              </p:par>
            </p:tnLst>
          </p:tmpl>
        </p:tmplLst>
      </p:bldP>
      <p:bldP spid="31" grpId="0" build="p">
        <p:tmplLst>
          <p:tmpl lvl="1">
            <p:tnLst>
              <p:par>
                <p:cTn presetID="2" presetClass="entr" presetSubtype="1" decel="100000"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1000" fill="hold"/>
                        <p:tgtEl>
                          <p:spTgt spid="31"/>
                        </p:tgtEl>
                        <p:attrNameLst>
                          <p:attrName>ppt_x</p:attrName>
                        </p:attrNameLst>
                      </p:cBhvr>
                      <p:tavLst>
                        <p:tav tm="0">
                          <p:val>
                            <p:strVal val="#ppt_x"/>
                          </p:val>
                        </p:tav>
                        <p:tav tm="100000">
                          <p:val>
                            <p:strVal val="#ppt_x"/>
                          </p:val>
                        </p:tav>
                      </p:tavLst>
                    </p:anim>
                    <p:anim calcmode="lin" valueType="num">
                      <p:cBhvr additive="base">
                        <p:cTn dur="1000" fill="hold"/>
                        <p:tgtEl>
                          <p:spTgt spid="31"/>
                        </p:tgtEl>
                        <p:attrNameLst>
                          <p:attrName>ppt_y</p:attrName>
                        </p:attrNameLst>
                      </p:cBhvr>
                      <p:tavLst>
                        <p:tav tm="0">
                          <p:val>
                            <p:strVal val="0-#ppt_h/2"/>
                          </p:val>
                        </p:tav>
                        <p:tav tm="100000">
                          <p:val>
                            <p:strVal val="#ppt_y"/>
                          </p:val>
                        </p:tav>
                      </p:tavLst>
                    </p:anim>
                  </p:childTnLst>
                </p:cTn>
              </p:par>
            </p:tnLst>
          </p:tmpl>
        </p:tmplLst>
      </p:bldP>
      <p:bldP spid="31" grpId="1" build="p">
        <p:tmplLst>
          <p:tmpl lvl="1">
            <p:tnLst>
              <p:par>
                <p:cTn presetID="45" presetClass="entr" presetSubtype="0" fill="hold" nodeType="with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fade">
                      <p:cBhvr>
                        <p:cTn dur="1000"/>
                        <p:tgtEl>
                          <p:spTgt spid="31"/>
                        </p:tgtEl>
                      </p:cBhvr>
                    </p:animEffect>
                    <p:anim calcmode="lin" valueType="num">
                      <p:cBhvr>
                        <p:cTn dur="1000" fill="hold"/>
                        <p:tgtEl>
                          <p:spTgt spid="31"/>
                        </p:tgtEl>
                        <p:attrNameLst>
                          <p:attrName>ppt_w</p:attrName>
                        </p:attrNameLst>
                      </p:cBhvr>
                      <p:tavLst>
                        <p:tav tm="0" fmla="#ppt_w*sin(2.5*pi*$)">
                          <p:val>
                            <p:fltVal val="0"/>
                          </p:val>
                        </p:tav>
                        <p:tav tm="100000">
                          <p:val>
                            <p:fltVal val="1"/>
                          </p:val>
                        </p:tav>
                      </p:tavLst>
                    </p:anim>
                    <p:anim calcmode="lin" valueType="num">
                      <p:cBhvr>
                        <p:cTn dur="1000" fill="hold"/>
                        <p:tgtEl>
                          <p:spTgt spid="31"/>
                        </p:tgtEl>
                        <p:attrNameLst>
                          <p:attrName>ppt_h</p:attrName>
                        </p:attrNameLst>
                      </p:cBhvr>
                      <p:tavLst>
                        <p:tav tm="0">
                          <p:val>
                            <p:strVal val="#ppt_h"/>
                          </p:val>
                        </p:tav>
                        <p:tav tm="100000">
                          <p:val>
                            <p:strVal val="#ppt_h"/>
                          </p:val>
                        </p:tav>
                      </p:tavLst>
                    </p:anim>
                  </p:childTnLst>
                </p:cTn>
              </p:par>
            </p:tnLst>
          </p:tmpl>
        </p:tmplLst>
      </p:bldP>
      <p:bldP spid="32" grpId="0" build="p">
        <p:tmplLst>
          <p:tmpl lvl="1">
            <p:tnLst>
              <p:par>
                <p:cTn presetID="2" presetClass="entr" presetSubtype="1" decel="100000" fill="hold" nodeType="withEffect">
                  <p:stCondLst>
                    <p:cond delay="0"/>
                  </p:stCondLst>
                  <p:childTnLst>
                    <p:set>
                      <p:cBhvr>
                        <p:cTn dur="1" fill="hold">
                          <p:stCondLst>
                            <p:cond delay="0"/>
                          </p:stCondLst>
                        </p:cTn>
                        <p:tgtEl>
                          <p:spTgt spid="32"/>
                        </p:tgtEl>
                        <p:attrNameLst>
                          <p:attrName>style.visibility</p:attrName>
                        </p:attrNameLst>
                      </p:cBhvr>
                      <p:to>
                        <p:strVal val="visible"/>
                      </p:to>
                    </p:set>
                    <p:anim calcmode="lin" valueType="num">
                      <p:cBhvr additive="base">
                        <p:cTn dur="1000" fill="hold"/>
                        <p:tgtEl>
                          <p:spTgt spid="32"/>
                        </p:tgtEl>
                        <p:attrNameLst>
                          <p:attrName>ppt_x</p:attrName>
                        </p:attrNameLst>
                      </p:cBhvr>
                      <p:tavLst>
                        <p:tav tm="0">
                          <p:val>
                            <p:strVal val="#ppt_x"/>
                          </p:val>
                        </p:tav>
                        <p:tav tm="100000">
                          <p:val>
                            <p:strVal val="#ppt_x"/>
                          </p:val>
                        </p:tav>
                      </p:tavLst>
                    </p:anim>
                    <p:anim calcmode="lin" valueType="num">
                      <p:cBhvr additive="base">
                        <p:cTn dur="1000" fill="hold"/>
                        <p:tgtEl>
                          <p:spTgt spid="32"/>
                        </p:tgtEl>
                        <p:attrNameLst>
                          <p:attrName>ppt_y</p:attrName>
                        </p:attrNameLst>
                      </p:cBhvr>
                      <p:tavLst>
                        <p:tav tm="0">
                          <p:val>
                            <p:strVal val="0-#ppt_h/2"/>
                          </p:val>
                        </p:tav>
                        <p:tav tm="100000">
                          <p:val>
                            <p:strVal val="#ppt_y"/>
                          </p:val>
                        </p:tav>
                      </p:tavLst>
                    </p:anim>
                  </p:childTnLst>
                </p:cTn>
              </p:par>
            </p:tnLst>
          </p:tmpl>
        </p:tmplLst>
      </p:bldP>
      <p:bldP spid="32" grpId="1" build="p">
        <p:tmplLst>
          <p:tmpl lvl="1">
            <p:tnLst>
              <p:par>
                <p:cTn presetID="45" presetClass="entr" presetSubtype="0" fill="hold" nodeType="with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fade">
                      <p:cBhvr>
                        <p:cTn dur="1000"/>
                        <p:tgtEl>
                          <p:spTgt spid="32"/>
                        </p:tgtEl>
                      </p:cBhvr>
                    </p:animEffect>
                    <p:anim calcmode="lin" valueType="num">
                      <p:cBhvr>
                        <p:cTn dur="1000" fill="hold"/>
                        <p:tgtEl>
                          <p:spTgt spid="32"/>
                        </p:tgtEl>
                        <p:attrNameLst>
                          <p:attrName>ppt_w</p:attrName>
                        </p:attrNameLst>
                      </p:cBhvr>
                      <p:tavLst>
                        <p:tav tm="0" fmla="#ppt_w*sin(2.5*pi*$)">
                          <p:val>
                            <p:fltVal val="0"/>
                          </p:val>
                        </p:tav>
                        <p:tav tm="100000">
                          <p:val>
                            <p:fltVal val="1"/>
                          </p:val>
                        </p:tav>
                      </p:tavLst>
                    </p:anim>
                    <p:anim calcmode="lin" valueType="num">
                      <p:cBhvr>
                        <p:cTn dur="1000" fill="hold"/>
                        <p:tgtEl>
                          <p:spTgt spid="32"/>
                        </p:tgtEl>
                        <p:attrNameLst>
                          <p:attrName>ppt_h</p:attrName>
                        </p:attrNameLst>
                      </p:cBhvr>
                      <p:tavLst>
                        <p:tav tm="0">
                          <p:val>
                            <p:strVal val="#ppt_h"/>
                          </p:val>
                        </p:tav>
                        <p:tav tm="100000">
                          <p:val>
                            <p:strVal val="#ppt_h"/>
                          </p:val>
                        </p:tav>
                      </p:tavLst>
                    </p:anim>
                  </p:childTnLst>
                </p:cTn>
              </p:par>
            </p:tnLst>
          </p:tmpl>
        </p:tmplLst>
      </p:bldP>
      <p:bldP spid="33" grpId="0" build="p">
        <p:tmplLst>
          <p:tmpl lvl="1">
            <p:tnLst>
              <p:par>
                <p:cTn presetID="2" presetClass="entr" presetSubtype="1" decel="10000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1000" fill="hold"/>
                        <p:tgtEl>
                          <p:spTgt spid="33"/>
                        </p:tgtEl>
                        <p:attrNameLst>
                          <p:attrName>ppt_x</p:attrName>
                        </p:attrNameLst>
                      </p:cBhvr>
                      <p:tavLst>
                        <p:tav tm="0">
                          <p:val>
                            <p:strVal val="#ppt_x"/>
                          </p:val>
                        </p:tav>
                        <p:tav tm="100000">
                          <p:val>
                            <p:strVal val="#ppt_x"/>
                          </p:val>
                        </p:tav>
                      </p:tavLst>
                    </p:anim>
                    <p:anim calcmode="lin" valueType="num">
                      <p:cBhvr additive="base">
                        <p:cTn dur="1000" fill="hold"/>
                        <p:tgtEl>
                          <p:spTgt spid="33"/>
                        </p:tgtEl>
                        <p:attrNameLst>
                          <p:attrName>ppt_y</p:attrName>
                        </p:attrNameLst>
                      </p:cBhvr>
                      <p:tavLst>
                        <p:tav tm="0">
                          <p:val>
                            <p:strVal val="0-#ppt_h/2"/>
                          </p:val>
                        </p:tav>
                        <p:tav tm="100000">
                          <p:val>
                            <p:strVal val="#ppt_y"/>
                          </p:val>
                        </p:tav>
                      </p:tavLst>
                    </p:anim>
                  </p:childTnLst>
                </p:cTn>
              </p:par>
            </p:tnLst>
          </p:tmpl>
        </p:tmplLst>
      </p:bldP>
      <p:bldP spid="33" grpId="1" build="p">
        <p:tmplLst>
          <p:tmpl lvl="1">
            <p:tnLst>
              <p:par>
                <p:cTn presetID="45" presetClass="entr" presetSubtype="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fade">
                      <p:cBhvr>
                        <p:cTn dur="1000"/>
                        <p:tgtEl>
                          <p:spTgt spid="33"/>
                        </p:tgtEl>
                      </p:cBhvr>
                    </p:animEffect>
                    <p:anim calcmode="lin" valueType="num">
                      <p:cBhvr>
                        <p:cTn dur="1000" fill="hold"/>
                        <p:tgtEl>
                          <p:spTgt spid="33"/>
                        </p:tgtEl>
                        <p:attrNameLst>
                          <p:attrName>ppt_w</p:attrName>
                        </p:attrNameLst>
                      </p:cBhvr>
                      <p:tavLst>
                        <p:tav tm="0" fmla="#ppt_w*sin(2.5*pi*$)">
                          <p:val>
                            <p:fltVal val="0"/>
                          </p:val>
                        </p:tav>
                        <p:tav tm="100000">
                          <p:val>
                            <p:fltVal val="1"/>
                          </p:val>
                        </p:tav>
                      </p:tavLst>
                    </p:anim>
                    <p:anim calcmode="lin" valueType="num">
                      <p:cBhvr>
                        <p:cTn dur="1000" fill="hold"/>
                        <p:tgtEl>
                          <p:spTgt spid="33"/>
                        </p:tgtEl>
                        <p:attrNameLst>
                          <p:attrName>ppt_h</p:attrName>
                        </p:attrNameLst>
                      </p:cBhvr>
                      <p:tavLst>
                        <p:tav tm="0">
                          <p:val>
                            <p:strVal val="#ppt_h"/>
                          </p:val>
                        </p:tav>
                        <p:tav tm="100000">
                          <p:val>
                            <p:strVal val="#ppt_h"/>
                          </p:val>
                        </p:tav>
                      </p:tavLst>
                    </p:anim>
                  </p:childTnLst>
                </p:cTn>
              </p:par>
            </p:tnLst>
          </p:tmpl>
        </p:tmplLst>
      </p:bldP>
      <p:bldP spid="34" grpId="0" build="p">
        <p:tmplLst>
          <p:tmpl lvl="1">
            <p:tnLst>
              <p:par>
                <p:cTn presetID="2" presetClass="entr" presetSubtype="1" decel="100000" fill="hold" nodeType="with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1000" fill="hold"/>
                        <p:tgtEl>
                          <p:spTgt spid="34"/>
                        </p:tgtEl>
                        <p:attrNameLst>
                          <p:attrName>ppt_x</p:attrName>
                        </p:attrNameLst>
                      </p:cBhvr>
                      <p:tavLst>
                        <p:tav tm="0">
                          <p:val>
                            <p:strVal val="#ppt_x"/>
                          </p:val>
                        </p:tav>
                        <p:tav tm="100000">
                          <p:val>
                            <p:strVal val="#ppt_x"/>
                          </p:val>
                        </p:tav>
                      </p:tavLst>
                    </p:anim>
                    <p:anim calcmode="lin" valueType="num">
                      <p:cBhvr additive="base">
                        <p:cTn dur="1000" fill="hold"/>
                        <p:tgtEl>
                          <p:spTgt spid="34"/>
                        </p:tgtEl>
                        <p:attrNameLst>
                          <p:attrName>ppt_y</p:attrName>
                        </p:attrNameLst>
                      </p:cBhvr>
                      <p:tavLst>
                        <p:tav tm="0">
                          <p:val>
                            <p:strVal val="0-#ppt_h/2"/>
                          </p:val>
                        </p:tav>
                        <p:tav tm="100000">
                          <p:val>
                            <p:strVal val="#ppt_y"/>
                          </p:val>
                        </p:tav>
                      </p:tavLst>
                    </p:anim>
                  </p:childTnLst>
                </p:cTn>
              </p:par>
            </p:tnLst>
          </p:tmpl>
        </p:tmplLst>
      </p:bldP>
      <p:bldP spid="34" grpId="1" build="p">
        <p:tmplLst>
          <p:tmpl lvl="1">
            <p:tnLst>
              <p:par>
                <p:cTn presetID="45" presetClass="entr" presetSubtype="0" fill="hold" nodeType="with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1000"/>
                        <p:tgtEl>
                          <p:spTgt spid="34"/>
                        </p:tgtEl>
                      </p:cBhvr>
                    </p:animEffect>
                    <p:anim calcmode="lin" valueType="num">
                      <p:cBhvr>
                        <p:cTn dur="1000" fill="hold"/>
                        <p:tgtEl>
                          <p:spTgt spid="34"/>
                        </p:tgtEl>
                        <p:attrNameLst>
                          <p:attrName>ppt_w</p:attrName>
                        </p:attrNameLst>
                      </p:cBhvr>
                      <p:tavLst>
                        <p:tav tm="0" fmla="#ppt_w*sin(2.5*pi*$)">
                          <p:val>
                            <p:fltVal val="0"/>
                          </p:val>
                        </p:tav>
                        <p:tav tm="100000">
                          <p:val>
                            <p:fltVal val="1"/>
                          </p:val>
                        </p:tav>
                      </p:tavLst>
                    </p:anim>
                    <p:anim calcmode="lin" valueType="num">
                      <p:cBhvr>
                        <p:cTn dur="1000" fill="hold"/>
                        <p:tgtEl>
                          <p:spTgt spid="34"/>
                        </p:tgtEl>
                        <p:attrNameLst>
                          <p:attrName>ppt_h</p:attrName>
                        </p:attrNameLst>
                      </p:cBhvr>
                      <p:tavLst>
                        <p:tav tm="0">
                          <p:val>
                            <p:strVal val="#ppt_h"/>
                          </p:val>
                        </p:tav>
                        <p:tav tm="100000">
                          <p:val>
                            <p:strVal val="#ppt_h"/>
                          </p:val>
                        </p:tav>
                      </p:tavLst>
                    </p:anim>
                  </p:childTnLst>
                </p:cTn>
              </p:par>
            </p:tnLst>
          </p:tmpl>
        </p:tmplLst>
      </p:bldP>
      <p:bldP spid="35" grpId="0" build="p">
        <p:tmplLst>
          <p:tmpl lvl="1">
            <p:tnLst>
              <p:par>
                <p:cTn presetID="2" presetClass="entr" presetSubtype="1" decel="10000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1000" fill="hold"/>
                        <p:tgtEl>
                          <p:spTgt spid="35"/>
                        </p:tgtEl>
                        <p:attrNameLst>
                          <p:attrName>ppt_x</p:attrName>
                        </p:attrNameLst>
                      </p:cBhvr>
                      <p:tavLst>
                        <p:tav tm="0">
                          <p:val>
                            <p:strVal val="#ppt_x"/>
                          </p:val>
                        </p:tav>
                        <p:tav tm="100000">
                          <p:val>
                            <p:strVal val="#ppt_x"/>
                          </p:val>
                        </p:tav>
                      </p:tavLst>
                    </p:anim>
                    <p:anim calcmode="lin" valueType="num">
                      <p:cBhvr additive="base">
                        <p:cTn dur="1000" fill="hold"/>
                        <p:tgtEl>
                          <p:spTgt spid="35"/>
                        </p:tgtEl>
                        <p:attrNameLst>
                          <p:attrName>ppt_y</p:attrName>
                        </p:attrNameLst>
                      </p:cBhvr>
                      <p:tavLst>
                        <p:tav tm="0">
                          <p:val>
                            <p:strVal val="0-#ppt_h/2"/>
                          </p:val>
                        </p:tav>
                        <p:tav tm="100000">
                          <p:val>
                            <p:strVal val="#ppt_y"/>
                          </p:val>
                        </p:tav>
                      </p:tavLst>
                    </p:anim>
                  </p:childTnLst>
                </p:cTn>
              </p:par>
            </p:tnLst>
          </p:tmpl>
        </p:tmplLst>
      </p:bldP>
      <p:bldP spid="35" grpId="1" build="p">
        <p:tmplLst>
          <p:tmpl lvl="1">
            <p:tnLst>
              <p:par>
                <p:cTn presetID="45" presetClass="entr" presetSubtype="0" fill="hold" nodeType="with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fade">
                      <p:cBhvr>
                        <p:cTn dur="1000"/>
                        <p:tgtEl>
                          <p:spTgt spid="35"/>
                        </p:tgtEl>
                      </p:cBhvr>
                    </p:animEffect>
                    <p:anim calcmode="lin" valueType="num">
                      <p:cBhvr>
                        <p:cTn dur="1000" fill="hold"/>
                        <p:tgtEl>
                          <p:spTgt spid="35"/>
                        </p:tgtEl>
                        <p:attrNameLst>
                          <p:attrName>ppt_w</p:attrName>
                        </p:attrNameLst>
                      </p:cBhvr>
                      <p:tavLst>
                        <p:tav tm="0" fmla="#ppt_w*sin(2.5*pi*$)">
                          <p:val>
                            <p:fltVal val="0"/>
                          </p:val>
                        </p:tav>
                        <p:tav tm="100000">
                          <p:val>
                            <p:fltVal val="1"/>
                          </p:val>
                        </p:tav>
                      </p:tavLst>
                    </p:anim>
                    <p:anim calcmode="lin" valueType="num">
                      <p:cBhvr>
                        <p:cTn dur="1000" fill="hold"/>
                        <p:tgtEl>
                          <p:spTgt spid="35"/>
                        </p:tgtEl>
                        <p:attrNameLst>
                          <p:attrName>ppt_h</p:attrName>
                        </p:attrNameLst>
                      </p:cBhvr>
                      <p:tavLst>
                        <p:tav tm="0">
                          <p:val>
                            <p:strVal val="#ppt_h"/>
                          </p:val>
                        </p:tav>
                        <p:tav tm="100000">
                          <p:val>
                            <p:strVal val="#ppt_h"/>
                          </p:val>
                        </p:tav>
                      </p:tavLst>
                    </p:anim>
                  </p:childTnLst>
                </p:cTn>
              </p:par>
            </p:tnLst>
          </p:tmpl>
        </p:tmplLst>
      </p:bldP>
      <p:bldP spid="36" grpId="0" build="p">
        <p:tmplLst>
          <p:tmpl lvl="1">
            <p:tnLst>
              <p:par>
                <p:cTn presetID="2" presetClass="entr" presetSubtype="1" decel="100000"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1000" fill="hold"/>
                        <p:tgtEl>
                          <p:spTgt spid="36"/>
                        </p:tgtEl>
                        <p:attrNameLst>
                          <p:attrName>ppt_x</p:attrName>
                        </p:attrNameLst>
                      </p:cBhvr>
                      <p:tavLst>
                        <p:tav tm="0">
                          <p:val>
                            <p:strVal val="#ppt_x"/>
                          </p:val>
                        </p:tav>
                        <p:tav tm="100000">
                          <p:val>
                            <p:strVal val="#ppt_x"/>
                          </p:val>
                        </p:tav>
                      </p:tavLst>
                    </p:anim>
                    <p:anim calcmode="lin" valueType="num">
                      <p:cBhvr additive="base">
                        <p:cTn dur="1000" fill="hold"/>
                        <p:tgtEl>
                          <p:spTgt spid="36"/>
                        </p:tgtEl>
                        <p:attrNameLst>
                          <p:attrName>ppt_y</p:attrName>
                        </p:attrNameLst>
                      </p:cBhvr>
                      <p:tavLst>
                        <p:tav tm="0">
                          <p:val>
                            <p:strVal val="0-#ppt_h/2"/>
                          </p:val>
                        </p:tav>
                        <p:tav tm="100000">
                          <p:val>
                            <p:strVal val="#ppt_y"/>
                          </p:val>
                        </p:tav>
                      </p:tavLst>
                    </p:anim>
                  </p:childTnLst>
                </p:cTn>
              </p:par>
            </p:tnLst>
          </p:tmpl>
        </p:tmplLst>
      </p:bldP>
      <p:bldP spid="36" grpId="1" build="p">
        <p:tmplLst>
          <p:tmpl lvl="1">
            <p:tnLst>
              <p:par>
                <p:cTn presetID="45" presetClass="entr" presetSubtype="0" fill="hold" nodeType="with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fade">
                      <p:cBhvr>
                        <p:cTn dur="1000"/>
                        <p:tgtEl>
                          <p:spTgt spid="36"/>
                        </p:tgtEl>
                      </p:cBhvr>
                    </p:animEffect>
                    <p:anim calcmode="lin" valueType="num">
                      <p:cBhvr>
                        <p:cTn dur="1000" fill="hold"/>
                        <p:tgtEl>
                          <p:spTgt spid="36"/>
                        </p:tgtEl>
                        <p:attrNameLst>
                          <p:attrName>ppt_w</p:attrName>
                        </p:attrNameLst>
                      </p:cBhvr>
                      <p:tavLst>
                        <p:tav tm="0" fmla="#ppt_w*sin(2.5*pi*$)">
                          <p:val>
                            <p:fltVal val="0"/>
                          </p:val>
                        </p:tav>
                        <p:tav tm="100000">
                          <p:val>
                            <p:fltVal val="1"/>
                          </p:val>
                        </p:tav>
                      </p:tavLst>
                    </p:anim>
                    <p:anim calcmode="lin" valueType="num">
                      <p:cBhvr>
                        <p:cTn dur="1000" fill="hold"/>
                        <p:tgtEl>
                          <p:spTgt spid="36"/>
                        </p:tgtEl>
                        <p:attrNameLst>
                          <p:attrName>ppt_h</p:attrName>
                        </p:attrNameLst>
                      </p:cBhvr>
                      <p:tavLst>
                        <p:tav tm="0">
                          <p:val>
                            <p:strVal val="#ppt_h"/>
                          </p:val>
                        </p:tav>
                        <p:tav tm="100000">
                          <p:val>
                            <p:strVal val="#ppt_h"/>
                          </p:val>
                        </p:tav>
                      </p:tavLst>
                    </p:anim>
                  </p:childTnLst>
                </p:cTn>
              </p:par>
            </p:tnLst>
          </p:tmpl>
        </p:tmplLst>
      </p:bldP>
      <p:bldP spid="37" grpId="0" build="p">
        <p:tmplLst>
          <p:tmpl lvl="1">
            <p:tnLst>
              <p:par>
                <p:cTn presetID="2" presetClass="entr" presetSubtype="1" decel="100000"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1000" fill="hold"/>
                        <p:tgtEl>
                          <p:spTgt spid="37"/>
                        </p:tgtEl>
                        <p:attrNameLst>
                          <p:attrName>ppt_x</p:attrName>
                        </p:attrNameLst>
                      </p:cBhvr>
                      <p:tavLst>
                        <p:tav tm="0">
                          <p:val>
                            <p:strVal val="#ppt_x"/>
                          </p:val>
                        </p:tav>
                        <p:tav tm="100000">
                          <p:val>
                            <p:strVal val="#ppt_x"/>
                          </p:val>
                        </p:tav>
                      </p:tavLst>
                    </p:anim>
                    <p:anim calcmode="lin" valueType="num">
                      <p:cBhvr additive="base">
                        <p:cTn dur="1000" fill="hold"/>
                        <p:tgtEl>
                          <p:spTgt spid="37"/>
                        </p:tgtEl>
                        <p:attrNameLst>
                          <p:attrName>ppt_y</p:attrName>
                        </p:attrNameLst>
                      </p:cBhvr>
                      <p:tavLst>
                        <p:tav tm="0">
                          <p:val>
                            <p:strVal val="0-#ppt_h/2"/>
                          </p:val>
                        </p:tav>
                        <p:tav tm="100000">
                          <p:val>
                            <p:strVal val="#ppt_y"/>
                          </p:val>
                        </p:tav>
                      </p:tavLst>
                    </p:anim>
                  </p:childTnLst>
                </p:cTn>
              </p:par>
            </p:tnLst>
          </p:tmpl>
        </p:tmplLst>
      </p:bldP>
      <p:bldP spid="37" grpId="1" build="p">
        <p:tmplLst>
          <p:tmpl lvl="1">
            <p:tnLst>
              <p:par>
                <p:cTn presetID="45" presetClass="entr" presetSubtype="0" fill="hold" nodeType="with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fade">
                      <p:cBhvr>
                        <p:cTn dur="1000"/>
                        <p:tgtEl>
                          <p:spTgt spid="37"/>
                        </p:tgtEl>
                      </p:cBhvr>
                    </p:animEffect>
                    <p:anim calcmode="lin" valueType="num">
                      <p:cBhvr>
                        <p:cTn dur="1000" fill="hold"/>
                        <p:tgtEl>
                          <p:spTgt spid="37"/>
                        </p:tgtEl>
                        <p:attrNameLst>
                          <p:attrName>ppt_w</p:attrName>
                        </p:attrNameLst>
                      </p:cBhvr>
                      <p:tavLst>
                        <p:tav tm="0" fmla="#ppt_w*sin(2.5*pi*$)">
                          <p:val>
                            <p:fltVal val="0"/>
                          </p:val>
                        </p:tav>
                        <p:tav tm="100000">
                          <p:val>
                            <p:fltVal val="1"/>
                          </p:val>
                        </p:tav>
                      </p:tavLst>
                    </p:anim>
                    <p:anim calcmode="lin" valueType="num">
                      <p:cBhvr>
                        <p:cTn dur="1000" fill="hold"/>
                        <p:tgtEl>
                          <p:spTgt spid="37"/>
                        </p:tgtEl>
                        <p:attrNameLst>
                          <p:attrName>ppt_h</p:attrName>
                        </p:attrNameLst>
                      </p:cBhvr>
                      <p:tavLst>
                        <p:tav tm="0">
                          <p:val>
                            <p:strVal val="#ppt_h"/>
                          </p:val>
                        </p:tav>
                        <p:tav tm="100000">
                          <p:val>
                            <p:strVal val="#ppt_h"/>
                          </p:val>
                        </p:tav>
                      </p:tavLst>
                    </p:anim>
                  </p:childTnLst>
                </p:cTn>
              </p:par>
            </p:tnLst>
          </p:tmpl>
        </p:tmplLst>
      </p:bldP>
      <p:bldP spid="38" grpId="0" build="p">
        <p:tmplLst>
          <p:tmpl lvl="1">
            <p:tnLst>
              <p:par>
                <p:cTn presetID="2" presetClass="entr" presetSubtype="1" decel="100000"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1000" fill="hold"/>
                        <p:tgtEl>
                          <p:spTgt spid="38"/>
                        </p:tgtEl>
                        <p:attrNameLst>
                          <p:attrName>ppt_x</p:attrName>
                        </p:attrNameLst>
                      </p:cBhvr>
                      <p:tavLst>
                        <p:tav tm="0">
                          <p:val>
                            <p:strVal val="#ppt_x"/>
                          </p:val>
                        </p:tav>
                        <p:tav tm="100000">
                          <p:val>
                            <p:strVal val="#ppt_x"/>
                          </p:val>
                        </p:tav>
                      </p:tavLst>
                    </p:anim>
                    <p:anim calcmode="lin" valueType="num">
                      <p:cBhvr additive="base">
                        <p:cTn dur="1000" fill="hold"/>
                        <p:tgtEl>
                          <p:spTgt spid="38"/>
                        </p:tgtEl>
                        <p:attrNameLst>
                          <p:attrName>ppt_y</p:attrName>
                        </p:attrNameLst>
                      </p:cBhvr>
                      <p:tavLst>
                        <p:tav tm="0">
                          <p:val>
                            <p:strVal val="0-#ppt_h/2"/>
                          </p:val>
                        </p:tav>
                        <p:tav tm="100000">
                          <p:val>
                            <p:strVal val="#ppt_y"/>
                          </p:val>
                        </p:tav>
                      </p:tavLst>
                    </p:anim>
                  </p:childTnLst>
                </p:cTn>
              </p:par>
            </p:tnLst>
          </p:tmpl>
        </p:tmplLst>
      </p:bldP>
      <p:bldP spid="38" grpId="1" build="p">
        <p:tmplLst>
          <p:tmpl lvl="1">
            <p:tnLst>
              <p:par>
                <p:cTn presetID="45" presetClass="entr" presetSubtype="0" fill="hold" nodeType="with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fade">
                      <p:cBhvr>
                        <p:cTn dur="1000"/>
                        <p:tgtEl>
                          <p:spTgt spid="38"/>
                        </p:tgtEl>
                      </p:cBhvr>
                    </p:animEffect>
                    <p:anim calcmode="lin" valueType="num">
                      <p:cBhvr>
                        <p:cTn dur="1000" fill="hold"/>
                        <p:tgtEl>
                          <p:spTgt spid="38"/>
                        </p:tgtEl>
                        <p:attrNameLst>
                          <p:attrName>ppt_w</p:attrName>
                        </p:attrNameLst>
                      </p:cBhvr>
                      <p:tavLst>
                        <p:tav tm="0" fmla="#ppt_w*sin(2.5*pi*$)">
                          <p:val>
                            <p:fltVal val="0"/>
                          </p:val>
                        </p:tav>
                        <p:tav tm="100000">
                          <p:val>
                            <p:fltVal val="1"/>
                          </p:val>
                        </p:tav>
                      </p:tavLst>
                    </p:anim>
                    <p:anim calcmode="lin" valueType="num">
                      <p:cBhvr>
                        <p:cTn dur="1000" fill="hold"/>
                        <p:tgtEl>
                          <p:spTgt spid="38"/>
                        </p:tgtEl>
                        <p:attrNameLst>
                          <p:attrName>ppt_h</p:attrName>
                        </p:attrNameLst>
                      </p:cBhvr>
                      <p:tavLst>
                        <p:tav tm="0">
                          <p:val>
                            <p:strVal val="#ppt_h"/>
                          </p:val>
                        </p:tav>
                        <p:tav tm="100000">
                          <p:val>
                            <p:strVal val="#ppt_h"/>
                          </p:val>
                        </p:tav>
                      </p:tavLst>
                    </p:anim>
                  </p:childTnLst>
                </p:cTn>
              </p:par>
            </p:tnLst>
          </p:tmpl>
        </p:tmplLst>
      </p:bldP>
      <p:bldP spid="39" grpId="0" build="allAtOnce">
        <p:tmplLst>
          <p:tmpl lvl="1">
            <p:tnLst>
              <p:par>
                <p:cTn presetID="2" presetClass="entr" presetSubtype="4" decel="100000" fill="hold" nodeType="withEffect">
                  <p:stCondLst>
                    <p:cond delay="75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500" fill="hold"/>
                        <p:tgtEl>
                          <p:spTgt spid="39"/>
                        </p:tgtEl>
                        <p:attrNameLst>
                          <p:attrName>ppt_x</p:attrName>
                        </p:attrNameLst>
                      </p:cBhvr>
                      <p:tavLst>
                        <p:tav tm="0">
                          <p:val>
                            <p:strVal val="#ppt_x"/>
                          </p:val>
                        </p:tav>
                        <p:tav tm="100000">
                          <p:val>
                            <p:strVal val="#ppt_x"/>
                          </p:val>
                        </p:tav>
                      </p:tavLst>
                    </p:anim>
                    <p:anim calcmode="lin" valueType="num">
                      <p:cBhvr additive="base">
                        <p:cTn dur="500" fill="hold"/>
                        <p:tgtEl>
                          <p:spTgt spid="39"/>
                        </p:tgtEl>
                        <p:attrNameLst>
                          <p:attrName>ppt_y</p:attrName>
                        </p:attrNameLst>
                      </p:cBhvr>
                      <p:tavLst>
                        <p:tav tm="0">
                          <p:val>
                            <p:strVal val="1+#ppt_h/2"/>
                          </p:val>
                        </p:tav>
                        <p:tav tm="100000">
                          <p:val>
                            <p:strVal val="#ppt_y"/>
                          </p:val>
                        </p:tav>
                      </p:tavLst>
                    </p:anim>
                  </p:childTnLst>
                </p:cTn>
              </p:par>
            </p:tnLst>
          </p:tmpl>
        </p:tmplLst>
      </p:bldP>
      <p:bldP spid="40" grpId="0" animBg="1"/>
    </p:bld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No Content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Tree>
    <p:extLst>
      <p:ext uri="{BB962C8B-B14F-4D97-AF65-F5344CB8AC3E}">
        <p14:creationId xmlns:p14="http://schemas.microsoft.com/office/powerpoint/2010/main" val="586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Stor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a:t>Slide Title Goes Here</a:t>
            </a:r>
            <a:endParaRPr kumimoji="1" lang="ja-JP" altLang="en-US" dirty="0"/>
          </a:p>
        </p:txBody>
      </p:sp>
      <p:sp>
        <p:nvSpPr>
          <p:cNvPr id="3" name="フッター プレースホルダー 2"/>
          <p:cNvSpPr>
            <a:spLocks noGrp="1"/>
          </p:cNvSpPr>
          <p:nvPr>
            <p:ph type="ftr" sz="quarter" idx="10"/>
          </p:nvPr>
        </p:nvSpPr>
        <p:spPr/>
        <p:txBody>
          <a:body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4" name="スライド番号プレースホルダー 3"/>
          <p:cNvSpPr>
            <a:spLocks noGrp="1"/>
          </p:cNvSpPr>
          <p:nvPr>
            <p:ph type="sldNum" sz="quarter" idx="11"/>
          </p:nvPr>
        </p:nvSpPr>
        <p:spPr/>
        <p:txBody>
          <a:body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
        <p:nvSpPr>
          <p:cNvPr id="7" name="テキスト プレースホルダー 6"/>
          <p:cNvSpPr>
            <a:spLocks noGrp="1"/>
          </p:cNvSpPr>
          <p:nvPr>
            <p:ph type="body" sz="quarter" idx="13" hasCustomPrompt="1"/>
          </p:nvPr>
        </p:nvSpPr>
        <p:spPr>
          <a:xfrm>
            <a:off x="2111211" y="1028734"/>
            <a:ext cx="9553890"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8" name="正方形/長方形 7"/>
          <p:cNvSpPr/>
          <p:nvPr userDrawn="1"/>
        </p:nvSpPr>
        <p:spPr>
          <a:xfrm>
            <a:off x="2159221"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nvGrpSpPr>
          <p:cNvPr id="9" name="グループ化 8"/>
          <p:cNvGrpSpPr/>
          <p:nvPr userDrawn="1"/>
        </p:nvGrpSpPr>
        <p:grpSpPr>
          <a:xfrm>
            <a:off x="5199275" y="2236384"/>
            <a:ext cx="1792391" cy="3036421"/>
            <a:chOff x="7305638" y="3002101"/>
            <a:chExt cx="2688353" cy="4554631"/>
          </a:xfrm>
        </p:grpSpPr>
        <p:grpSp>
          <p:nvGrpSpPr>
            <p:cNvPr id="10" name="グループ化 9"/>
            <p:cNvGrpSpPr/>
            <p:nvPr userDrawn="1"/>
          </p:nvGrpSpPr>
          <p:grpSpPr>
            <a:xfrm>
              <a:off x="8267831" y="5345989"/>
              <a:ext cx="763508" cy="2210743"/>
              <a:chOff x="8267831" y="5345989"/>
              <a:chExt cx="763508" cy="2210743"/>
            </a:xfrm>
          </p:grpSpPr>
          <p:sp>
            <p:nvSpPr>
              <p:cNvPr id="34" name="円/楕円 33"/>
              <p:cNvSpPr/>
              <p:nvPr userDrawn="1"/>
            </p:nvSpPr>
            <p:spPr>
              <a:xfrm>
                <a:off x="8267831" y="5345989"/>
                <a:ext cx="763508" cy="2210743"/>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5" name="円/楕円 34"/>
              <p:cNvSpPr/>
              <p:nvPr userDrawn="1"/>
            </p:nvSpPr>
            <p:spPr>
              <a:xfrm>
                <a:off x="8366877" y="5498390"/>
                <a:ext cx="566334" cy="163982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sp>
          <p:nvSpPr>
            <p:cNvPr id="11" name="弦 8"/>
            <p:cNvSpPr/>
            <p:nvPr userDrawn="1"/>
          </p:nvSpPr>
          <p:spPr>
            <a:xfrm rot="10800000">
              <a:off x="7932506" y="3996103"/>
              <a:ext cx="1435076" cy="2370993"/>
            </a:xfrm>
            <a:custGeom>
              <a:avLst/>
              <a:gdLst/>
              <a:ahLst/>
              <a:cxnLst/>
              <a:rect l="l" t="t" r="r" b="b"/>
              <a:pathLst>
                <a:path w="1969479" h="3253919">
                  <a:moveTo>
                    <a:pt x="984740" y="3253919"/>
                  </a:moveTo>
                  <a:cubicBezTo>
                    <a:pt x="362425" y="2811676"/>
                    <a:pt x="-3869" y="2109952"/>
                    <a:pt x="30" y="1362802"/>
                  </a:cubicBezTo>
                  <a:cubicBezTo>
                    <a:pt x="2628" y="865042"/>
                    <a:pt x="169314" y="389014"/>
                    <a:pt x="468726" y="0"/>
                  </a:cubicBezTo>
                  <a:lnTo>
                    <a:pt x="984740" y="0"/>
                  </a:lnTo>
                  <a:lnTo>
                    <a:pt x="1500508" y="0"/>
                  </a:lnTo>
                  <a:cubicBezTo>
                    <a:pt x="1805017" y="395392"/>
                    <a:pt x="1972090" y="880450"/>
                    <a:pt x="1969449" y="1386333"/>
                  </a:cubicBezTo>
                  <a:cubicBezTo>
                    <a:pt x="1965591" y="2125578"/>
                    <a:pt x="1599814" y="2816889"/>
                    <a:pt x="984740" y="3253919"/>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nvGrpSpPr>
            <p:cNvPr id="12" name="グループ化 11"/>
            <p:cNvGrpSpPr/>
            <p:nvPr userDrawn="1"/>
          </p:nvGrpSpPr>
          <p:grpSpPr>
            <a:xfrm flipH="1">
              <a:off x="8650044" y="5266273"/>
              <a:ext cx="1343947" cy="1366912"/>
              <a:chOff x="7305639" y="5547570"/>
              <a:chExt cx="1343947" cy="1366912"/>
            </a:xfrm>
            <a:solidFill>
              <a:schemeClr val="accent2">
                <a:lumMod val="50000"/>
              </a:schemeClr>
            </a:solidFill>
          </p:grpSpPr>
          <p:sp>
            <p:nvSpPr>
              <p:cNvPr id="30" name="直角三角形 29"/>
              <p:cNvSpPr/>
              <p:nvPr userDrawn="1"/>
            </p:nvSpPr>
            <p:spPr>
              <a:xfrm rot="5400000">
                <a:off x="7305639" y="6450248"/>
                <a:ext cx="464234" cy="46423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1" name="直角三角形 30"/>
              <p:cNvSpPr/>
              <p:nvPr userDrawn="1"/>
            </p:nvSpPr>
            <p:spPr>
              <a:xfrm rot="16200000">
                <a:off x="7305639" y="5547571"/>
                <a:ext cx="464234" cy="46423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2" name="正方形/長方形 31"/>
              <p:cNvSpPr/>
              <p:nvPr userDrawn="1"/>
            </p:nvSpPr>
            <p:spPr>
              <a:xfrm>
                <a:off x="7305639" y="6011805"/>
                <a:ext cx="464234" cy="4384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33" name="正方形/長方形 32"/>
              <p:cNvSpPr/>
              <p:nvPr userDrawn="1"/>
            </p:nvSpPr>
            <p:spPr>
              <a:xfrm>
                <a:off x="7769874" y="5547570"/>
                <a:ext cx="879712" cy="9026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13" name="グループ化 12"/>
            <p:cNvGrpSpPr/>
            <p:nvPr userDrawn="1"/>
          </p:nvGrpSpPr>
          <p:grpSpPr>
            <a:xfrm>
              <a:off x="7305638" y="5266273"/>
              <a:ext cx="1343947" cy="1366912"/>
              <a:chOff x="7305639" y="5547570"/>
              <a:chExt cx="1343947" cy="1366912"/>
            </a:xfrm>
            <a:solidFill>
              <a:schemeClr val="accent2">
                <a:lumMod val="50000"/>
              </a:schemeClr>
            </a:solidFill>
          </p:grpSpPr>
          <p:sp>
            <p:nvSpPr>
              <p:cNvPr id="26" name="直角三角形 25"/>
              <p:cNvSpPr/>
              <p:nvPr userDrawn="1"/>
            </p:nvSpPr>
            <p:spPr>
              <a:xfrm rot="5400000">
                <a:off x="7305639" y="6450248"/>
                <a:ext cx="464234" cy="46423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7" name="直角三角形 26"/>
              <p:cNvSpPr/>
              <p:nvPr userDrawn="1"/>
            </p:nvSpPr>
            <p:spPr>
              <a:xfrm rot="16200000">
                <a:off x="7305639" y="5547571"/>
                <a:ext cx="464234" cy="46423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8" name="正方形/長方形 27"/>
              <p:cNvSpPr/>
              <p:nvPr userDrawn="1"/>
            </p:nvSpPr>
            <p:spPr>
              <a:xfrm>
                <a:off x="7305639" y="6011805"/>
                <a:ext cx="464234" cy="4384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9" name="正方形/長方形 28"/>
              <p:cNvSpPr/>
              <p:nvPr userDrawn="1"/>
            </p:nvSpPr>
            <p:spPr>
              <a:xfrm>
                <a:off x="7769874" y="5547570"/>
                <a:ext cx="879712" cy="9026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14" name="グループ化 13"/>
            <p:cNvGrpSpPr/>
            <p:nvPr userDrawn="1"/>
          </p:nvGrpSpPr>
          <p:grpSpPr>
            <a:xfrm>
              <a:off x="7665303" y="3002101"/>
              <a:ext cx="1969480" cy="3253919"/>
              <a:chOff x="7665303" y="3002101"/>
              <a:chExt cx="1969480" cy="3253919"/>
            </a:xfrm>
          </p:grpSpPr>
          <p:sp>
            <p:nvSpPr>
              <p:cNvPr id="24" name="弦 8"/>
              <p:cNvSpPr/>
              <p:nvPr userDrawn="1"/>
            </p:nvSpPr>
            <p:spPr>
              <a:xfrm rot="10800000">
                <a:off x="8650043" y="3002101"/>
                <a:ext cx="984740" cy="3253919"/>
              </a:xfrm>
              <a:custGeom>
                <a:avLst/>
                <a:gdLst/>
                <a:ahLst/>
                <a:cxnLst/>
                <a:rect l="l" t="t" r="r" b="b"/>
                <a:pathLst>
                  <a:path w="984740" h="3253919">
                    <a:moveTo>
                      <a:pt x="984740" y="3253919"/>
                    </a:moveTo>
                    <a:cubicBezTo>
                      <a:pt x="362425" y="2811676"/>
                      <a:pt x="-3869" y="2109952"/>
                      <a:pt x="30" y="1362802"/>
                    </a:cubicBezTo>
                    <a:cubicBezTo>
                      <a:pt x="2628" y="865042"/>
                      <a:pt x="169314" y="389014"/>
                      <a:pt x="468726" y="0"/>
                    </a:cubicBezTo>
                    <a:lnTo>
                      <a:pt x="98474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5" name="弦 8"/>
              <p:cNvSpPr/>
              <p:nvPr userDrawn="1"/>
            </p:nvSpPr>
            <p:spPr>
              <a:xfrm>
                <a:off x="7665303" y="3002101"/>
                <a:ext cx="984740" cy="3253919"/>
              </a:xfrm>
              <a:custGeom>
                <a:avLst/>
                <a:gdLst/>
                <a:ahLst/>
                <a:cxnLst/>
                <a:rect l="l" t="t" r="r" b="b"/>
                <a:pathLst>
                  <a:path w="984740" h="3253919">
                    <a:moveTo>
                      <a:pt x="984740" y="0"/>
                    </a:moveTo>
                    <a:lnTo>
                      <a:pt x="984740" y="3253919"/>
                    </a:lnTo>
                    <a:lnTo>
                      <a:pt x="468972" y="3253919"/>
                    </a:lnTo>
                    <a:cubicBezTo>
                      <a:pt x="164463" y="2858527"/>
                      <a:pt x="-2610" y="2373469"/>
                      <a:pt x="31" y="1867586"/>
                    </a:cubicBezTo>
                    <a:cubicBezTo>
                      <a:pt x="3889" y="1128341"/>
                      <a:pt x="369666" y="437030"/>
                      <a:pt x="984740"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15" name="グループ化 14"/>
            <p:cNvGrpSpPr/>
            <p:nvPr userDrawn="1"/>
          </p:nvGrpSpPr>
          <p:grpSpPr>
            <a:xfrm>
              <a:off x="7830833" y="3002102"/>
              <a:ext cx="1639326" cy="1035326"/>
              <a:chOff x="7830833" y="3002102"/>
              <a:chExt cx="1639326" cy="1035326"/>
            </a:xfrm>
          </p:grpSpPr>
          <p:sp>
            <p:nvSpPr>
              <p:cNvPr id="22" name="弦 8"/>
              <p:cNvSpPr/>
              <p:nvPr userDrawn="1"/>
            </p:nvSpPr>
            <p:spPr>
              <a:xfrm rot="10800000">
                <a:off x="8650043" y="3002102"/>
                <a:ext cx="820116" cy="1035325"/>
              </a:xfrm>
              <a:custGeom>
                <a:avLst/>
                <a:gdLst/>
                <a:ahLst/>
                <a:cxnLst/>
                <a:rect l="l" t="t" r="r" b="b"/>
                <a:pathLst>
                  <a:path w="820116" h="1035325">
                    <a:moveTo>
                      <a:pt x="820116" y="1035325"/>
                    </a:moveTo>
                    <a:cubicBezTo>
                      <a:pt x="445216" y="768905"/>
                      <a:pt x="163231" y="408315"/>
                      <a:pt x="0" y="0"/>
                    </a:cubicBezTo>
                    <a:lnTo>
                      <a:pt x="820116"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3" name="弦 8"/>
              <p:cNvSpPr/>
              <p:nvPr userDrawn="1"/>
            </p:nvSpPr>
            <p:spPr>
              <a:xfrm>
                <a:off x="7830833" y="3002102"/>
                <a:ext cx="819211" cy="1035326"/>
              </a:xfrm>
              <a:custGeom>
                <a:avLst/>
                <a:gdLst/>
                <a:ahLst/>
                <a:cxnLst/>
                <a:rect l="l" t="t" r="r" b="b"/>
                <a:pathLst>
                  <a:path w="819211" h="1035326">
                    <a:moveTo>
                      <a:pt x="819211" y="0"/>
                    </a:moveTo>
                    <a:lnTo>
                      <a:pt x="819211" y="1035326"/>
                    </a:lnTo>
                    <a:lnTo>
                      <a:pt x="0" y="1035326"/>
                    </a:lnTo>
                    <a:cubicBezTo>
                      <a:pt x="162564" y="626542"/>
                      <a:pt x="444666" y="266126"/>
                      <a:pt x="819211"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16" name="グループ化 15"/>
            <p:cNvGrpSpPr/>
            <p:nvPr userDrawn="1"/>
          </p:nvGrpSpPr>
          <p:grpSpPr>
            <a:xfrm>
              <a:off x="8239071" y="3682019"/>
              <a:ext cx="821030" cy="821030"/>
              <a:chOff x="11914174" y="3199309"/>
              <a:chExt cx="990518" cy="990518"/>
            </a:xfrm>
          </p:grpSpPr>
          <p:sp>
            <p:nvSpPr>
              <p:cNvPr id="20" name="円/楕円 19"/>
              <p:cNvSpPr/>
              <p:nvPr userDrawn="1"/>
            </p:nvSpPr>
            <p:spPr>
              <a:xfrm>
                <a:off x="11914174" y="3199309"/>
                <a:ext cx="990518" cy="990518"/>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1" name="円/楕円 20"/>
              <p:cNvSpPr/>
              <p:nvPr userDrawn="1"/>
            </p:nvSpPr>
            <p:spPr>
              <a:xfrm>
                <a:off x="12002891" y="3288026"/>
                <a:ext cx="813084" cy="81308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nvGrpSpPr>
            <p:cNvPr id="17" name="グループ化 16"/>
            <p:cNvGrpSpPr/>
            <p:nvPr userDrawn="1"/>
          </p:nvGrpSpPr>
          <p:grpSpPr>
            <a:xfrm>
              <a:off x="8562396" y="5264781"/>
              <a:ext cx="174376" cy="1354190"/>
              <a:chOff x="8562396" y="5264781"/>
              <a:chExt cx="174376" cy="1354190"/>
            </a:xfrm>
          </p:grpSpPr>
          <p:sp>
            <p:nvSpPr>
              <p:cNvPr id="18" name="台形 59"/>
              <p:cNvSpPr/>
              <p:nvPr userDrawn="1"/>
            </p:nvSpPr>
            <p:spPr>
              <a:xfrm rot="10800000">
                <a:off x="8649584" y="5264781"/>
                <a:ext cx="87188" cy="1354190"/>
              </a:xfrm>
              <a:custGeom>
                <a:avLst/>
                <a:gdLst/>
                <a:ahLst/>
                <a:cxnLst/>
                <a:rect l="l" t="t" r="r" b="b"/>
                <a:pathLst>
                  <a:path w="232411" h="2119037">
                    <a:moveTo>
                      <a:pt x="232411" y="2119037"/>
                    </a:moveTo>
                    <a:lnTo>
                      <a:pt x="0" y="2119037"/>
                    </a:lnTo>
                    <a:lnTo>
                      <a:pt x="116205" y="0"/>
                    </a:lnTo>
                    <a:lnTo>
                      <a:pt x="232411"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9" name="台形 59"/>
              <p:cNvSpPr/>
              <p:nvPr userDrawn="1"/>
            </p:nvSpPr>
            <p:spPr>
              <a:xfrm rot="10800000" flipH="1">
                <a:off x="8562396" y="5264781"/>
                <a:ext cx="87188" cy="1354190"/>
              </a:xfrm>
              <a:custGeom>
                <a:avLst/>
                <a:gdLst/>
                <a:ahLst/>
                <a:cxnLst/>
                <a:rect l="l" t="t" r="r" b="b"/>
                <a:pathLst>
                  <a:path w="232411" h="2119037">
                    <a:moveTo>
                      <a:pt x="232411" y="2119037"/>
                    </a:moveTo>
                    <a:lnTo>
                      <a:pt x="0" y="2119037"/>
                    </a:lnTo>
                    <a:lnTo>
                      <a:pt x="116205" y="0"/>
                    </a:lnTo>
                    <a:lnTo>
                      <a:pt x="232411"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grpSp>
      </p:grpSp>
    </p:spTree>
    <p:extLst>
      <p:ext uri="{BB962C8B-B14F-4D97-AF65-F5344CB8AC3E}">
        <p14:creationId xmlns:p14="http://schemas.microsoft.com/office/powerpoint/2010/main" val="1745489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22" presetClass="entr" presetSubtype="8"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animBg="1"/>
    </p:bld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Process 1">
    <p:spTree>
      <p:nvGrpSpPr>
        <p:cNvPr id="1" name=""/>
        <p:cNvGrpSpPr/>
        <p:nvPr/>
      </p:nvGrpSpPr>
      <p:grpSpPr>
        <a:xfrm>
          <a:off x="0" y="0"/>
          <a:ext cx="0" cy="0"/>
          <a:chOff x="0" y="0"/>
          <a:chExt cx="0" cy="0"/>
        </a:xfrm>
      </p:grpSpPr>
      <p:sp>
        <p:nvSpPr>
          <p:cNvPr id="72" name="正方形/長方形 71"/>
          <p:cNvSpPr/>
          <p:nvPr userDrawn="1"/>
        </p:nvSpPr>
        <p:spPr>
          <a:xfrm>
            <a:off x="0" y="0"/>
            <a:ext cx="12192000" cy="7454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nvGrpSpPr>
          <p:cNvPr id="29" name="グループ化 28"/>
          <p:cNvGrpSpPr/>
          <p:nvPr userDrawn="1"/>
        </p:nvGrpSpPr>
        <p:grpSpPr>
          <a:xfrm>
            <a:off x="5513687" y="1790105"/>
            <a:ext cx="4002631" cy="605404"/>
            <a:chOff x="1073297" y="6784950"/>
            <a:chExt cx="6003425" cy="908106"/>
          </a:xfrm>
          <a:solidFill>
            <a:schemeClr val="accent3">
              <a:lumMod val="20000"/>
              <a:lumOff val="80000"/>
            </a:schemeClr>
          </a:solidFill>
        </p:grpSpPr>
        <p:sp>
          <p:nvSpPr>
            <p:cNvPr id="30" name="正方形/長方形 29"/>
            <p:cNvSpPr/>
            <p:nvPr userDrawn="1"/>
          </p:nvSpPr>
          <p:spPr>
            <a:xfrm>
              <a:off x="1527349" y="6784951"/>
              <a:ext cx="5095320" cy="9081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1" name="円/楕円 30"/>
            <p:cNvSpPr/>
            <p:nvPr userDrawn="1"/>
          </p:nvSpPr>
          <p:spPr>
            <a:xfrm>
              <a:off x="6168617" y="6784951"/>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2" name="円/楕円 31"/>
            <p:cNvSpPr/>
            <p:nvPr userDrawn="1"/>
          </p:nvSpPr>
          <p:spPr>
            <a:xfrm>
              <a:off x="1073297" y="6784950"/>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grpSp>
        <p:nvGrpSpPr>
          <p:cNvPr id="37" name="グループ化 36"/>
          <p:cNvGrpSpPr/>
          <p:nvPr userDrawn="1"/>
        </p:nvGrpSpPr>
        <p:grpSpPr>
          <a:xfrm>
            <a:off x="2126189" y="2932452"/>
            <a:ext cx="4002631" cy="605404"/>
            <a:chOff x="1073297" y="6784950"/>
            <a:chExt cx="6003425" cy="908106"/>
          </a:xfrm>
          <a:solidFill>
            <a:schemeClr val="accent2">
              <a:lumMod val="20000"/>
              <a:lumOff val="80000"/>
            </a:schemeClr>
          </a:solidFill>
        </p:grpSpPr>
        <p:sp>
          <p:nvSpPr>
            <p:cNvPr id="38" name="正方形/長方形 37"/>
            <p:cNvSpPr/>
            <p:nvPr userDrawn="1"/>
          </p:nvSpPr>
          <p:spPr>
            <a:xfrm>
              <a:off x="1527349" y="6784951"/>
              <a:ext cx="5095320" cy="9081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9" name="円/楕円 38"/>
            <p:cNvSpPr/>
            <p:nvPr userDrawn="1"/>
          </p:nvSpPr>
          <p:spPr>
            <a:xfrm>
              <a:off x="6168617" y="6784951"/>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40" name="円/楕円 39"/>
            <p:cNvSpPr/>
            <p:nvPr userDrawn="1"/>
          </p:nvSpPr>
          <p:spPr>
            <a:xfrm>
              <a:off x="1073297" y="6784950"/>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grpSp>
        <p:nvGrpSpPr>
          <p:cNvPr id="44" name="グループ化 43"/>
          <p:cNvGrpSpPr/>
          <p:nvPr userDrawn="1"/>
        </p:nvGrpSpPr>
        <p:grpSpPr>
          <a:xfrm>
            <a:off x="5523363" y="4074799"/>
            <a:ext cx="4002631" cy="605404"/>
            <a:chOff x="1073297" y="6784950"/>
            <a:chExt cx="6003425" cy="908106"/>
          </a:xfrm>
          <a:solidFill>
            <a:schemeClr val="accent4">
              <a:lumMod val="20000"/>
              <a:lumOff val="80000"/>
            </a:schemeClr>
          </a:solidFill>
        </p:grpSpPr>
        <p:sp>
          <p:nvSpPr>
            <p:cNvPr id="45" name="正方形/長方形 44"/>
            <p:cNvSpPr/>
            <p:nvPr userDrawn="1"/>
          </p:nvSpPr>
          <p:spPr>
            <a:xfrm>
              <a:off x="1527349" y="6784951"/>
              <a:ext cx="5095320" cy="9081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46" name="円/楕円 45"/>
            <p:cNvSpPr/>
            <p:nvPr userDrawn="1"/>
          </p:nvSpPr>
          <p:spPr>
            <a:xfrm>
              <a:off x="6168617" y="6784951"/>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47" name="円/楕円 46"/>
            <p:cNvSpPr/>
            <p:nvPr userDrawn="1"/>
          </p:nvSpPr>
          <p:spPr>
            <a:xfrm>
              <a:off x="1073297" y="6784950"/>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grpSp>
        <p:nvGrpSpPr>
          <p:cNvPr id="58" name="グループ化 57"/>
          <p:cNvGrpSpPr/>
          <p:nvPr userDrawn="1"/>
        </p:nvGrpSpPr>
        <p:grpSpPr>
          <a:xfrm>
            <a:off x="2116512" y="5217147"/>
            <a:ext cx="4002631" cy="605404"/>
            <a:chOff x="1073297" y="6784950"/>
            <a:chExt cx="6003425" cy="908106"/>
          </a:xfrm>
          <a:solidFill>
            <a:schemeClr val="accent5">
              <a:lumMod val="20000"/>
              <a:lumOff val="80000"/>
            </a:schemeClr>
          </a:solidFill>
        </p:grpSpPr>
        <p:sp>
          <p:nvSpPr>
            <p:cNvPr id="59" name="正方形/長方形 58"/>
            <p:cNvSpPr/>
            <p:nvPr userDrawn="1"/>
          </p:nvSpPr>
          <p:spPr>
            <a:xfrm>
              <a:off x="1527349" y="6784951"/>
              <a:ext cx="5095320" cy="9081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60" name="円/楕円 59"/>
            <p:cNvSpPr/>
            <p:nvPr userDrawn="1"/>
          </p:nvSpPr>
          <p:spPr>
            <a:xfrm>
              <a:off x="6168617" y="6784951"/>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61" name="円/楕円 60"/>
            <p:cNvSpPr/>
            <p:nvPr userDrawn="1"/>
          </p:nvSpPr>
          <p:spPr>
            <a:xfrm>
              <a:off x="1073297" y="6784950"/>
              <a:ext cx="908105" cy="90810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sp>
        <p:nvSpPr>
          <p:cNvPr id="3" name="フッター プレースホルダー 2"/>
          <p:cNvSpPr>
            <a:spLocks noGrp="1"/>
          </p:cNvSpPr>
          <p:nvPr>
            <p:ph type="ftr" sz="quarter" idx="10"/>
          </p:nvPr>
        </p:nvSpPr>
        <p:spPr>
          <a:xfrm>
            <a:off x="7006968" y="6309600"/>
            <a:ext cx="3860800" cy="365125"/>
          </a:xfrm>
          <a:prstGeom prst="rect">
            <a:avLst/>
          </a:prstGeom>
        </p:spPr>
        <p:txBody>
          <a:bodyPr/>
          <a:lstStyle/>
          <a:p>
            <a:r>
              <a:rPr lang="en-US" altLang="ja-JP"/>
              <a:t>The Power of PowerPoint | thepopp.com</a:t>
            </a:r>
            <a:endParaRPr lang="ja-JP" altLang="en-US" dirty="0"/>
          </a:p>
        </p:txBody>
      </p:sp>
      <p:sp>
        <p:nvSpPr>
          <p:cNvPr id="4" name="スライド番号プレースホルダー 3"/>
          <p:cNvSpPr>
            <a:spLocks noGrp="1"/>
          </p:cNvSpPr>
          <p:nvPr>
            <p:ph type="sldNum" sz="quarter" idx="11"/>
          </p:nvPr>
        </p:nvSpPr>
        <p:spPr>
          <a:xfrm>
            <a:off x="11425054" y="6288526"/>
            <a:ext cx="720142" cy="365125"/>
          </a:xfrm>
          <a:prstGeom prst="rect">
            <a:avLst/>
          </a:prstGeom>
        </p:spPr>
        <p:txBody>
          <a:bodyPr/>
          <a:lstStyle/>
          <a:p>
            <a:fld id="{E6459DFB-86F3-43FA-8567-2EA6E426AE90}" type="slidenum">
              <a:rPr lang="ja-JP" altLang="en-US" smtClean="0"/>
              <a:pPr/>
              <a:t>‹#›</a:t>
            </a:fld>
            <a:endParaRPr lang="ja-JP" altLang="en-US"/>
          </a:p>
        </p:txBody>
      </p:sp>
      <p:grpSp>
        <p:nvGrpSpPr>
          <p:cNvPr id="15" name="グループ化 14"/>
          <p:cNvGrpSpPr/>
          <p:nvPr userDrawn="1"/>
        </p:nvGrpSpPr>
        <p:grpSpPr>
          <a:xfrm>
            <a:off x="2126189" y="647757"/>
            <a:ext cx="4002631" cy="605404"/>
            <a:chOff x="1073297" y="6784950"/>
            <a:chExt cx="6003425" cy="908106"/>
          </a:xfrm>
        </p:grpSpPr>
        <p:sp>
          <p:nvSpPr>
            <p:cNvPr id="16" name="正方形/長方形 15"/>
            <p:cNvSpPr/>
            <p:nvPr userDrawn="1"/>
          </p:nvSpPr>
          <p:spPr>
            <a:xfrm>
              <a:off x="1527349" y="6784951"/>
              <a:ext cx="5095320" cy="90810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7" name="円/楕円 16"/>
            <p:cNvSpPr/>
            <p:nvPr userDrawn="1"/>
          </p:nvSpPr>
          <p:spPr>
            <a:xfrm>
              <a:off x="6168617" y="6784951"/>
              <a:ext cx="908105" cy="90810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8" name="円/楕円 17"/>
            <p:cNvSpPr/>
            <p:nvPr userDrawn="1"/>
          </p:nvSpPr>
          <p:spPr>
            <a:xfrm>
              <a:off x="1073297" y="6784950"/>
              <a:ext cx="908105" cy="90810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sp>
        <p:nvSpPr>
          <p:cNvPr id="21" name="テキスト プレースホルダー 6"/>
          <p:cNvSpPr>
            <a:spLocks noGrp="1"/>
          </p:cNvSpPr>
          <p:nvPr>
            <p:ph type="body" sz="quarter" idx="21" hasCustomPrompt="1"/>
          </p:nvPr>
        </p:nvSpPr>
        <p:spPr>
          <a:xfrm>
            <a:off x="2507970" y="705766"/>
            <a:ext cx="2926334" cy="480053"/>
          </a:xfrm>
        </p:spPr>
        <p:txBody>
          <a:bodyPr anchor="ctr">
            <a:noAutofit/>
          </a:bodyPr>
          <a:lstStyle>
            <a:lvl1pPr algn="r">
              <a:defRPr sz="1867" i="0" baseline="0">
                <a:solidFill>
                  <a:schemeClr val="accent1"/>
                </a:solidFill>
                <a:latin typeface="Route 159 SemiBold" pitchFamily="50" charset="0"/>
              </a:defRPr>
            </a:lvl1pPr>
          </a:lstStyle>
          <a:p>
            <a:pPr lvl="0"/>
            <a:r>
              <a:rPr kumimoji="1" lang="en-US" altLang="ja-JP" dirty="0"/>
              <a:t>Text goes here</a:t>
            </a:r>
            <a:endParaRPr kumimoji="1" lang="ja-JP" altLang="en-US" dirty="0"/>
          </a:p>
        </p:txBody>
      </p:sp>
      <p:cxnSp>
        <p:nvCxnSpPr>
          <p:cNvPr id="26" name="直線コネクタ 25"/>
          <p:cNvCxnSpPr/>
          <p:nvPr userDrawn="1"/>
        </p:nvCxnSpPr>
        <p:spPr>
          <a:xfrm>
            <a:off x="5826091" y="0"/>
            <a:ext cx="2571" cy="6947505"/>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19" name="円/楕円 18"/>
          <p:cNvSpPr/>
          <p:nvPr userDrawn="1"/>
        </p:nvSpPr>
        <p:spPr>
          <a:xfrm>
            <a:off x="5606336" y="730723"/>
            <a:ext cx="439509" cy="4394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1</a:t>
            </a:r>
            <a:endParaRPr kumimoji="1" lang="ja-JP" altLang="en-US" sz="1200" dirty="0"/>
          </a:p>
        </p:txBody>
      </p:sp>
      <p:sp>
        <p:nvSpPr>
          <p:cNvPr id="33" name="テキスト プレースホルダー 6"/>
          <p:cNvSpPr>
            <a:spLocks noGrp="1"/>
          </p:cNvSpPr>
          <p:nvPr>
            <p:ph type="body" sz="quarter" idx="22" hasCustomPrompt="1"/>
          </p:nvPr>
        </p:nvSpPr>
        <p:spPr>
          <a:xfrm>
            <a:off x="6119142" y="1848113"/>
            <a:ext cx="3094447" cy="480053"/>
          </a:xfrm>
        </p:spPr>
        <p:txBody>
          <a:bodyPr anchor="ctr">
            <a:noAutofit/>
          </a:bodyPr>
          <a:lstStyle>
            <a:lvl1pPr algn="l">
              <a:defRPr sz="1867" i="0" baseline="0">
                <a:solidFill>
                  <a:schemeClr val="accent3"/>
                </a:solidFill>
                <a:latin typeface="Route 159 SemiBold" pitchFamily="50" charset="0"/>
              </a:defRPr>
            </a:lvl1pPr>
          </a:lstStyle>
          <a:p>
            <a:pPr lvl="0"/>
            <a:r>
              <a:rPr kumimoji="1" lang="en-US" altLang="ja-JP" dirty="0"/>
              <a:t>Text goes here</a:t>
            </a:r>
            <a:endParaRPr kumimoji="1" lang="ja-JP" altLang="en-US" dirty="0"/>
          </a:p>
        </p:txBody>
      </p:sp>
      <p:sp>
        <p:nvSpPr>
          <p:cNvPr id="34" name="円/楕円 33"/>
          <p:cNvSpPr/>
          <p:nvPr userDrawn="1"/>
        </p:nvSpPr>
        <p:spPr>
          <a:xfrm>
            <a:off x="5605986" y="1873071"/>
            <a:ext cx="439509" cy="4394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2</a:t>
            </a:r>
          </a:p>
        </p:txBody>
      </p:sp>
      <p:sp>
        <p:nvSpPr>
          <p:cNvPr id="35" name="テキスト プレースホルダー 6"/>
          <p:cNvSpPr>
            <a:spLocks noGrp="1"/>
          </p:cNvSpPr>
          <p:nvPr>
            <p:ph type="body" sz="quarter" idx="28" hasCustomPrompt="1"/>
          </p:nvPr>
        </p:nvSpPr>
        <p:spPr>
          <a:xfrm>
            <a:off x="1252485" y="1266840"/>
            <a:ext cx="4180340" cy="908075"/>
          </a:xfrm>
        </p:spPr>
        <p:txBody>
          <a:bodyPr anchor="t">
            <a:noAutofit/>
          </a:bodyPr>
          <a:lstStyle>
            <a:lvl1pPr algn="r">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36" name="テキスト プレースホルダー 6"/>
          <p:cNvSpPr>
            <a:spLocks noGrp="1"/>
          </p:cNvSpPr>
          <p:nvPr>
            <p:ph type="body" sz="quarter" idx="29" hasCustomPrompt="1"/>
          </p:nvPr>
        </p:nvSpPr>
        <p:spPr>
          <a:xfrm>
            <a:off x="6119142" y="2409188"/>
            <a:ext cx="4180340" cy="908075"/>
          </a:xfrm>
        </p:spPr>
        <p:txBody>
          <a:bodyPr anchor="t">
            <a:no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41" name="テキスト プレースホルダー 6"/>
          <p:cNvSpPr>
            <a:spLocks noGrp="1"/>
          </p:cNvSpPr>
          <p:nvPr>
            <p:ph type="body" sz="quarter" idx="30" hasCustomPrompt="1"/>
          </p:nvPr>
        </p:nvSpPr>
        <p:spPr>
          <a:xfrm>
            <a:off x="2507970" y="2990460"/>
            <a:ext cx="2926334" cy="480053"/>
          </a:xfrm>
        </p:spPr>
        <p:txBody>
          <a:bodyPr anchor="ctr">
            <a:noAutofit/>
          </a:bodyPr>
          <a:lstStyle>
            <a:lvl1pPr algn="r">
              <a:defRPr sz="1867" i="0" baseline="0">
                <a:solidFill>
                  <a:schemeClr val="accent2"/>
                </a:solidFill>
                <a:latin typeface="Route 159 SemiBold" pitchFamily="50" charset="0"/>
              </a:defRPr>
            </a:lvl1pPr>
          </a:lstStyle>
          <a:p>
            <a:pPr lvl="0"/>
            <a:r>
              <a:rPr kumimoji="1" lang="en-US" altLang="ja-JP" dirty="0"/>
              <a:t>Text goes here</a:t>
            </a:r>
            <a:endParaRPr kumimoji="1" lang="ja-JP" altLang="en-US" dirty="0"/>
          </a:p>
        </p:txBody>
      </p:sp>
      <p:sp>
        <p:nvSpPr>
          <p:cNvPr id="42" name="円/楕円 41"/>
          <p:cNvSpPr/>
          <p:nvPr userDrawn="1"/>
        </p:nvSpPr>
        <p:spPr>
          <a:xfrm>
            <a:off x="5606336" y="3015418"/>
            <a:ext cx="439509" cy="4394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3</a:t>
            </a:r>
            <a:endParaRPr kumimoji="1" lang="ja-JP" altLang="en-US" sz="1200" dirty="0"/>
          </a:p>
        </p:txBody>
      </p:sp>
      <p:sp>
        <p:nvSpPr>
          <p:cNvPr id="43" name="テキスト プレースホルダー 6"/>
          <p:cNvSpPr>
            <a:spLocks noGrp="1"/>
          </p:cNvSpPr>
          <p:nvPr>
            <p:ph type="body" sz="quarter" idx="31" hasCustomPrompt="1"/>
          </p:nvPr>
        </p:nvSpPr>
        <p:spPr>
          <a:xfrm>
            <a:off x="1252485" y="3551535"/>
            <a:ext cx="4180340" cy="908075"/>
          </a:xfrm>
        </p:spPr>
        <p:txBody>
          <a:bodyPr anchor="t">
            <a:noAutofit/>
          </a:bodyPr>
          <a:lstStyle>
            <a:lvl1pPr algn="r">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48" name="テキスト プレースホルダー 6"/>
          <p:cNvSpPr>
            <a:spLocks noGrp="1"/>
          </p:cNvSpPr>
          <p:nvPr>
            <p:ph type="body" sz="quarter" idx="32" hasCustomPrompt="1"/>
          </p:nvPr>
        </p:nvSpPr>
        <p:spPr>
          <a:xfrm>
            <a:off x="6128819" y="4132808"/>
            <a:ext cx="3094447" cy="480053"/>
          </a:xfrm>
        </p:spPr>
        <p:txBody>
          <a:bodyPr anchor="ctr">
            <a:noAutofit/>
          </a:bodyPr>
          <a:lstStyle>
            <a:lvl1pPr algn="l">
              <a:defRPr sz="1867" i="0" baseline="0">
                <a:solidFill>
                  <a:schemeClr val="accent4"/>
                </a:solidFill>
                <a:latin typeface="Route 159 SemiBold" pitchFamily="50" charset="0"/>
              </a:defRPr>
            </a:lvl1pPr>
          </a:lstStyle>
          <a:p>
            <a:pPr lvl="0"/>
            <a:r>
              <a:rPr kumimoji="1" lang="en-US" altLang="ja-JP" dirty="0"/>
              <a:t>Text goes here</a:t>
            </a:r>
            <a:endParaRPr kumimoji="1" lang="ja-JP" altLang="en-US" dirty="0"/>
          </a:p>
        </p:txBody>
      </p:sp>
      <p:sp>
        <p:nvSpPr>
          <p:cNvPr id="49" name="円/楕円 48"/>
          <p:cNvSpPr/>
          <p:nvPr userDrawn="1"/>
        </p:nvSpPr>
        <p:spPr>
          <a:xfrm>
            <a:off x="5615663" y="4157765"/>
            <a:ext cx="439509" cy="4394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4</a:t>
            </a:r>
          </a:p>
        </p:txBody>
      </p:sp>
      <p:sp>
        <p:nvSpPr>
          <p:cNvPr id="50" name="テキスト プレースホルダー 6"/>
          <p:cNvSpPr>
            <a:spLocks noGrp="1"/>
          </p:cNvSpPr>
          <p:nvPr>
            <p:ph type="body" sz="quarter" idx="33" hasCustomPrompt="1"/>
          </p:nvPr>
        </p:nvSpPr>
        <p:spPr>
          <a:xfrm>
            <a:off x="6128819" y="4693883"/>
            <a:ext cx="4180340" cy="908075"/>
          </a:xfrm>
        </p:spPr>
        <p:txBody>
          <a:bodyPr anchor="t">
            <a:no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62" name="テキスト プレースホルダー 6"/>
          <p:cNvSpPr>
            <a:spLocks noGrp="1"/>
          </p:cNvSpPr>
          <p:nvPr>
            <p:ph type="body" sz="quarter" idx="34" hasCustomPrompt="1"/>
          </p:nvPr>
        </p:nvSpPr>
        <p:spPr>
          <a:xfrm>
            <a:off x="2498293" y="5275155"/>
            <a:ext cx="2926334" cy="480053"/>
          </a:xfrm>
        </p:spPr>
        <p:txBody>
          <a:bodyPr anchor="ctr">
            <a:noAutofit/>
          </a:bodyPr>
          <a:lstStyle>
            <a:lvl1pPr algn="r">
              <a:defRPr sz="1867" i="0" baseline="0">
                <a:solidFill>
                  <a:schemeClr val="accent5"/>
                </a:solidFill>
                <a:latin typeface="Route 159 SemiBold" pitchFamily="50" charset="0"/>
              </a:defRPr>
            </a:lvl1pPr>
          </a:lstStyle>
          <a:p>
            <a:pPr lvl="0"/>
            <a:r>
              <a:rPr kumimoji="1" lang="en-US" altLang="ja-JP" dirty="0"/>
              <a:t>Text goes here</a:t>
            </a:r>
            <a:endParaRPr kumimoji="1" lang="ja-JP" altLang="en-US" dirty="0"/>
          </a:p>
        </p:txBody>
      </p:sp>
      <p:sp>
        <p:nvSpPr>
          <p:cNvPr id="63" name="円/楕円 62"/>
          <p:cNvSpPr/>
          <p:nvPr userDrawn="1"/>
        </p:nvSpPr>
        <p:spPr>
          <a:xfrm>
            <a:off x="5596660" y="5300113"/>
            <a:ext cx="439509" cy="43947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t>5</a:t>
            </a:r>
            <a:endParaRPr kumimoji="1" lang="ja-JP" altLang="en-US" sz="1200" dirty="0"/>
          </a:p>
        </p:txBody>
      </p:sp>
      <p:sp>
        <p:nvSpPr>
          <p:cNvPr id="64" name="テキスト プレースホルダー 6"/>
          <p:cNvSpPr>
            <a:spLocks noGrp="1"/>
          </p:cNvSpPr>
          <p:nvPr>
            <p:ph type="body" sz="quarter" idx="35" hasCustomPrompt="1"/>
          </p:nvPr>
        </p:nvSpPr>
        <p:spPr>
          <a:xfrm>
            <a:off x="1242808" y="5836230"/>
            <a:ext cx="4180340" cy="908075"/>
          </a:xfrm>
        </p:spPr>
        <p:txBody>
          <a:bodyPr anchor="t">
            <a:noAutofit/>
          </a:bodyPr>
          <a:lstStyle>
            <a:lvl1pPr algn="r">
              <a:defRPr sz="1333" i="0" baseline="0">
                <a:solidFill>
                  <a:schemeClr val="tx2"/>
                </a:solidFill>
                <a:latin typeface="+mn-lt"/>
              </a:defRPr>
            </a:lvl1pPr>
          </a:lstStyle>
          <a:p>
            <a:pPr lvl="0"/>
            <a:r>
              <a:rPr kumimoji="1" lang="en-US" altLang="ja-JP" dirty="0"/>
              <a:t>Text goes here</a:t>
            </a:r>
            <a:endParaRPr kumimoji="1" lang="ja-JP" altLang="en-US" dirty="0"/>
          </a:p>
        </p:txBody>
      </p:sp>
      <p:sp>
        <p:nvSpPr>
          <p:cNvPr id="65" name="タイトル プレースホルダー 1"/>
          <p:cNvSpPr>
            <a:spLocks noGrp="1"/>
          </p:cNvSpPr>
          <p:nvPr>
            <p:ph type="title" hasCustomPrompt="1"/>
          </p:nvPr>
        </p:nvSpPr>
        <p:spPr>
          <a:xfrm>
            <a:off x="6288038" y="164638"/>
            <a:ext cx="5327768" cy="802101"/>
          </a:xfrm>
          <a:prstGeom prst="rect">
            <a:avLst/>
          </a:prstGeom>
        </p:spPr>
        <p:txBody>
          <a:bodyPr vert="horz" lIns="163275" tIns="81638" rIns="163275" bIns="81638" rtlCol="0" anchor="ctr">
            <a:normAutofit/>
          </a:bodyPr>
          <a:lstStyle>
            <a:lvl1pPr>
              <a:defRPr baseline="0"/>
            </a:lvl1pPr>
          </a:lstStyle>
          <a:p>
            <a:r>
              <a:rPr kumimoji="1" lang="en-US" altLang="ja-JP" dirty="0"/>
              <a:t>Slide Title Goes Here</a:t>
            </a:r>
            <a:endParaRPr kumimoji="1" lang="ja-JP" altLang="en-US" dirty="0"/>
          </a:p>
        </p:txBody>
      </p:sp>
      <p:sp>
        <p:nvSpPr>
          <p:cNvPr id="66" name="テキスト プレースホルダー 6"/>
          <p:cNvSpPr>
            <a:spLocks noGrp="1"/>
          </p:cNvSpPr>
          <p:nvPr>
            <p:ph type="body" sz="quarter" idx="13" hasCustomPrompt="1"/>
          </p:nvPr>
        </p:nvSpPr>
        <p:spPr>
          <a:xfrm>
            <a:off x="6336047" y="1028734"/>
            <a:ext cx="5279759" cy="336037"/>
          </a:xfrm>
        </p:spPr>
        <p:txBody>
          <a:bodyPr/>
          <a:lstStyle>
            <a:lvl1pPr>
              <a:defRPr i="1" baseline="0">
                <a:solidFill>
                  <a:schemeClr val="tx1">
                    <a:lumMod val="50000"/>
                    <a:lumOff val="50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
        <p:nvSpPr>
          <p:cNvPr id="67" name="正方形/長方形 66"/>
          <p:cNvSpPr/>
          <p:nvPr userDrawn="1"/>
        </p:nvSpPr>
        <p:spPr>
          <a:xfrm>
            <a:off x="6384057" y="932723"/>
            <a:ext cx="2160427" cy="480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Tree>
    <p:extLst>
      <p:ext uri="{BB962C8B-B14F-4D97-AF65-F5344CB8AC3E}">
        <p14:creationId xmlns:p14="http://schemas.microsoft.com/office/powerpoint/2010/main" val="70157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65"/>
                                        </p:tgtEl>
                                        <p:attrNameLst>
                                          <p:attrName>style.visibility</p:attrName>
                                        </p:attrNameLst>
                                      </p:cBhvr>
                                      <p:to>
                                        <p:strVal val="visible"/>
                                      </p:to>
                                    </p:set>
                                    <p:anim calcmode="lin" valueType="num">
                                      <p:cBhvr additive="base">
                                        <p:cTn id="7" dur="500" fill="hold"/>
                                        <p:tgtEl>
                                          <p:spTgt spid="65"/>
                                        </p:tgtEl>
                                        <p:attrNameLst>
                                          <p:attrName>ppt_x</p:attrName>
                                        </p:attrNameLst>
                                      </p:cBhvr>
                                      <p:tavLst>
                                        <p:tav tm="0">
                                          <p:val>
                                            <p:strVal val="#ppt_x"/>
                                          </p:val>
                                        </p:tav>
                                        <p:tav tm="100000">
                                          <p:val>
                                            <p:strVal val="#ppt_x"/>
                                          </p:val>
                                        </p:tav>
                                      </p:tavLst>
                                    </p:anim>
                                    <p:anim calcmode="lin" valueType="num">
                                      <p:cBhvr additive="base">
                                        <p:cTn id="8" dur="500" fill="hold"/>
                                        <p:tgtEl>
                                          <p:spTgt spid="65"/>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2" decel="100000" fill="hold" grpId="0" nodeType="afterEffect">
                                  <p:stCondLst>
                                    <p:cond delay="0"/>
                                  </p:stCondLst>
                                  <p:childTnLst>
                                    <p:set>
                                      <p:cBhvr>
                                        <p:cTn id="11" dur="1" fill="hold">
                                          <p:stCondLst>
                                            <p:cond delay="0"/>
                                          </p:stCondLst>
                                        </p:cTn>
                                        <p:tgtEl>
                                          <p:spTgt spid="67"/>
                                        </p:tgtEl>
                                        <p:attrNameLst>
                                          <p:attrName>style.visibility</p:attrName>
                                        </p:attrNameLst>
                                      </p:cBhvr>
                                      <p:to>
                                        <p:strVal val="visible"/>
                                      </p:to>
                                    </p:set>
                                    <p:anim calcmode="lin" valueType="num">
                                      <p:cBhvr additive="base">
                                        <p:cTn id="12" dur="500" fill="hold"/>
                                        <p:tgtEl>
                                          <p:spTgt spid="67"/>
                                        </p:tgtEl>
                                        <p:attrNameLst>
                                          <p:attrName>ppt_x</p:attrName>
                                        </p:attrNameLst>
                                      </p:cBhvr>
                                      <p:tavLst>
                                        <p:tav tm="0">
                                          <p:val>
                                            <p:strVal val="1+#ppt_w/2"/>
                                          </p:val>
                                        </p:tav>
                                        <p:tav tm="100000">
                                          <p:val>
                                            <p:strVal val="#ppt_x"/>
                                          </p:val>
                                        </p:tav>
                                      </p:tavLst>
                                    </p:anim>
                                    <p:anim calcmode="lin" valueType="num">
                                      <p:cBhvr additive="base">
                                        <p:cTn id="13" dur="500" fill="hold"/>
                                        <p:tgtEl>
                                          <p:spTgt spid="67"/>
                                        </p:tgtEl>
                                        <p:attrNameLst>
                                          <p:attrName>ppt_y</p:attrName>
                                        </p:attrNameLst>
                                      </p:cBhvr>
                                      <p:tavLst>
                                        <p:tav tm="0">
                                          <p:val>
                                            <p:strVal val="#ppt_y"/>
                                          </p:val>
                                        </p:tav>
                                        <p:tav tm="100000">
                                          <p:val>
                                            <p:strVal val="#ppt_y"/>
                                          </p:val>
                                        </p:tav>
                                      </p:tavLst>
                                    </p:anim>
                                  </p:childTnLst>
                                </p:cTn>
                              </p:par>
                              <p:par>
                                <p:cTn id="14" presetID="22" presetClass="entr" presetSubtype="8" fill="hold" grpId="0" nodeType="withEffect">
                                  <p:stCondLst>
                                    <p:cond delay="0"/>
                                  </p:stCondLst>
                                  <p:childTnLst>
                                    <p:set>
                                      <p:cBhvr>
                                        <p:cTn id="15" dur="1" fill="hold">
                                          <p:stCondLst>
                                            <p:cond delay="0"/>
                                          </p:stCondLst>
                                        </p:cTn>
                                        <p:tgtEl>
                                          <p:spTgt spid="66">
                                            <p:txEl>
                                              <p:pRg st="0" end="0"/>
                                            </p:txEl>
                                          </p:spTgt>
                                        </p:tgtEl>
                                        <p:attrNameLst>
                                          <p:attrName>style.visibility</p:attrName>
                                        </p:attrNameLst>
                                      </p:cBhvr>
                                      <p:to>
                                        <p:strVal val="visible"/>
                                      </p:to>
                                    </p:set>
                                    <p:animEffect transition="in" filter="wipe(left)">
                                      <p:cBhvr>
                                        <p:cTn id="16" dur="500"/>
                                        <p:tgtEl>
                                          <p:spTgt spid="66">
                                            <p:txEl>
                                              <p:pRg st="0" end="0"/>
                                            </p:txEl>
                                          </p:spTgt>
                                        </p:tgtEl>
                                      </p:cBhvr>
                                    </p:animEffect>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wipe(up)">
                                      <p:cBhvr>
                                        <p:cTn id="20" dur="500"/>
                                        <p:tgtEl>
                                          <p:spTgt spid="26"/>
                                        </p:tgtEl>
                                      </p:cBhvr>
                                    </p:animEffect>
                                  </p:childTnLst>
                                </p:cTn>
                              </p:par>
                            </p:childTnLst>
                          </p:cTn>
                        </p:par>
                        <p:par>
                          <p:cTn id="21" fill="hold">
                            <p:stCondLst>
                              <p:cond delay="1500"/>
                            </p:stCondLst>
                            <p:childTnLst>
                              <p:par>
                                <p:cTn id="22" presetID="2" presetClass="entr" presetSubtype="1" decel="100000" fill="hold" grpId="0" nodeType="afterEffect">
                                  <p:stCondLst>
                                    <p:cond delay="500"/>
                                  </p:stCondLst>
                                  <p:childTnLst>
                                    <p:set>
                                      <p:cBhvr>
                                        <p:cTn id="23" dur="1" fill="hold">
                                          <p:stCondLst>
                                            <p:cond delay="0"/>
                                          </p:stCondLst>
                                        </p:cTn>
                                        <p:tgtEl>
                                          <p:spTgt spid="19"/>
                                        </p:tgtEl>
                                        <p:attrNameLst>
                                          <p:attrName>style.visibility</p:attrName>
                                        </p:attrNameLst>
                                      </p:cBhvr>
                                      <p:to>
                                        <p:strVal val="visible"/>
                                      </p:to>
                                    </p:set>
                                    <p:anim calcmode="lin" valueType="num">
                                      <p:cBhvr additive="base">
                                        <p:cTn id="24" dur="500" fill="hold"/>
                                        <p:tgtEl>
                                          <p:spTgt spid="19"/>
                                        </p:tgtEl>
                                        <p:attrNameLst>
                                          <p:attrName>ppt_x</p:attrName>
                                        </p:attrNameLst>
                                      </p:cBhvr>
                                      <p:tavLst>
                                        <p:tav tm="0">
                                          <p:val>
                                            <p:strVal val="#ppt_x"/>
                                          </p:val>
                                        </p:tav>
                                        <p:tav tm="100000">
                                          <p:val>
                                            <p:strVal val="#ppt_x"/>
                                          </p:val>
                                        </p:tav>
                                      </p:tavLst>
                                    </p:anim>
                                    <p:anim calcmode="lin" valueType="num">
                                      <p:cBhvr additive="base">
                                        <p:cTn id="25" dur="500" fill="hold"/>
                                        <p:tgtEl>
                                          <p:spTgt spid="19"/>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 presetClass="entr" presetSubtype="8" decel="100000" fill="hold" grpId="0" nodeType="afterEffect">
                                  <p:stCondLst>
                                    <p:cond delay="0"/>
                                  </p:stCondLst>
                                  <p:iterate type="wd">
                                    <p:tmPct val="10000"/>
                                  </p:iterate>
                                  <p:childTnLst>
                                    <p:set>
                                      <p:cBhvr>
                                        <p:cTn id="28" dur="1" fill="hold">
                                          <p:stCondLst>
                                            <p:cond delay="0"/>
                                          </p:stCondLst>
                                        </p:cTn>
                                        <p:tgtEl>
                                          <p:spTgt spid="21">
                                            <p:txEl>
                                              <p:pRg st="0" end="0"/>
                                            </p:txEl>
                                          </p:spTgt>
                                        </p:tgtEl>
                                        <p:attrNameLst>
                                          <p:attrName>style.visibility</p:attrName>
                                        </p:attrNameLst>
                                      </p:cBhvr>
                                      <p:to>
                                        <p:strVal val="visible"/>
                                      </p:to>
                                    </p:set>
                                    <p:anim calcmode="lin" valueType="num">
                                      <p:cBhvr additive="base">
                                        <p:cTn id="29" dur="500" fill="hold"/>
                                        <p:tgtEl>
                                          <p:spTgt spid="21">
                                            <p:txEl>
                                              <p:pRg st="0" end="0"/>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1">
                                            <p:txEl>
                                              <p:pRg st="0" end="0"/>
                                            </p:txEl>
                                          </p:spTgt>
                                        </p:tgtEl>
                                        <p:attrNameLst>
                                          <p:attrName>ppt_y</p:attrName>
                                        </p:attrNameLst>
                                      </p:cBhvr>
                                      <p:tavLst>
                                        <p:tav tm="0">
                                          <p:val>
                                            <p:strVal val="#ppt_y"/>
                                          </p:val>
                                        </p:tav>
                                        <p:tav tm="100000">
                                          <p:val>
                                            <p:strVal val="#ppt_y"/>
                                          </p:val>
                                        </p:tav>
                                      </p:tavLst>
                                    </p:anim>
                                  </p:childTnLst>
                                </p:cTn>
                              </p:par>
                              <p:par>
                                <p:cTn id="31" presetID="2" presetClass="entr" presetSubtype="1" decel="10000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0-#ppt_h/2"/>
                                          </p:val>
                                        </p:tav>
                                        <p:tav tm="100000">
                                          <p:val>
                                            <p:strVal val="#ppt_y"/>
                                          </p:val>
                                        </p:tav>
                                      </p:tavLst>
                                    </p:anim>
                                  </p:childTnLst>
                                </p:cTn>
                              </p:par>
                            </p:childTnLst>
                          </p:cTn>
                        </p:par>
                        <p:par>
                          <p:cTn id="35" fill="hold">
                            <p:stCondLst>
                              <p:cond delay="3100"/>
                            </p:stCondLst>
                            <p:childTnLst>
                              <p:par>
                                <p:cTn id="36" presetID="22" presetClass="entr" presetSubtype="2" fill="hold" grpId="0" nodeType="afterEffect">
                                  <p:stCondLst>
                                    <p:cond delay="0"/>
                                  </p:stCondLst>
                                  <p:childTnLst>
                                    <p:set>
                                      <p:cBhvr>
                                        <p:cTn id="37" dur="1" fill="hold">
                                          <p:stCondLst>
                                            <p:cond delay="0"/>
                                          </p:stCondLst>
                                        </p:cTn>
                                        <p:tgtEl>
                                          <p:spTgt spid="35">
                                            <p:txEl>
                                              <p:pRg st="0" end="0"/>
                                            </p:txEl>
                                          </p:spTgt>
                                        </p:tgtEl>
                                        <p:attrNameLst>
                                          <p:attrName>style.visibility</p:attrName>
                                        </p:attrNameLst>
                                      </p:cBhvr>
                                      <p:to>
                                        <p:strVal val="visible"/>
                                      </p:to>
                                    </p:set>
                                    <p:animEffect transition="in" filter="wipe(right)">
                                      <p:cBhvr>
                                        <p:cTn id="38" dur="500"/>
                                        <p:tgtEl>
                                          <p:spTgt spid="35">
                                            <p:txEl>
                                              <p:pRg st="0" end="0"/>
                                            </p:txEl>
                                          </p:spTgt>
                                        </p:tgtEl>
                                      </p:cBhvr>
                                    </p:animEffect>
                                  </p:childTnLst>
                                </p:cTn>
                              </p:par>
                            </p:childTnLst>
                          </p:cTn>
                        </p:par>
                        <p:par>
                          <p:cTn id="39" fill="hold">
                            <p:stCondLst>
                              <p:cond delay="3600"/>
                            </p:stCondLst>
                            <p:childTnLst>
                              <p:par>
                                <p:cTn id="40" presetID="2" presetClass="entr" presetSubtype="1" decel="100000"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additive="base">
                                        <p:cTn id="42" dur="500" fill="hold"/>
                                        <p:tgtEl>
                                          <p:spTgt spid="34"/>
                                        </p:tgtEl>
                                        <p:attrNameLst>
                                          <p:attrName>ppt_x</p:attrName>
                                        </p:attrNameLst>
                                      </p:cBhvr>
                                      <p:tavLst>
                                        <p:tav tm="0">
                                          <p:val>
                                            <p:strVal val="#ppt_x"/>
                                          </p:val>
                                        </p:tav>
                                        <p:tav tm="100000">
                                          <p:val>
                                            <p:strVal val="#ppt_x"/>
                                          </p:val>
                                        </p:tav>
                                      </p:tavLst>
                                    </p:anim>
                                    <p:anim calcmode="lin" valueType="num">
                                      <p:cBhvr additive="base">
                                        <p:cTn id="43" dur="500" fill="hold"/>
                                        <p:tgtEl>
                                          <p:spTgt spid="34"/>
                                        </p:tgtEl>
                                        <p:attrNameLst>
                                          <p:attrName>ppt_y</p:attrName>
                                        </p:attrNameLst>
                                      </p:cBhvr>
                                      <p:tavLst>
                                        <p:tav tm="0">
                                          <p:val>
                                            <p:strVal val="0-#ppt_h/2"/>
                                          </p:val>
                                        </p:tav>
                                        <p:tav tm="100000">
                                          <p:val>
                                            <p:strVal val="#ppt_y"/>
                                          </p:val>
                                        </p:tav>
                                      </p:tavLst>
                                    </p:anim>
                                  </p:childTnLst>
                                </p:cTn>
                              </p:par>
                            </p:childTnLst>
                          </p:cTn>
                        </p:par>
                        <p:par>
                          <p:cTn id="44" fill="hold">
                            <p:stCondLst>
                              <p:cond delay="4100"/>
                            </p:stCondLst>
                            <p:childTnLst>
                              <p:par>
                                <p:cTn id="45" presetID="2" presetClass="entr" presetSubtype="2" decel="100000" fill="hold" grpId="0" nodeType="afterEffect">
                                  <p:stCondLst>
                                    <p:cond delay="0"/>
                                  </p:stCondLst>
                                  <p:iterate type="wd">
                                    <p:tmPct val="10000"/>
                                  </p:iterate>
                                  <p:childTnLst>
                                    <p:set>
                                      <p:cBhvr>
                                        <p:cTn id="46" dur="1" fill="hold">
                                          <p:stCondLst>
                                            <p:cond delay="0"/>
                                          </p:stCondLst>
                                        </p:cTn>
                                        <p:tgtEl>
                                          <p:spTgt spid="33">
                                            <p:txEl>
                                              <p:pRg st="0" end="0"/>
                                            </p:txEl>
                                          </p:spTgt>
                                        </p:tgtEl>
                                        <p:attrNameLst>
                                          <p:attrName>style.visibility</p:attrName>
                                        </p:attrNameLst>
                                      </p:cBhvr>
                                      <p:to>
                                        <p:strVal val="visible"/>
                                      </p:to>
                                    </p:set>
                                    <p:anim calcmode="lin" valueType="num">
                                      <p:cBhvr additive="base">
                                        <p:cTn id="47" dur="500" fill="hold"/>
                                        <p:tgtEl>
                                          <p:spTgt spid="33">
                                            <p:txEl>
                                              <p:pRg st="0" end="0"/>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3">
                                            <p:txEl>
                                              <p:pRg st="0" end="0"/>
                                            </p:txEl>
                                          </p:spTgt>
                                        </p:tgtEl>
                                        <p:attrNameLst>
                                          <p:attrName>ppt_y</p:attrName>
                                        </p:attrNameLst>
                                      </p:cBhvr>
                                      <p:tavLst>
                                        <p:tav tm="0">
                                          <p:val>
                                            <p:strVal val="#ppt_y"/>
                                          </p:val>
                                        </p:tav>
                                        <p:tav tm="100000">
                                          <p:val>
                                            <p:strVal val="#ppt_y"/>
                                          </p:val>
                                        </p:tav>
                                      </p:tavLst>
                                    </p:anim>
                                  </p:childTnLst>
                                </p:cTn>
                              </p:par>
                              <p:par>
                                <p:cTn id="49" presetID="2" presetClass="entr" presetSubtype="1" decel="100000" fill="hold" nodeType="with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additive="base">
                                        <p:cTn id="51" dur="500" fill="hold"/>
                                        <p:tgtEl>
                                          <p:spTgt spid="29"/>
                                        </p:tgtEl>
                                        <p:attrNameLst>
                                          <p:attrName>ppt_x</p:attrName>
                                        </p:attrNameLst>
                                      </p:cBhvr>
                                      <p:tavLst>
                                        <p:tav tm="0">
                                          <p:val>
                                            <p:strVal val="#ppt_x"/>
                                          </p:val>
                                        </p:tav>
                                        <p:tav tm="100000">
                                          <p:val>
                                            <p:strVal val="#ppt_x"/>
                                          </p:val>
                                        </p:tav>
                                      </p:tavLst>
                                    </p:anim>
                                    <p:anim calcmode="lin" valueType="num">
                                      <p:cBhvr additive="base">
                                        <p:cTn id="52" dur="500" fill="hold"/>
                                        <p:tgtEl>
                                          <p:spTgt spid="29"/>
                                        </p:tgtEl>
                                        <p:attrNameLst>
                                          <p:attrName>ppt_y</p:attrName>
                                        </p:attrNameLst>
                                      </p:cBhvr>
                                      <p:tavLst>
                                        <p:tav tm="0">
                                          <p:val>
                                            <p:strVal val="0-#ppt_h/2"/>
                                          </p:val>
                                        </p:tav>
                                        <p:tav tm="100000">
                                          <p:val>
                                            <p:strVal val="#ppt_y"/>
                                          </p:val>
                                        </p:tav>
                                      </p:tavLst>
                                    </p:anim>
                                  </p:childTnLst>
                                </p:cTn>
                              </p:par>
                            </p:childTnLst>
                          </p:cTn>
                        </p:par>
                        <p:par>
                          <p:cTn id="53" fill="hold">
                            <p:stCondLst>
                              <p:cond delay="4700"/>
                            </p:stCondLst>
                            <p:childTnLst>
                              <p:par>
                                <p:cTn id="54" presetID="22" presetClass="entr" presetSubtype="8" fill="hold" grpId="0" nodeType="afterEffect">
                                  <p:stCondLst>
                                    <p:cond delay="0"/>
                                  </p:stCondLst>
                                  <p:childTnLst>
                                    <p:set>
                                      <p:cBhvr>
                                        <p:cTn id="55" dur="1" fill="hold">
                                          <p:stCondLst>
                                            <p:cond delay="0"/>
                                          </p:stCondLst>
                                        </p:cTn>
                                        <p:tgtEl>
                                          <p:spTgt spid="36">
                                            <p:txEl>
                                              <p:pRg st="0" end="0"/>
                                            </p:txEl>
                                          </p:spTgt>
                                        </p:tgtEl>
                                        <p:attrNameLst>
                                          <p:attrName>style.visibility</p:attrName>
                                        </p:attrNameLst>
                                      </p:cBhvr>
                                      <p:to>
                                        <p:strVal val="visible"/>
                                      </p:to>
                                    </p:set>
                                    <p:animEffect transition="in" filter="wipe(left)">
                                      <p:cBhvr>
                                        <p:cTn id="56" dur="500"/>
                                        <p:tgtEl>
                                          <p:spTgt spid="36">
                                            <p:txEl>
                                              <p:pRg st="0" end="0"/>
                                            </p:txEl>
                                          </p:spTgt>
                                        </p:tgtEl>
                                      </p:cBhvr>
                                    </p:animEffect>
                                  </p:childTnLst>
                                </p:cTn>
                              </p:par>
                            </p:childTnLst>
                          </p:cTn>
                        </p:par>
                        <p:par>
                          <p:cTn id="57" fill="hold">
                            <p:stCondLst>
                              <p:cond delay="5200"/>
                            </p:stCondLst>
                            <p:childTnLst>
                              <p:par>
                                <p:cTn id="58" presetID="2" presetClass="entr" presetSubtype="1" decel="100000" fill="hold" grpId="0" nodeType="afterEffect">
                                  <p:stCondLst>
                                    <p:cond delay="0"/>
                                  </p:stCondLst>
                                  <p:childTnLst>
                                    <p:set>
                                      <p:cBhvr>
                                        <p:cTn id="59" dur="1" fill="hold">
                                          <p:stCondLst>
                                            <p:cond delay="0"/>
                                          </p:stCondLst>
                                        </p:cTn>
                                        <p:tgtEl>
                                          <p:spTgt spid="42"/>
                                        </p:tgtEl>
                                        <p:attrNameLst>
                                          <p:attrName>style.visibility</p:attrName>
                                        </p:attrNameLst>
                                      </p:cBhvr>
                                      <p:to>
                                        <p:strVal val="visible"/>
                                      </p:to>
                                    </p:set>
                                    <p:anim calcmode="lin" valueType="num">
                                      <p:cBhvr additive="base">
                                        <p:cTn id="60" dur="500" fill="hold"/>
                                        <p:tgtEl>
                                          <p:spTgt spid="42"/>
                                        </p:tgtEl>
                                        <p:attrNameLst>
                                          <p:attrName>ppt_x</p:attrName>
                                        </p:attrNameLst>
                                      </p:cBhvr>
                                      <p:tavLst>
                                        <p:tav tm="0">
                                          <p:val>
                                            <p:strVal val="#ppt_x"/>
                                          </p:val>
                                        </p:tav>
                                        <p:tav tm="100000">
                                          <p:val>
                                            <p:strVal val="#ppt_x"/>
                                          </p:val>
                                        </p:tav>
                                      </p:tavLst>
                                    </p:anim>
                                    <p:anim calcmode="lin" valueType="num">
                                      <p:cBhvr additive="base">
                                        <p:cTn id="61" dur="500" fill="hold"/>
                                        <p:tgtEl>
                                          <p:spTgt spid="42"/>
                                        </p:tgtEl>
                                        <p:attrNameLst>
                                          <p:attrName>ppt_y</p:attrName>
                                        </p:attrNameLst>
                                      </p:cBhvr>
                                      <p:tavLst>
                                        <p:tav tm="0">
                                          <p:val>
                                            <p:strVal val="0-#ppt_h/2"/>
                                          </p:val>
                                        </p:tav>
                                        <p:tav tm="100000">
                                          <p:val>
                                            <p:strVal val="#ppt_y"/>
                                          </p:val>
                                        </p:tav>
                                      </p:tavLst>
                                    </p:anim>
                                  </p:childTnLst>
                                </p:cTn>
                              </p:par>
                            </p:childTnLst>
                          </p:cTn>
                        </p:par>
                        <p:par>
                          <p:cTn id="62" fill="hold">
                            <p:stCondLst>
                              <p:cond delay="5700"/>
                            </p:stCondLst>
                            <p:childTnLst>
                              <p:par>
                                <p:cTn id="63" presetID="2" presetClass="entr" presetSubtype="8" decel="100000" fill="hold" grpId="0" nodeType="afterEffect">
                                  <p:stCondLst>
                                    <p:cond delay="0"/>
                                  </p:stCondLst>
                                  <p:iterate type="wd">
                                    <p:tmPct val="10000"/>
                                  </p:iterate>
                                  <p:childTnLst>
                                    <p:set>
                                      <p:cBhvr>
                                        <p:cTn id="64" dur="1" fill="hold">
                                          <p:stCondLst>
                                            <p:cond delay="0"/>
                                          </p:stCondLst>
                                        </p:cTn>
                                        <p:tgtEl>
                                          <p:spTgt spid="41">
                                            <p:txEl>
                                              <p:pRg st="0" end="0"/>
                                            </p:txEl>
                                          </p:spTgt>
                                        </p:tgtEl>
                                        <p:attrNameLst>
                                          <p:attrName>style.visibility</p:attrName>
                                        </p:attrNameLst>
                                      </p:cBhvr>
                                      <p:to>
                                        <p:strVal val="visible"/>
                                      </p:to>
                                    </p:set>
                                    <p:anim calcmode="lin" valueType="num">
                                      <p:cBhvr additive="base">
                                        <p:cTn id="65" dur="500" fill="hold"/>
                                        <p:tgtEl>
                                          <p:spTgt spid="41">
                                            <p:txEl>
                                              <p:pRg st="0" end="0"/>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41">
                                            <p:txEl>
                                              <p:pRg st="0" end="0"/>
                                            </p:txEl>
                                          </p:spTgt>
                                        </p:tgtEl>
                                        <p:attrNameLst>
                                          <p:attrName>ppt_y</p:attrName>
                                        </p:attrNameLst>
                                      </p:cBhvr>
                                      <p:tavLst>
                                        <p:tav tm="0">
                                          <p:val>
                                            <p:strVal val="#ppt_y"/>
                                          </p:val>
                                        </p:tav>
                                        <p:tav tm="100000">
                                          <p:val>
                                            <p:strVal val="#ppt_y"/>
                                          </p:val>
                                        </p:tav>
                                      </p:tavLst>
                                    </p:anim>
                                  </p:childTnLst>
                                </p:cTn>
                              </p:par>
                              <p:par>
                                <p:cTn id="67" presetID="2" presetClass="entr" presetSubtype="1" decel="100000" fill="hold" nodeType="withEffect">
                                  <p:stCondLst>
                                    <p:cond delay="0"/>
                                  </p:stCondLst>
                                  <p:childTnLst>
                                    <p:set>
                                      <p:cBhvr>
                                        <p:cTn id="68" dur="1" fill="hold">
                                          <p:stCondLst>
                                            <p:cond delay="0"/>
                                          </p:stCondLst>
                                        </p:cTn>
                                        <p:tgtEl>
                                          <p:spTgt spid="37"/>
                                        </p:tgtEl>
                                        <p:attrNameLst>
                                          <p:attrName>style.visibility</p:attrName>
                                        </p:attrNameLst>
                                      </p:cBhvr>
                                      <p:to>
                                        <p:strVal val="visible"/>
                                      </p:to>
                                    </p:set>
                                    <p:anim calcmode="lin" valueType="num">
                                      <p:cBhvr additive="base">
                                        <p:cTn id="69" dur="500" fill="hold"/>
                                        <p:tgtEl>
                                          <p:spTgt spid="37"/>
                                        </p:tgtEl>
                                        <p:attrNameLst>
                                          <p:attrName>ppt_x</p:attrName>
                                        </p:attrNameLst>
                                      </p:cBhvr>
                                      <p:tavLst>
                                        <p:tav tm="0">
                                          <p:val>
                                            <p:strVal val="#ppt_x"/>
                                          </p:val>
                                        </p:tav>
                                        <p:tav tm="100000">
                                          <p:val>
                                            <p:strVal val="#ppt_x"/>
                                          </p:val>
                                        </p:tav>
                                      </p:tavLst>
                                    </p:anim>
                                    <p:anim calcmode="lin" valueType="num">
                                      <p:cBhvr additive="base">
                                        <p:cTn id="70" dur="500" fill="hold"/>
                                        <p:tgtEl>
                                          <p:spTgt spid="37"/>
                                        </p:tgtEl>
                                        <p:attrNameLst>
                                          <p:attrName>ppt_y</p:attrName>
                                        </p:attrNameLst>
                                      </p:cBhvr>
                                      <p:tavLst>
                                        <p:tav tm="0">
                                          <p:val>
                                            <p:strVal val="0-#ppt_h/2"/>
                                          </p:val>
                                        </p:tav>
                                        <p:tav tm="100000">
                                          <p:val>
                                            <p:strVal val="#ppt_y"/>
                                          </p:val>
                                        </p:tav>
                                      </p:tavLst>
                                    </p:anim>
                                  </p:childTnLst>
                                </p:cTn>
                              </p:par>
                            </p:childTnLst>
                          </p:cTn>
                        </p:par>
                        <p:par>
                          <p:cTn id="71" fill="hold">
                            <p:stCondLst>
                              <p:cond delay="6300"/>
                            </p:stCondLst>
                            <p:childTnLst>
                              <p:par>
                                <p:cTn id="72" presetID="22" presetClass="entr" presetSubtype="2" fill="hold" grpId="0" nodeType="afterEffect">
                                  <p:stCondLst>
                                    <p:cond delay="0"/>
                                  </p:stCondLst>
                                  <p:childTnLst>
                                    <p:set>
                                      <p:cBhvr>
                                        <p:cTn id="73" dur="1" fill="hold">
                                          <p:stCondLst>
                                            <p:cond delay="0"/>
                                          </p:stCondLst>
                                        </p:cTn>
                                        <p:tgtEl>
                                          <p:spTgt spid="43">
                                            <p:txEl>
                                              <p:pRg st="0" end="0"/>
                                            </p:txEl>
                                          </p:spTgt>
                                        </p:tgtEl>
                                        <p:attrNameLst>
                                          <p:attrName>style.visibility</p:attrName>
                                        </p:attrNameLst>
                                      </p:cBhvr>
                                      <p:to>
                                        <p:strVal val="visible"/>
                                      </p:to>
                                    </p:set>
                                    <p:animEffect transition="in" filter="wipe(right)">
                                      <p:cBhvr>
                                        <p:cTn id="74" dur="500"/>
                                        <p:tgtEl>
                                          <p:spTgt spid="43">
                                            <p:txEl>
                                              <p:pRg st="0" end="0"/>
                                            </p:txEl>
                                          </p:spTgt>
                                        </p:tgtEl>
                                      </p:cBhvr>
                                    </p:animEffect>
                                  </p:childTnLst>
                                </p:cTn>
                              </p:par>
                            </p:childTnLst>
                          </p:cTn>
                        </p:par>
                        <p:par>
                          <p:cTn id="75" fill="hold">
                            <p:stCondLst>
                              <p:cond delay="6800"/>
                            </p:stCondLst>
                            <p:childTnLst>
                              <p:par>
                                <p:cTn id="76" presetID="2" presetClass="entr" presetSubtype="1" decel="100000" fill="hold" grpId="0" nodeType="afterEffect">
                                  <p:stCondLst>
                                    <p:cond delay="0"/>
                                  </p:stCondLst>
                                  <p:childTnLst>
                                    <p:set>
                                      <p:cBhvr>
                                        <p:cTn id="77" dur="1" fill="hold">
                                          <p:stCondLst>
                                            <p:cond delay="0"/>
                                          </p:stCondLst>
                                        </p:cTn>
                                        <p:tgtEl>
                                          <p:spTgt spid="49"/>
                                        </p:tgtEl>
                                        <p:attrNameLst>
                                          <p:attrName>style.visibility</p:attrName>
                                        </p:attrNameLst>
                                      </p:cBhvr>
                                      <p:to>
                                        <p:strVal val="visible"/>
                                      </p:to>
                                    </p:set>
                                    <p:anim calcmode="lin" valueType="num">
                                      <p:cBhvr additive="base">
                                        <p:cTn id="78" dur="500" fill="hold"/>
                                        <p:tgtEl>
                                          <p:spTgt spid="49"/>
                                        </p:tgtEl>
                                        <p:attrNameLst>
                                          <p:attrName>ppt_x</p:attrName>
                                        </p:attrNameLst>
                                      </p:cBhvr>
                                      <p:tavLst>
                                        <p:tav tm="0">
                                          <p:val>
                                            <p:strVal val="#ppt_x"/>
                                          </p:val>
                                        </p:tav>
                                        <p:tav tm="100000">
                                          <p:val>
                                            <p:strVal val="#ppt_x"/>
                                          </p:val>
                                        </p:tav>
                                      </p:tavLst>
                                    </p:anim>
                                    <p:anim calcmode="lin" valueType="num">
                                      <p:cBhvr additive="base">
                                        <p:cTn id="79" dur="500" fill="hold"/>
                                        <p:tgtEl>
                                          <p:spTgt spid="49"/>
                                        </p:tgtEl>
                                        <p:attrNameLst>
                                          <p:attrName>ppt_y</p:attrName>
                                        </p:attrNameLst>
                                      </p:cBhvr>
                                      <p:tavLst>
                                        <p:tav tm="0">
                                          <p:val>
                                            <p:strVal val="0-#ppt_h/2"/>
                                          </p:val>
                                        </p:tav>
                                        <p:tav tm="100000">
                                          <p:val>
                                            <p:strVal val="#ppt_y"/>
                                          </p:val>
                                        </p:tav>
                                      </p:tavLst>
                                    </p:anim>
                                  </p:childTnLst>
                                </p:cTn>
                              </p:par>
                            </p:childTnLst>
                          </p:cTn>
                        </p:par>
                        <p:par>
                          <p:cTn id="80" fill="hold">
                            <p:stCondLst>
                              <p:cond delay="7300"/>
                            </p:stCondLst>
                            <p:childTnLst>
                              <p:par>
                                <p:cTn id="81" presetID="2" presetClass="entr" presetSubtype="2" decel="100000" fill="hold" grpId="0" nodeType="afterEffect">
                                  <p:stCondLst>
                                    <p:cond delay="0"/>
                                  </p:stCondLst>
                                  <p:iterate type="wd">
                                    <p:tmPct val="10000"/>
                                  </p:iterate>
                                  <p:childTnLst>
                                    <p:set>
                                      <p:cBhvr>
                                        <p:cTn id="82" dur="1" fill="hold">
                                          <p:stCondLst>
                                            <p:cond delay="0"/>
                                          </p:stCondLst>
                                        </p:cTn>
                                        <p:tgtEl>
                                          <p:spTgt spid="48">
                                            <p:txEl>
                                              <p:pRg st="0" end="0"/>
                                            </p:txEl>
                                          </p:spTgt>
                                        </p:tgtEl>
                                        <p:attrNameLst>
                                          <p:attrName>style.visibility</p:attrName>
                                        </p:attrNameLst>
                                      </p:cBhvr>
                                      <p:to>
                                        <p:strVal val="visible"/>
                                      </p:to>
                                    </p:set>
                                    <p:anim calcmode="lin" valueType="num">
                                      <p:cBhvr additive="base">
                                        <p:cTn id="83" dur="500" fill="hold"/>
                                        <p:tgtEl>
                                          <p:spTgt spid="48">
                                            <p:txEl>
                                              <p:pRg st="0" end="0"/>
                                            </p:txEl>
                                          </p:spTgt>
                                        </p:tgtEl>
                                        <p:attrNameLst>
                                          <p:attrName>ppt_x</p:attrName>
                                        </p:attrNameLst>
                                      </p:cBhvr>
                                      <p:tavLst>
                                        <p:tav tm="0">
                                          <p:val>
                                            <p:strVal val="1+#ppt_w/2"/>
                                          </p:val>
                                        </p:tav>
                                        <p:tav tm="100000">
                                          <p:val>
                                            <p:strVal val="#ppt_x"/>
                                          </p:val>
                                        </p:tav>
                                      </p:tavLst>
                                    </p:anim>
                                    <p:anim calcmode="lin" valueType="num">
                                      <p:cBhvr additive="base">
                                        <p:cTn id="84" dur="500" fill="hold"/>
                                        <p:tgtEl>
                                          <p:spTgt spid="48">
                                            <p:txEl>
                                              <p:pRg st="0" end="0"/>
                                            </p:txEl>
                                          </p:spTgt>
                                        </p:tgtEl>
                                        <p:attrNameLst>
                                          <p:attrName>ppt_y</p:attrName>
                                        </p:attrNameLst>
                                      </p:cBhvr>
                                      <p:tavLst>
                                        <p:tav tm="0">
                                          <p:val>
                                            <p:strVal val="#ppt_y"/>
                                          </p:val>
                                        </p:tav>
                                        <p:tav tm="100000">
                                          <p:val>
                                            <p:strVal val="#ppt_y"/>
                                          </p:val>
                                        </p:tav>
                                      </p:tavLst>
                                    </p:anim>
                                  </p:childTnLst>
                                </p:cTn>
                              </p:par>
                              <p:par>
                                <p:cTn id="85" presetID="2" presetClass="entr" presetSubtype="1" decel="100000" fill="hold" nodeType="withEffect">
                                  <p:stCondLst>
                                    <p:cond delay="0"/>
                                  </p:stCondLst>
                                  <p:childTnLst>
                                    <p:set>
                                      <p:cBhvr>
                                        <p:cTn id="86" dur="1" fill="hold">
                                          <p:stCondLst>
                                            <p:cond delay="0"/>
                                          </p:stCondLst>
                                        </p:cTn>
                                        <p:tgtEl>
                                          <p:spTgt spid="44"/>
                                        </p:tgtEl>
                                        <p:attrNameLst>
                                          <p:attrName>style.visibility</p:attrName>
                                        </p:attrNameLst>
                                      </p:cBhvr>
                                      <p:to>
                                        <p:strVal val="visible"/>
                                      </p:to>
                                    </p:set>
                                    <p:anim calcmode="lin" valueType="num">
                                      <p:cBhvr additive="base">
                                        <p:cTn id="87" dur="500" fill="hold"/>
                                        <p:tgtEl>
                                          <p:spTgt spid="44"/>
                                        </p:tgtEl>
                                        <p:attrNameLst>
                                          <p:attrName>ppt_x</p:attrName>
                                        </p:attrNameLst>
                                      </p:cBhvr>
                                      <p:tavLst>
                                        <p:tav tm="0">
                                          <p:val>
                                            <p:strVal val="#ppt_x"/>
                                          </p:val>
                                        </p:tav>
                                        <p:tav tm="100000">
                                          <p:val>
                                            <p:strVal val="#ppt_x"/>
                                          </p:val>
                                        </p:tav>
                                      </p:tavLst>
                                    </p:anim>
                                    <p:anim calcmode="lin" valueType="num">
                                      <p:cBhvr additive="base">
                                        <p:cTn id="88" dur="500" fill="hold"/>
                                        <p:tgtEl>
                                          <p:spTgt spid="44"/>
                                        </p:tgtEl>
                                        <p:attrNameLst>
                                          <p:attrName>ppt_y</p:attrName>
                                        </p:attrNameLst>
                                      </p:cBhvr>
                                      <p:tavLst>
                                        <p:tav tm="0">
                                          <p:val>
                                            <p:strVal val="0-#ppt_h/2"/>
                                          </p:val>
                                        </p:tav>
                                        <p:tav tm="100000">
                                          <p:val>
                                            <p:strVal val="#ppt_y"/>
                                          </p:val>
                                        </p:tav>
                                      </p:tavLst>
                                    </p:anim>
                                  </p:childTnLst>
                                </p:cTn>
                              </p:par>
                            </p:childTnLst>
                          </p:cTn>
                        </p:par>
                        <p:par>
                          <p:cTn id="89" fill="hold">
                            <p:stCondLst>
                              <p:cond delay="7900"/>
                            </p:stCondLst>
                            <p:childTnLst>
                              <p:par>
                                <p:cTn id="90" presetID="22" presetClass="entr" presetSubtype="8" fill="hold" grpId="0" nodeType="afterEffect">
                                  <p:stCondLst>
                                    <p:cond delay="0"/>
                                  </p:stCondLst>
                                  <p:childTnLst>
                                    <p:set>
                                      <p:cBhvr>
                                        <p:cTn id="91" dur="1" fill="hold">
                                          <p:stCondLst>
                                            <p:cond delay="0"/>
                                          </p:stCondLst>
                                        </p:cTn>
                                        <p:tgtEl>
                                          <p:spTgt spid="50">
                                            <p:txEl>
                                              <p:pRg st="0" end="0"/>
                                            </p:txEl>
                                          </p:spTgt>
                                        </p:tgtEl>
                                        <p:attrNameLst>
                                          <p:attrName>style.visibility</p:attrName>
                                        </p:attrNameLst>
                                      </p:cBhvr>
                                      <p:to>
                                        <p:strVal val="visible"/>
                                      </p:to>
                                    </p:set>
                                    <p:animEffect transition="in" filter="wipe(left)">
                                      <p:cBhvr>
                                        <p:cTn id="92" dur="500"/>
                                        <p:tgtEl>
                                          <p:spTgt spid="50">
                                            <p:txEl>
                                              <p:pRg st="0" end="0"/>
                                            </p:txEl>
                                          </p:spTgt>
                                        </p:tgtEl>
                                      </p:cBhvr>
                                    </p:animEffect>
                                  </p:childTnLst>
                                </p:cTn>
                              </p:par>
                            </p:childTnLst>
                          </p:cTn>
                        </p:par>
                        <p:par>
                          <p:cTn id="93" fill="hold">
                            <p:stCondLst>
                              <p:cond delay="8400"/>
                            </p:stCondLst>
                            <p:childTnLst>
                              <p:par>
                                <p:cTn id="94" presetID="2" presetClass="entr" presetSubtype="1" decel="100000" fill="hold" grpId="0" nodeType="afterEffect">
                                  <p:stCondLst>
                                    <p:cond delay="0"/>
                                  </p:stCondLst>
                                  <p:childTnLst>
                                    <p:set>
                                      <p:cBhvr>
                                        <p:cTn id="95" dur="1" fill="hold">
                                          <p:stCondLst>
                                            <p:cond delay="0"/>
                                          </p:stCondLst>
                                        </p:cTn>
                                        <p:tgtEl>
                                          <p:spTgt spid="63"/>
                                        </p:tgtEl>
                                        <p:attrNameLst>
                                          <p:attrName>style.visibility</p:attrName>
                                        </p:attrNameLst>
                                      </p:cBhvr>
                                      <p:to>
                                        <p:strVal val="visible"/>
                                      </p:to>
                                    </p:set>
                                    <p:anim calcmode="lin" valueType="num">
                                      <p:cBhvr additive="base">
                                        <p:cTn id="96" dur="500" fill="hold"/>
                                        <p:tgtEl>
                                          <p:spTgt spid="63"/>
                                        </p:tgtEl>
                                        <p:attrNameLst>
                                          <p:attrName>ppt_x</p:attrName>
                                        </p:attrNameLst>
                                      </p:cBhvr>
                                      <p:tavLst>
                                        <p:tav tm="0">
                                          <p:val>
                                            <p:strVal val="#ppt_x"/>
                                          </p:val>
                                        </p:tav>
                                        <p:tav tm="100000">
                                          <p:val>
                                            <p:strVal val="#ppt_x"/>
                                          </p:val>
                                        </p:tav>
                                      </p:tavLst>
                                    </p:anim>
                                    <p:anim calcmode="lin" valueType="num">
                                      <p:cBhvr additive="base">
                                        <p:cTn id="97" dur="500" fill="hold"/>
                                        <p:tgtEl>
                                          <p:spTgt spid="63"/>
                                        </p:tgtEl>
                                        <p:attrNameLst>
                                          <p:attrName>ppt_y</p:attrName>
                                        </p:attrNameLst>
                                      </p:cBhvr>
                                      <p:tavLst>
                                        <p:tav tm="0">
                                          <p:val>
                                            <p:strVal val="0-#ppt_h/2"/>
                                          </p:val>
                                        </p:tav>
                                        <p:tav tm="100000">
                                          <p:val>
                                            <p:strVal val="#ppt_y"/>
                                          </p:val>
                                        </p:tav>
                                      </p:tavLst>
                                    </p:anim>
                                  </p:childTnLst>
                                </p:cTn>
                              </p:par>
                            </p:childTnLst>
                          </p:cTn>
                        </p:par>
                        <p:par>
                          <p:cTn id="98" fill="hold">
                            <p:stCondLst>
                              <p:cond delay="8900"/>
                            </p:stCondLst>
                            <p:childTnLst>
                              <p:par>
                                <p:cTn id="99" presetID="2" presetClass="entr" presetSubtype="8" decel="100000" fill="hold" grpId="0" nodeType="afterEffect">
                                  <p:stCondLst>
                                    <p:cond delay="0"/>
                                  </p:stCondLst>
                                  <p:iterate type="wd">
                                    <p:tmPct val="10000"/>
                                  </p:iterate>
                                  <p:childTnLst>
                                    <p:set>
                                      <p:cBhvr>
                                        <p:cTn id="100" dur="1" fill="hold">
                                          <p:stCondLst>
                                            <p:cond delay="0"/>
                                          </p:stCondLst>
                                        </p:cTn>
                                        <p:tgtEl>
                                          <p:spTgt spid="62">
                                            <p:txEl>
                                              <p:pRg st="0" end="0"/>
                                            </p:txEl>
                                          </p:spTgt>
                                        </p:tgtEl>
                                        <p:attrNameLst>
                                          <p:attrName>style.visibility</p:attrName>
                                        </p:attrNameLst>
                                      </p:cBhvr>
                                      <p:to>
                                        <p:strVal val="visible"/>
                                      </p:to>
                                    </p:set>
                                    <p:anim calcmode="lin" valueType="num">
                                      <p:cBhvr additive="base">
                                        <p:cTn id="101" dur="500" fill="hold"/>
                                        <p:tgtEl>
                                          <p:spTgt spid="62">
                                            <p:txEl>
                                              <p:pRg st="0" end="0"/>
                                            </p:txEl>
                                          </p:spTgt>
                                        </p:tgtEl>
                                        <p:attrNameLst>
                                          <p:attrName>ppt_x</p:attrName>
                                        </p:attrNameLst>
                                      </p:cBhvr>
                                      <p:tavLst>
                                        <p:tav tm="0">
                                          <p:val>
                                            <p:strVal val="0-#ppt_w/2"/>
                                          </p:val>
                                        </p:tav>
                                        <p:tav tm="100000">
                                          <p:val>
                                            <p:strVal val="#ppt_x"/>
                                          </p:val>
                                        </p:tav>
                                      </p:tavLst>
                                    </p:anim>
                                    <p:anim calcmode="lin" valueType="num">
                                      <p:cBhvr additive="base">
                                        <p:cTn id="102" dur="500" fill="hold"/>
                                        <p:tgtEl>
                                          <p:spTgt spid="62">
                                            <p:txEl>
                                              <p:pRg st="0" end="0"/>
                                            </p:txEl>
                                          </p:spTgt>
                                        </p:tgtEl>
                                        <p:attrNameLst>
                                          <p:attrName>ppt_y</p:attrName>
                                        </p:attrNameLst>
                                      </p:cBhvr>
                                      <p:tavLst>
                                        <p:tav tm="0">
                                          <p:val>
                                            <p:strVal val="#ppt_y"/>
                                          </p:val>
                                        </p:tav>
                                        <p:tav tm="100000">
                                          <p:val>
                                            <p:strVal val="#ppt_y"/>
                                          </p:val>
                                        </p:tav>
                                      </p:tavLst>
                                    </p:anim>
                                  </p:childTnLst>
                                </p:cTn>
                              </p:par>
                              <p:par>
                                <p:cTn id="103" presetID="2" presetClass="entr" presetSubtype="1" decel="100000" fill="hold" nodeType="withEffect">
                                  <p:stCondLst>
                                    <p:cond delay="0"/>
                                  </p:stCondLst>
                                  <p:childTnLst>
                                    <p:set>
                                      <p:cBhvr>
                                        <p:cTn id="104" dur="1" fill="hold">
                                          <p:stCondLst>
                                            <p:cond delay="0"/>
                                          </p:stCondLst>
                                        </p:cTn>
                                        <p:tgtEl>
                                          <p:spTgt spid="58"/>
                                        </p:tgtEl>
                                        <p:attrNameLst>
                                          <p:attrName>style.visibility</p:attrName>
                                        </p:attrNameLst>
                                      </p:cBhvr>
                                      <p:to>
                                        <p:strVal val="visible"/>
                                      </p:to>
                                    </p:set>
                                    <p:anim calcmode="lin" valueType="num">
                                      <p:cBhvr additive="base">
                                        <p:cTn id="105" dur="500" fill="hold"/>
                                        <p:tgtEl>
                                          <p:spTgt spid="58"/>
                                        </p:tgtEl>
                                        <p:attrNameLst>
                                          <p:attrName>ppt_x</p:attrName>
                                        </p:attrNameLst>
                                      </p:cBhvr>
                                      <p:tavLst>
                                        <p:tav tm="0">
                                          <p:val>
                                            <p:strVal val="#ppt_x"/>
                                          </p:val>
                                        </p:tav>
                                        <p:tav tm="100000">
                                          <p:val>
                                            <p:strVal val="#ppt_x"/>
                                          </p:val>
                                        </p:tav>
                                      </p:tavLst>
                                    </p:anim>
                                    <p:anim calcmode="lin" valueType="num">
                                      <p:cBhvr additive="base">
                                        <p:cTn id="106" dur="500" fill="hold"/>
                                        <p:tgtEl>
                                          <p:spTgt spid="58"/>
                                        </p:tgtEl>
                                        <p:attrNameLst>
                                          <p:attrName>ppt_y</p:attrName>
                                        </p:attrNameLst>
                                      </p:cBhvr>
                                      <p:tavLst>
                                        <p:tav tm="0">
                                          <p:val>
                                            <p:strVal val="0-#ppt_h/2"/>
                                          </p:val>
                                        </p:tav>
                                        <p:tav tm="100000">
                                          <p:val>
                                            <p:strVal val="#ppt_y"/>
                                          </p:val>
                                        </p:tav>
                                      </p:tavLst>
                                    </p:anim>
                                  </p:childTnLst>
                                </p:cTn>
                              </p:par>
                            </p:childTnLst>
                          </p:cTn>
                        </p:par>
                        <p:par>
                          <p:cTn id="107" fill="hold">
                            <p:stCondLst>
                              <p:cond delay="9500"/>
                            </p:stCondLst>
                            <p:childTnLst>
                              <p:par>
                                <p:cTn id="108" presetID="22" presetClass="entr" presetSubtype="2" fill="hold" grpId="0" nodeType="afterEffect">
                                  <p:stCondLst>
                                    <p:cond delay="0"/>
                                  </p:stCondLst>
                                  <p:childTnLst>
                                    <p:set>
                                      <p:cBhvr>
                                        <p:cTn id="109" dur="1" fill="hold">
                                          <p:stCondLst>
                                            <p:cond delay="0"/>
                                          </p:stCondLst>
                                        </p:cTn>
                                        <p:tgtEl>
                                          <p:spTgt spid="64">
                                            <p:txEl>
                                              <p:pRg st="0" end="0"/>
                                            </p:txEl>
                                          </p:spTgt>
                                        </p:tgtEl>
                                        <p:attrNameLst>
                                          <p:attrName>style.visibility</p:attrName>
                                        </p:attrNameLst>
                                      </p:cBhvr>
                                      <p:to>
                                        <p:strVal val="visible"/>
                                      </p:to>
                                    </p:set>
                                    <p:animEffect transition="in" filter="wipe(right)">
                                      <p:cBhvr>
                                        <p:cTn id="110" dur="500"/>
                                        <p:tgtEl>
                                          <p:spTgt spid="6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tmplLst>
          <p:tmpl lvl="1">
            <p:tnLst>
              <p:par>
                <p:cTn presetID="2" presetClass="entr" presetSubtype="8" decel="100000" fill="hold" nodeType="afterEffect">
                  <p:stCondLst>
                    <p:cond delay="0"/>
                  </p:stCondLst>
                  <p:iterate type="wd">
                    <p:tmPct val="10000"/>
                  </p:iterate>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0-#ppt_w/2"/>
                          </p:val>
                        </p:tav>
                        <p:tav tm="100000">
                          <p:val>
                            <p:strVal val="#ppt_x"/>
                          </p:val>
                        </p:tav>
                      </p:tavLst>
                    </p:anim>
                    <p:anim calcmode="lin" valueType="num">
                      <p:cBhvr additive="base">
                        <p:cTn dur="500" fill="hold"/>
                        <p:tgtEl>
                          <p:spTgt spid="21"/>
                        </p:tgtEl>
                        <p:attrNameLst>
                          <p:attrName>ppt_y</p:attrName>
                        </p:attrNameLst>
                      </p:cBhvr>
                      <p:tavLst>
                        <p:tav tm="0">
                          <p:val>
                            <p:strVal val="#ppt_y"/>
                          </p:val>
                        </p:tav>
                        <p:tav tm="100000">
                          <p:val>
                            <p:strVal val="#ppt_y"/>
                          </p:val>
                        </p:tav>
                      </p:tavLst>
                    </p:anim>
                  </p:childTnLst>
                </p:cTn>
              </p:par>
            </p:tnLst>
          </p:tmpl>
        </p:tmplLst>
      </p:bldP>
      <p:bldP spid="19" grpId="0" animBg="1"/>
      <p:bldP spid="33"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animBg="1"/>
      <p:bldP spid="35" grpId="0" build="p">
        <p:tmplLst>
          <p:tmpl lvl="1">
            <p:tnLst>
              <p:par>
                <p:cTn presetID="22" presetClass="entr" presetSubtype="2"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wipe(right)">
                      <p:cBhvr>
                        <p:cTn dur="500"/>
                        <p:tgtEl>
                          <p:spTgt spid="35"/>
                        </p:tgtEl>
                      </p:cBhvr>
                    </p:animEffect>
                  </p:childTnLst>
                </p:cTn>
              </p:par>
            </p:tnLst>
          </p:tmpl>
        </p:tmplLst>
      </p:bldP>
      <p:bldP spid="36" grpId="0" build="p">
        <p:tmplLst>
          <p:tmpl lvl="1">
            <p:tnLst>
              <p:par>
                <p:cTn presetID="22" presetClass="entr" presetSubtype="8"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wipe(left)">
                      <p:cBhvr>
                        <p:cTn dur="500"/>
                        <p:tgtEl>
                          <p:spTgt spid="36"/>
                        </p:tgtEl>
                      </p:cBhvr>
                    </p:animEffect>
                  </p:childTnLst>
                </p:cTn>
              </p:par>
            </p:tnLst>
          </p:tmpl>
        </p:tmplLst>
      </p:bldP>
      <p:bldP spid="41" grpId="0" build="p">
        <p:tmplLst>
          <p:tmpl lvl="1">
            <p:tnLst>
              <p:par>
                <p:cTn presetID="2" presetClass="entr" presetSubtype="8" decel="100000" fill="hold" nodeType="afterEffect">
                  <p:stCondLst>
                    <p:cond delay="0"/>
                  </p:stCondLst>
                  <p:iterate type="wd">
                    <p:tmPct val="10000"/>
                  </p:iterate>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P spid="42" grpId="0" animBg="1"/>
      <p:bldP spid="43" grpId="0" build="p">
        <p:tmplLst>
          <p:tmpl lvl="1">
            <p:tnLst>
              <p:par>
                <p:cTn presetID="22" presetClass="entr" presetSubtype="2"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wipe(right)">
                      <p:cBhvr>
                        <p:cTn dur="500"/>
                        <p:tgtEl>
                          <p:spTgt spid="43"/>
                        </p:tgtEl>
                      </p:cBhvr>
                    </p:animEffect>
                  </p:childTnLst>
                </p:cTn>
              </p:par>
            </p:tnLst>
          </p:tmpl>
        </p:tmplLst>
      </p:bldP>
      <p:bldP spid="48"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48"/>
                        </p:tgtEl>
                        <p:attrNameLst>
                          <p:attrName>style.visibility</p:attrName>
                        </p:attrNameLst>
                      </p:cBhvr>
                      <p:to>
                        <p:strVal val="visible"/>
                      </p:to>
                    </p:set>
                    <p:anim calcmode="lin" valueType="num">
                      <p:cBhvr additive="base">
                        <p:cTn dur="500" fill="hold"/>
                        <p:tgtEl>
                          <p:spTgt spid="48"/>
                        </p:tgtEl>
                        <p:attrNameLst>
                          <p:attrName>ppt_x</p:attrName>
                        </p:attrNameLst>
                      </p:cBhvr>
                      <p:tavLst>
                        <p:tav tm="0">
                          <p:val>
                            <p:strVal val="1+#ppt_w/2"/>
                          </p:val>
                        </p:tav>
                        <p:tav tm="100000">
                          <p:val>
                            <p:strVal val="#ppt_x"/>
                          </p:val>
                        </p:tav>
                      </p:tavLst>
                    </p:anim>
                    <p:anim calcmode="lin" valueType="num">
                      <p:cBhvr additive="base">
                        <p:cTn dur="500" fill="hold"/>
                        <p:tgtEl>
                          <p:spTgt spid="48"/>
                        </p:tgtEl>
                        <p:attrNameLst>
                          <p:attrName>ppt_y</p:attrName>
                        </p:attrNameLst>
                      </p:cBhvr>
                      <p:tavLst>
                        <p:tav tm="0">
                          <p:val>
                            <p:strVal val="#ppt_y"/>
                          </p:val>
                        </p:tav>
                        <p:tav tm="100000">
                          <p:val>
                            <p:strVal val="#ppt_y"/>
                          </p:val>
                        </p:tav>
                      </p:tavLst>
                    </p:anim>
                  </p:childTnLst>
                </p:cTn>
              </p:par>
            </p:tnLst>
          </p:tmpl>
        </p:tmplLst>
      </p:bldP>
      <p:bldP spid="49" grpId="0" animBg="1"/>
      <p:bldP spid="50" grpId="0" build="p">
        <p:tmplLst>
          <p:tmpl lvl="1">
            <p:tnLst>
              <p:par>
                <p:cTn presetID="22" presetClass="entr" presetSubtype="8" fill="hold" nodeType="afterEffect">
                  <p:stCondLst>
                    <p:cond delay="0"/>
                  </p:stCondLst>
                  <p:childTnLst>
                    <p:set>
                      <p:cBhvr>
                        <p:cTn dur="1" fill="hold">
                          <p:stCondLst>
                            <p:cond delay="0"/>
                          </p:stCondLst>
                        </p:cTn>
                        <p:tgtEl>
                          <p:spTgt spid="50"/>
                        </p:tgtEl>
                        <p:attrNameLst>
                          <p:attrName>style.visibility</p:attrName>
                        </p:attrNameLst>
                      </p:cBhvr>
                      <p:to>
                        <p:strVal val="visible"/>
                      </p:to>
                    </p:set>
                    <p:animEffect transition="in" filter="wipe(left)">
                      <p:cBhvr>
                        <p:cTn dur="500"/>
                        <p:tgtEl>
                          <p:spTgt spid="50"/>
                        </p:tgtEl>
                      </p:cBhvr>
                    </p:animEffect>
                  </p:childTnLst>
                </p:cTn>
              </p:par>
            </p:tnLst>
          </p:tmpl>
        </p:tmplLst>
      </p:bldP>
      <p:bldP spid="62" grpId="0" build="p">
        <p:tmplLst>
          <p:tmpl lvl="1">
            <p:tnLst>
              <p:par>
                <p:cTn presetID="2" presetClass="entr" presetSubtype="8" decel="100000" fill="hold" nodeType="afterEffect">
                  <p:stCondLst>
                    <p:cond delay="0"/>
                  </p:stCondLst>
                  <p:iterate type="wd">
                    <p:tmPct val="10000"/>
                  </p:iterate>
                  <p:childTnLst>
                    <p:set>
                      <p:cBhvr>
                        <p:cTn dur="1" fill="hold">
                          <p:stCondLst>
                            <p:cond delay="0"/>
                          </p:stCondLst>
                        </p:cTn>
                        <p:tgtEl>
                          <p:spTgt spid="62"/>
                        </p:tgtEl>
                        <p:attrNameLst>
                          <p:attrName>style.visibility</p:attrName>
                        </p:attrNameLst>
                      </p:cBhvr>
                      <p:to>
                        <p:strVal val="visible"/>
                      </p:to>
                    </p:set>
                    <p:anim calcmode="lin" valueType="num">
                      <p:cBhvr additive="base">
                        <p:cTn dur="500" fill="hold"/>
                        <p:tgtEl>
                          <p:spTgt spid="62"/>
                        </p:tgtEl>
                        <p:attrNameLst>
                          <p:attrName>ppt_x</p:attrName>
                        </p:attrNameLst>
                      </p:cBhvr>
                      <p:tavLst>
                        <p:tav tm="0">
                          <p:val>
                            <p:strVal val="0-#ppt_w/2"/>
                          </p:val>
                        </p:tav>
                        <p:tav tm="100000">
                          <p:val>
                            <p:strVal val="#ppt_x"/>
                          </p:val>
                        </p:tav>
                      </p:tavLst>
                    </p:anim>
                    <p:anim calcmode="lin" valueType="num">
                      <p:cBhvr additive="base">
                        <p:cTn dur="500" fill="hold"/>
                        <p:tgtEl>
                          <p:spTgt spid="62"/>
                        </p:tgtEl>
                        <p:attrNameLst>
                          <p:attrName>ppt_y</p:attrName>
                        </p:attrNameLst>
                      </p:cBhvr>
                      <p:tavLst>
                        <p:tav tm="0">
                          <p:val>
                            <p:strVal val="#ppt_y"/>
                          </p:val>
                        </p:tav>
                        <p:tav tm="100000">
                          <p:val>
                            <p:strVal val="#ppt_y"/>
                          </p:val>
                        </p:tav>
                      </p:tavLst>
                    </p:anim>
                  </p:childTnLst>
                </p:cTn>
              </p:par>
            </p:tnLst>
          </p:tmpl>
        </p:tmplLst>
      </p:bldP>
      <p:bldP spid="63" grpId="0" animBg="1"/>
      <p:bldP spid="64" grpId="0" build="p">
        <p:tmplLst>
          <p:tmpl lvl="1">
            <p:tnLst>
              <p:par>
                <p:cTn presetID="22" presetClass="entr" presetSubtype="2" fill="hold" nodeType="afterEffect">
                  <p:stCondLst>
                    <p:cond delay="0"/>
                  </p:stCondLst>
                  <p:childTnLst>
                    <p:set>
                      <p:cBhvr>
                        <p:cTn dur="1" fill="hold">
                          <p:stCondLst>
                            <p:cond delay="0"/>
                          </p:stCondLst>
                        </p:cTn>
                        <p:tgtEl>
                          <p:spTgt spid="64"/>
                        </p:tgtEl>
                        <p:attrNameLst>
                          <p:attrName>style.visibility</p:attrName>
                        </p:attrNameLst>
                      </p:cBhvr>
                      <p:to>
                        <p:strVal val="visible"/>
                      </p:to>
                    </p:set>
                    <p:animEffect transition="in" filter="wipe(right)">
                      <p:cBhvr>
                        <p:cTn dur="500"/>
                        <p:tgtEl>
                          <p:spTgt spid="64"/>
                        </p:tgtEl>
                      </p:cBhvr>
                    </p:animEffect>
                  </p:childTnLst>
                </p:cTn>
              </p:par>
            </p:tnLst>
          </p:tmpl>
        </p:tmplLst>
      </p:bldP>
      <p:bldP spid="65" grpId="0"/>
      <p:bldP spid="66" grpId="0" build="p">
        <p:tmplLst>
          <p:tmpl lvl="1">
            <p:tnLst>
              <p:par>
                <p:cTn presetID="22" presetClass="entr" presetSubtype="8" fill="hold" nodeType="withEffect">
                  <p:stCondLst>
                    <p:cond delay="0"/>
                  </p:stCondLst>
                  <p:childTnLst>
                    <p:set>
                      <p:cBhvr>
                        <p:cTn dur="1" fill="hold">
                          <p:stCondLst>
                            <p:cond delay="0"/>
                          </p:stCondLst>
                        </p:cTn>
                        <p:tgtEl>
                          <p:spTgt spid="66"/>
                        </p:tgtEl>
                        <p:attrNameLst>
                          <p:attrName>style.visibility</p:attrName>
                        </p:attrNameLst>
                      </p:cBhvr>
                      <p:to>
                        <p:strVal val="visible"/>
                      </p:to>
                    </p:set>
                    <p:animEffect transition="in" filter="wipe(left)">
                      <p:cBhvr>
                        <p:cTn dur="500"/>
                        <p:tgtEl>
                          <p:spTgt spid="66"/>
                        </p:tgtEl>
                      </p:cBhvr>
                    </p:animEffect>
                  </p:childTnLst>
                </p:cTn>
              </p:par>
            </p:tnLst>
          </p:tmpl>
        </p:tmplLst>
      </p:bldP>
      <p:bldP spid="67" grpId="0" animBg="1"/>
    </p:bld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Agenda Layout">
    <p:spTree>
      <p:nvGrpSpPr>
        <p:cNvPr id="1" name=""/>
        <p:cNvGrpSpPr/>
        <p:nvPr/>
      </p:nvGrpSpPr>
      <p:grpSpPr>
        <a:xfrm>
          <a:off x="0" y="0"/>
          <a:ext cx="0" cy="0"/>
          <a:chOff x="0" y="0"/>
          <a:chExt cx="0" cy="0"/>
        </a:xfrm>
      </p:grpSpPr>
      <p:sp>
        <p:nvSpPr>
          <p:cNvPr id="19" name="Rectangle 18"/>
          <p:cNvSpPr/>
          <p:nvPr userDrawn="1"/>
        </p:nvSpPr>
        <p:spPr>
          <a:xfrm>
            <a:off x="9807276" y="0"/>
            <a:ext cx="238472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46" name="Freeform: Shape 45">
            <a:extLst>
              <a:ext uri="{FF2B5EF4-FFF2-40B4-BE49-F238E27FC236}">
                <a16:creationId xmlns:a16="http://schemas.microsoft.com/office/drawing/2014/main" xmlns="" id="{A9BB1F4B-B25A-4413-A9F8-698D3557FB80}"/>
              </a:ext>
            </a:extLst>
          </p:cNvPr>
          <p:cNvSpPr/>
          <p:nvPr/>
        </p:nvSpPr>
        <p:spPr>
          <a:xfrm>
            <a:off x="7953731" y="1576695"/>
            <a:ext cx="3686283" cy="4466486"/>
          </a:xfrm>
          <a:custGeom>
            <a:avLst/>
            <a:gdLst>
              <a:gd name="connsiteX0" fmla="*/ 2600325 w 3686283"/>
              <a:gd name="connsiteY0" fmla="*/ 147528 h 4466486"/>
              <a:gd name="connsiteX1" fmla="*/ 2730818 w 3686283"/>
              <a:gd name="connsiteY1" fmla="*/ 275163 h 4466486"/>
              <a:gd name="connsiteX2" fmla="*/ 2600325 w 3686283"/>
              <a:gd name="connsiteY2" fmla="*/ 147528 h 4466486"/>
              <a:gd name="connsiteX3" fmla="*/ 1847850 w 3686283"/>
              <a:gd name="connsiteY3" fmla="*/ 10 h 4466486"/>
              <a:gd name="connsiteX4" fmla="*/ 2013585 w 3686283"/>
              <a:gd name="connsiteY4" fmla="*/ 28466 h 4466486"/>
              <a:gd name="connsiteX5" fmla="*/ 2286000 w 3686283"/>
              <a:gd name="connsiteY5" fmla="*/ 58946 h 4466486"/>
              <a:gd name="connsiteX6" fmla="*/ 2541270 w 3686283"/>
              <a:gd name="connsiteY6" fmla="*/ 109428 h 4466486"/>
              <a:gd name="connsiteX7" fmla="*/ 2574608 w 3686283"/>
              <a:gd name="connsiteY7" fmla="*/ 121811 h 4466486"/>
              <a:gd name="connsiteX8" fmla="*/ 2751773 w 3686283"/>
              <a:gd name="connsiteY8" fmla="*/ 214203 h 4466486"/>
              <a:gd name="connsiteX9" fmla="*/ 2498408 w 3686283"/>
              <a:gd name="connsiteY9" fmla="*/ 34181 h 4466486"/>
              <a:gd name="connsiteX10" fmla="*/ 2518410 w 3686283"/>
              <a:gd name="connsiteY10" fmla="*/ 32276 h 4466486"/>
              <a:gd name="connsiteX11" fmla="*/ 2828925 w 3686283"/>
              <a:gd name="connsiteY11" fmla="*/ 302786 h 4466486"/>
              <a:gd name="connsiteX12" fmla="*/ 2837498 w 3686283"/>
              <a:gd name="connsiteY12" fmla="*/ 374223 h 4466486"/>
              <a:gd name="connsiteX13" fmla="*/ 3133725 w 3686283"/>
              <a:gd name="connsiteY13" fmla="*/ 293261 h 4466486"/>
              <a:gd name="connsiteX14" fmla="*/ 3069908 w 3686283"/>
              <a:gd name="connsiteY14" fmla="*/ 293261 h 4466486"/>
              <a:gd name="connsiteX15" fmla="*/ 2973705 w 3686283"/>
              <a:gd name="connsiteY15" fmla="*/ 308501 h 4466486"/>
              <a:gd name="connsiteX16" fmla="*/ 2908935 w 3686283"/>
              <a:gd name="connsiteY16" fmla="*/ 366603 h 4466486"/>
              <a:gd name="connsiteX17" fmla="*/ 2924175 w 3686283"/>
              <a:gd name="connsiteY17" fmla="*/ 396131 h 4466486"/>
              <a:gd name="connsiteX18" fmla="*/ 2972753 w 3686283"/>
              <a:gd name="connsiteY18" fmla="*/ 388511 h 4466486"/>
              <a:gd name="connsiteX19" fmla="*/ 3132773 w 3686283"/>
              <a:gd name="connsiteY19" fmla="*/ 368508 h 4466486"/>
              <a:gd name="connsiteX20" fmla="*/ 2998470 w 3686283"/>
              <a:gd name="connsiteY20" fmla="*/ 405656 h 4466486"/>
              <a:gd name="connsiteX21" fmla="*/ 3079433 w 3686283"/>
              <a:gd name="connsiteY21" fmla="*/ 414228 h 4466486"/>
              <a:gd name="connsiteX22" fmla="*/ 3160395 w 3686283"/>
              <a:gd name="connsiteY22" fmla="*/ 445661 h 4466486"/>
              <a:gd name="connsiteX23" fmla="*/ 3083243 w 3686283"/>
              <a:gd name="connsiteY23" fmla="*/ 435183 h 4466486"/>
              <a:gd name="connsiteX24" fmla="*/ 3215640 w 3686283"/>
              <a:gd name="connsiteY24" fmla="*/ 491381 h 4466486"/>
              <a:gd name="connsiteX25" fmla="*/ 3157538 w 3686283"/>
              <a:gd name="connsiteY25" fmla="*/ 476141 h 4466486"/>
              <a:gd name="connsiteX26" fmla="*/ 3173730 w 3686283"/>
              <a:gd name="connsiteY26" fmla="*/ 494238 h 4466486"/>
              <a:gd name="connsiteX27" fmla="*/ 3308033 w 3686283"/>
              <a:gd name="connsiteY27" fmla="*/ 689501 h 4466486"/>
              <a:gd name="connsiteX28" fmla="*/ 3393758 w 3686283"/>
              <a:gd name="connsiteY28" fmla="*/ 842853 h 4466486"/>
              <a:gd name="connsiteX29" fmla="*/ 3467100 w 3686283"/>
              <a:gd name="connsiteY29" fmla="*/ 1227663 h 4466486"/>
              <a:gd name="connsiteX30" fmla="*/ 3483293 w 3686283"/>
              <a:gd name="connsiteY30" fmla="*/ 1302911 h 4466486"/>
              <a:gd name="connsiteX31" fmla="*/ 3605213 w 3686283"/>
              <a:gd name="connsiteY31" fmla="*/ 1573421 h 4466486"/>
              <a:gd name="connsiteX32" fmla="*/ 3558540 w 3686283"/>
              <a:gd name="connsiteY32" fmla="*/ 1822976 h 4466486"/>
              <a:gd name="connsiteX33" fmla="*/ 3527108 w 3686283"/>
              <a:gd name="connsiteY33" fmla="*/ 1921083 h 4466486"/>
              <a:gd name="connsiteX34" fmla="*/ 3553778 w 3686283"/>
              <a:gd name="connsiteY34" fmla="*/ 2005856 h 4466486"/>
              <a:gd name="connsiteX35" fmla="*/ 3622358 w 3686283"/>
              <a:gd name="connsiteY35" fmla="*/ 2024906 h 4466486"/>
              <a:gd name="connsiteX36" fmla="*/ 3668078 w 3686283"/>
              <a:gd name="connsiteY36" fmla="*/ 1975376 h 4466486"/>
              <a:gd name="connsiteX37" fmla="*/ 3673793 w 3686283"/>
              <a:gd name="connsiteY37" fmla="*/ 1944896 h 4466486"/>
              <a:gd name="connsiteX38" fmla="*/ 3639503 w 3686283"/>
              <a:gd name="connsiteY38" fmla="*/ 2080151 h 4466486"/>
              <a:gd name="connsiteX39" fmla="*/ 3585210 w 3686283"/>
              <a:gd name="connsiteY39" fmla="*/ 2164923 h 4466486"/>
              <a:gd name="connsiteX40" fmla="*/ 3498533 w 3686283"/>
              <a:gd name="connsiteY40" fmla="*/ 2310656 h 4466486"/>
              <a:gd name="connsiteX41" fmla="*/ 3452813 w 3686283"/>
              <a:gd name="connsiteY41" fmla="*/ 2408764 h 4466486"/>
              <a:gd name="connsiteX42" fmla="*/ 3448050 w 3686283"/>
              <a:gd name="connsiteY42" fmla="*/ 2458293 h 4466486"/>
              <a:gd name="connsiteX43" fmla="*/ 3183255 w 3686283"/>
              <a:gd name="connsiteY43" fmla="*/ 2671654 h 4466486"/>
              <a:gd name="connsiteX44" fmla="*/ 3066098 w 3686283"/>
              <a:gd name="connsiteY44" fmla="*/ 2803098 h 4466486"/>
              <a:gd name="connsiteX45" fmla="*/ 3066098 w 3686283"/>
              <a:gd name="connsiteY45" fmla="*/ 2880251 h 4466486"/>
              <a:gd name="connsiteX46" fmla="*/ 3031808 w 3686283"/>
              <a:gd name="connsiteY46" fmla="*/ 3010743 h 4466486"/>
              <a:gd name="connsiteX47" fmla="*/ 2946083 w 3686283"/>
              <a:gd name="connsiteY47" fmla="*/ 3070751 h 4466486"/>
              <a:gd name="connsiteX48" fmla="*/ 2998470 w 3686283"/>
              <a:gd name="connsiteY48" fmla="*/ 2908826 h 4466486"/>
              <a:gd name="connsiteX49" fmla="*/ 2875598 w 3686283"/>
              <a:gd name="connsiteY49" fmla="*/ 3078371 h 4466486"/>
              <a:gd name="connsiteX50" fmla="*/ 2957513 w 3686283"/>
              <a:gd name="connsiteY50" fmla="*/ 2907873 h 4466486"/>
              <a:gd name="connsiteX51" fmla="*/ 2829878 w 3686283"/>
              <a:gd name="connsiteY51" fmla="*/ 3063131 h 4466486"/>
              <a:gd name="connsiteX52" fmla="*/ 2926080 w 3686283"/>
              <a:gd name="connsiteY52" fmla="*/ 2949783 h 4466486"/>
              <a:gd name="connsiteX53" fmla="*/ 2812733 w 3686283"/>
              <a:gd name="connsiteY53" fmla="*/ 3049796 h 4466486"/>
              <a:gd name="connsiteX54" fmla="*/ 2533650 w 3686283"/>
              <a:gd name="connsiteY54" fmla="*/ 3226008 h 4466486"/>
              <a:gd name="connsiteX55" fmla="*/ 2338388 w 3686283"/>
              <a:gd name="connsiteY55" fmla="*/ 3264108 h 4466486"/>
              <a:gd name="connsiteX56" fmla="*/ 2214563 w 3686283"/>
              <a:gd name="connsiteY56" fmla="*/ 3397458 h 4466486"/>
              <a:gd name="connsiteX57" fmla="*/ 2216468 w 3686283"/>
              <a:gd name="connsiteY57" fmla="*/ 3450798 h 4466486"/>
              <a:gd name="connsiteX58" fmla="*/ 2396490 w 3686283"/>
              <a:gd name="connsiteY58" fmla="*/ 3977531 h 4466486"/>
              <a:gd name="connsiteX59" fmla="*/ 2577465 w 3686283"/>
              <a:gd name="connsiteY59" fmla="*/ 4291856 h 4466486"/>
              <a:gd name="connsiteX60" fmla="*/ 2556510 w 3686283"/>
              <a:gd name="connsiteY60" fmla="*/ 4342339 h 4466486"/>
              <a:gd name="connsiteX61" fmla="*/ 1666875 w 3686283"/>
              <a:gd name="connsiteY61" fmla="*/ 4464259 h 4466486"/>
              <a:gd name="connsiteX62" fmla="*/ 1286828 w 3686283"/>
              <a:gd name="connsiteY62" fmla="*/ 4460449 h 4466486"/>
              <a:gd name="connsiteX63" fmla="*/ 743903 w 3686283"/>
              <a:gd name="connsiteY63" fmla="*/ 4396631 h 4466486"/>
              <a:gd name="connsiteX64" fmla="*/ 716280 w 3686283"/>
              <a:gd name="connsiteY64" fmla="*/ 4354721 h 4466486"/>
              <a:gd name="connsiteX65" fmla="*/ 808673 w 3686283"/>
              <a:gd name="connsiteY65" fmla="*/ 3804176 h 4466486"/>
              <a:gd name="connsiteX66" fmla="*/ 759143 w 3686283"/>
              <a:gd name="connsiteY66" fmla="*/ 3469848 h 4466486"/>
              <a:gd name="connsiteX67" fmla="*/ 602933 w 3686283"/>
              <a:gd name="connsiteY67" fmla="*/ 3306018 h 4466486"/>
              <a:gd name="connsiteX68" fmla="*/ 296228 w 3686283"/>
              <a:gd name="connsiteY68" fmla="*/ 3193623 h 4466486"/>
              <a:gd name="connsiteX69" fmla="*/ 180023 w 3686283"/>
              <a:gd name="connsiteY69" fmla="*/ 3141236 h 4466486"/>
              <a:gd name="connsiteX70" fmla="*/ 73343 w 3686283"/>
              <a:gd name="connsiteY70" fmla="*/ 2839293 h 4466486"/>
              <a:gd name="connsiteX71" fmla="*/ 70485 w 3686283"/>
              <a:gd name="connsiteY71" fmla="*/ 2664033 h 4466486"/>
              <a:gd name="connsiteX72" fmla="*/ 89535 w 3686283"/>
              <a:gd name="connsiteY72" fmla="*/ 2507823 h 4466486"/>
              <a:gd name="connsiteX73" fmla="*/ 87630 w 3686283"/>
              <a:gd name="connsiteY73" fmla="*/ 2477343 h 4466486"/>
              <a:gd name="connsiteX74" fmla="*/ 65723 w 3686283"/>
              <a:gd name="connsiteY74" fmla="*/ 2304941 h 4466486"/>
              <a:gd name="connsiteX75" fmla="*/ 82868 w 3686283"/>
              <a:gd name="connsiteY75" fmla="*/ 2251601 h 4466486"/>
              <a:gd name="connsiteX76" fmla="*/ 42863 w 3686283"/>
              <a:gd name="connsiteY76" fmla="*/ 2117298 h 4466486"/>
              <a:gd name="connsiteX77" fmla="*/ 0 w 3686283"/>
              <a:gd name="connsiteY77" fmla="*/ 2055386 h 4466486"/>
              <a:gd name="connsiteX78" fmla="*/ 0 w 3686283"/>
              <a:gd name="connsiteY78" fmla="*/ 1996331 h 4466486"/>
              <a:gd name="connsiteX79" fmla="*/ 120968 w 3686283"/>
              <a:gd name="connsiteY79" fmla="*/ 1869648 h 4466486"/>
              <a:gd name="connsiteX80" fmla="*/ 242888 w 3686283"/>
              <a:gd name="connsiteY80" fmla="*/ 1732488 h 4466486"/>
              <a:gd name="connsiteX81" fmla="*/ 277178 w 3686283"/>
              <a:gd name="connsiteY81" fmla="*/ 1493411 h 4466486"/>
              <a:gd name="connsiteX82" fmla="*/ 278130 w 3686283"/>
              <a:gd name="connsiteY82" fmla="*/ 1294338 h 4466486"/>
              <a:gd name="connsiteX83" fmla="*/ 330756 w 3686283"/>
              <a:gd name="connsiteY83" fmla="*/ 1017756 h 4466486"/>
              <a:gd name="connsiteX84" fmla="*/ 345094 w 3686283"/>
              <a:gd name="connsiteY84" fmla="*/ 980044 h 4466486"/>
              <a:gd name="connsiteX85" fmla="*/ 355181 w 3686283"/>
              <a:gd name="connsiteY85" fmla="*/ 982080 h 4466486"/>
              <a:gd name="connsiteX86" fmla="*/ 565561 w 3686283"/>
              <a:gd name="connsiteY86" fmla="*/ 771700 h 4466486"/>
              <a:gd name="connsiteX87" fmla="*/ 549028 w 3686283"/>
              <a:gd name="connsiteY87" fmla="*/ 689811 h 4466486"/>
              <a:gd name="connsiteX88" fmla="*/ 505749 w 3686283"/>
              <a:gd name="connsiteY88" fmla="*/ 625619 h 4466486"/>
              <a:gd name="connsiteX89" fmla="*/ 523161 w 3686283"/>
              <a:gd name="connsiteY89" fmla="*/ 631024 h 4466486"/>
              <a:gd name="connsiteX90" fmla="*/ 565560 w 3686283"/>
              <a:gd name="connsiteY90" fmla="*/ 635298 h 4466486"/>
              <a:gd name="connsiteX91" fmla="*/ 759407 w 3686283"/>
              <a:gd name="connsiteY91" fmla="*/ 506808 h 4466486"/>
              <a:gd name="connsiteX92" fmla="*/ 766522 w 3686283"/>
              <a:gd name="connsiteY92" fmla="*/ 483889 h 4466486"/>
              <a:gd name="connsiteX93" fmla="*/ 806340 w 3686283"/>
              <a:gd name="connsiteY93" fmla="*/ 496250 h 4466486"/>
              <a:gd name="connsiteX94" fmla="*/ 867114 w 3686283"/>
              <a:gd name="connsiteY94" fmla="*/ 502376 h 4466486"/>
              <a:gd name="connsiteX95" fmla="*/ 1168668 w 3686283"/>
              <a:gd name="connsiteY95" fmla="*/ 200822 h 4466486"/>
              <a:gd name="connsiteX96" fmla="*/ 1144970 w 3686283"/>
              <a:gd name="connsiteY96" fmla="*/ 83444 h 4466486"/>
              <a:gd name="connsiteX97" fmla="*/ 1123627 w 3686283"/>
              <a:gd name="connsiteY97" fmla="*/ 44121 h 4466486"/>
              <a:gd name="connsiteX98" fmla="*/ 1144905 w 3686283"/>
              <a:gd name="connsiteY98" fmla="*/ 31323 h 4466486"/>
              <a:gd name="connsiteX99" fmla="*/ 1165860 w 3686283"/>
              <a:gd name="connsiteY99" fmla="*/ 26561 h 4466486"/>
              <a:gd name="connsiteX100" fmla="*/ 1196340 w 3686283"/>
              <a:gd name="connsiteY100" fmla="*/ 32276 h 4466486"/>
              <a:gd name="connsiteX101" fmla="*/ 1301115 w 3686283"/>
              <a:gd name="connsiteY101" fmla="*/ 5606 h 4466486"/>
              <a:gd name="connsiteX102" fmla="*/ 1280160 w 3686283"/>
              <a:gd name="connsiteY102" fmla="*/ 28466 h 4466486"/>
              <a:gd name="connsiteX103" fmla="*/ 1403033 w 3686283"/>
              <a:gd name="connsiteY103" fmla="*/ 17036 h 4466486"/>
              <a:gd name="connsiteX104" fmla="*/ 1370648 w 3686283"/>
              <a:gd name="connsiteY104" fmla="*/ 37991 h 4466486"/>
              <a:gd name="connsiteX105" fmla="*/ 1378268 w 3686283"/>
              <a:gd name="connsiteY105" fmla="*/ 42753 h 4466486"/>
              <a:gd name="connsiteX106" fmla="*/ 1401128 w 3686283"/>
              <a:gd name="connsiteY106" fmla="*/ 48468 h 4466486"/>
              <a:gd name="connsiteX107" fmla="*/ 1682115 w 3686283"/>
              <a:gd name="connsiteY107" fmla="*/ 29418 h 4466486"/>
              <a:gd name="connsiteX108" fmla="*/ 1847850 w 3686283"/>
              <a:gd name="connsiteY108" fmla="*/ 10 h 4466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Lst>
            <a:rect l="l" t="t" r="r" b="b"/>
            <a:pathLst>
              <a:path w="3686283" h="4466486">
                <a:moveTo>
                  <a:pt x="2600325" y="147528"/>
                </a:moveTo>
                <a:cubicBezTo>
                  <a:pt x="2647950" y="184676"/>
                  <a:pt x="2687955" y="226586"/>
                  <a:pt x="2730818" y="275163"/>
                </a:cubicBezTo>
                <a:cubicBezTo>
                  <a:pt x="2725103" y="205631"/>
                  <a:pt x="2662238" y="146576"/>
                  <a:pt x="2600325" y="147528"/>
                </a:cubicBezTo>
                <a:close/>
                <a:moveTo>
                  <a:pt x="1847850" y="10"/>
                </a:moveTo>
                <a:cubicBezTo>
                  <a:pt x="1903095" y="-347"/>
                  <a:pt x="1958340" y="8940"/>
                  <a:pt x="2013585" y="28466"/>
                </a:cubicBezTo>
                <a:cubicBezTo>
                  <a:pt x="2102168" y="59898"/>
                  <a:pt x="2193608" y="69423"/>
                  <a:pt x="2286000" y="58946"/>
                </a:cubicBezTo>
                <a:cubicBezTo>
                  <a:pt x="2377440" y="48468"/>
                  <a:pt x="2461260" y="67518"/>
                  <a:pt x="2541270" y="109428"/>
                </a:cubicBezTo>
                <a:cubicBezTo>
                  <a:pt x="2551748" y="115143"/>
                  <a:pt x="2562225" y="119906"/>
                  <a:pt x="2574608" y="121811"/>
                </a:cubicBezTo>
                <a:cubicBezTo>
                  <a:pt x="2644140" y="127526"/>
                  <a:pt x="2706053" y="147528"/>
                  <a:pt x="2751773" y="214203"/>
                </a:cubicBezTo>
                <a:cubicBezTo>
                  <a:pt x="2732723" y="109428"/>
                  <a:pt x="2665095" y="61803"/>
                  <a:pt x="2498408" y="34181"/>
                </a:cubicBezTo>
                <a:cubicBezTo>
                  <a:pt x="2509838" y="33228"/>
                  <a:pt x="2514600" y="32276"/>
                  <a:pt x="2518410" y="32276"/>
                </a:cubicBezTo>
                <a:cubicBezTo>
                  <a:pt x="2686050" y="23703"/>
                  <a:pt x="2806065" y="129431"/>
                  <a:pt x="2828925" y="302786"/>
                </a:cubicBezTo>
                <a:cubicBezTo>
                  <a:pt x="2831783" y="325646"/>
                  <a:pt x="2834640" y="348506"/>
                  <a:pt x="2837498" y="374223"/>
                </a:cubicBezTo>
                <a:cubicBezTo>
                  <a:pt x="2922270" y="277068"/>
                  <a:pt x="3033713" y="245636"/>
                  <a:pt x="3133725" y="293261"/>
                </a:cubicBezTo>
                <a:cubicBezTo>
                  <a:pt x="3108008" y="293261"/>
                  <a:pt x="3088958" y="293261"/>
                  <a:pt x="3069908" y="293261"/>
                </a:cubicBezTo>
                <a:cubicBezTo>
                  <a:pt x="3036570" y="293261"/>
                  <a:pt x="3004185" y="297071"/>
                  <a:pt x="2973705" y="308501"/>
                </a:cubicBezTo>
                <a:cubicBezTo>
                  <a:pt x="2945130" y="319931"/>
                  <a:pt x="2922270" y="338028"/>
                  <a:pt x="2908935" y="366603"/>
                </a:cubicBezTo>
                <a:cubicBezTo>
                  <a:pt x="2901315" y="382796"/>
                  <a:pt x="2905125" y="392321"/>
                  <a:pt x="2924175" y="396131"/>
                </a:cubicBezTo>
                <a:cubicBezTo>
                  <a:pt x="2941320" y="398988"/>
                  <a:pt x="2956560" y="397083"/>
                  <a:pt x="2972753" y="388511"/>
                </a:cubicBezTo>
                <a:cubicBezTo>
                  <a:pt x="3023235" y="360888"/>
                  <a:pt x="3077528" y="357078"/>
                  <a:pt x="3132773" y="368508"/>
                </a:cubicBezTo>
                <a:cubicBezTo>
                  <a:pt x="3086100" y="373271"/>
                  <a:pt x="3039428" y="375176"/>
                  <a:pt x="2998470" y="405656"/>
                </a:cubicBezTo>
                <a:cubicBezTo>
                  <a:pt x="3026093" y="408513"/>
                  <a:pt x="3052763" y="407561"/>
                  <a:pt x="3079433" y="414228"/>
                </a:cubicBezTo>
                <a:cubicBezTo>
                  <a:pt x="3105150" y="419943"/>
                  <a:pt x="3131820" y="426611"/>
                  <a:pt x="3160395" y="445661"/>
                </a:cubicBezTo>
                <a:cubicBezTo>
                  <a:pt x="3129915" y="441851"/>
                  <a:pt x="3108008" y="428516"/>
                  <a:pt x="3083243" y="435183"/>
                </a:cubicBezTo>
                <a:cubicBezTo>
                  <a:pt x="3128010" y="446613"/>
                  <a:pt x="3171825" y="458996"/>
                  <a:pt x="3215640" y="491381"/>
                </a:cubicBezTo>
                <a:cubicBezTo>
                  <a:pt x="3190875" y="488523"/>
                  <a:pt x="3176588" y="474236"/>
                  <a:pt x="3157538" y="476141"/>
                </a:cubicBezTo>
                <a:cubicBezTo>
                  <a:pt x="3159443" y="486618"/>
                  <a:pt x="3168015" y="489476"/>
                  <a:pt x="3173730" y="494238"/>
                </a:cubicBezTo>
                <a:cubicBezTo>
                  <a:pt x="3238500" y="545673"/>
                  <a:pt x="3286125" y="610443"/>
                  <a:pt x="3308033" y="689501"/>
                </a:cubicBezTo>
                <a:cubicBezTo>
                  <a:pt x="3324225" y="748556"/>
                  <a:pt x="3350895" y="796181"/>
                  <a:pt x="3393758" y="842853"/>
                </a:cubicBezTo>
                <a:cubicBezTo>
                  <a:pt x="3493770" y="953343"/>
                  <a:pt x="3506153" y="1087646"/>
                  <a:pt x="3467100" y="1227663"/>
                </a:cubicBezTo>
                <a:cubicBezTo>
                  <a:pt x="3458528" y="1258143"/>
                  <a:pt x="3463290" y="1279098"/>
                  <a:pt x="3483293" y="1302911"/>
                </a:cubicBezTo>
                <a:cubicBezTo>
                  <a:pt x="3549015" y="1381968"/>
                  <a:pt x="3601403" y="1465788"/>
                  <a:pt x="3605213" y="1573421"/>
                </a:cubicBezTo>
                <a:cubicBezTo>
                  <a:pt x="3608070" y="1660098"/>
                  <a:pt x="3608070" y="1745823"/>
                  <a:pt x="3558540" y="1822976"/>
                </a:cubicBezTo>
                <a:cubicBezTo>
                  <a:pt x="3539490" y="1852503"/>
                  <a:pt x="3529965" y="1885841"/>
                  <a:pt x="3527108" y="1921083"/>
                </a:cubicBezTo>
                <a:cubicBezTo>
                  <a:pt x="3524250" y="1953468"/>
                  <a:pt x="3530918" y="1982043"/>
                  <a:pt x="3553778" y="2005856"/>
                </a:cubicBezTo>
                <a:cubicBezTo>
                  <a:pt x="3572828" y="2024906"/>
                  <a:pt x="3595688" y="2030621"/>
                  <a:pt x="3622358" y="2024906"/>
                </a:cubicBezTo>
                <a:cubicBezTo>
                  <a:pt x="3649028" y="2019191"/>
                  <a:pt x="3662363" y="2001093"/>
                  <a:pt x="3668078" y="1975376"/>
                </a:cubicBezTo>
                <a:cubicBezTo>
                  <a:pt x="3669983" y="1965851"/>
                  <a:pt x="3671888" y="1956326"/>
                  <a:pt x="3673793" y="1944896"/>
                </a:cubicBezTo>
                <a:cubicBezTo>
                  <a:pt x="3698558" y="1998236"/>
                  <a:pt x="3686175" y="2063958"/>
                  <a:pt x="3639503" y="2080151"/>
                </a:cubicBezTo>
                <a:cubicBezTo>
                  <a:pt x="3592830" y="2096343"/>
                  <a:pt x="3582353" y="2117298"/>
                  <a:pt x="3585210" y="2164923"/>
                </a:cubicBezTo>
                <a:cubicBezTo>
                  <a:pt x="3588068" y="2226836"/>
                  <a:pt x="3544253" y="2273508"/>
                  <a:pt x="3498533" y="2310656"/>
                </a:cubicBezTo>
                <a:cubicBezTo>
                  <a:pt x="3466148" y="2337326"/>
                  <a:pt x="3451860" y="2368758"/>
                  <a:pt x="3452813" y="2408764"/>
                </a:cubicBezTo>
                <a:cubicBezTo>
                  <a:pt x="3452813" y="2425908"/>
                  <a:pt x="3455670" y="2442101"/>
                  <a:pt x="3448050" y="2458293"/>
                </a:cubicBezTo>
                <a:cubicBezTo>
                  <a:pt x="3397568" y="2577356"/>
                  <a:pt x="3317558" y="2657366"/>
                  <a:pt x="3183255" y="2671654"/>
                </a:cubicBezTo>
                <a:cubicBezTo>
                  <a:pt x="3115628" y="2678321"/>
                  <a:pt x="3066098" y="2735471"/>
                  <a:pt x="3066098" y="2803098"/>
                </a:cubicBezTo>
                <a:cubicBezTo>
                  <a:pt x="3066098" y="2828816"/>
                  <a:pt x="3067050" y="2854533"/>
                  <a:pt x="3066098" y="2880251"/>
                </a:cubicBezTo>
                <a:cubicBezTo>
                  <a:pt x="3064193" y="2925971"/>
                  <a:pt x="3056573" y="2970739"/>
                  <a:pt x="3031808" y="3010743"/>
                </a:cubicBezTo>
                <a:cubicBezTo>
                  <a:pt x="3012758" y="3042176"/>
                  <a:pt x="2987993" y="3064083"/>
                  <a:pt x="2946083" y="3070751"/>
                </a:cubicBezTo>
                <a:cubicBezTo>
                  <a:pt x="3017520" y="2962166"/>
                  <a:pt x="3022283" y="2946926"/>
                  <a:pt x="2998470" y="2908826"/>
                </a:cubicBezTo>
                <a:cubicBezTo>
                  <a:pt x="3002280" y="3000266"/>
                  <a:pt x="2945130" y="3079323"/>
                  <a:pt x="2875598" y="3078371"/>
                </a:cubicBezTo>
                <a:cubicBezTo>
                  <a:pt x="2962275" y="3022173"/>
                  <a:pt x="2990850" y="2963118"/>
                  <a:pt x="2957513" y="2907873"/>
                </a:cubicBezTo>
                <a:cubicBezTo>
                  <a:pt x="2949893" y="2994551"/>
                  <a:pt x="2906078" y="3051701"/>
                  <a:pt x="2829878" y="3063131"/>
                </a:cubicBezTo>
                <a:cubicBezTo>
                  <a:pt x="2885123" y="3033604"/>
                  <a:pt x="2924175" y="3001218"/>
                  <a:pt x="2926080" y="2949783"/>
                </a:cubicBezTo>
                <a:cubicBezTo>
                  <a:pt x="2889885" y="2981216"/>
                  <a:pt x="2850833" y="3014554"/>
                  <a:pt x="2812733" y="3049796"/>
                </a:cubicBezTo>
                <a:cubicBezTo>
                  <a:pt x="2730818" y="3125996"/>
                  <a:pt x="2642235" y="3190766"/>
                  <a:pt x="2533650" y="3226008"/>
                </a:cubicBezTo>
                <a:cubicBezTo>
                  <a:pt x="2469833" y="3246011"/>
                  <a:pt x="2405063" y="3258393"/>
                  <a:pt x="2338388" y="3264108"/>
                </a:cubicBezTo>
                <a:cubicBezTo>
                  <a:pt x="2262188" y="3270776"/>
                  <a:pt x="2216468" y="3321258"/>
                  <a:pt x="2214563" y="3397458"/>
                </a:cubicBezTo>
                <a:cubicBezTo>
                  <a:pt x="2214563" y="3415556"/>
                  <a:pt x="2213610" y="3433654"/>
                  <a:pt x="2216468" y="3450798"/>
                </a:cubicBezTo>
                <a:cubicBezTo>
                  <a:pt x="2251710" y="3634631"/>
                  <a:pt x="2308860" y="3811796"/>
                  <a:pt x="2396490" y="3977531"/>
                </a:cubicBezTo>
                <a:cubicBezTo>
                  <a:pt x="2452688" y="4084211"/>
                  <a:pt x="2516505" y="4187081"/>
                  <a:pt x="2577465" y="4291856"/>
                </a:cubicBezTo>
                <a:cubicBezTo>
                  <a:pt x="2599373" y="4329956"/>
                  <a:pt x="2598420" y="4330909"/>
                  <a:pt x="2556510" y="4342339"/>
                </a:cubicBezTo>
                <a:cubicBezTo>
                  <a:pt x="2265045" y="4418539"/>
                  <a:pt x="1966913" y="4454734"/>
                  <a:pt x="1666875" y="4464259"/>
                </a:cubicBezTo>
                <a:cubicBezTo>
                  <a:pt x="1540193" y="4468068"/>
                  <a:pt x="1413510" y="4467116"/>
                  <a:pt x="1286828" y="4460449"/>
                </a:cubicBezTo>
                <a:cubicBezTo>
                  <a:pt x="1104900" y="4449971"/>
                  <a:pt x="923925" y="4429016"/>
                  <a:pt x="743903" y="4396631"/>
                </a:cubicBezTo>
                <a:cubicBezTo>
                  <a:pt x="717233" y="4391868"/>
                  <a:pt x="709613" y="4382343"/>
                  <a:pt x="716280" y="4354721"/>
                </a:cubicBezTo>
                <a:cubicBezTo>
                  <a:pt x="762000" y="4173746"/>
                  <a:pt x="795338" y="3990866"/>
                  <a:pt x="808673" y="3804176"/>
                </a:cubicBezTo>
                <a:cubicBezTo>
                  <a:pt x="816293" y="3688923"/>
                  <a:pt x="805815" y="3576529"/>
                  <a:pt x="759143" y="3469848"/>
                </a:cubicBezTo>
                <a:cubicBezTo>
                  <a:pt x="726758" y="3397458"/>
                  <a:pt x="679133" y="3335546"/>
                  <a:pt x="602933" y="3306018"/>
                </a:cubicBezTo>
                <a:cubicBezTo>
                  <a:pt x="501968" y="3266014"/>
                  <a:pt x="401003" y="3225056"/>
                  <a:pt x="296228" y="3193623"/>
                </a:cubicBezTo>
                <a:cubicBezTo>
                  <a:pt x="255270" y="3181241"/>
                  <a:pt x="216218" y="3164096"/>
                  <a:pt x="180023" y="3141236"/>
                </a:cubicBezTo>
                <a:cubicBezTo>
                  <a:pt x="65723" y="3068846"/>
                  <a:pt x="29528" y="2966929"/>
                  <a:pt x="73343" y="2839293"/>
                </a:cubicBezTo>
                <a:cubicBezTo>
                  <a:pt x="93345" y="2780239"/>
                  <a:pt x="99060" y="2724041"/>
                  <a:pt x="70485" y="2664033"/>
                </a:cubicBezTo>
                <a:cubicBezTo>
                  <a:pt x="44768" y="2610693"/>
                  <a:pt x="49530" y="2555448"/>
                  <a:pt x="89535" y="2507823"/>
                </a:cubicBezTo>
                <a:cubicBezTo>
                  <a:pt x="100013" y="2495441"/>
                  <a:pt x="96203" y="2487821"/>
                  <a:pt x="87630" y="2477343"/>
                </a:cubicBezTo>
                <a:cubicBezTo>
                  <a:pt x="44768" y="2424956"/>
                  <a:pt x="39053" y="2366853"/>
                  <a:pt x="65723" y="2304941"/>
                </a:cubicBezTo>
                <a:cubicBezTo>
                  <a:pt x="73343" y="2287796"/>
                  <a:pt x="79058" y="2269698"/>
                  <a:pt x="82868" y="2251601"/>
                </a:cubicBezTo>
                <a:cubicBezTo>
                  <a:pt x="93345" y="2200166"/>
                  <a:pt x="89535" y="2153494"/>
                  <a:pt x="42863" y="2117298"/>
                </a:cubicBezTo>
                <a:cubicBezTo>
                  <a:pt x="22860" y="2104916"/>
                  <a:pt x="11430" y="2080151"/>
                  <a:pt x="0" y="2055386"/>
                </a:cubicBezTo>
                <a:cubicBezTo>
                  <a:pt x="0" y="2035383"/>
                  <a:pt x="0" y="2015381"/>
                  <a:pt x="0" y="1996331"/>
                </a:cubicBezTo>
                <a:cubicBezTo>
                  <a:pt x="26670" y="1941086"/>
                  <a:pt x="67628" y="1899176"/>
                  <a:pt x="120968" y="1869648"/>
                </a:cubicBezTo>
                <a:cubicBezTo>
                  <a:pt x="178118" y="1838216"/>
                  <a:pt x="217170" y="1791543"/>
                  <a:pt x="242888" y="1732488"/>
                </a:cubicBezTo>
                <a:cubicBezTo>
                  <a:pt x="276225" y="1656288"/>
                  <a:pt x="282893" y="1575326"/>
                  <a:pt x="277178" y="1493411"/>
                </a:cubicBezTo>
                <a:cubicBezTo>
                  <a:pt x="272415" y="1426736"/>
                  <a:pt x="272415" y="1361013"/>
                  <a:pt x="278130" y="1294338"/>
                </a:cubicBezTo>
                <a:cubicBezTo>
                  <a:pt x="286227" y="1199088"/>
                  <a:pt x="303134" y="1106696"/>
                  <a:pt x="330756" y="1017756"/>
                </a:cubicBezTo>
                <a:lnTo>
                  <a:pt x="345094" y="980044"/>
                </a:lnTo>
                <a:lnTo>
                  <a:pt x="355181" y="982080"/>
                </a:lnTo>
                <a:cubicBezTo>
                  <a:pt x="471371" y="982080"/>
                  <a:pt x="565561" y="887890"/>
                  <a:pt x="565561" y="771700"/>
                </a:cubicBezTo>
                <a:cubicBezTo>
                  <a:pt x="565561" y="742653"/>
                  <a:pt x="559674" y="714980"/>
                  <a:pt x="549028" y="689811"/>
                </a:cubicBezTo>
                <a:lnTo>
                  <a:pt x="505749" y="625619"/>
                </a:lnTo>
                <a:lnTo>
                  <a:pt x="523161" y="631024"/>
                </a:lnTo>
                <a:cubicBezTo>
                  <a:pt x="536856" y="633826"/>
                  <a:pt x="551036" y="635298"/>
                  <a:pt x="565560" y="635298"/>
                </a:cubicBezTo>
                <a:cubicBezTo>
                  <a:pt x="652703" y="635298"/>
                  <a:pt x="727470" y="582316"/>
                  <a:pt x="759407" y="506808"/>
                </a:cubicBezTo>
                <a:lnTo>
                  <a:pt x="766522" y="483889"/>
                </a:lnTo>
                <a:lnTo>
                  <a:pt x="806340" y="496250"/>
                </a:lnTo>
                <a:cubicBezTo>
                  <a:pt x="825971" y="500267"/>
                  <a:pt x="846296" y="502376"/>
                  <a:pt x="867114" y="502376"/>
                </a:cubicBezTo>
                <a:cubicBezTo>
                  <a:pt x="1033658" y="502376"/>
                  <a:pt x="1168668" y="367366"/>
                  <a:pt x="1168668" y="200822"/>
                </a:cubicBezTo>
                <a:cubicBezTo>
                  <a:pt x="1168668" y="159186"/>
                  <a:pt x="1160230" y="119521"/>
                  <a:pt x="1144970" y="83444"/>
                </a:cubicBezTo>
                <a:lnTo>
                  <a:pt x="1123627" y="44121"/>
                </a:lnTo>
                <a:lnTo>
                  <a:pt x="1144905" y="31323"/>
                </a:lnTo>
                <a:cubicBezTo>
                  <a:pt x="1151573" y="28466"/>
                  <a:pt x="1163955" y="20846"/>
                  <a:pt x="1165860" y="26561"/>
                </a:cubicBezTo>
                <a:cubicBezTo>
                  <a:pt x="1173480" y="47516"/>
                  <a:pt x="1186815" y="34181"/>
                  <a:pt x="1196340" y="32276"/>
                </a:cubicBezTo>
                <a:cubicBezTo>
                  <a:pt x="1230630" y="25608"/>
                  <a:pt x="1263015" y="7511"/>
                  <a:pt x="1301115" y="5606"/>
                </a:cubicBezTo>
                <a:cubicBezTo>
                  <a:pt x="1297305" y="17036"/>
                  <a:pt x="1281113" y="14178"/>
                  <a:pt x="1280160" y="28466"/>
                </a:cubicBezTo>
                <a:cubicBezTo>
                  <a:pt x="1322070" y="37038"/>
                  <a:pt x="1360170" y="13226"/>
                  <a:pt x="1403033" y="17036"/>
                </a:cubicBezTo>
                <a:cubicBezTo>
                  <a:pt x="1394460" y="30371"/>
                  <a:pt x="1376363" y="24656"/>
                  <a:pt x="1370648" y="37991"/>
                </a:cubicBezTo>
                <a:cubicBezTo>
                  <a:pt x="1373505" y="39896"/>
                  <a:pt x="1375410" y="41801"/>
                  <a:pt x="1378268" y="42753"/>
                </a:cubicBezTo>
                <a:cubicBezTo>
                  <a:pt x="1385888" y="44658"/>
                  <a:pt x="1393508" y="46563"/>
                  <a:pt x="1401128" y="48468"/>
                </a:cubicBezTo>
                <a:cubicBezTo>
                  <a:pt x="1496378" y="69423"/>
                  <a:pt x="1589723" y="61803"/>
                  <a:pt x="1682115" y="29418"/>
                </a:cubicBezTo>
                <a:cubicBezTo>
                  <a:pt x="1737360" y="10368"/>
                  <a:pt x="1792605" y="367"/>
                  <a:pt x="1847850" y="10"/>
                </a:cubicBezTo>
                <a:close/>
              </a:path>
            </a:pathLst>
          </a:custGeom>
          <a:solidFill>
            <a:schemeClr val="accent2"/>
          </a:solidFill>
          <a:ln w="9525" cap="flat">
            <a:noFill/>
            <a:prstDash val="solid"/>
            <a:miter/>
          </a:ln>
        </p:spPr>
        <p:txBody>
          <a:bodyPr rtlCol="0" anchor="ctr"/>
          <a:lstStyle/>
          <a:p>
            <a:endParaRPr lang="en-US"/>
          </a:p>
        </p:txBody>
      </p:sp>
      <p:grpSp>
        <p:nvGrpSpPr>
          <p:cNvPr id="25" name="Group 3">
            <a:extLst>
              <a:ext uri="{FF2B5EF4-FFF2-40B4-BE49-F238E27FC236}">
                <a16:creationId xmlns:a16="http://schemas.microsoft.com/office/drawing/2014/main" xmlns="" id="{B879DBAE-11A7-4ACF-A087-F2FF2D75E9FC}"/>
              </a:ext>
            </a:extLst>
          </p:cNvPr>
          <p:cNvGrpSpPr/>
          <p:nvPr userDrawn="1"/>
        </p:nvGrpSpPr>
        <p:grpSpPr>
          <a:xfrm flipH="1">
            <a:off x="7552919" y="1082951"/>
            <a:ext cx="1359101" cy="1355808"/>
            <a:chOff x="2659596" y="1543234"/>
            <a:chExt cx="1135890" cy="1133138"/>
          </a:xfrm>
          <a:solidFill>
            <a:schemeClr val="accent2">
              <a:alpha val="40000"/>
            </a:schemeClr>
          </a:solidFill>
        </p:grpSpPr>
        <p:sp>
          <p:nvSpPr>
            <p:cNvPr id="31" name="Oval 6">
              <a:extLst>
                <a:ext uri="{FF2B5EF4-FFF2-40B4-BE49-F238E27FC236}">
                  <a16:creationId xmlns:a16="http://schemas.microsoft.com/office/drawing/2014/main" xmlns="" id="{08F34E14-41EE-4570-9003-E4CDAAE3E84E}"/>
                </a:ext>
              </a:extLst>
            </p:cNvPr>
            <p:cNvSpPr/>
            <p:nvPr userDrawn="1"/>
          </p:nvSpPr>
          <p:spPr>
            <a:xfrm>
              <a:off x="2659596" y="1806964"/>
              <a:ext cx="504056" cy="5040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2" name="Oval 7">
              <a:extLst>
                <a:ext uri="{FF2B5EF4-FFF2-40B4-BE49-F238E27FC236}">
                  <a16:creationId xmlns:a16="http://schemas.microsoft.com/office/drawing/2014/main" xmlns="" id="{5D5066E1-C612-4E74-81DB-D558B0BFCAF1}"/>
                </a:ext>
              </a:extLst>
            </p:cNvPr>
            <p:cNvSpPr/>
            <p:nvPr userDrawn="1"/>
          </p:nvSpPr>
          <p:spPr>
            <a:xfrm>
              <a:off x="3115668" y="2324716"/>
              <a:ext cx="351656" cy="3516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3" name="Oval 8">
              <a:extLst>
                <a:ext uri="{FF2B5EF4-FFF2-40B4-BE49-F238E27FC236}">
                  <a16:creationId xmlns:a16="http://schemas.microsoft.com/office/drawing/2014/main" xmlns="" id="{3A9D439C-5778-4B53-B216-277C15AC7EBC}"/>
                </a:ext>
              </a:extLst>
            </p:cNvPr>
            <p:cNvSpPr/>
            <p:nvPr userDrawn="1"/>
          </p:nvSpPr>
          <p:spPr>
            <a:xfrm>
              <a:off x="2911624" y="2049884"/>
              <a:ext cx="351656" cy="3516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4" name="Oval 10">
              <a:extLst>
                <a:ext uri="{FF2B5EF4-FFF2-40B4-BE49-F238E27FC236}">
                  <a16:creationId xmlns:a16="http://schemas.microsoft.com/office/drawing/2014/main" xmlns="" id="{6AA97C1C-AAFE-425B-A3F2-D437C55366FE}"/>
                </a:ext>
              </a:extLst>
            </p:cNvPr>
            <p:cNvSpPr/>
            <p:nvPr userDrawn="1"/>
          </p:nvSpPr>
          <p:spPr>
            <a:xfrm>
              <a:off x="3319116" y="2042298"/>
              <a:ext cx="296416" cy="2964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5" name="Oval 11">
              <a:extLst>
                <a:ext uri="{FF2B5EF4-FFF2-40B4-BE49-F238E27FC236}">
                  <a16:creationId xmlns:a16="http://schemas.microsoft.com/office/drawing/2014/main" xmlns="" id="{DF9C29D3-0AAE-47C3-BF2F-995D60A22769}"/>
                </a:ext>
              </a:extLst>
            </p:cNvPr>
            <p:cNvSpPr/>
            <p:nvPr userDrawn="1"/>
          </p:nvSpPr>
          <p:spPr>
            <a:xfrm>
              <a:off x="3195562" y="1851902"/>
              <a:ext cx="204044" cy="2040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6" name="Oval 12">
              <a:extLst>
                <a:ext uri="{FF2B5EF4-FFF2-40B4-BE49-F238E27FC236}">
                  <a16:creationId xmlns:a16="http://schemas.microsoft.com/office/drawing/2014/main" xmlns="" id="{5B3F67AE-299B-4078-896E-F7C4912FDF77}"/>
                </a:ext>
              </a:extLst>
            </p:cNvPr>
            <p:cNvSpPr/>
            <p:nvPr userDrawn="1"/>
          </p:nvSpPr>
          <p:spPr>
            <a:xfrm>
              <a:off x="3507798" y="1889875"/>
              <a:ext cx="128098" cy="1280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7" name="Oval 13">
              <a:extLst>
                <a:ext uri="{FF2B5EF4-FFF2-40B4-BE49-F238E27FC236}">
                  <a16:creationId xmlns:a16="http://schemas.microsoft.com/office/drawing/2014/main" xmlns="" id="{CC6A2D6A-AA30-48D4-B438-3CD2E1C62D10}"/>
                </a:ext>
              </a:extLst>
            </p:cNvPr>
            <p:cNvSpPr/>
            <p:nvPr userDrawn="1"/>
          </p:nvSpPr>
          <p:spPr>
            <a:xfrm>
              <a:off x="3330270" y="1543234"/>
              <a:ext cx="263730" cy="26373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8" name="Oval 14">
              <a:extLst>
                <a:ext uri="{FF2B5EF4-FFF2-40B4-BE49-F238E27FC236}">
                  <a16:creationId xmlns:a16="http://schemas.microsoft.com/office/drawing/2014/main" xmlns="" id="{3FEFFB24-6C78-41E8-8E91-571FB4C879EE}"/>
                </a:ext>
              </a:extLst>
            </p:cNvPr>
            <p:cNvSpPr/>
            <p:nvPr userDrawn="1"/>
          </p:nvSpPr>
          <p:spPr>
            <a:xfrm>
              <a:off x="3517387" y="1545450"/>
              <a:ext cx="153226" cy="15322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9" name="Oval 15">
              <a:extLst>
                <a:ext uri="{FF2B5EF4-FFF2-40B4-BE49-F238E27FC236}">
                  <a16:creationId xmlns:a16="http://schemas.microsoft.com/office/drawing/2014/main" xmlns="" id="{3FE70E65-3D74-4DE9-9926-27BA2FE61E45}"/>
                </a:ext>
              </a:extLst>
            </p:cNvPr>
            <p:cNvSpPr/>
            <p:nvPr userDrawn="1"/>
          </p:nvSpPr>
          <p:spPr>
            <a:xfrm>
              <a:off x="3731437" y="1843075"/>
              <a:ext cx="64049" cy="640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0" name="Oval 16">
              <a:extLst>
                <a:ext uri="{FF2B5EF4-FFF2-40B4-BE49-F238E27FC236}">
                  <a16:creationId xmlns:a16="http://schemas.microsoft.com/office/drawing/2014/main" xmlns="" id="{D23BAE25-C589-4F0F-A671-6324036647AB}"/>
                </a:ext>
              </a:extLst>
            </p:cNvPr>
            <p:cNvSpPr/>
            <p:nvPr userDrawn="1"/>
          </p:nvSpPr>
          <p:spPr>
            <a:xfrm>
              <a:off x="2680891" y="1816108"/>
              <a:ext cx="128098" cy="1280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43" name="Rectangle 42"/>
          <p:cNvSpPr/>
          <p:nvPr userDrawn="1"/>
        </p:nvSpPr>
        <p:spPr>
          <a:xfrm>
            <a:off x="1" y="0"/>
            <a:ext cx="1242341"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cxnSp>
        <p:nvCxnSpPr>
          <p:cNvPr id="28" name="Straight Connector 27"/>
          <p:cNvCxnSpPr/>
          <p:nvPr userDrawn="1"/>
        </p:nvCxnSpPr>
        <p:spPr>
          <a:xfrm>
            <a:off x="1308208" y="0"/>
            <a:ext cx="0" cy="6858000"/>
          </a:xfrm>
          <a:prstGeom prst="line">
            <a:avLst/>
          </a:prstGeom>
          <a:ln w="63500">
            <a:solidFill>
              <a:srgbClr val="57687C"/>
            </a:solidFill>
          </a:ln>
        </p:spPr>
        <p:style>
          <a:lnRef idx="1">
            <a:schemeClr val="accent1"/>
          </a:lnRef>
          <a:fillRef idx="0">
            <a:schemeClr val="accent1"/>
          </a:fillRef>
          <a:effectRef idx="0">
            <a:schemeClr val="accent1"/>
          </a:effectRef>
          <a:fontRef idx="minor">
            <a:schemeClr val="tx1"/>
          </a:fontRef>
        </p:style>
      </p:cxnSp>
      <p:sp>
        <p:nvSpPr>
          <p:cNvPr id="22" name="Text Placeholder 9">
            <a:extLst>
              <a:ext uri="{FF2B5EF4-FFF2-40B4-BE49-F238E27FC236}">
                <a16:creationId xmlns:a16="http://schemas.microsoft.com/office/drawing/2014/main" xmlns="" id="{E360EA22-67A8-42B7-B644-8A449E16C0A6}"/>
              </a:ext>
            </a:extLst>
          </p:cNvPr>
          <p:cNvSpPr>
            <a:spLocks noGrp="1"/>
          </p:cNvSpPr>
          <p:nvPr>
            <p:ph type="body" sz="quarter" idx="15" hasCustomPrompt="1"/>
          </p:nvPr>
        </p:nvSpPr>
        <p:spPr>
          <a:xfrm>
            <a:off x="2005084" y="339509"/>
            <a:ext cx="6881455"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
        <p:nvSpPr>
          <p:cNvPr id="47" name="Trapezoid 24">
            <a:extLst>
              <a:ext uri="{FF2B5EF4-FFF2-40B4-BE49-F238E27FC236}">
                <a16:creationId xmlns:a16="http://schemas.microsoft.com/office/drawing/2014/main" xmlns="" id="{E339873D-CAAF-4E94-956E-BB6F5DFD9105}"/>
              </a:ext>
            </a:extLst>
          </p:cNvPr>
          <p:cNvSpPr>
            <a:spLocks noChangeAspect="1"/>
          </p:cNvSpPr>
          <p:nvPr userDrawn="1"/>
        </p:nvSpPr>
        <p:spPr>
          <a:xfrm rot="8369018">
            <a:off x="8701080" y="2510678"/>
            <a:ext cx="651757" cy="657965"/>
          </a:xfrm>
          <a:custGeom>
            <a:avLst/>
            <a:gdLst/>
            <a:ahLst/>
            <a:cxnLst/>
            <a:rect l="l" t="t" r="r" b="b"/>
            <a:pathLst>
              <a:path w="4411086" h="4453092">
                <a:moveTo>
                  <a:pt x="3095887" y="1153910"/>
                </a:moveTo>
                <a:cubicBezTo>
                  <a:pt x="3119009" y="1174647"/>
                  <a:pt x="3146597" y="1191685"/>
                  <a:pt x="3177861" y="1203446"/>
                </a:cubicBezTo>
                <a:cubicBezTo>
                  <a:pt x="3302917" y="1250492"/>
                  <a:pt x="3439398" y="1195315"/>
                  <a:pt x="3482703" y="1080205"/>
                </a:cubicBezTo>
                <a:cubicBezTo>
                  <a:pt x="3526008" y="965093"/>
                  <a:pt x="3459737" y="833641"/>
                  <a:pt x="3334683" y="786595"/>
                </a:cubicBezTo>
                <a:cubicBezTo>
                  <a:pt x="3209628" y="739549"/>
                  <a:pt x="3073147" y="794724"/>
                  <a:pt x="3029841" y="909836"/>
                </a:cubicBezTo>
                <a:cubicBezTo>
                  <a:pt x="2997363" y="996169"/>
                  <a:pt x="3026521" y="1091695"/>
                  <a:pt x="3095887" y="1153910"/>
                </a:cubicBezTo>
                <a:close/>
                <a:moveTo>
                  <a:pt x="3521423" y="1860548"/>
                </a:moveTo>
                <a:cubicBezTo>
                  <a:pt x="3544546" y="1881285"/>
                  <a:pt x="3572135" y="1898322"/>
                  <a:pt x="3603399" y="1910084"/>
                </a:cubicBezTo>
                <a:cubicBezTo>
                  <a:pt x="3728453" y="1957130"/>
                  <a:pt x="3864935" y="1901953"/>
                  <a:pt x="3908240" y="1786842"/>
                </a:cubicBezTo>
                <a:cubicBezTo>
                  <a:pt x="3951546" y="1671732"/>
                  <a:pt x="3885275" y="1540278"/>
                  <a:pt x="3760220" y="1493232"/>
                </a:cubicBezTo>
                <a:cubicBezTo>
                  <a:pt x="3635166" y="1446186"/>
                  <a:pt x="3498684" y="1501363"/>
                  <a:pt x="3455379" y="1616474"/>
                </a:cubicBezTo>
                <a:cubicBezTo>
                  <a:pt x="3422900" y="1702807"/>
                  <a:pt x="3452057" y="1798333"/>
                  <a:pt x="3521423" y="1860548"/>
                </a:cubicBezTo>
                <a:close/>
                <a:moveTo>
                  <a:pt x="3507502" y="2659088"/>
                </a:moveTo>
                <a:cubicBezTo>
                  <a:pt x="3530625" y="2679826"/>
                  <a:pt x="3558214" y="2696863"/>
                  <a:pt x="3589478" y="2708624"/>
                </a:cubicBezTo>
                <a:cubicBezTo>
                  <a:pt x="3714532" y="2755670"/>
                  <a:pt x="3851014" y="2700494"/>
                  <a:pt x="3894319" y="2585383"/>
                </a:cubicBezTo>
                <a:cubicBezTo>
                  <a:pt x="3937624" y="2470273"/>
                  <a:pt x="3871353" y="2338820"/>
                  <a:pt x="3746299" y="2291774"/>
                </a:cubicBezTo>
                <a:cubicBezTo>
                  <a:pt x="3621245" y="2244728"/>
                  <a:pt x="3484763" y="2299905"/>
                  <a:pt x="3441458" y="2415014"/>
                </a:cubicBezTo>
                <a:cubicBezTo>
                  <a:pt x="3408979" y="2501348"/>
                  <a:pt x="3438136" y="2596873"/>
                  <a:pt x="3507502" y="2659088"/>
                </a:cubicBezTo>
                <a:close/>
                <a:moveTo>
                  <a:pt x="2750047" y="3029987"/>
                </a:moveTo>
                <a:cubicBezTo>
                  <a:pt x="2773168" y="3050726"/>
                  <a:pt x="2800759" y="3067763"/>
                  <a:pt x="2832021" y="3079524"/>
                </a:cubicBezTo>
                <a:cubicBezTo>
                  <a:pt x="2957076" y="3126570"/>
                  <a:pt x="3093558" y="3071393"/>
                  <a:pt x="3136863" y="2956283"/>
                </a:cubicBezTo>
                <a:cubicBezTo>
                  <a:pt x="3180168" y="2841172"/>
                  <a:pt x="3113897" y="2709719"/>
                  <a:pt x="2988843" y="2662673"/>
                </a:cubicBezTo>
                <a:cubicBezTo>
                  <a:pt x="2863789" y="2615627"/>
                  <a:pt x="2727307" y="2670804"/>
                  <a:pt x="2684001" y="2785914"/>
                </a:cubicBezTo>
                <a:cubicBezTo>
                  <a:pt x="2651523" y="2872247"/>
                  <a:pt x="2680681" y="2967773"/>
                  <a:pt x="2750047" y="3029987"/>
                </a:cubicBezTo>
                <a:close/>
                <a:moveTo>
                  <a:pt x="1666926" y="2573567"/>
                </a:moveTo>
                <a:lnTo>
                  <a:pt x="1775047" y="423729"/>
                </a:lnTo>
                <a:lnTo>
                  <a:pt x="1991290" y="423729"/>
                </a:lnTo>
                <a:lnTo>
                  <a:pt x="2099411" y="2573567"/>
                </a:lnTo>
                <a:close/>
                <a:moveTo>
                  <a:pt x="1154974" y="2568578"/>
                </a:moveTo>
                <a:cubicBezTo>
                  <a:pt x="1178096" y="2589317"/>
                  <a:pt x="1205685" y="2606354"/>
                  <a:pt x="1236949" y="2618115"/>
                </a:cubicBezTo>
                <a:cubicBezTo>
                  <a:pt x="1362003" y="2665161"/>
                  <a:pt x="1498485" y="2609985"/>
                  <a:pt x="1541790" y="2494874"/>
                </a:cubicBezTo>
                <a:cubicBezTo>
                  <a:pt x="1585096" y="2379763"/>
                  <a:pt x="1518825" y="2248310"/>
                  <a:pt x="1393770" y="2201264"/>
                </a:cubicBezTo>
                <a:cubicBezTo>
                  <a:pt x="1268716" y="2154218"/>
                  <a:pt x="1132234" y="2209394"/>
                  <a:pt x="1088929" y="2324505"/>
                </a:cubicBezTo>
                <a:cubicBezTo>
                  <a:pt x="1056450" y="2410839"/>
                  <a:pt x="1085608" y="2506364"/>
                  <a:pt x="1154974" y="2568578"/>
                </a:cubicBezTo>
                <a:close/>
                <a:moveTo>
                  <a:pt x="1811301" y="3132571"/>
                </a:moveTo>
                <a:lnTo>
                  <a:pt x="1704026" y="2663196"/>
                </a:lnTo>
                <a:lnTo>
                  <a:pt x="2117930" y="2682436"/>
                </a:lnTo>
                <a:lnTo>
                  <a:pt x="1967575" y="3139835"/>
                </a:lnTo>
                <a:close/>
                <a:moveTo>
                  <a:pt x="474734" y="2026084"/>
                </a:moveTo>
                <a:cubicBezTo>
                  <a:pt x="497856" y="2046823"/>
                  <a:pt x="525445" y="2063859"/>
                  <a:pt x="556709" y="2075621"/>
                </a:cubicBezTo>
                <a:cubicBezTo>
                  <a:pt x="681763" y="2122667"/>
                  <a:pt x="818245" y="2067490"/>
                  <a:pt x="861550" y="1952380"/>
                </a:cubicBezTo>
                <a:cubicBezTo>
                  <a:pt x="904855" y="1837269"/>
                  <a:pt x="838584" y="1705816"/>
                  <a:pt x="713530" y="1658770"/>
                </a:cubicBezTo>
                <a:cubicBezTo>
                  <a:pt x="588476" y="1611724"/>
                  <a:pt x="451994" y="1666900"/>
                  <a:pt x="408689" y="1782011"/>
                </a:cubicBezTo>
                <a:cubicBezTo>
                  <a:pt x="376210" y="1868344"/>
                  <a:pt x="405367" y="1963870"/>
                  <a:pt x="474734" y="2026084"/>
                </a:cubicBezTo>
                <a:close/>
                <a:moveTo>
                  <a:pt x="470005" y="2517620"/>
                </a:moveTo>
                <a:cubicBezTo>
                  <a:pt x="142796" y="2243059"/>
                  <a:pt x="-69074" y="1913805"/>
                  <a:pt x="20698" y="1573981"/>
                </a:cubicBezTo>
                <a:cubicBezTo>
                  <a:pt x="290062" y="677171"/>
                  <a:pt x="1131284" y="1373424"/>
                  <a:pt x="1417683" y="1157395"/>
                </a:cubicBezTo>
                <a:cubicBezTo>
                  <a:pt x="1704082" y="941367"/>
                  <a:pt x="795764" y="512391"/>
                  <a:pt x="1486994" y="164947"/>
                </a:cubicBezTo>
                <a:cubicBezTo>
                  <a:pt x="1963635" y="-91969"/>
                  <a:pt x="2301495" y="-33140"/>
                  <a:pt x="2924035" y="233397"/>
                </a:cubicBezTo>
                <a:cubicBezTo>
                  <a:pt x="3546575" y="499935"/>
                  <a:pt x="4682373" y="1460700"/>
                  <a:pt x="4352060" y="2410274"/>
                </a:cubicBezTo>
                <a:cubicBezTo>
                  <a:pt x="4055563" y="3262631"/>
                  <a:pt x="2903863" y="3342769"/>
                  <a:pt x="2149143" y="3248705"/>
                </a:cubicBezTo>
                <a:cubicBezTo>
                  <a:pt x="2120485" y="3221681"/>
                  <a:pt x="2088781" y="3200633"/>
                  <a:pt x="2056697" y="3184977"/>
                </a:cubicBezTo>
                <a:lnTo>
                  <a:pt x="2029525" y="3174239"/>
                </a:lnTo>
                <a:lnTo>
                  <a:pt x="2074465" y="2961096"/>
                </a:lnTo>
                <a:cubicBezTo>
                  <a:pt x="2174448" y="2968058"/>
                  <a:pt x="2268303" y="2914369"/>
                  <a:pt x="2302852" y="2822534"/>
                </a:cubicBezTo>
                <a:cubicBezTo>
                  <a:pt x="2344980" y="2710550"/>
                  <a:pt x="2283405" y="2583099"/>
                  <a:pt x="2164586" y="2533664"/>
                </a:cubicBezTo>
                <a:lnTo>
                  <a:pt x="2177079" y="2474412"/>
                </a:lnTo>
                <a:lnTo>
                  <a:pt x="2181423" y="2474420"/>
                </a:lnTo>
                <a:lnTo>
                  <a:pt x="2180348" y="2458905"/>
                </a:lnTo>
                <a:lnTo>
                  <a:pt x="2183345" y="2444691"/>
                </a:lnTo>
                <a:lnTo>
                  <a:pt x="2179364" y="2444684"/>
                </a:lnTo>
                <a:lnTo>
                  <a:pt x="2069296" y="855315"/>
                </a:lnTo>
                <a:cubicBezTo>
                  <a:pt x="2264713" y="815272"/>
                  <a:pt x="2400776" y="670372"/>
                  <a:pt x="2376696" y="524656"/>
                </a:cubicBezTo>
                <a:cubicBezTo>
                  <a:pt x="2351678" y="373263"/>
                  <a:pt x="2163271" y="278317"/>
                  <a:pt x="1955875" y="312591"/>
                </a:cubicBezTo>
                <a:cubicBezTo>
                  <a:pt x="1748480" y="346862"/>
                  <a:pt x="1600634" y="497374"/>
                  <a:pt x="1625652" y="648768"/>
                </a:cubicBezTo>
                <a:cubicBezTo>
                  <a:pt x="1635034" y="705540"/>
                  <a:pt x="1667392" y="754373"/>
                  <a:pt x="1715112" y="791433"/>
                </a:cubicBezTo>
                <a:lnTo>
                  <a:pt x="1728511" y="799403"/>
                </a:lnTo>
                <a:lnTo>
                  <a:pt x="1608970" y="2443607"/>
                </a:lnTo>
                <a:lnTo>
                  <a:pt x="1608731" y="2443607"/>
                </a:lnTo>
                <a:lnTo>
                  <a:pt x="1608909" y="2444461"/>
                </a:lnTo>
                <a:lnTo>
                  <a:pt x="1606809" y="2473335"/>
                </a:lnTo>
                <a:lnTo>
                  <a:pt x="1614885" y="2473351"/>
                </a:lnTo>
                <a:lnTo>
                  <a:pt x="1760460" y="3176931"/>
                </a:lnTo>
                <a:cubicBezTo>
                  <a:pt x="1363839" y="3071567"/>
                  <a:pt x="842276" y="2829991"/>
                  <a:pt x="470005" y="2517620"/>
                </a:cubicBezTo>
                <a:close/>
                <a:moveTo>
                  <a:pt x="1703651" y="4144665"/>
                </a:moveTo>
                <a:cubicBezTo>
                  <a:pt x="1692426" y="4135382"/>
                  <a:pt x="1682479" y="4126471"/>
                  <a:pt x="1673433" y="4117764"/>
                </a:cubicBezTo>
                <a:cubicBezTo>
                  <a:pt x="1630012" y="4075967"/>
                  <a:pt x="1607344" y="4038835"/>
                  <a:pt x="1563711" y="3987474"/>
                </a:cubicBezTo>
                <a:cubicBezTo>
                  <a:pt x="1428119" y="3754817"/>
                  <a:pt x="1459551" y="3514918"/>
                  <a:pt x="1577437" y="3369529"/>
                </a:cubicBezTo>
                <a:cubicBezTo>
                  <a:pt x="1695323" y="3224139"/>
                  <a:pt x="1812160" y="3189516"/>
                  <a:pt x="1943877" y="3254126"/>
                </a:cubicBezTo>
                <a:cubicBezTo>
                  <a:pt x="2075594" y="3318736"/>
                  <a:pt x="2201944" y="3486346"/>
                  <a:pt x="2150195" y="3720844"/>
                </a:cubicBezTo>
                <a:cubicBezTo>
                  <a:pt x="2053054" y="4010881"/>
                  <a:pt x="2046121" y="3999957"/>
                  <a:pt x="2256634" y="4453092"/>
                </a:cubicBezTo>
                <a:cubicBezTo>
                  <a:pt x="1923422" y="4292924"/>
                  <a:pt x="1782225" y="4209649"/>
                  <a:pt x="1703651" y="414466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48" name="Oval 21">
            <a:extLst>
              <a:ext uri="{FF2B5EF4-FFF2-40B4-BE49-F238E27FC236}">
                <a16:creationId xmlns:a16="http://schemas.microsoft.com/office/drawing/2014/main" xmlns="" id="{C87F3836-E21F-44AB-83F0-999DA3F367E3}"/>
              </a:ext>
            </a:extLst>
          </p:cNvPr>
          <p:cNvSpPr>
            <a:spLocks noChangeAspect="1"/>
          </p:cNvSpPr>
          <p:nvPr userDrawn="1"/>
        </p:nvSpPr>
        <p:spPr>
          <a:xfrm>
            <a:off x="9708408" y="2901039"/>
            <a:ext cx="675275" cy="591830"/>
          </a:xfrm>
          <a:custGeom>
            <a:avLst/>
            <a:gdLst/>
            <a:ahLst/>
            <a:cxnLst/>
            <a:rect l="l" t="t" r="r" b="b"/>
            <a:pathLst>
              <a:path w="4088377" h="3321003">
                <a:moveTo>
                  <a:pt x="1365628" y="1622218"/>
                </a:moveTo>
                <a:cubicBezTo>
                  <a:pt x="1121373" y="1556771"/>
                  <a:pt x="870309" y="1701722"/>
                  <a:pt x="804861" y="1945977"/>
                </a:cubicBezTo>
                <a:cubicBezTo>
                  <a:pt x="739413" y="2190232"/>
                  <a:pt x="884365" y="2441296"/>
                  <a:pt x="1128620" y="2506744"/>
                </a:cubicBezTo>
                <a:cubicBezTo>
                  <a:pt x="1372875" y="2572191"/>
                  <a:pt x="1623939" y="2427240"/>
                  <a:pt x="1689387" y="2182985"/>
                </a:cubicBezTo>
                <a:cubicBezTo>
                  <a:pt x="1754835" y="1938730"/>
                  <a:pt x="1609883" y="1687666"/>
                  <a:pt x="1365628" y="1622218"/>
                </a:cubicBezTo>
                <a:close/>
                <a:moveTo>
                  <a:pt x="1447099" y="1318163"/>
                </a:moveTo>
                <a:cubicBezTo>
                  <a:pt x="1859279" y="1428606"/>
                  <a:pt x="2103885" y="1852277"/>
                  <a:pt x="1993442" y="2264456"/>
                </a:cubicBezTo>
                <a:cubicBezTo>
                  <a:pt x="1882999" y="2676636"/>
                  <a:pt x="1459328" y="2921242"/>
                  <a:pt x="1047149" y="2810799"/>
                </a:cubicBezTo>
                <a:cubicBezTo>
                  <a:pt x="634969" y="2700356"/>
                  <a:pt x="390363" y="2276685"/>
                  <a:pt x="500806" y="1864505"/>
                </a:cubicBezTo>
                <a:cubicBezTo>
                  <a:pt x="611249" y="1452326"/>
                  <a:pt x="1034920" y="1207720"/>
                  <a:pt x="1447099" y="1318163"/>
                </a:cubicBezTo>
                <a:close/>
                <a:moveTo>
                  <a:pt x="1476725" y="1207597"/>
                </a:moveTo>
                <a:cubicBezTo>
                  <a:pt x="1003481" y="1080792"/>
                  <a:pt x="517045" y="1361635"/>
                  <a:pt x="390240" y="1834879"/>
                </a:cubicBezTo>
                <a:cubicBezTo>
                  <a:pt x="263435" y="2308124"/>
                  <a:pt x="544279" y="2794559"/>
                  <a:pt x="1017523" y="2921365"/>
                </a:cubicBezTo>
                <a:cubicBezTo>
                  <a:pt x="1490767" y="3048170"/>
                  <a:pt x="1977202" y="2767326"/>
                  <a:pt x="2104008" y="2294082"/>
                </a:cubicBezTo>
                <a:cubicBezTo>
                  <a:pt x="2230813" y="1820838"/>
                  <a:pt x="1949969" y="1334403"/>
                  <a:pt x="1476725" y="1207597"/>
                </a:cubicBezTo>
                <a:close/>
                <a:moveTo>
                  <a:pt x="3290290" y="1590224"/>
                </a:moveTo>
                <a:cubicBezTo>
                  <a:pt x="3269727" y="1586016"/>
                  <a:pt x="3248437" y="1583806"/>
                  <a:pt x="3226630" y="1583806"/>
                </a:cubicBezTo>
                <a:cubicBezTo>
                  <a:pt x="3052179" y="1583806"/>
                  <a:pt x="2910758" y="1725227"/>
                  <a:pt x="2910758" y="1899678"/>
                </a:cubicBezTo>
                <a:cubicBezTo>
                  <a:pt x="2910758" y="2074130"/>
                  <a:pt x="3052179" y="2215551"/>
                  <a:pt x="3226630" y="2215550"/>
                </a:cubicBezTo>
                <a:cubicBezTo>
                  <a:pt x="3401082" y="2215551"/>
                  <a:pt x="3542503" y="2074130"/>
                  <a:pt x="3542502" y="1899678"/>
                </a:cubicBezTo>
                <a:cubicBezTo>
                  <a:pt x="3542503" y="1747033"/>
                  <a:pt x="3434228" y="1619677"/>
                  <a:pt x="3290290" y="1590224"/>
                </a:cubicBezTo>
                <a:close/>
                <a:moveTo>
                  <a:pt x="3334055" y="1377473"/>
                </a:moveTo>
                <a:cubicBezTo>
                  <a:pt x="3576950" y="1427177"/>
                  <a:pt x="3759665" y="1642090"/>
                  <a:pt x="3759665" y="1899678"/>
                </a:cubicBezTo>
                <a:cubicBezTo>
                  <a:pt x="3759665" y="2194064"/>
                  <a:pt x="3521017" y="2432713"/>
                  <a:pt x="3226630" y="2432713"/>
                </a:cubicBezTo>
                <a:cubicBezTo>
                  <a:pt x="2932244" y="2432712"/>
                  <a:pt x="2693596" y="2194065"/>
                  <a:pt x="2693596" y="1899678"/>
                </a:cubicBezTo>
                <a:cubicBezTo>
                  <a:pt x="2693596" y="1605292"/>
                  <a:pt x="2932244" y="1366644"/>
                  <a:pt x="3226630" y="1366644"/>
                </a:cubicBezTo>
                <a:cubicBezTo>
                  <a:pt x="3263429" y="1366644"/>
                  <a:pt x="3299356" y="1370373"/>
                  <a:pt x="3334055" y="1377473"/>
                </a:cubicBezTo>
                <a:close/>
                <a:moveTo>
                  <a:pt x="1391137" y="789478"/>
                </a:moveTo>
                <a:lnTo>
                  <a:pt x="1759910" y="888290"/>
                </a:lnTo>
                <a:lnTo>
                  <a:pt x="1754625" y="1202375"/>
                </a:lnTo>
                <a:lnTo>
                  <a:pt x="1744979" y="1199790"/>
                </a:lnTo>
                <a:cubicBezTo>
                  <a:pt x="1823578" y="1244024"/>
                  <a:pt x="1894617" y="1298265"/>
                  <a:pt x="1954704" y="1362586"/>
                </a:cubicBezTo>
                <a:lnTo>
                  <a:pt x="2234317" y="1293059"/>
                </a:lnTo>
                <a:lnTo>
                  <a:pt x="2413554" y="1630152"/>
                </a:lnTo>
                <a:lnTo>
                  <a:pt x="2214321" y="1809770"/>
                </a:lnTo>
                <a:cubicBezTo>
                  <a:pt x="2239296" y="1900740"/>
                  <a:pt x="2251067" y="1995997"/>
                  <a:pt x="2246841" y="2092825"/>
                </a:cubicBezTo>
                <a:lnTo>
                  <a:pt x="2495698" y="2230974"/>
                </a:lnTo>
                <a:lnTo>
                  <a:pt x="2396885" y="2599747"/>
                </a:lnTo>
                <a:lnTo>
                  <a:pt x="2094912" y="2594668"/>
                </a:lnTo>
                <a:cubicBezTo>
                  <a:pt x="2056732" y="2658461"/>
                  <a:pt x="2010475" y="2715996"/>
                  <a:pt x="1958644" y="2767359"/>
                </a:cubicBezTo>
                <a:lnTo>
                  <a:pt x="2057814" y="3026193"/>
                </a:lnTo>
                <a:lnTo>
                  <a:pt x="1745078" y="3245174"/>
                </a:lnTo>
                <a:lnTo>
                  <a:pt x="1507869" y="3039237"/>
                </a:lnTo>
                <a:lnTo>
                  <a:pt x="1536736" y="3019025"/>
                </a:lnTo>
                <a:cubicBezTo>
                  <a:pt x="1445878" y="3048429"/>
                  <a:pt x="1349798" y="3062567"/>
                  <a:pt x="1251837" y="3062021"/>
                </a:cubicBezTo>
                <a:lnTo>
                  <a:pt x="1108065" y="3321003"/>
                </a:lnTo>
                <a:lnTo>
                  <a:pt x="739291" y="3222191"/>
                </a:lnTo>
                <a:lnTo>
                  <a:pt x="744274" y="2926021"/>
                </a:lnTo>
                <a:cubicBezTo>
                  <a:pt x="666128" y="2881484"/>
                  <a:pt x="595548" y="2827017"/>
                  <a:pt x="535891" y="2762576"/>
                </a:cubicBezTo>
                <a:lnTo>
                  <a:pt x="540671" y="2772825"/>
                </a:lnTo>
                <a:lnTo>
                  <a:pt x="232276" y="2832568"/>
                </a:lnTo>
                <a:lnTo>
                  <a:pt x="70927" y="2486556"/>
                </a:lnTo>
                <a:lnTo>
                  <a:pt x="279495" y="2317444"/>
                </a:lnTo>
                <a:cubicBezTo>
                  <a:pt x="257233" y="2235849"/>
                  <a:pt x="245603" y="2150814"/>
                  <a:pt x="245586" y="2064274"/>
                </a:cubicBezTo>
                <a:lnTo>
                  <a:pt x="0" y="1927940"/>
                </a:lnTo>
                <a:lnTo>
                  <a:pt x="98812" y="1559167"/>
                </a:lnTo>
                <a:lnTo>
                  <a:pt x="380240" y="1563901"/>
                </a:lnTo>
                <a:cubicBezTo>
                  <a:pt x="418421" y="1496524"/>
                  <a:pt x="464524" y="1435092"/>
                  <a:pt x="516679" y="1380105"/>
                </a:cubicBezTo>
                <a:lnTo>
                  <a:pt x="422419" y="1089378"/>
                </a:lnTo>
                <a:lnTo>
                  <a:pt x="746189" y="887063"/>
                </a:lnTo>
                <a:lnTo>
                  <a:pt x="972292" y="1105134"/>
                </a:lnTo>
                <a:lnTo>
                  <a:pt x="970019" y="1106554"/>
                </a:lnTo>
                <a:cubicBezTo>
                  <a:pt x="1058903" y="1078586"/>
                  <a:pt x="1152743" y="1065659"/>
                  <a:pt x="1248316" y="1066709"/>
                </a:cubicBezTo>
                <a:lnTo>
                  <a:pt x="1238669" y="1064125"/>
                </a:lnTo>
                <a:close/>
                <a:moveTo>
                  <a:pt x="3349970" y="1300109"/>
                </a:moveTo>
                <a:cubicBezTo>
                  <a:pt x="3310130" y="1291957"/>
                  <a:pt x="3268880" y="1287676"/>
                  <a:pt x="3226630" y="1287676"/>
                </a:cubicBezTo>
                <a:cubicBezTo>
                  <a:pt x="2888631" y="1287676"/>
                  <a:pt x="2614628" y="1561679"/>
                  <a:pt x="2614628" y="1899678"/>
                </a:cubicBezTo>
                <a:cubicBezTo>
                  <a:pt x="2614628" y="2237678"/>
                  <a:pt x="2888630" y="2511680"/>
                  <a:pt x="3226630" y="2511681"/>
                </a:cubicBezTo>
                <a:cubicBezTo>
                  <a:pt x="3564630" y="2511681"/>
                  <a:pt x="3838633" y="2237678"/>
                  <a:pt x="3838633" y="1899678"/>
                </a:cubicBezTo>
                <a:cubicBezTo>
                  <a:pt x="3838632" y="1603928"/>
                  <a:pt x="3628849" y="1357176"/>
                  <a:pt x="3349970" y="1300109"/>
                </a:cubicBezTo>
                <a:close/>
                <a:moveTo>
                  <a:pt x="3358324" y="1024334"/>
                </a:moveTo>
                <a:lnTo>
                  <a:pt x="3410883" y="1234575"/>
                </a:lnTo>
                <a:lnTo>
                  <a:pt x="3403994" y="1234575"/>
                </a:lnTo>
                <a:cubicBezTo>
                  <a:pt x="3464268" y="1250018"/>
                  <a:pt x="3521292" y="1273478"/>
                  <a:pt x="3572818" y="1305612"/>
                </a:cubicBezTo>
                <a:lnTo>
                  <a:pt x="3746730" y="1209354"/>
                </a:lnTo>
                <a:lnTo>
                  <a:pt x="3926358" y="1401981"/>
                </a:lnTo>
                <a:lnTo>
                  <a:pt x="3825667" y="1557247"/>
                </a:lnTo>
                <a:cubicBezTo>
                  <a:pt x="3858552" y="1613408"/>
                  <a:pt x="3883404" y="1674784"/>
                  <a:pt x="3897877" y="1740062"/>
                </a:cubicBezTo>
                <a:lnTo>
                  <a:pt x="4088377" y="1787686"/>
                </a:lnTo>
                <a:lnTo>
                  <a:pt x="4088377" y="2051071"/>
                </a:lnTo>
                <a:lnTo>
                  <a:pt x="3886243" y="2101605"/>
                </a:lnTo>
                <a:cubicBezTo>
                  <a:pt x="3872191" y="2150933"/>
                  <a:pt x="3851639" y="2197531"/>
                  <a:pt x="3826272" y="2241013"/>
                </a:cubicBezTo>
                <a:lnTo>
                  <a:pt x="3938572" y="2395786"/>
                </a:lnTo>
                <a:lnTo>
                  <a:pt x="3769272" y="2597551"/>
                </a:lnTo>
                <a:lnTo>
                  <a:pt x="3574432" y="2502674"/>
                </a:lnTo>
                <a:lnTo>
                  <a:pt x="3590059" y="2484050"/>
                </a:lnTo>
                <a:cubicBezTo>
                  <a:pt x="3534764" y="2519868"/>
                  <a:pt x="3473263" y="2546445"/>
                  <a:pt x="3407886" y="2563572"/>
                </a:cubicBezTo>
                <a:lnTo>
                  <a:pt x="3358323" y="2761823"/>
                </a:lnTo>
                <a:lnTo>
                  <a:pt x="3094938" y="2761823"/>
                </a:lnTo>
                <a:lnTo>
                  <a:pt x="3045375" y="2563574"/>
                </a:lnTo>
                <a:cubicBezTo>
                  <a:pt x="2985349" y="2547848"/>
                  <a:pt x="2928591" y="2524155"/>
                  <a:pt x="2877330" y="2491865"/>
                </a:cubicBezTo>
                <a:lnTo>
                  <a:pt x="2882346" y="2497841"/>
                </a:lnTo>
                <a:lnTo>
                  <a:pt x="2687507" y="2592718"/>
                </a:lnTo>
                <a:lnTo>
                  <a:pt x="2518206" y="2390954"/>
                </a:lnTo>
                <a:lnTo>
                  <a:pt x="2626994" y="2241021"/>
                </a:lnTo>
                <a:cubicBezTo>
                  <a:pt x="2597591" y="2190623"/>
                  <a:pt x="2574657" y="2136035"/>
                  <a:pt x="2559194" y="2078370"/>
                </a:cubicBezTo>
                <a:lnTo>
                  <a:pt x="2371198" y="2031371"/>
                </a:lnTo>
                <a:lnTo>
                  <a:pt x="2371198" y="1767986"/>
                </a:lnTo>
                <a:lnTo>
                  <a:pt x="2559579" y="1720890"/>
                </a:lnTo>
                <a:cubicBezTo>
                  <a:pt x="2572992" y="1669175"/>
                  <a:pt x="2592745" y="1620006"/>
                  <a:pt x="2617681" y="1574051"/>
                </a:cubicBezTo>
                <a:lnTo>
                  <a:pt x="2502958" y="1397149"/>
                </a:lnTo>
                <a:lnTo>
                  <a:pt x="2682587" y="1204520"/>
                </a:lnTo>
                <a:lnTo>
                  <a:pt x="2872193" y="1309466"/>
                </a:lnTo>
                <a:lnTo>
                  <a:pt x="2870932" y="1310818"/>
                </a:lnTo>
                <a:cubicBezTo>
                  <a:pt x="2925169" y="1276310"/>
                  <a:pt x="2985393" y="1250941"/>
                  <a:pt x="3049268" y="1234575"/>
                </a:cubicBezTo>
                <a:lnTo>
                  <a:pt x="3042378" y="1234576"/>
                </a:lnTo>
                <a:lnTo>
                  <a:pt x="3094939" y="1024334"/>
                </a:lnTo>
                <a:close/>
                <a:moveTo>
                  <a:pt x="2786480" y="402820"/>
                </a:moveTo>
                <a:cubicBezTo>
                  <a:pt x="2745900" y="389943"/>
                  <a:pt x="2701172" y="388627"/>
                  <a:pt x="2657264" y="401580"/>
                </a:cubicBezTo>
                <a:cubicBezTo>
                  <a:pt x="2540176" y="436121"/>
                  <a:pt x="2473258" y="559041"/>
                  <a:pt x="2507800" y="676128"/>
                </a:cubicBezTo>
                <a:cubicBezTo>
                  <a:pt x="2542340" y="793216"/>
                  <a:pt x="2665260" y="860133"/>
                  <a:pt x="2782348" y="825592"/>
                </a:cubicBezTo>
                <a:cubicBezTo>
                  <a:pt x="2899435" y="791051"/>
                  <a:pt x="2966353" y="668132"/>
                  <a:pt x="2931812" y="551045"/>
                </a:cubicBezTo>
                <a:cubicBezTo>
                  <a:pt x="2910223" y="477864"/>
                  <a:pt x="2854113" y="424282"/>
                  <a:pt x="2786480" y="402820"/>
                </a:cubicBezTo>
                <a:close/>
                <a:moveTo>
                  <a:pt x="2932202" y="47278"/>
                </a:moveTo>
                <a:lnTo>
                  <a:pt x="3090904" y="140999"/>
                </a:lnTo>
                <a:lnTo>
                  <a:pt x="3054065" y="265147"/>
                </a:lnTo>
                <a:cubicBezTo>
                  <a:pt x="3087256" y="296329"/>
                  <a:pt x="3116089" y="332603"/>
                  <a:pt x="3138727" y="373550"/>
                </a:cubicBezTo>
                <a:lnTo>
                  <a:pt x="3276016" y="367796"/>
                </a:lnTo>
                <a:lnTo>
                  <a:pt x="3328165" y="544574"/>
                </a:lnTo>
                <a:lnTo>
                  <a:pt x="3202503" y="618514"/>
                </a:lnTo>
                <a:cubicBezTo>
                  <a:pt x="3202838" y="654403"/>
                  <a:pt x="3198271" y="689748"/>
                  <a:pt x="3189855" y="723955"/>
                </a:cubicBezTo>
                <a:lnTo>
                  <a:pt x="3295873" y="805599"/>
                </a:lnTo>
                <a:lnTo>
                  <a:pt x="3222192" y="974540"/>
                </a:lnTo>
                <a:lnTo>
                  <a:pt x="3072634" y="949439"/>
                </a:lnTo>
                <a:lnTo>
                  <a:pt x="3079435" y="933845"/>
                </a:lnTo>
                <a:cubicBezTo>
                  <a:pt x="3049413" y="968833"/>
                  <a:pt x="3013398" y="998848"/>
                  <a:pt x="2972910" y="1023288"/>
                </a:cubicBezTo>
                <a:lnTo>
                  <a:pt x="2978897" y="1166163"/>
                </a:lnTo>
                <a:lnTo>
                  <a:pt x="2802119" y="1218312"/>
                </a:lnTo>
                <a:lnTo>
                  <a:pt x="2729602" y="1095065"/>
                </a:lnTo>
                <a:cubicBezTo>
                  <a:pt x="2686199" y="1096396"/>
                  <a:pt x="2643414" y="1091732"/>
                  <a:pt x="2602615" y="1080209"/>
                </a:cubicBezTo>
                <a:lnTo>
                  <a:pt x="2607165" y="1083226"/>
                </a:lnTo>
                <a:lnTo>
                  <a:pt x="2495179" y="1185484"/>
                </a:lnTo>
                <a:lnTo>
                  <a:pt x="2341599" y="1083585"/>
                </a:lnTo>
                <a:lnTo>
                  <a:pt x="2384929" y="961414"/>
                </a:lnTo>
                <a:cubicBezTo>
                  <a:pt x="2355215" y="933409"/>
                  <a:pt x="2329015" y="901312"/>
                  <a:pt x="2307218" y="865670"/>
                </a:cubicBezTo>
                <a:lnTo>
                  <a:pt x="2171734" y="871348"/>
                </a:lnTo>
                <a:lnTo>
                  <a:pt x="2119584" y="694571"/>
                </a:lnTo>
                <a:lnTo>
                  <a:pt x="2236697" y="625662"/>
                </a:lnTo>
                <a:cubicBezTo>
                  <a:pt x="2235459" y="588297"/>
                  <a:pt x="2238982" y="551385"/>
                  <a:pt x="2246620" y="515603"/>
                </a:cubicBezTo>
                <a:lnTo>
                  <a:pt x="2134594" y="419585"/>
                </a:lnTo>
                <a:lnTo>
                  <a:pt x="2217016" y="254732"/>
                </a:lnTo>
                <a:lnTo>
                  <a:pt x="2365055" y="287627"/>
                </a:lnTo>
                <a:lnTo>
                  <a:pt x="2364476" y="288784"/>
                </a:lnTo>
                <a:cubicBezTo>
                  <a:pt x="2394046" y="254885"/>
                  <a:pt x="2429444" y="225933"/>
                  <a:pt x="2469075" y="202302"/>
                </a:cubicBezTo>
                <a:lnTo>
                  <a:pt x="2464452" y="203666"/>
                </a:lnTo>
                <a:lnTo>
                  <a:pt x="2458102" y="52150"/>
                </a:lnTo>
                <a:lnTo>
                  <a:pt x="2634880" y="0"/>
                </a:lnTo>
                <a:lnTo>
                  <a:pt x="2711784" y="130703"/>
                </a:lnTo>
                <a:lnTo>
                  <a:pt x="2707159" y="132067"/>
                </a:lnTo>
                <a:cubicBezTo>
                  <a:pt x="2750672" y="130497"/>
                  <a:pt x="2793590" y="134953"/>
                  <a:pt x="2834535" y="14631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49" name="Rectangle 5">
            <a:extLst>
              <a:ext uri="{FF2B5EF4-FFF2-40B4-BE49-F238E27FC236}">
                <a16:creationId xmlns:a16="http://schemas.microsoft.com/office/drawing/2014/main" xmlns="" id="{4B555ABA-AEB4-4F13-AAC1-EE4F76B7089E}"/>
              </a:ext>
            </a:extLst>
          </p:cNvPr>
          <p:cNvSpPr>
            <a:spLocks noChangeAspect="1"/>
          </p:cNvSpPr>
          <p:nvPr userDrawn="1"/>
        </p:nvSpPr>
        <p:spPr>
          <a:xfrm>
            <a:off x="10351614" y="2300788"/>
            <a:ext cx="489440" cy="489077"/>
          </a:xfrm>
          <a:custGeom>
            <a:avLst/>
            <a:gdLst/>
            <a:ahLst/>
            <a:cxnLst/>
            <a:rect l="l" t="t" r="r" b="b"/>
            <a:pathLst>
              <a:path w="3971162" h="3968213">
                <a:moveTo>
                  <a:pt x="808855" y="2815607"/>
                </a:moveTo>
                <a:lnTo>
                  <a:pt x="1168895" y="2815607"/>
                </a:lnTo>
                <a:lnTo>
                  <a:pt x="1168895" y="3175607"/>
                </a:lnTo>
                <a:lnTo>
                  <a:pt x="808855" y="3175607"/>
                </a:lnTo>
                <a:close/>
                <a:moveTo>
                  <a:pt x="697665" y="2704397"/>
                </a:moveTo>
                <a:lnTo>
                  <a:pt x="697665" y="3286817"/>
                </a:lnTo>
                <a:lnTo>
                  <a:pt x="1280085" y="3286817"/>
                </a:lnTo>
                <a:lnTo>
                  <a:pt x="1280085" y="2704397"/>
                </a:lnTo>
                <a:close/>
                <a:moveTo>
                  <a:pt x="537750" y="2544482"/>
                </a:moveTo>
                <a:lnTo>
                  <a:pt x="1440000" y="2544482"/>
                </a:lnTo>
                <a:lnTo>
                  <a:pt x="1440000" y="3446732"/>
                </a:lnTo>
                <a:lnTo>
                  <a:pt x="537750" y="3446732"/>
                </a:lnTo>
                <a:close/>
                <a:moveTo>
                  <a:pt x="0" y="2528213"/>
                </a:moveTo>
                <a:lnTo>
                  <a:pt x="360000" y="2528213"/>
                </a:lnTo>
                <a:lnTo>
                  <a:pt x="360000" y="3608213"/>
                </a:lnTo>
                <a:lnTo>
                  <a:pt x="1440000" y="3608213"/>
                </a:lnTo>
                <a:lnTo>
                  <a:pt x="1440000" y="3968213"/>
                </a:lnTo>
                <a:lnTo>
                  <a:pt x="360000" y="3968213"/>
                </a:lnTo>
                <a:lnTo>
                  <a:pt x="0" y="3968213"/>
                </a:lnTo>
                <a:lnTo>
                  <a:pt x="0" y="3608213"/>
                </a:lnTo>
                <a:close/>
                <a:moveTo>
                  <a:pt x="3605829" y="2524046"/>
                </a:moveTo>
                <a:lnTo>
                  <a:pt x="3965829" y="2524046"/>
                </a:lnTo>
                <a:lnTo>
                  <a:pt x="3965829" y="3604046"/>
                </a:lnTo>
                <a:lnTo>
                  <a:pt x="3965829" y="3964046"/>
                </a:lnTo>
                <a:lnTo>
                  <a:pt x="3605829" y="3964046"/>
                </a:lnTo>
                <a:lnTo>
                  <a:pt x="2525829" y="3964046"/>
                </a:lnTo>
                <a:lnTo>
                  <a:pt x="2525829" y="3604046"/>
                </a:lnTo>
                <a:lnTo>
                  <a:pt x="3605829" y="3604046"/>
                </a:lnTo>
                <a:close/>
                <a:moveTo>
                  <a:pt x="1542677" y="2468095"/>
                </a:moveTo>
                <a:lnTo>
                  <a:pt x="1758701" y="2468095"/>
                </a:lnTo>
                <a:lnTo>
                  <a:pt x="1758701" y="2835684"/>
                </a:lnTo>
                <a:lnTo>
                  <a:pt x="1542677" y="2835684"/>
                </a:lnTo>
                <a:close/>
                <a:moveTo>
                  <a:pt x="3174101" y="2437460"/>
                </a:moveTo>
                <a:lnTo>
                  <a:pt x="3390125" y="2437460"/>
                </a:lnTo>
                <a:lnTo>
                  <a:pt x="3390125" y="2663201"/>
                </a:lnTo>
                <a:lnTo>
                  <a:pt x="3174101" y="2663201"/>
                </a:lnTo>
                <a:close/>
                <a:moveTo>
                  <a:pt x="2809842" y="2295613"/>
                </a:moveTo>
                <a:lnTo>
                  <a:pt x="3025866" y="2295613"/>
                </a:lnTo>
                <a:lnTo>
                  <a:pt x="3025866" y="2663202"/>
                </a:lnTo>
                <a:lnTo>
                  <a:pt x="3389097" y="2663202"/>
                </a:lnTo>
                <a:lnTo>
                  <a:pt x="3389097" y="2873898"/>
                </a:lnTo>
                <a:lnTo>
                  <a:pt x="3389097" y="2873898"/>
                </a:lnTo>
                <a:lnTo>
                  <a:pt x="3389097" y="3446732"/>
                </a:lnTo>
                <a:lnTo>
                  <a:pt x="3173073" y="3446732"/>
                </a:lnTo>
                <a:lnTo>
                  <a:pt x="3173073" y="2879226"/>
                </a:lnTo>
                <a:lnTo>
                  <a:pt x="3021508" y="2879226"/>
                </a:lnTo>
                <a:lnTo>
                  <a:pt x="3021508" y="2663202"/>
                </a:lnTo>
                <a:lnTo>
                  <a:pt x="2809842" y="2663202"/>
                </a:lnTo>
                <a:close/>
                <a:moveTo>
                  <a:pt x="2093780" y="2089306"/>
                </a:moveTo>
                <a:lnTo>
                  <a:pt x="2309804" y="2089306"/>
                </a:lnTo>
                <a:lnTo>
                  <a:pt x="2309804" y="2315047"/>
                </a:lnTo>
                <a:lnTo>
                  <a:pt x="2093780" y="2315047"/>
                </a:lnTo>
                <a:close/>
                <a:moveTo>
                  <a:pt x="2656492" y="1853849"/>
                </a:moveTo>
                <a:lnTo>
                  <a:pt x="2872516" y="1853849"/>
                </a:lnTo>
                <a:lnTo>
                  <a:pt x="2872516" y="2038657"/>
                </a:lnTo>
                <a:lnTo>
                  <a:pt x="2989835" y="2038657"/>
                </a:lnTo>
                <a:lnTo>
                  <a:pt x="2989835" y="1887092"/>
                </a:lnTo>
                <a:lnTo>
                  <a:pt x="3205859" y="1887092"/>
                </a:lnTo>
                <a:lnTo>
                  <a:pt x="3205859" y="2028940"/>
                </a:lnTo>
                <a:lnTo>
                  <a:pt x="3390125" y="2028940"/>
                </a:lnTo>
                <a:lnTo>
                  <a:pt x="3390125" y="2254681"/>
                </a:lnTo>
                <a:lnTo>
                  <a:pt x="3205859" y="2254681"/>
                </a:lnTo>
                <a:lnTo>
                  <a:pt x="3174101" y="2254681"/>
                </a:lnTo>
                <a:lnTo>
                  <a:pt x="3005149" y="2254681"/>
                </a:lnTo>
                <a:lnTo>
                  <a:pt x="2989835" y="2254681"/>
                </a:lnTo>
                <a:lnTo>
                  <a:pt x="2688721" y="2254681"/>
                </a:lnTo>
                <a:lnTo>
                  <a:pt x="2688721" y="2447179"/>
                </a:lnTo>
                <a:lnTo>
                  <a:pt x="2488606" y="2447179"/>
                </a:lnTo>
                <a:lnTo>
                  <a:pt x="2488606" y="2663841"/>
                </a:lnTo>
                <a:lnTo>
                  <a:pt x="2486018" y="2663841"/>
                </a:lnTo>
                <a:lnTo>
                  <a:pt x="2486018" y="2846997"/>
                </a:lnTo>
                <a:lnTo>
                  <a:pt x="2840287" y="2846997"/>
                </a:lnTo>
                <a:lnTo>
                  <a:pt x="2840287" y="3046907"/>
                </a:lnTo>
                <a:lnTo>
                  <a:pt x="3045880" y="3046907"/>
                </a:lnTo>
                <a:lnTo>
                  <a:pt x="3045880" y="3272648"/>
                </a:lnTo>
                <a:lnTo>
                  <a:pt x="2829856" y="3272648"/>
                </a:lnTo>
                <a:lnTo>
                  <a:pt x="2829856" y="3063021"/>
                </a:lnTo>
                <a:lnTo>
                  <a:pt x="2472698" y="3063021"/>
                </a:lnTo>
                <a:lnTo>
                  <a:pt x="2472698" y="2847499"/>
                </a:lnTo>
                <a:lnTo>
                  <a:pt x="2093780" y="2847499"/>
                </a:lnTo>
                <a:lnTo>
                  <a:pt x="2088510" y="2847499"/>
                </a:lnTo>
                <a:lnTo>
                  <a:pt x="1910267" y="2847499"/>
                </a:lnTo>
                <a:lnTo>
                  <a:pt x="1910267" y="3028023"/>
                </a:lnTo>
                <a:lnTo>
                  <a:pt x="2277575" y="3028023"/>
                </a:lnTo>
                <a:lnTo>
                  <a:pt x="2277575" y="3241488"/>
                </a:lnTo>
                <a:lnTo>
                  <a:pt x="2829855" y="3241488"/>
                </a:lnTo>
                <a:lnTo>
                  <a:pt x="2829855" y="3457512"/>
                </a:lnTo>
                <a:lnTo>
                  <a:pt x="2269993" y="3457512"/>
                </a:lnTo>
                <a:lnTo>
                  <a:pt x="2269993" y="3244047"/>
                </a:lnTo>
                <a:lnTo>
                  <a:pt x="2111604" y="3244047"/>
                </a:lnTo>
                <a:lnTo>
                  <a:pt x="2111604" y="3446733"/>
                </a:lnTo>
                <a:lnTo>
                  <a:pt x="1744015" y="3446733"/>
                </a:lnTo>
                <a:lnTo>
                  <a:pt x="1744015" y="3230709"/>
                </a:lnTo>
                <a:lnTo>
                  <a:pt x="1909986" y="3230709"/>
                </a:lnTo>
                <a:lnTo>
                  <a:pt x="1909986" y="3051709"/>
                </a:lnTo>
                <a:lnTo>
                  <a:pt x="1542678" y="3051709"/>
                </a:lnTo>
                <a:lnTo>
                  <a:pt x="1542678" y="2835685"/>
                </a:lnTo>
                <a:lnTo>
                  <a:pt x="1877756" y="2835685"/>
                </a:lnTo>
                <a:lnTo>
                  <a:pt x="1877756" y="2315047"/>
                </a:lnTo>
                <a:lnTo>
                  <a:pt x="2093780" y="2315047"/>
                </a:lnTo>
                <a:lnTo>
                  <a:pt x="2093780" y="2631475"/>
                </a:lnTo>
                <a:lnTo>
                  <a:pt x="2272582" y="2631475"/>
                </a:lnTo>
                <a:lnTo>
                  <a:pt x="2272582" y="2438100"/>
                </a:lnTo>
                <a:lnTo>
                  <a:pt x="2472697" y="2438100"/>
                </a:lnTo>
                <a:lnTo>
                  <a:pt x="2472697" y="2254681"/>
                </a:lnTo>
                <a:lnTo>
                  <a:pt x="2472697" y="2221438"/>
                </a:lnTo>
                <a:lnTo>
                  <a:pt x="2472697" y="2038657"/>
                </a:lnTo>
                <a:lnTo>
                  <a:pt x="2656492" y="2038657"/>
                </a:lnTo>
                <a:close/>
                <a:moveTo>
                  <a:pt x="2989836" y="1667759"/>
                </a:moveTo>
                <a:lnTo>
                  <a:pt x="3357425" y="1667759"/>
                </a:lnTo>
                <a:lnTo>
                  <a:pt x="3357425" y="1883783"/>
                </a:lnTo>
                <a:lnTo>
                  <a:pt x="2989836" y="1883783"/>
                </a:lnTo>
                <a:close/>
                <a:moveTo>
                  <a:pt x="2309586" y="1554888"/>
                </a:moveTo>
                <a:lnTo>
                  <a:pt x="2829824" y="1554888"/>
                </a:lnTo>
                <a:lnTo>
                  <a:pt x="2829824" y="1770912"/>
                </a:lnTo>
                <a:lnTo>
                  <a:pt x="2525643" y="1770912"/>
                </a:lnTo>
                <a:lnTo>
                  <a:pt x="2525643" y="1927296"/>
                </a:lnTo>
                <a:lnTo>
                  <a:pt x="2309619" y="1927296"/>
                </a:lnTo>
                <a:lnTo>
                  <a:pt x="2309619" y="1770912"/>
                </a:lnTo>
                <a:lnTo>
                  <a:pt x="2309586" y="1770912"/>
                </a:lnTo>
                <a:close/>
                <a:moveTo>
                  <a:pt x="616397" y="1550030"/>
                </a:moveTo>
                <a:lnTo>
                  <a:pt x="808855" y="1550030"/>
                </a:lnTo>
                <a:lnTo>
                  <a:pt x="832421" y="1550030"/>
                </a:lnTo>
                <a:lnTo>
                  <a:pt x="1024879" y="1550030"/>
                </a:lnTo>
                <a:lnTo>
                  <a:pt x="1024879" y="1775771"/>
                </a:lnTo>
                <a:lnTo>
                  <a:pt x="832421" y="1775771"/>
                </a:lnTo>
                <a:lnTo>
                  <a:pt x="832421" y="2079590"/>
                </a:lnTo>
                <a:lnTo>
                  <a:pt x="1028931" y="2079590"/>
                </a:lnTo>
                <a:lnTo>
                  <a:pt x="1192537" y="2079590"/>
                </a:lnTo>
                <a:lnTo>
                  <a:pt x="1244955" y="2079590"/>
                </a:lnTo>
                <a:lnTo>
                  <a:pt x="1244955" y="2231155"/>
                </a:lnTo>
                <a:lnTo>
                  <a:pt x="1468668" y="2231155"/>
                </a:lnTo>
                <a:lnTo>
                  <a:pt x="1468668" y="2447179"/>
                </a:lnTo>
                <a:lnTo>
                  <a:pt x="1244955" y="2447179"/>
                </a:lnTo>
                <a:lnTo>
                  <a:pt x="1244955" y="2447179"/>
                </a:lnTo>
                <a:lnTo>
                  <a:pt x="1028931" y="2447179"/>
                </a:lnTo>
                <a:lnTo>
                  <a:pt x="1028931" y="2295614"/>
                </a:lnTo>
                <a:lnTo>
                  <a:pt x="619703" y="2295614"/>
                </a:lnTo>
                <a:lnTo>
                  <a:pt x="619703" y="2082482"/>
                </a:lnTo>
                <a:lnTo>
                  <a:pt x="616397" y="2082482"/>
                </a:lnTo>
                <a:close/>
                <a:moveTo>
                  <a:pt x="1747452" y="1324289"/>
                </a:moveTo>
                <a:lnTo>
                  <a:pt x="1963476" y="1324289"/>
                </a:lnTo>
                <a:lnTo>
                  <a:pt x="1963476" y="1528779"/>
                </a:lnTo>
                <a:lnTo>
                  <a:pt x="2151955" y="1528779"/>
                </a:lnTo>
                <a:lnTo>
                  <a:pt x="2151955" y="1754520"/>
                </a:lnTo>
                <a:lnTo>
                  <a:pt x="1935931" y="1754520"/>
                </a:lnTo>
                <a:lnTo>
                  <a:pt x="1935931" y="1550030"/>
                </a:lnTo>
                <a:lnTo>
                  <a:pt x="1758702" y="1550030"/>
                </a:lnTo>
                <a:lnTo>
                  <a:pt x="1758702" y="1863566"/>
                </a:lnTo>
                <a:lnTo>
                  <a:pt x="2119726" y="1863566"/>
                </a:lnTo>
                <a:lnTo>
                  <a:pt x="2119726" y="2079590"/>
                </a:lnTo>
                <a:lnTo>
                  <a:pt x="1761543" y="2079590"/>
                </a:lnTo>
                <a:lnTo>
                  <a:pt x="1761543" y="2259540"/>
                </a:lnTo>
                <a:lnTo>
                  <a:pt x="1545519" y="2259540"/>
                </a:lnTo>
                <a:lnTo>
                  <a:pt x="1545519" y="2082482"/>
                </a:lnTo>
                <a:lnTo>
                  <a:pt x="1542678" y="2082482"/>
                </a:lnTo>
                <a:lnTo>
                  <a:pt x="1542678" y="2079589"/>
                </a:lnTo>
                <a:lnTo>
                  <a:pt x="1030691" y="2079589"/>
                </a:lnTo>
                <a:lnTo>
                  <a:pt x="1030691" y="1863565"/>
                </a:lnTo>
                <a:lnTo>
                  <a:pt x="1192537" y="1863565"/>
                </a:lnTo>
                <a:lnTo>
                  <a:pt x="1192537" y="1662900"/>
                </a:lnTo>
                <a:lnTo>
                  <a:pt x="1440000" y="1662900"/>
                </a:lnTo>
                <a:lnTo>
                  <a:pt x="1440000" y="1863565"/>
                </a:lnTo>
                <a:lnTo>
                  <a:pt x="1542678" y="1863565"/>
                </a:lnTo>
                <a:lnTo>
                  <a:pt x="1542678" y="1550030"/>
                </a:lnTo>
                <a:lnTo>
                  <a:pt x="1747452" y="1550030"/>
                </a:lnTo>
                <a:close/>
                <a:moveTo>
                  <a:pt x="2802267" y="814725"/>
                </a:moveTo>
                <a:lnTo>
                  <a:pt x="3162307" y="814725"/>
                </a:lnTo>
                <a:lnTo>
                  <a:pt x="3162307" y="1174725"/>
                </a:lnTo>
                <a:lnTo>
                  <a:pt x="2802267" y="1174725"/>
                </a:lnTo>
                <a:close/>
                <a:moveTo>
                  <a:pt x="884915" y="814725"/>
                </a:moveTo>
                <a:lnTo>
                  <a:pt x="1244955" y="814725"/>
                </a:lnTo>
                <a:lnTo>
                  <a:pt x="1244955" y="1174725"/>
                </a:lnTo>
                <a:lnTo>
                  <a:pt x="884915" y="1174725"/>
                </a:lnTo>
                <a:close/>
                <a:moveTo>
                  <a:pt x="2691077" y="703515"/>
                </a:moveTo>
                <a:lnTo>
                  <a:pt x="2691077" y="1285935"/>
                </a:lnTo>
                <a:lnTo>
                  <a:pt x="3273497" y="1285935"/>
                </a:lnTo>
                <a:lnTo>
                  <a:pt x="3273497" y="703515"/>
                </a:lnTo>
                <a:close/>
                <a:moveTo>
                  <a:pt x="773725" y="703515"/>
                </a:moveTo>
                <a:lnTo>
                  <a:pt x="773725" y="1285935"/>
                </a:lnTo>
                <a:lnTo>
                  <a:pt x="1356145" y="1285935"/>
                </a:lnTo>
                <a:lnTo>
                  <a:pt x="1356145" y="703515"/>
                </a:lnTo>
                <a:close/>
                <a:moveTo>
                  <a:pt x="2531162" y="543600"/>
                </a:moveTo>
                <a:lnTo>
                  <a:pt x="3433412" y="543600"/>
                </a:lnTo>
                <a:lnTo>
                  <a:pt x="3433412" y="1445850"/>
                </a:lnTo>
                <a:lnTo>
                  <a:pt x="2531162" y="1445850"/>
                </a:lnTo>
                <a:close/>
                <a:moveTo>
                  <a:pt x="613810" y="543600"/>
                </a:moveTo>
                <a:lnTo>
                  <a:pt x="1516060" y="543600"/>
                </a:lnTo>
                <a:lnTo>
                  <a:pt x="1516060" y="1445850"/>
                </a:lnTo>
                <a:lnTo>
                  <a:pt x="613810" y="1445850"/>
                </a:lnTo>
                <a:close/>
                <a:moveTo>
                  <a:pt x="2088509" y="543244"/>
                </a:moveTo>
                <a:lnTo>
                  <a:pt x="2283187" y="543244"/>
                </a:lnTo>
                <a:lnTo>
                  <a:pt x="2283187" y="759268"/>
                </a:lnTo>
                <a:lnTo>
                  <a:pt x="2088509" y="759268"/>
                </a:lnTo>
                <a:close/>
                <a:moveTo>
                  <a:pt x="1751276" y="543243"/>
                </a:moveTo>
                <a:lnTo>
                  <a:pt x="1967300" y="543243"/>
                </a:lnTo>
                <a:lnTo>
                  <a:pt x="1967300" y="986389"/>
                </a:lnTo>
                <a:lnTo>
                  <a:pt x="2119726" y="986389"/>
                </a:lnTo>
                <a:lnTo>
                  <a:pt x="2119726" y="986388"/>
                </a:lnTo>
                <a:lnTo>
                  <a:pt x="2335750" y="986388"/>
                </a:lnTo>
                <a:lnTo>
                  <a:pt x="2335750" y="1491348"/>
                </a:lnTo>
                <a:lnTo>
                  <a:pt x="2119726" y="1491348"/>
                </a:lnTo>
                <a:lnTo>
                  <a:pt x="2119726" y="1202413"/>
                </a:lnTo>
                <a:lnTo>
                  <a:pt x="1747396" y="1202413"/>
                </a:lnTo>
                <a:lnTo>
                  <a:pt x="1747396" y="986389"/>
                </a:lnTo>
                <a:lnTo>
                  <a:pt x="1751276" y="986389"/>
                </a:lnTo>
                <a:close/>
                <a:moveTo>
                  <a:pt x="4409" y="5850"/>
                </a:moveTo>
                <a:lnTo>
                  <a:pt x="364409" y="5850"/>
                </a:lnTo>
                <a:lnTo>
                  <a:pt x="1444409" y="5850"/>
                </a:lnTo>
                <a:lnTo>
                  <a:pt x="1444409" y="365850"/>
                </a:lnTo>
                <a:lnTo>
                  <a:pt x="364409" y="365850"/>
                </a:lnTo>
                <a:lnTo>
                  <a:pt x="364409" y="1445850"/>
                </a:lnTo>
                <a:lnTo>
                  <a:pt x="4409" y="1445850"/>
                </a:lnTo>
                <a:lnTo>
                  <a:pt x="4409" y="365850"/>
                </a:lnTo>
                <a:close/>
                <a:moveTo>
                  <a:pt x="2531162" y="0"/>
                </a:moveTo>
                <a:lnTo>
                  <a:pt x="3611162" y="0"/>
                </a:lnTo>
                <a:lnTo>
                  <a:pt x="3971162" y="0"/>
                </a:lnTo>
                <a:lnTo>
                  <a:pt x="3971162" y="360000"/>
                </a:lnTo>
                <a:lnTo>
                  <a:pt x="3971162" y="1440000"/>
                </a:lnTo>
                <a:lnTo>
                  <a:pt x="3611162" y="1440000"/>
                </a:lnTo>
                <a:lnTo>
                  <a:pt x="3611162" y="360000"/>
                </a:lnTo>
                <a:lnTo>
                  <a:pt x="2531162" y="360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solidFill>
                <a:schemeClr val="tx1"/>
              </a:solidFill>
            </a:endParaRPr>
          </a:p>
        </p:txBody>
      </p:sp>
      <p:sp>
        <p:nvSpPr>
          <p:cNvPr id="50" name="Freeform: Shape 49">
            <a:extLst>
              <a:ext uri="{FF2B5EF4-FFF2-40B4-BE49-F238E27FC236}">
                <a16:creationId xmlns:a16="http://schemas.microsoft.com/office/drawing/2014/main" xmlns="" id="{A9F6F473-5CB6-426B-B9DE-611B4B6EE1DB}"/>
              </a:ext>
            </a:extLst>
          </p:cNvPr>
          <p:cNvSpPr/>
          <p:nvPr userDrawn="1"/>
        </p:nvSpPr>
        <p:spPr>
          <a:xfrm rot="5400000">
            <a:off x="10385291" y="3603707"/>
            <a:ext cx="455427" cy="456099"/>
          </a:xfrm>
          <a:custGeom>
            <a:avLst/>
            <a:gdLst>
              <a:gd name="connsiteX0" fmla="*/ 42 w 721442"/>
              <a:gd name="connsiteY0" fmla="*/ 522852 h 722507"/>
              <a:gd name="connsiteX1" fmla="*/ 5857 w 721442"/>
              <a:gd name="connsiteY1" fmla="*/ 47329 h 722507"/>
              <a:gd name="connsiteX2" fmla="*/ 53185 w 721442"/>
              <a:gd name="connsiteY2" fmla="*/ 0 h 722507"/>
              <a:gd name="connsiteX3" fmla="*/ 102932 w 721442"/>
              <a:gd name="connsiteY3" fmla="*/ 0 h 722507"/>
              <a:gd name="connsiteX4" fmla="*/ 150260 w 721442"/>
              <a:gd name="connsiteY4" fmla="*/ 47329 h 722507"/>
              <a:gd name="connsiteX5" fmla="*/ 148891 w 721442"/>
              <a:gd name="connsiteY5" fmla="*/ 154199 h 722507"/>
              <a:gd name="connsiteX6" fmla="*/ 148407 w 721442"/>
              <a:gd name="connsiteY6" fmla="*/ 182723 h 722507"/>
              <a:gd name="connsiteX7" fmla="*/ 331751 w 721442"/>
              <a:gd name="connsiteY7" fmla="*/ 177508 h 722507"/>
              <a:gd name="connsiteX8" fmla="*/ 527686 w 721442"/>
              <a:gd name="connsiteY8" fmla="*/ 167574 h 722507"/>
              <a:gd name="connsiteX9" fmla="*/ 467883 w 721442"/>
              <a:gd name="connsiteY9" fmla="*/ 53046 h 722507"/>
              <a:gd name="connsiteX10" fmla="*/ 721421 w 721442"/>
              <a:gd name="connsiteY10" fmla="*/ 129085 h 722507"/>
              <a:gd name="connsiteX11" fmla="*/ 547357 w 721442"/>
              <a:gd name="connsiteY11" fmla="*/ 287593 h 722507"/>
              <a:gd name="connsiteX12" fmla="*/ 146593 w 721442"/>
              <a:gd name="connsiteY12" fmla="*/ 294469 h 722507"/>
              <a:gd name="connsiteX13" fmla="*/ 146309 w 721442"/>
              <a:gd name="connsiteY13" fmla="*/ 312824 h 722507"/>
              <a:gd name="connsiteX14" fmla="*/ 145796 w 721442"/>
              <a:gd name="connsiteY14" fmla="*/ 388895 h 722507"/>
              <a:gd name="connsiteX15" fmla="*/ 145887 w 721442"/>
              <a:gd name="connsiteY15" fmla="*/ 417641 h 722507"/>
              <a:gd name="connsiteX16" fmla="*/ 564076 w 721442"/>
              <a:gd name="connsiteY16" fmla="*/ 417641 h 722507"/>
              <a:gd name="connsiteX17" fmla="*/ 719692 w 721442"/>
              <a:gd name="connsiteY17" fmla="*/ 543229 h 722507"/>
              <a:gd name="connsiteX18" fmla="*/ 631765 w 721442"/>
              <a:gd name="connsiteY18" fmla="*/ 586638 h 722507"/>
              <a:gd name="connsiteX19" fmla="*/ 452578 w 721442"/>
              <a:gd name="connsiteY19" fmla="*/ 524866 h 722507"/>
              <a:gd name="connsiteX20" fmla="*/ 234716 w 721442"/>
              <a:gd name="connsiteY20" fmla="*/ 528410 h 722507"/>
              <a:gd name="connsiteX21" fmla="*/ 147934 w 721442"/>
              <a:gd name="connsiteY21" fmla="*/ 529997 h 722507"/>
              <a:gd name="connsiteX22" fmla="*/ 149842 w 721442"/>
              <a:gd name="connsiteY22" fmla="*/ 554392 h 722507"/>
              <a:gd name="connsiteX23" fmla="*/ 210351 w 721442"/>
              <a:gd name="connsiteY23" fmla="*/ 722507 h 722507"/>
              <a:gd name="connsiteX24" fmla="*/ 42 w 721442"/>
              <a:gd name="connsiteY24" fmla="*/ 522852 h 722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1442" h="722507">
                <a:moveTo>
                  <a:pt x="42" y="522852"/>
                </a:moveTo>
                <a:cubicBezTo>
                  <a:pt x="-605" y="350129"/>
                  <a:pt x="6503" y="220051"/>
                  <a:pt x="5857" y="47329"/>
                </a:cubicBezTo>
                <a:cubicBezTo>
                  <a:pt x="5857" y="21190"/>
                  <a:pt x="27046" y="0"/>
                  <a:pt x="53185" y="0"/>
                </a:cubicBezTo>
                <a:lnTo>
                  <a:pt x="102932" y="0"/>
                </a:lnTo>
                <a:cubicBezTo>
                  <a:pt x="129071" y="0"/>
                  <a:pt x="150260" y="21190"/>
                  <a:pt x="150260" y="47329"/>
                </a:cubicBezTo>
                <a:cubicBezTo>
                  <a:pt x="149853" y="88041"/>
                  <a:pt x="149377" y="122989"/>
                  <a:pt x="148891" y="154199"/>
                </a:cubicBezTo>
                <a:lnTo>
                  <a:pt x="148407" y="182723"/>
                </a:lnTo>
                <a:lnTo>
                  <a:pt x="331751" y="177508"/>
                </a:lnTo>
                <a:cubicBezTo>
                  <a:pt x="397063" y="175650"/>
                  <a:pt x="462374" y="173066"/>
                  <a:pt x="527686" y="167574"/>
                </a:cubicBezTo>
                <a:cubicBezTo>
                  <a:pt x="642817" y="145134"/>
                  <a:pt x="586782" y="11119"/>
                  <a:pt x="467883" y="53046"/>
                </a:cubicBezTo>
                <a:cubicBezTo>
                  <a:pt x="570547" y="-49115"/>
                  <a:pt x="723145" y="18126"/>
                  <a:pt x="721421" y="129085"/>
                </a:cubicBezTo>
                <a:cubicBezTo>
                  <a:pt x="720775" y="181200"/>
                  <a:pt x="734474" y="263637"/>
                  <a:pt x="547357" y="287593"/>
                </a:cubicBezTo>
                <a:lnTo>
                  <a:pt x="146593" y="294469"/>
                </a:lnTo>
                <a:lnTo>
                  <a:pt x="146309" y="312824"/>
                </a:lnTo>
                <a:cubicBezTo>
                  <a:pt x="146013" y="337190"/>
                  <a:pt x="145822" y="361872"/>
                  <a:pt x="145796" y="388895"/>
                </a:cubicBezTo>
                <a:lnTo>
                  <a:pt x="145887" y="417641"/>
                </a:lnTo>
                <a:lnTo>
                  <a:pt x="564076" y="417641"/>
                </a:lnTo>
                <a:cubicBezTo>
                  <a:pt x="676720" y="420465"/>
                  <a:pt x="718804" y="471343"/>
                  <a:pt x="719692" y="543229"/>
                </a:cubicBezTo>
                <a:cubicBezTo>
                  <a:pt x="721183" y="582376"/>
                  <a:pt x="690900" y="608290"/>
                  <a:pt x="631765" y="586638"/>
                </a:cubicBezTo>
                <a:cubicBezTo>
                  <a:pt x="553530" y="556303"/>
                  <a:pt x="540205" y="522675"/>
                  <a:pt x="452578" y="524866"/>
                </a:cubicBezTo>
                <a:cubicBezTo>
                  <a:pt x="380525" y="525785"/>
                  <a:pt x="322260" y="526811"/>
                  <a:pt x="234716" y="528410"/>
                </a:cubicBezTo>
                <a:lnTo>
                  <a:pt x="147934" y="529997"/>
                </a:lnTo>
                <a:lnTo>
                  <a:pt x="149842" y="554392"/>
                </a:lnTo>
                <a:cubicBezTo>
                  <a:pt x="166488" y="646104"/>
                  <a:pt x="240698" y="721838"/>
                  <a:pt x="210351" y="722507"/>
                </a:cubicBezTo>
                <a:cubicBezTo>
                  <a:pt x="126033" y="702477"/>
                  <a:pt x="1009" y="637864"/>
                  <a:pt x="42" y="52285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51" name="Frame 1">
            <a:extLst>
              <a:ext uri="{FF2B5EF4-FFF2-40B4-BE49-F238E27FC236}">
                <a16:creationId xmlns:a16="http://schemas.microsoft.com/office/drawing/2014/main" xmlns="" id="{1EA4BFBA-7B1D-4020-A243-8505AEA8FCD8}"/>
              </a:ext>
            </a:extLst>
          </p:cNvPr>
          <p:cNvSpPr/>
          <p:nvPr userDrawn="1"/>
        </p:nvSpPr>
        <p:spPr>
          <a:xfrm>
            <a:off x="9493570" y="1878930"/>
            <a:ext cx="474352" cy="640910"/>
          </a:xfrm>
          <a:custGeom>
            <a:avLst/>
            <a:gdLst/>
            <a:ahLst/>
            <a:cxnLst/>
            <a:rect l="l" t="t" r="r" b="b"/>
            <a:pathLst>
              <a:path w="2823581" h="3962432">
                <a:moveTo>
                  <a:pt x="1366785" y="3230945"/>
                </a:moveTo>
                <a:cubicBezTo>
                  <a:pt x="1292218" y="3230945"/>
                  <a:pt x="1231770" y="3291393"/>
                  <a:pt x="1231770" y="3365960"/>
                </a:cubicBezTo>
                <a:cubicBezTo>
                  <a:pt x="1231770" y="3440527"/>
                  <a:pt x="1292218" y="3500975"/>
                  <a:pt x="1366785" y="3500975"/>
                </a:cubicBezTo>
                <a:cubicBezTo>
                  <a:pt x="1441352" y="3500975"/>
                  <a:pt x="1501800" y="3440527"/>
                  <a:pt x="1501800" y="3365960"/>
                </a:cubicBezTo>
                <a:cubicBezTo>
                  <a:pt x="1501800" y="3291393"/>
                  <a:pt x="1441352" y="3230945"/>
                  <a:pt x="1366785" y="3230945"/>
                </a:cubicBezTo>
                <a:close/>
                <a:moveTo>
                  <a:pt x="1699205" y="3185940"/>
                </a:moveTo>
                <a:cubicBezTo>
                  <a:pt x="1674349" y="3185940"/>
                  <a:pt x="1654200" y="3206089"/>
                  <a:pt x="1654200" y="3230945"/>
                </a:cubicBezTo>
                <a:cubicBezTo>
                  <a:pt x="1654200" y="3255801"/>
                  <a:pt x="1674349" y="3275950"/>
                  <a:pt x="1699205" y="3275950"/>
                </a:cubicBezTo>
                <a:cubicBezTo>
                  <a:pt x="1724061" y="3275950"/>
                  <a:pt x="1744210" y="3255801"/>
                  <a:pt x="1744210" y="3230945"/>
                </a:cubicBezTo>
                <a:cubicBezTo>
                  <a:pt x="1744210" y="3206089"/>
                  <a:pt x="1724061" y="3185940"/>
                  <a:pt x="1699205" y="3185940"/>
                </a:cubicBezTo>
                <a:close/>
                <a:moveTo>
                  <a:pt x="1501800" y="2830204"/>
                </a:moveTo>
                <a:cubicBezTo>
                  <a:pt x="1452089" y="2830204"/>
                  <a:pt x="1411790" y="2870503"/>
                  <a:pt x="1411790" y="2920214"/>
                </a:cubicBezTo>
                <a:cubicBezTo>
                  <a:pt x="1411790" y="2969925"/>
                  <a:pt x="1452089" y="3010224"/>
                  <a:pt x="1501800" y="3010224"/>
                </a:cubicBezTo>
                <a:cubicBezTo>
                  <a:pt x="1551511" y="3010224"/>
                  <a:pt x="1591810" y="2969925"/>
                  <a:pt x="1591810" y="2920214"/>
                </a:cubicBezTo>
                <a:cubicBezTo>
                  <a:pt x="1591810" y="2870503"/>
                  <a:pt x="1551511" y="2830204"/>
                  <a:pt x="1501800" y="2830204"/>
                </a:cubicBezTo>
                <a:close/>
                <a:moveTo>
                  <a:pt x="322536" y="2413264"/>
                </a:moveTo>
                <a:lnTo>
                  <a:pt x="1264147" y="2413264"/>
                </a:lnTo>
                <a:lnTo>
                  <a:pt x="682536" y="3458376"/>
                </a:lnTo>
                <a:lnTo>
                  <a:pt x="898974" y="3458376"/>
                </a:lnTo>
                <a:lnTo>
                  <a:pt x="1480585" y="2413264"/>
                </a:lnTo>
                <a:lnTo>
                  <a:pt x="1978720" y="2413264"/>
                </a:lnTo>
                <a:lnTo>
                  <a:pt x="1978720" y="3628270"/>
                </a:lnTo>
                <a:lnTo>
                  <a:pt x="322536" y="3628270"/>
                </a:lnTo>
                <a:close/>
                <a:moveTo>
                  <a:pt x="322536" y="2153598"/>
                </a:moveTo>
                <a:lnTo>
                  <a:pt x="682536" y="2153598"/>
                </a:lnTo>
                <a:lnTo>
                  <a:pt x="682536" y="2261598"/>
                </a:lnTo>
                <a:lnTo>
                  <a:pt x="322536" y="2261598"/>
                </a:lnTo>
                <a:close/>
                <a:moveTo>
                  <a:pt x="322536" y="1870494"/>
                </a:moveTo>
                <a:lnTo>
                  <a:pt x="826536" y="1870494"/>
                </a:lnTo>
                <a:lnTo>
                  <a:pt x="826536" y="1978494"/>
                </a:lnTo>
                <a:lnTo>
                  <a:pt x="322536" y="1978494"/>
                </a:lnTo>
                <a:close/>
                <a:moveTo>
                  <a:pt x="322536" y="1587391"/>
                </a:moveTo>
                <a:lnTo>
                  <a:pt x="682536" y="1587391"/>
                </a:lnTo>
                <a:lnTo>
                  <a:pt x="682536" y="1695391"/>
                </a:lnTo>
                <a:lnTo>
                  <a:pt x="322536" y="1695391"/>
                </a:lnTo>
                <a:close/>
                <a:moveTo>
                  <a:pt x="322536" y="1304288"/>
                </a:moveTo>
                <a:lnTo>
                  <a:pt x="826536" y="1304288"/>
                </a:lnTo>
                <a:lnTo>
                  <a:pt x="826536" y="1412288"/>
                </a:lnTo>
                <a:lnTo>
                  <a:pt x="322536" y="1412288"/>
                </a:lnTo>
                <a:close/>
                <a:moveTo>
                  <a:pt x="1733633" y="1039034"/>
                </a:moveTo>
                <a:lnTo>
                  <a:pt x="1735422" y="1042133"/>
                </a:lnTo>
                <a:lnTo>
                  <a:pt x="176045" y="1042133"/>
                </a:lnTo>
                <a:lnTo>
                  <a:pt x="176045" y="3786387"/>
                </a:lnTo>
                <a:lnTo>
                  <a:pt x="2128211" y="3786387"/>
                </a:lnTo>
                <a:lnTo>
                  <a:pt x="2128211" y="1722464"/>
                </a:lnTo>
                <a:lnTo>
                  <a:pt x="2131710" y="1728524"/>
                </a:lnTo>
                <a:lnTo>
                  <a:pt x="2527059" y="1040609"/>
                </a:lnTo>
                <a:lnTo>
                  <a:pt x="2244788" y="1040049"/>
                </a:lnTo>
                <a:lnTo>
                  <a:pt x="1480585" y="2413264"/>
                </a:lnTo>
                <a:lnTo>
                  <a:pt x="1264147" y="2413264"/>
                </a:lnTo>
                <a:lnTo>
                  <a:pt x="2028589" y="1039620"/>
                </a:lnTo>
                <a:close/>
                <a:moveTo>
                  <a:pt x="2607143" y="0"/>
                </a:moveTo>
                <a:lnTo>
                  <a:pt x="2823581" y="0"/>
                </a:lnTo>
                <a:lnTo>
                  <a:pt x="2342071" y="865238"/>
                </a:lnTo>
                <a:lnTo>
                  <a:pt x="2823581" y="866194"/>
                </a:lnTo>
                <a:lnTo>
                  <a:pt x="2304256" y="1769829"/>
                </a:lnTo>
                <a:lnTo>
                  <a:pt x="2304256" y="3962432"/>
                </a:lnTo>
                <a:lnTo>
                  <a:pt x="0" y="3962432"/>
                </a:lnTo>
                <a:lnTo>
                  <a:pt x="0" y="866088"/>
                </a:lnTo>
                <a:lnTo>
                  <a:pt x="1767662" y="866088"/>
                </a:lnTo>
                <a:lnTo>
                  <a:pt x="1766512" y="864096"/>
                </a:lnTo>
                <a:lnTo>
                  <a:pt x="2125872" y="86480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dirty="0">
              <a:solidFill>
                <a:schemeClr val="tx1"/>
              </a:solidFill>
            </a:endParaRPr>
          </a:p>
        </p:txBody>
      </p:sp>
    </p:spTree>
    <p:extLst>
      <p:ext uri="{BB962C8B-B14F-4D97-AF65-F5344CB8AC3E}">
        <p14:creationId xmlns:p14="http://schemas.microsoft.com/office/powerpoint/2010/main" val="25008561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760921-4460-41AC-A3E7-98277189B055}" type="datetimeFigureOut">
              <a:rPr lang="id-ID" smtClean="0"/>
              <a:t>28/11/2019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44408CF-D1FE-4E08-9FAD-8E0BB690C96C}" type="slidenum">
              <a:rPr lang="id-ID" smtClean="0"/>
              <a:t>‹#›</a:t>
            </a:fld>
            <a:endParaRPr lang="id-ID"/>
          </a:p>
        </p:txBody>
      </p:sp>
    </p:spTree>
    <p:extLst>
      <p:ext uri="{BB962C8B-B14F-4D97-AF65-F5344CB8AC3E}">
        <p14:creationId xmlns:p14="http://schemas.microsoft.com/office/powerpoint/2010/main" val="172487446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Profile 2">
    <p:spTree>
      <p:nvGrpSpPr>
        <p:cNvPr id="1" name=""/>
        <p:cNvGrpSpPr/>
        <p:nvPr/>
      </p:nvGrpSpPr>
      <p:grpSpPr>
        <a:xfrm>
          <a:off x="0" y="0"/>
          <a:ext cx="0" cy="0"/>
          <a:chOff x="0" y="0"/>
          <a:chExt cx="0" cy="0"/>
        </a:xfrm>
      </p:grpSpPr>
      <p:sp>
        <p:nvSpPr>
          <p:cNvPr id="5" name="正方形/長方形 4"/>
          <p:cNvSpPr/>
          <p:nvPr userDrawn="1"/>
        </p:nvSpPr>
        <p:spPr>
          <a:xfrm>
            <a:off x="0" y="0"/>
            <a:ext cx="12192000" cy="3429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0" name="正方形/長方形 19"/>
          <p:cNvSpPr/>
          <p:nvPr userDrawn="1"/>
        </p:nvSpPr>
        <p:spPr>
          <a:xfrm>
            <a:off x="-529" y="1796819"/>
            <a:ext cx="12192000" cy="163218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accent1">
                  <a:lumMod val="50000"/>
                </a:schemeClr>
              </a:solidFill>
            </a:endParaRPr>
          </a:p>
        </p:txBody>
      </p:sp>
      <p:sp>
        <p:nvSpPr>
          <p:cNvPr id="2" name="タイトル 1"/>
          <p:cNvSpPr>
            <a:spLocks noGrp="1"/>
          </p:cNvSpPr>
          <p:nvPr>
            <p:ph type="title" hasCustomPrompt="1"/>
          </p:nvPr>
        </p:nvSpPr>
        <p:spPr>
          <a:xfrm>
            <a:off x="5567895" y="1796818"/>
            <a:ext cx="6385263" cy="900605"/>
          </a:xfrm>
        </p:spPr>
        <p:txBody>
          <a:bodyPr anchor="b">
            <a:normAutofit/>
          </a:bodyPr>
          <a:lstStyle>
            <a:lvl1pPr>
              <a:defRPr sz="4400" baseline="0">
                <a:solidFill>
                  <a:schemeClr val="bg1"/>
                </a:solidFill>
                <a:latin typeface="Route 159 UltraLight" pitchFamily="50" charset="0"/>
              </a:defRPr>
            </a:lvl1pPr>
          </a:lstStyle>
          <a:p>
            <a:r>
              <a:rPr kumimoji="1" lang="en-US" altLang="ja-JP" dirty="0"/>
              <a:t>Text goes here</a:t>
            </a:r>
            <a:endParaRPr kumimoji="1" lang="ja-JP" altLang="en-US" dirty="0"/>
          </a:p>
        </p:txBody>
      </p:sp>
      <p:sp>
        <p:nvSpPr>
          <p:cNvPr id="3" name="フッター プレースホルダー 2"/>
          <p:cNvSpPr>
            <a:spLocks noGrp="1"/>
          </p:cNvSpPr>
          <p:nvPr>
            <p:ph type="ftr" sz="quarter" idx="10"/>
          </p:nvPr>
        </p:nvSpPr>
        <p:spPr>
          <a:xfrm>
            <a:off x="7006968" y="6309600"/>
            <a:ext cx="3860800" cy="365125"/>
          </a:xfrm>
          <a:prstGeom prst="rect">
            <a:avLst/>
          </a:prstGeom>
        </p:spPr>
        <p:txBody>
          <a:bodyPr/>
          <a:lstStyle/>
          <a:p>
            <a:r>
              <a:rPr lang="en-US" altLang="ja-JP"/>
              <a:t>The Power of PowerPoint | thepopp.com</a:t>
            </a:r>
            <a:endParaRPr lang="ja-JP" altLang="en-US" dirty="0"/>
          </a:p>
        </p:txBody>
      </p:sp>
      <p:sp>
        <p:nvSpPr>
          <p:cNvPr id="6" name="図プレースホルダー 3"/>
          <p:cNvSpPr>
            <a:spLocks noGrp="1"/>
          </p:cNvSpPr>
          <p:nvPr>
            <p:ph type="pic" sz="quarter" idx="12" hasCustomPrompt="1"/>
          </p:nvPr>
        </p:nvSpPr>
        <p:spPr>
          <a:xfrm>
            <a:off x="574907" y="0"/>
            <a:ext cx="4840820" cy="6858000"/>
          </a:xfrm>
          <a:noFill/>
        </p:spPr>
        <p:txBody>
          <a:bodyPr/>
          <a:lstStyle>
            <a:lvl1pPr>
              <a:defRPr/>
            </a:lvl1pPr>
          </a:lstStyle>
          <a:p>
            <a:r>
              <a:rPr kumimoji="1" lang="en-US" altLang="ja-JP" dirty="0"/>
              <a:t>Add an image</a:t>
            </a:r>
            <a:endParaRPr kumimoji="1" lang="ja-JP" altLang="en-US" dirty="0"/>
          </a:p>
        </p:txBody>
      </p:sp>
      <p:sp>
        <p:nvSpPr>
          <p:cNvPr id="7" name="正方形/長方形 6"/>
          <p:cNvSpPr/>
          <p:nvPr userDrawn="1"/>
        </p:nvSpPr>
        <p:spPr>
          <a:xfrm>
            <a:off x="5663914" y="2707572"/>
            <a:ext cx="2160427" cy="480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8" name="テキスト プレースホルダー 6"/>
          <p:cNvSpPr>
            <a:spLocks noGrp="1"/>
          </p:cNvSpPr>
          <p:nvPr>
            <p:ph type="body" sz="quarter" idx="16" hasCustomPrompt="1"/>
          </p:nvPr>
        </p:nvSpPr>
        <p:spPr>
          <a:xfrm>
            <a:off x="5567895" y="2756019"/>
            <a:ext cx="6385263" cy="623628"/>
          </a:xfrm>
        </p:spPr>
        <p:txBody>
          <a:bodyPr anchor="t">
            <a:noAutofit/>
          </a:bodyPr>
          <a:lstStyle>
            <a:lvl1pPr algn="l">
              <a:defRPr sz="2133" i="1" baseline="0">
                <a:solidFill>
                  <a:schemeClr val="bg1">
                    <a:lumMod val="85000"/>
                  </a:schemeClr>
                </a:solidFill>
                <a:latin typeface="+mn-lt"/>
              </a:defRPr>
            </a:lvl1pPr>
          </a:lstStyle>
          <a:p>
            <a:pPr lvl="0"/>
            <a:r>
              <a:rPr kumimoji="1" lang="en-US" altLang="ja-JP" dirty="0"/>
              <a:t>Text goes here</a:t>
            </a:r>
            <a:endParaRPr kumimoji="1" lang="ja-JP" altLang="en-US" dirty="0"/>
          </a:p>
        </p:txBody>
      </p:sp>
      <p:sp>
        <p:nvSpPr>
          <p:cNvPr id="9" name="テキスト プレースホルダー 6"/>
          <p:cNvSpPr>
            <a:spLocks noGrp="1"/>
          </p:cNvSpPr>
          <p:nvPr>
            <p:ph type="body" sz="quarter" idx="14" hasCustomPrompt="1"/>
          </p:nvPr>
        </p:nvSpPr>
        <p:spPr>
          <a:xfrm>
            <a:off x="5567895" y="3573016"/>
            <a:ext cx="6385263" cy="2112235"/>
          </a:xfrm>
        </p:spPr>
        <p:txBody>
          <a:bodyPr anchor="t">
            <a:normAutofit/>
          </a:bodyPr>
          <a:lstStyle>
            <a:lvl1pPr algn="l">
              <a:defRPr sz="1333" baseline="0">
                <a:solidFill>
                  <a:schemeClr val="tx2"/>
                </a:solidFill>
              </a:defRPr>
            </a:lvl1pPr>
          </a:lstStyle>
          <a:p>
            <a:pPr lvl="0"/>
            <a:r>
              <a:rPr kumimoji="1" lang="en-US" altLang="ja-JP" dirty="0"/>
              <a:t>Text goes here</a:t>
            </a:r>
            <a:endParaRPr kumimoji="1" lang="ja-JP" altLang="en-US" dirty="0"/>
          </a:p>
        </p:txBody>
      </p:sp>
      <p:sp>
        <p:nvSpPr>
          <p:cNvPr id="11" name="スライド番号プレースホルダー 5"/>
          <p:cNvSpPr>
            <a:spLocks noGrp="1"/>
          </p:cNvSpPr>
          <p:nvPr>
            <p:ph type="sldNum" sz="quarter" idx="4"/>
          </p:nvPr>
        </p:nvSpPr>
        <p:spPr>
          <a:xfrm>
            <a:off x="11425054" y="6288526"/>
            <a:ext cx="720142" cy="365125"/>
          </a:xfrm>
          <a:prstGeom prst="rect">
            <a:avLst/>
          </a:prstGeom>
        </p:spPr>
        <p:txBody>
          <a:bodyPr vert="horz" lIns="163275" tIns="81638" rIns="163275" bIns="81638" rtlCol="0" anchor="ctr"/>
          <a:lstStyle>
            <a:lvl1pPr algn="ctr">
              <a:defRPr sz="1867">
                <a:solidFill>
                  <a:schemeClr val="bg1"/>
                </a:solidFill>
              </a:defRPr>
            </a:lvl1pPr>
          </a:lstStyle>
          <a:p>
            <a:fld id="{E6459DFB-86F3-43FA-8567-2EA6E426AE90}" type="slidenum">
              <a:rPr lang="ja-JP" altLang="en-US" smtClean="0"/>
              <a:pPr/>
              <a:t>‹#›</a:t>
            </a:fld>
            <a:endParaRPr lang="ja-JP" altLang="en-US"/>
          </a:p>
        </p:txBody>
      </p:sp>
    </p:spTree>
    <p:extLst>
      <p:ext uri="{BB962C8B-B14F-4D97-AF65-F5344CB8AC3E}">
        <p14:creationId xmlns:p14="http://schemas.microsoft.com/office/powerpoint/2010/main" val="278001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500"/>
                                        <p:tgtEl>
                                          <p:spTgt spid="6"/>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arn(outVertical)">
                                      <p:cBhvr>
                                        <p:cTn id="15" dur="500"/>
                                        <p:tgtEl>
                                          <p:spTgt spid="20"/>
                                        </p:tgtEl>
                                      </p:cBhvr>
                                    </p:animEffect>
                                  </p:childTnLst>
                                </p:cTn>
                              </p:par>
                            </p:childTnLst>
                          </p:cTn>
                        </p:par>
                        <p:par>
                          <p:cTn id="16" fill="hold">
                            <p:stCondLst>
                              <p:cond delay="1500"/>
                            </p:stCondLst>
                            <p:childTnLst>
                              <p:par>
                                <p:cTn id="17" presetID="2" presetClass="entr" presetSubtype="3" decel="100000" fill="hold" grpId="0" nodeType="afterEffect">
                                  <p:stCondLst>
                                    <p:cond delay="250"/>
                                  </p:stCondLst>
                                  <p:iterate type="wd">
                                    <p:tmPct val="10000"/>
                                  </p:iterate>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1+#ppt_w/2"/>
                                          </p:val>
                                        </p:tav>
                                        <p:tav tm="100000">
                                          <p:val>
                                            <p:strVal val="#ppt_x"/>
                                          </p:val>
                                        </p:tav>
                                      </p:tavLst>
                                    </p:anim>
                                    <p:anim calcmode="lin" valueType="num">
                                      <p:cBhvr additive="base">
                                        <p:cTn id="20" dur="500" fill="hold"/>
                                        <p:tgtEl>
                                          <p:spTgt spid="2"/>
                                        </p:tgtEl>
                                        <p:attrNameLst>
                                          <p:attrName>ppt_y</p:attrName>
                                        </p:attrNameLst>
                                      </p:cBhvr>
                                      <p:tavLst>
                                        <p:tav tm="0">
                                          <p:val>
                                            <p:strVal val="0-#ppt_h/2"/>
                                          </p:val>
                                        </p:tav>
                                        <p:tav tm="100000">
                                          <p:val>
                                            <p:strVal val="#ppt_y"/>
                                          </p:val>
                                        </p:tav>
                                      </p:tavLst>
                                    </p:anim>
                                  </p:childTnLst>
                                </p:cTn>
                              </p:par>
                              <p:par>
                                <p:cTn id="21" presetID="2" presetClass="entr" presetSubtype="2" decel="100000" fill="hold" grpId="0" nodeType="withEffect">
                                  <p:stCondLst>
                                    <p:cond delay="25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par>
                          <p:cTn id="25" fill="hold">
                            <p:stCondLst>
                              <p:cond delay="2350"/>
                            </p:stCondLst>
                            <p:childTnLst>
                              <p:par>
                                <p:cTn id="26" presetID="2" presetClass="entr" presetSubtype="2" decel="100000" fill="hold" grpId="0" nodeType="afterEffect">
                                  <p:stCondLst>
                                    <p:cond delay="0"/>
                                  </p:stCondLst>
                                  <p:iterate type="wd">
                                    <p:tmPct val="10000"/>
                                  </p:iterate>
                                  <p:childTnLst>
                                    <p:set>
                                      <p:cBhvr>
                                        <p:cTn id="27" dur="1" fill="hold">
                                          <p:stCondLst>
                                            <p:cond delay="0"/>
                                          </p:stCondLst>
                                        </p:cTn>
                                        <p:tgtEl>
                                          <p:spTgt spid="8">
                                            <p:txEl>
                                              <p:pRg st="0" end="0"/>
                                            </p:txEl>
                                          </p:spTgt>
                                        </p:tgtEl>
                                        <p:attrNameLst>
                                          <p:attrName>style.visibility</p:attrName>
                                        </p:attrNameLst>
                                      </p:cBhvr>
                                      <p:to>
                                        <p:strVal val="visible"/>
                                      </p:to>
                                    </p:set>
                                    <p:anim calcmode="lin" valueType="num">
                                      <p:cBhvr additive="base">
                                        <p:cTn id="28"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30" fill="hold">
                            <p:stCondLst>
                              <p:cond delay="2950"/>
                            </p:stCondLst>
                            <p:childTnLst>
                              <p:par>
                                <p:cTn id="31" presetID="10" presetClass="entr" presetSubtype="0" fill="hold" grpId="0" nodeType="afterEffect">
                                  <p:stCondLst>
                                    <p:cond delay="25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animBg="1"/>
      <p:bldP spid="2" grpId="0"/>
      <p:bldP spid="6" grpId="0"/>
      <p:bldP spid="7" grpId="0" animBg="1"/>
      <p:bldP spid="8"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1+#ppt_w/2"/>
                          </p:val>
                        </p:tav>
                        <p:tav tm="100000">
                          <p:val>
                            <p:strVal val="#ppt_x"/>
                          </p:val>
                        </p:tav>
                      </p:tavLst>
                    </p:anim>
                    <p:anim calcmode="lin" valueType="num">
                      <p:cBhvr additive="base">
                        <p:cTn dur="500" fill="hold"/>
                        <p:tgtEl>
                          <p:spTgt spid="8"/>
                        </p:tgtEl>
                        <p:attrNameLst>
                          <p:attrName>ppt_y</p:attrName>
                        </p:attrNameLst>
                      </p:cBhvr>
                      <p:tavLst>
                        <p:tav tm="0">
                          <p:val>
                            <p:strVal val="#ppt_y"/>
                          </p:val>
                        </p:tav>
                        <p:tav tm="100000">
                          <p:val>
                            <p:strVal val="#ppt_y"/>
                          </p:val>
                        </p:tav>
                      </p:tavLst>
                    </p:anim>
                  </p:childTnLst>
                </p:cTn>
              </p:par>
            </p:tnLst>
          </p:tmpl>
        </p:tmplLst>
      </p:bldP>
      <p:bldP spid="9" grpId="0">
        <p:tmplLst>
          <p:tmpl>
            <p:tnLst>
              <p:par>
                <p:cTn presetID="10" presetClass="entr" presetSubtype="0" fill="hold" nodeType="afterEffect">
                  <p:stCondLst>
                    <p:cond delay="25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Big text &amp; Description">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a:xfrm>
            <a:off x="7006968" y="6309600"/>
            <a:ext cx="3860800" cy="365125"/>
          </a:xfrm>
          <a:prstGeom prst="rect">
            <a:avLst/>
          </a:prstGeom>
        </p:spPr>
        <p:txBody>
          <a:bodyPr/>
          <a:lstStyle/>
          <a:p>
            <a:r>
              <a:rPr lang="en-US" altLang="ja-JP"/>
              <a:t>The Power of PowerPoint | thepopp.com</a:t>
            </a:r>
            <a:endParaRPr lang="ja-JP" altLang="en-US" dirty="0"/>
          </a:p>
        </p:txBody>
      </p:sp>
      <p:sp>
        <p:nvSpPr>
          <p:cNvPr id="4" name="スライド番号プレースホルダー 3"/>
          <p:cNvSpPr>
            <a:spLocks noGrp="1"/>
          </p:cNvSpPr>
          <p:nvPr>
            <p:ph type="sldNum" sz="quarter" idx="11"/>
          </p:nvPr>
        </p:nvSpPr>
        <p:spPr>
          <a:xfrm>
            <a:off x="11425054" y="6288526"/>
            <a:ext cx="720142" cy="365125"/>
          </a:xfrm>
          <a:prstGeom prst="rect">
            <a:avLst/>
          </a:prstGeom>
        </p:spPr>
        <p:txBody>
          <a:bodyPr/>
          <a:lstStyle/>
          <a:p>
            <a:fld id="{E6459DFB-86F3-43FA-8567-2EA6E426AE90}" type="slidenum">
              <a:rPr lang="ja-JP" altLang="en-US" smtClean="0"/>
              <a:pPr/>
              <a:t>‹#›</a:t>
            </a:fld>
            <a:endParaRPr lang="ja-JP" altLang="en-US"/>
          </a:p>
        </p:txBody>
      </p:sp>
      <p:sp>
        <p:nvSpPr>
          <p:cNvPr id="5" name="正方形/長方形 4"/>
          <p:cNvSpPr/>
          <p:nvPr userDrawn="1"/>
        </p:nvSpPr>
        <p:spPr>
          <a:xfrm>
            <a:off x="0" y="1"/>
            <a:ext cx="6095472" cy="6857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6" name="タイトル 1"/>
          <p:cNvSpPr>
            <a:spLocks noGrp="1"/>
          </p:cNvSpPr>
          <p:nvPr>
            <p:ph type="title" hasCustomPrompt="1"/>
          </p:nvPr>
        </p:nvSpPr>
        <p:spPr>
          <a:xfrm>
            <a:off x="407213" y="782320"/>
            <a:ext cx="5281045" cy="5471965"/>
          </a:xfrm>
        </p:spPr>
        <p:txBody>
          <a:bodyPr>
            <a:normAutofit/>
          </a:bodyPr>
          <a:lstStyle>
            <a:lvl1pPr algn="ctr">
              <a:defRPr sz="4800">
                <a:solidFill>
                  <a:schemeClr val="bg1"/>
                </a:solidFill>
                <a:latin typeface="Route 159 UltraLight" pitchFamily="50" charset="0"/>
              </a:defRPr>
            </a:lvl1pPr>
          </a:lstStyle>
          <a:p>
            <a:r>
              <a:rPr kumimoji="1" lang="en-US" altLang="ja-JP" dirty="0"/>
              <a:t>Text</a:t>
            </a:r>
            <a:endParaRPr kumimoji="1" lang="ja-JP" altLang="en-US" dirty="0"/>
          </a:p>
        </p:txBody>
      </p:sp>
      <p:sp>
        <p:nvSpPr>
          <p:cNvPr id="7" name="テキスト プレースホルダー 6"/>
          <p:cNvSpPr>
            <a:spLocks noGrp="1"/>
          </p:cNvSpPr>
          <p:nvPr>
            <p:ph type="body" sz="quarter" idx="24" hasCustomPrompt="1"/>
          </p:nvPr>
        </p:nvSpPr>
        <p:spPr>
          <a:xfrm>
            <a:off x="6396517" y="1657533"/>
            <a:ext cx="5331292" cy="3542935"/>
          </a:xfrm>
        </p:spPr>
        <p:txBody>
          <a:bodyPr anchor="ctr">
            <a:noAutofit/>
          </a:bodyPr>
          <a:lstStyle>
            <a:lvl1pPr algn="l">
              <a:defRPr sz="1333" i="0" baseline="0">
                <a:solidFill>
                  <a:schemeClr val="tx2"/>
                </a:solidFill>
                <a:latin typeface="+mn-lt"/>
              </a:defRPr>
            </a:lvl1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6258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par>
                          <p:cTn id="8" fill="hold">
                            <p:stCondLst>
                              <p:cond delay="500"/>
                            </p:stCondLst>
                            <p:childTnLst>
                              <p:par>
                                <p:cTn id="9" presetID="2" presetClass="entr" presetSubtype="12" decel="100000" fill="hold" grpId="0" nodeType="afterEffect">
                                  <p:stCondLst>
                                    <p:cond delay="0"/>
                                  </p:stCondLst>
                                  <p:iterate type="wd">
                                    <p:tmPct val="10000"/>
                                  </p:iterate>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decel="100000" fill="hold" grpId="0" nodeType="with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 calcmode="lin" valueType="num">
                                      <p:cBhvr additive="base">
                                        <p:cTn id="1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build="p">
        <p:tmplLst>
          <p:tmpl lvl="1">
            <p:tnLst>
              <p:par>
                <p:cTn presetID="2" presetClass="entr" presetSubtype="4" decel="100000"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500" fill="hold"/>
                        <p:tgtEl>
                          <p:spTgt spid="7"/>
                        </p:tgtEl>
                        <p:attrNameLst>
                          <p:attrName>ppt_x</p:attrName>
                        </p:attrNameLst>
                      </p:cBhvr>
                      <p:tavLst>
                        <p:tav tm="0">
                          <p:val>
                            <p:strVal val="#ppt_x"/>
                          </p:val>
                        </p:tav>
                        <p:tav tm="100000">
                          <p:val>
                            <p:strVal val="#ppt_x"/>
                          </p:val>
                        </p:tav>
                      </p:tavLst>
                    </p:anim>
                    <p:anim calcmode="lin" valueType="num">
                      <p:cBhvr additive="base">
                        <p:cTn dur="500" fill="hold"/>
                        <p:tgtEl>
                          <p:spTgt spid="7"/>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over Slide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5231904" y="3525012"/>
            <a:ext cx="6960096" cy="1440160"/>
          </a:xfrm>
          <a:prstGeom prst="rect">
            <a:avLst/>
          </a:prstGeom>
        </p:spPr>
        <p:txBody>
          <a:bodyPr anchor="ctr"/>
          <a:lstStyle>
            <a:lvl1pPr marL="0" indent="0" algn="l">
              <a:lnSpc>
                <a:spcPct val="100000"/>
              </a:lnSpc>
              <a:buNone/>
              <a:defRPr sz="4800" b="1" baseline="0">
                <a:solidFill>
                  <a:schemeClr val="tx1">
                    <a:lumMod val="75000"/>
                    <a:lumOff val="25000"/>
                  </a:schemeClr>
                </a:solidFill>
                <a:latin typeface="+mj-lt"/>
                <a:cs typeface="Arial" pitchFamily="34" charset="0"/>
              </a:defRPr>
            </a:lvl1pPr>
          </a:lstStyle>
          <a:p>
            <a:pPr lvl="0"/>
            <a:r>
              <a:rPr lang="en-US" altLang="ko-KR" sz="4800" dirty="0">
                <a:ea typeface="맑은 고딕" pitchFamily="50" charset="-127"/>
              </a:rPr>
              <a:t>FREE PPT TEMPLATES</a:t>
            </a:r>
            <a:endParaRPr lang="en-US" altLang="ko-KR" dirty="0"/>
          </a:p>
        </p:txBody>
      </p:sp>
      <p:sp>
        <p:nvSpPr>
          <p:cNvPr id="11" name="Text Placeholder 9"/>
          <p:cNvSpPr>
            <a:spLocks noGrp="1"/>
          </p:cNvSpPr>
          <p:nvPr>
            <p:ph type="body" sz="quarter" idx="11" hasCustomPrompt="1"/>
          </p:nvPr>
        </p:nvSpPr>
        <p:spPr>
          <a:xfrm>
            <a:off x="5231904" y="4965171"/>
            <a:ext cx="6959899" cy="672075"/>
          </a:xfrm>
          <a:prstGeom prst="rect">
            <a:avLst/>
          </a:prstGeom>
        </p:spPr>
        <p:txBody>
          <a:bodyPr anchor="ctr"/>
          <a:lstStyle>
            <a:lvl1pPr marL="0" indent="0" algn="l">
              <a:lnSpc>
                <a:spcPct val="100000"/>
              </a:lnSpc>
              <a:buNone/>
              <a:defRPr sz="1867" b="0" baseline="0">
                <a:solidFill>
                  <a:schemeClr val="tx1">
                    <a:lumMod val="75000"/>
                    <a:lumOff val="25000"/>
                  </a:schemeClr>
                </a:solidFill>
                <a:latin typeface="+mn-lt"/>
                <a:cs typeface="Arial" pitchFamily="34" charset="0"/>
              </a:defRPr>
            </a:lvl1pPr>
          </a:lstStyle>
          <a:p>
            <a:pPr lvl="0"/>
            <a:r>
              <a:rPr lang="en-US" altLang="ko-KR" dirty="0"/>
              <a:t>INSTERT THE TITLE OF YOUR </a:t>
            </a:r>
          </a:p>
          <a:p>
            <a:pPr lvl="0"/>
            <a:r>
              <a:rPr lang="en-US" altLang="ko-KR" dirty="0"/>
              <a:t>PRESENTATION HERE</a:t>
            </a:r>
            <a:endParaRPr lang="ko-KR" altLang="en-US" dirty="0"/>
          </a:p>
        </p:txBody>
      </p:sp>
    </p:spTree>
    <p:extLst>
      <p:ext uri="{BB962C8B-B14F-4D97-AF65-F5344CB8AC3E}">
        <p14:creationId xmlns:p14="http://schemas.microsoft.com/office/powerpoint/2010/main" val="2034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AD79227F-891A-4BB3-A836-4CEC89A439B3}" type="datetimeFigureOut">
              <a:rPr lang="id-ID" smtClean="0"/>
              <a:t>28/11/2019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358350384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pic>
        <p:nvPicPr>
          <p:cNvPr id="18"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11707971">
            <a:off x="3831910" y="208364"/>
            <a:ext cx="2116161" cy="201932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4527839">
            <a:off x="4007280" y="4591521"/>
            <a:ext cx="2116161" cy="201932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7414606">
            <a:off x="2623864" y="2922816"/>
            <a:ext cx="2116161" cy="201932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4162721" flipH="1">
            <a:off x="2814344" y="1073461"/>
            <a:ext cx="2116161" cy="201932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7864253" flipH="1">
            <a:off x="5246112" y="190231"/>
            <a:ext cx="2116161" cy="201932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20164798">
            <a:off x="7490941" y="3179621"/>
            <a:ext cx="2116161" cy="201932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17274931">
            <a:off x="7284210" y="981533"/>
            <a:ext cx="2116161" cy="201932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729549">
            <a:off x="6384033" y="4494287"/>
            <a:ext cx="2116161" cy="201932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userDrawn="1"/>
        </p:nvGrpSpPr>
        <p:grpSpPr>
          <a:xfrm>
            <a:off x="3006107" y="331184"/>
            <a:ext cx="6179787" cy="6195632"/>
            <a:chOff x="1115616" y="1275607"/>
            <a:chExt cx="2585656" cy="2592286"/>
          </a:xfrm>
        </p:grpSpPr>
        <p:pic>
          <p:nvPicPr>
            <p:cNvPr id="5" name="Picture 2" descr="E:\002-KIMS BUSINESS\007-02-Googleslidesppt\02-GSppt-Contents-Kim\20170215\03-abs\item01-png.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5616" y="1275607"/>
              <a:ext cx="2585656" cy="2592286"/>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p:cNvSpPr/>
            <p:nvPr userDrawn="1"/>
          </p:nvSpPr>
          <p:spPr>
            <a:xfrm>
              <a:off x="1595313" y="1758619"/>
              <a:ext cx="1626263" cy="1626264"/>
            </a:xfrm>
            <a:prstGeom prst="ellipse">
              <a:avLst/>
            </a:prstGeom>
            <a:solidFill>
              <a:schemeClr val="bg1"/>
            </a:solidFill>
            <a:ln>
              <a:noFill/>
            </a:ln>
            <a:effectLst>
              <a:innerShdw blurRad="63500" dist="38100" dir="18900000">
                <a:prstClr val="black">
                  <a:alpha val="2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1" hangingPunct="1">
                <a:lnSpc>
                  <a:spcPct val="100000"/>
                </a:lnSpc>
                <a:spcBef>
                  <a:spcPts val="0"/>
                </a:spcBef>
                <a:spcAft>
                  <a:spcPts val="0"/>
                </a:spcAft>
                <a:buClrTx/>
                <a:buSzTx/>
                <a:buFontTx/>
                <a:buNone/>
                <a:tabLst/>
                <a:defRPr/>
              </a:pPr>
              <a:endParaRPr kumimoji="0" lang="ko-KR" altLang="en-US" sz="2400" b="0" i="0" u="none" strike="noStrike" kern="1200" cap="none" spc="0" normalizeH="0" baseline="0" noProof="0">
                <a:ln>
                  <a:noFill/>
                </a:ln>
                <a:solidFill>
                  <a:prstClr val="white"/>
                </a:solidFill>
                <a:effectLst/>
                <a:uLnTx/>
                <a:uFillTx/>
                <a:latin typeface="Arial"/>
                <a:cs typeface="+mn-cs"/>
              </a:endParaRPr>
            </a:p>
          </p:txBody>
        </p:sp>
      </p:grpSp>
      <p:sp>
        <p:nvSpPr>
          <p:cNvPr id="10" name="Text Placeholder 9"/>
          <p:cNvSpPr>
            <a:spLocks noGrp="1"/>
          </p:cNvSpPr>
          <p:nvPr>
            <p:ph type="body" sz="quarter" idx="10" hasCustomPrompt="1"/>
          </p:nvPr>
        </p:nvSpPr>
        <p:spPr>
          <a:xfrm>
            <a:off x="4271798" y="2802137"/>
            <a:ext cx="3648404" cy="768084"/>
          </a:xfrm>
          <a:prstGeom prst="rect">
            <a:avLst/>
          </a:prstGeom>
        </p:spPr>
        <p:txBody>
          <a:bodyPr anchor="ctr"/>
          <a:lstStyle>
            <a:lvl1pPr marL="0" indent="0" algn="ctr">
              <a:buNone/>
              <a:defRPr sz="4800" b="1"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4271601" y="3570221"/>
            <a:ext cx="3648404" cy="576064"/>
          </a:xfrm>
          <a:prstGeom prst="rect">
            <a:avLst/>
          </a:prstGeom>
        </p:spPr>
        <p:txBody>
          <a:bodyPr anchor="ctr"/>
          <a:lstStyle>
            <a:lvl1pPr marL="0" indent="0" algn="ctr">
              <a:buNone/>
              <a:defRPr sz="1867" b="0" baseline="0">
                <a:solidFill>
                  <a:schemeClr val="tx1">
                    <a:lumMod val="75000"/>
                    <a:lumOff val="25000"/>
                  </a:schemeClr>
                </a:solidFill>
                <a:latin typeface="+mn-lt"/>
                <a:cs typeface="Arial" pitchFamily="34" charset="0"/>
              </a:defRPr>
            </a:lvl1pPr>
          </a:lstStyle>
          <a:p>
            <a:pPr lvl="0"/>
            <a:r>
              <a:rPr lang="en-US" altLang="ko-KR" dirty="0"/>
              <a:t>Insert the title</a:t>
            </a:r>
          </a:p>
          <a:p>
            <a:pPr lvl="0"/>
            <a:r>
              <a:rPr lang="en-US" altLang="ko-KR" dirty="0"/>
              <a:t>of your subtitle Here</a:t>
            </a:r>
          </a:p>
        </p:txBody>
      </p:sp>
      <p:pic>
        <p:nvPicPr>
          <p:cNvPr id="2050" name="Picture 2" descr="E:\002-KIMS BUSINESS\007-02-Googleslidesppt\02-GSppt-Contents-Kim\20170215\03-abs\item03-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30480"/>
            <a:ext cx="2116161" cy="201932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E:\002-KIMS BUSINESS\007-02-Googleslidesppt\02-GSppt-Contents-Kim\20170215\03-abs\item02-png.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320469" y="4833056"/>
            <a:ext cx="1876544" cy="2024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669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9227F-891A-4BB3-A836-4CEC89A439B3}" type="datetimeFigureOut">
              <a:rPr lang="id-ID" smtClean="0"/>
              <a:t>28/11/2019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4261130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79227F-891A-4BB3-A836-4CEC89A439B3}" type="datetimeFigureOut">
              <a:rPr lang="id-ID" smtClean="0"/>
              <a:t>28/11/2019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3431664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79227F-891A-4BB3-A836-4CEC89A439B3}" type="datetimeFigureOut">
              <a:rPr lang="id-ID" smtClean="0"/>
              <a:t>28/11/2019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C5561CF-59FA-45F7-991C-760B83B95F15}" type="slidenum">
              <a:rPr lang="id-ID" smtClean="0"/>
              <a:t>‹#›</a:t>
            </a:fld>
            <a:endParaRPr lang="id-ID"/>
          </a:p>
        </p:txBody>
      </p:sp>
    </p:spTree>
    <p:extLst>
      <p:ext uri="{BB962C8B-B14F-4D97-AF65-F5344CB8AC3E}">
        <p14:creationId xmlns:p14="http://schemas.microsoft.com/office/powerpoint/2010/main" val="376139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9" Type="http://schemas.openxmlformats.org/officeDocument/2006/relationships/slideLayout" Target="../slideLayouts/slideLayout51.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42" Type="http://schemas.openxmlformats.org/officeDocument/2006/relationships/slideLayout" Target="../slideLayouts/slideLayout54.xml"/><Relationship Id="rId47" Type="http://schemas.openxmlformats.org/officeDocument/2006/relationships/theme" Target="../theme/theme2.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40" Type="http://schemas.openxmlformats.org/officeDocument/2006/relationships/slideLayout" Target="../slideLayouts/slideLayout52.xml"/><Relationship Id="rId45" Type="http://schemas.openxmlformats.org/officeDocument/2006/relationships/slideLayout" Target="../slideLayouts/slideLayout57.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4" Type="http://schemas.openxmlformats.org/officeDocument/2006/relationships/slideLayout" Target="../slideLayouts/slideLayout56.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43" Type="http://schemas.openxmlformats.org/officeDocument/2006/relationships/slideLayout" Target="../slideLayouts/slideLayout55.xml"/><Relationship Id="rId48" Type="http://schemas.openxmlformats.org/officeDocument/2006/relationships/image" Target="../media/image1.jpg"/><Relationship Id="rId8" Type="http://schemas.openxmlformats.org/officeDocument/2006/relationships/slideLayout" Target="../slideLayouts/slideLayout20.xml"/><Relationship Id="rId3" Type="http://schemas.openxmlformats.org/officeDocument/2006/relationships/slideLayout" Target="../slideLayouts/slideLayout15.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slideLayout" Target="../slideLayouts/slideLayout50.xml"/><Relationship Id="rId46" Type="http://schemas.openxmlformats.org/officeDocument/2006/relationships/slideLayout" Target="../slideLayouts/slideLayout58.xml"/><Relationship Id="rId20" Type="http://schemas.openxmlformats.org/officeDocument/2006/relationships/slideLayout" Target="../slideLayouts/slideLayout32.xml"/><Relationship Id="rId41" Type="http://schemas.openxmlformats.org/officeDocument/2006/relationships/slideLayout" Target="../slideLayouts/slideLayout5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0.xml"/><Relationship Id="rId1" Type="http://schemas.openxmlformats.org/officeDocument/2006/relationships/slideLayout" Target="../slideLayouts/slideLayout59.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79227F-891A-4BB3-A836-4CEC89A439B3}" type="datetimeFigureOut">
              <a:rPr lang="id-ID" smtClean="0"/>
              <a:t>28/11/2019</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561CF-59FA-45F7-991C-760B83B95F15}" type="slidenum">
              <a:rPr lang="id-ID" smtClean="0"/>
              <a:t>‹#›</a:t>
            </a:fld>
            <a:endParaRPr lang="id-ID"/>
          </a:p>
        </p:txBody>
      </p:sp>
    </p:spTree>
    <p:extLst>
      <p:ext uri="{BB962C8B-B14F-4D97-AF65-F5344CB8AC3E}">
        <p14:creationId xmlns:p14="http://schemas.microsoft.com/office/powerpoint/2010/main" val="1236309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0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48">
            <a:lum/>
          </a:blip>
          <a:srcRect/>
          <a:stretch>
            <a:fillRect t="-9000" b="-9000"/>
          </a:stretch>
        </a:blipFill>
        <a:effectLst/>
      </p:bgPr>
    </p:bg>
    <p:spTree>
      <p:nvGrpSpPr>
        <p:cNvPr id="1" name=""/>
        <p:cNvGrpSpPr/>
        <p:nvPr/>
      </p:nvGrpSpPr>
      <p:grpSpPr>
        <a:xfrm>
          <a:off x="0" y="0"/>
          <a:ext cx="0" cy="0"/>
          <a:chOff x="0" y="0"/>
          <a:chExt cx="0" cy="0"/>
        </a:xfrm>
      </p:grpSpPr>
      <p:sp>
        <p:nvSpPr>
          <p:cNvPr id="15" name="正方形/長方形 14"/>
          <p:cNvSpPr/>
          <p:nvPr userDrawn="1"/>
        </p:nvSpPr>
        <p:spPr>
          <a:xfrm>
            <a:off x="0" y="0"/>
            <a:ext cx="12192000" cy="7454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 name="タイトル プレースホルダー 1"/>
          <p:cNvSpPr>
            <a:spLocks noGrp="1"/>
          </p:cNvSpPr>
          <p:nvPr>
            <p:ph type="title"/>
          </p:nvPr>
        </p:nvSpPr>
        <p:spPr>
          <a:xfrm>
            <a:off x="2048598" y="164638"/>
            <a:ext cx="9567208" cy="802101"/>
          </a:xfrm>
          <a:prstGeom prst="rect">
            <a:avLst/>
          </a:prstGeom>
        </p:spPr>
        <p:txBody>
          <a:bodyPr vert="horz" lIns="163275" tIns="81638" rIns="163275" bIns="81638" rtlCol="0" anchor="ctr">
            <a:normAutofit/>
          </a:bodyPr>
          <a:lstStyle/>
          <a:p>
            <a:r>
              <a:rPr kumimoji="1" lang="en-US" altLang="ja-JP" dirty="0"/>
              <a:t>Master Title</a:t>
            </a:r>
            <a:endParaRPr kumimoji="1" lang="ja-JP" altLang="en-US" dirty="0"/>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163275" tIns="81638" rIns="163275" bIns="81638" rtlCol="0">
            <a:normAutofit/>
          </a:bodyPr>
          <a:lstStyle/>
          <a:p>
            <a:pPr lvl="0"/>
            <a:r>
              <a:rPr kumimoji="1" lang="en-US" altLang="ja-JP" dirty="0"/>
              <a:t>MASTER TEXT</a:t>
            </a:r>
            <a:endParaRPr kumimoji="1" lang="ja-JP" altLang="en-US" dirty="0"/>
          </a:p>
        </p:txBody>
      </p:sp>
      <p:sp>
        <p:nvSpPr>
          <p:cNvPr id="5" name="フッター プレースホルダー 4"/>
          <p:cNvSpPr>
            <a:spLocks noGrp="1"/>
          </p:cNvSpPr>
          <p:nvPr>
            <p:ph type="ftr" sz="quarter" idx="3"/>
          </p:nvPr>
        </p:nvSpPr>
        <p:spPr>
          <a:xfrm>
            <a:off x="7005935" y="6309239"/>
            <a:ext cx="3860800" cy="365125"/>
          </a:xfrm>
          <a:prstGeom prst="rect">
            <a:avLst/>
          </a:prstGeom>
        </p:spPr>
        <p:txBody>
          <a:bodyPr vert="horz" lIns="163275" tIns="81638" rIns="163275" bIns="81638" rtlCol="0" anchor="ctr"/>
          <a:lstStyle>
            <a:lvl1pPr algn="r">
              <a:defRPr sz="1333">
                <a:solidFill>
                  <a:schemeClr val="tx1">
                    <a:tint val="75000"/>
                  </a:schemeClr>
                </a:solidFill>
                <a:latin typeface="+mj-lt"/>
              </a:defRPr>
            </a:lvl1pPr>
          </a:lstStyle>
          <a:p>
            <a:pPr defTabSz="1088556"/>
            <a:r>
              <a:rPr kumimoji="1" lang="en-US" altLang="ja-JP" smtClean="0">
                <a:solidFill>
                  <a:srgbClr val="1C1C1C">
                    <a:tint val="75000"/>
                  </a:srgbClr>
                </a:solidFill>
              </a:rPr>
              <a:t>The Power of PowerPoint | thepopp.com</a:t>
            </a:r>
            <a:endParaRPr kumimoji="1" lang="ja-JP" altLang="en-US" dirty="0">
              <a:solidFill>
                <a:srgbClr val="1C1C1C">
                  <a:tint val="75000"/>
                </a:srgbClr>
              </a:solidFill>
            </a:endParaRPr>
          </a:p>
        </p:txBody>
      </p:sp>
      <p:sp>
        <p:nvSpPr>
          <p:cNvPr id="13" name="円/楕円 12"/>
          <p:cNvSpPr/>
          <p:nvPr userDrawn="1"/>
        </p:nvSpPr>
        <p:spPr>
          <a:xfrm>
            <a:off x="1555534" y="905648"/>
            <a:ext cx="384076" cy="38404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4" name="円/楕円 13"/>
          <p:cNvSpPr/>
          <p:nvPr userDrawn="1"/>
        </p:nvSpPr>
        <p:spPr>
          <a:xfrm>
            <a:off x="31596" y="0"/>
            <a:ext cx="912180" cy="681270"/>
          </a:xfrm>
          <a:custGeom>
            <a:avLst/>
            <a:gdLst/>
            <a:ahLst/>
            <a:cxnLst/>
            <a:rect l="l" t="t" r="r" b="b"/>
            <a:pathLst>
              <a:path w="1368152" h="1021905">
                <a:moveTo>
                  <a:pt x="92597" y="0"/>
                </a:moveTo>
                <a:lnTo>
                  <a:pt x="1275555" y="0"/>
                </a:lnTo>
                <a:cubicBezTo>
                  <a:pt x="1335432" y="98498"/>
                  <a:pt x="1368152" y="214342"/>
                  <a:pt x="1368152" y="337829"/>
                </a:cubicBezTo>
                <a:cubicBezTo>
                  <a:pt x="1368152" y="715634"/>
                  <a:pt x="1061881" y="1021905"/>
                  <a:pt x="684076" y="1021905"/>
                </a:cubicBezTo>
                <a:cubicBezTo>
                  <a:pt x="306271" y="1021905"/>
                  <a:pt x="0" y="715634"/>
                  <a:pt x="0" y="337829"/>
                </a:cubicBezTo>
                <a:cubicBezTo>
                  <a:pt x="0" y="214342"/>
                  <a:pt x="32720" y="98498"/>
                  <a:pt x="92597"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8" name="円/楕円 17"/>
          <p:cNvSpPr/>
          <p:nvPr userDrawn="1"/>
        </p:nvSpPr>
        <p:spPr>
          <a:xfrm>
            <a:off x="681974" y="681271"/>
            <a:ext cx="528104" cy="5280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19" name="円/楕円 18"/>
          <p:cNvSpPr/>
          <p:nvPr userDrawn="1"/>
        </p:nvSpPr>
        <p:spPr>
          <a:xfrm>
            <a:off x="1207829" y="149092"/>
            <a:ext cx="661953" cy="66189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1" name="円/楕円 20"/>
          <p:cNvSpPr/>
          <p:nvPr userDrawn="1"/>
        </p:nvSpPr>
        <p:spPr>
          <a:xfrm>
            <a:off x="11022059" y="6100230"/>
            <a:ext cx="289591" cy="28956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3" name="円/楕円 22"/>
          <p:cNvSpPr/>
          <p:nvPr userDrawn="1"/>
        </p:nvSpPr>
        <p:spPr>
          <a:xfrm>
            <a:off x="11435106" y="6111048"/>
            <a:ext cx="720142" cy="7200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20" name="円/楕円 19"/>
          <p:cNvSpPr/>
          <p:nvPr userDrawn="1"/>
        </p:nvSpPr>
        <p:spPr>
          <a:xfrm>
            <a:off x="10860585" y="6469495"/>
            <a:ext cx="480095" cy="388506"/>
          </a:xfrm>
          <a:custGeom>
            <a:avLst/>
            <a:gdLst/>
            <a:ahLst/>
            <a:cxnLst/>
            <a:rect l="l" t="t" r="r" b="b"/>
            <a:pathLst>
              <a:path w="720080" h="582759">
                <a:moveTo>
                  <a:pt x="360040" y="0"/>
                </a:moveTo>
                <a:cubicBezTo>
                  <a:pt x="558884" y="0"/>
                  <a:pt x="720080" y="161195"/>
                  <a:pt x="720080" y="360040"/>
                </a:cubicBezTo>
                <a:cubicBezTo>
                  <a:pt x="720080" y="444579"/>
                  <a:pt x="690944" y="522313"/>
                  <a:pt x="640920" y="582759"/>
                </a:cubicBezTo>
                <a:lnTo>
                  <a:pt x="79160" y="582759"/>
                </a:lnTo>
                <a:cubicBezTo>
                  <a:pt x="29136" y="522313"/>
                  <a:pt x="0" y="444579"/>
                  <a:pt x="0" y="360040"/>
                </a:cubicBezTo>
                <a:cubicBezTo>
                  <a:pt x="0" y="161195"/>
                  <a:pt x="161195" y="0"/>
                  <a:pt x="36004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88556" rtl="0" eaLnBrk="1" fontAlgn="auto" latinLnBrk="0" hangingPunct="1">
              <a:lnSpc>
                <a:spcPct val="100000"/>
              </a:lnSpc>
              <a:spcBef>
                <a:spcPts val="0"/>
              </a:spcBef>
              <a:spcAft>
                <a:spcPts val="0"/>
              </a:spcAft>
              <a:buClrTx/>
              <a:buSzTx/>
              <a:buFontTx/>
              <a:buNone/>
              <a:tabLst/>
              <a:defRPr/>
            </a:pPr>
            <a:endParaRPr kumimoji="1" lang="ja-JP" altLang="en-US" sz="2133" b="0" i="0" u="none" strike="noStrike" kern="1200" cap="none" spc="0" normalizeH="0" baseline="0" noProof="0">
              <a:ln>
                <a:noFill/>
              </a:ln>
              <a:solidFill>
                <a:prstClr val="white"/>
              </a:solidFill>
              <a:effectLst/>
              <a:uLnTx/>
              <a:uFillTx/>
              <a:latin typeface="Open Sans"/>
              <a:cs typeface="+mn-cs"/>
            </a:endParaRPr>
          </a:p>
        </p:txBody>
      </p:sp>
      <p:sp>
        <p:nvSpPr>
          <p:cNvPr id="6" name="スライド番号プレースホルダー 5"/>
          <p:cNvSpPr>
            <a:spLocks noGrp="1"/>
          </p:cNvSpPr>
          <p:nvPr>
            <p:ph type="sldNum" sz="quarter" idx="4"/>
          </p:nvPr>
        </p:nvSpPr>
        <p:spPr>
          <a:xfrm>
            <a:off x="11435106" y="6288526"/>
            <a:ext cx="720142" cy="365125"/>
          </a:xfrm>
          <a:prstGeom prst="rect">
            <a:avLst/>
          </a:prstGeom>
        </p:spPr>
        <p:txBody>
          <a:bodyPr vert="horz" lIns="163275" tIns="81638" rIns="163275" bIns="81638" rtlCol="0" anchor="ctr"/>
          <a:lstStyle>
            <a:lvl1pPr algn="ctr">
              <a:defRPr sz="1867">
                <a:solidFill>
                  <a:schemeClr val="bg1"/>
                </a:solidFill>
              </a:defRPr>
            </a:lvl1pPr>
          </a:lstStyle>
          <a:p>
            <a:pPr defTabSz="1088556"/>
            <a:fld id="{E6459DFB-86F3-43FA-8567-2EA6E426AE90}" type="slidenum">
              <a:rPr kumimoji="1" lang="ja-JP" altLang="en-US" smtClean="0">
                <a:solidFill>
                  <a:prstClr val="white"/>
                </a:solidFill>
              </a:rPr>
              <a:pPr defTabSz="1088556"/>
              <a:t>‹#›</a:t>
            </a:fld>
            <a:endParaRPr kumimoji="1" lang="ja-JP" altLang="en-US">
              <a:solidFill>
                <a:prstClr val="white"/>
              </a:solidFill>
            </a:endParaRPr>
          </a:p>
        </p:txBody>
      </p:sp>
    </p:spTree>
    <p:extLst>
      <p:ext uri="{BB962C8B-B14F-4D97-AF65-F5344CB8AC3E}">
        <p14:creationId xmlns:p14="http://schemas.microsoft.com/office/powerpoint/2010/main" val="16536168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9" r:id="rId44"/>
    <p:sldLayoutId id="2147483710" r:id="rId45"/>
    <p:sldLayoutId id="2147483711" r:id="rId4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400"/>
                                        <p:tgtEl>
                                          <p:spTgt spid="14"/>
                                        </p:tgtEl>
                                      </p:cBhvr>
                                    </p:animEffect>
                                  </p:childTnLst>
                                </p:cTn>
                              </p:par>
                              <p:par>
                                <p:cTn id="8" presetID="2" presetClass="entr" presetSubtype="9" decel="100000" fill="hold" grpId="1" nodeType="withEffect">
                                  <p:stCondLst>
                                    <p:cond delay="0"/>
                                  </p:stCondLst>
                                  <p:childTnLst>
                                    <p:set>
                                      <p:cBhvr>
                                        <p:cTn id="9" dur="1" fill="hold">
                                          <p:stCondLst>
                                            <p:cond delay="0"/>
                                          </p:stCondLst>
                                        </p:cTn>
                                        <p:tgtEl>
                                          <p:spTgt spid="14"/>
                                        </p:tgtEl>
                                        <p:attrNameLst>
                                          <p:attrName>style.visibility</p:attrName>
                                        </p:attrNameLst>
                                      </p:cBhvr>
                                      <p:to>
                                        <p:strVal val="visible"/>
                                      </p:to>
                                    </p:set>
                                    <p:anim calcmode="lin" valueType="num">
                                      <p:cBhvr additive="base">
                                        <p:cTn id="10" dur="400" fill="hold"/>
                                        <p:tgtEl>
                                          <p:spTgt spid="14"/>
                                        </p:tgtEl>
                                        <p:attrNameLst>
                                          <p:attrName>ppt_x</p:attrName>
                                        </p:attrNameLst>
                                      </p:cBhvr>
                                      <p:tavLst>
                                        <p:tav tm="0">
                                          <p:val>
                                            <p:strVal val="0-#ppt_w/2"/>
                                          </p:val>
                                        </p:tav>
                                        <p:tav tm="100000">
                                          <p:val>
                                            <p:strVal val="#ppt_x"/>
                                          </p:val>
                                        </p:tav>
                                      </p:tavLst>
                                    </p:anim>
                                    <p:anim calcmode="lin" valueType="num">
                                      <p:cBhvr additive="base">
                                        <p:cTn id="11" dur="400" fill="hold"/>
                                        <p:tgtEl>
                                          <p:spTgt spid="14"/>
                                        </p:tgtEl>
                                        <p:attrNameLst>
                                          <p:attrName>ppt_y</p:attrName>
                                        </p:attrNameLst>
                                      </p:cBhvr>
                                      <p:tavLst>
                                        <p:tav tm="0">
                                          <p:val>
                                            <p:strVal val="0-#ppt_h/2"/>
                                          </p:val>
                                        </p:tav>
                                        <p:tav tm="100000">
                                          <p:val>
                                            <p:strVal val="#ppt_y"/>
                                          </p:val>
                                        </p:tav>
                                      </p:tavLst>
                                    </p:anim>
                                  </p:childTnLst>
                                </p:cTn>
                              </p:par>
                              <p:par>
                                <p:cTn id="12" presetID="10" presetClass="entr" presetSubtype="0" fill="hold" grpId="0" nodeType="withEffect">
                                  <p:stCondLst>
                                    <p:cond delay="10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400"/>
                                        <p:tgtEl>
                                          <p:spTgt spid="18"/>
                                        </p:tgtEl>
                                      </p:cBhvr>
                                    </p:animEffect>
                                  </p:childTnLst>
                                </p:cTn>
                              </p:par>
                              <p:par>
                                <p:cTn id="15" presetID="2" presetClass="entr" presetSubtype="9" decel="100000" fill="hold" grpId="1" nodeType="withEffect">
                                  <p:stCondLst>
                                    <p:cond delay="10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400" fill="hold"/>
                                        <p:tgtEl>
                                          <p:spTgt spid="18"/>
                                        </p:tgtEl>
                                        <p:attrNameLst>
                                          <p:attrName>ppt_x</p:attrName>
                                        </p:attrNameLst>
                                      </p:cBhvr>
                                      <p:tavLst>
                                        <p:tav tm="0">
                                          <p:val>
                                            <p:strVal val="0-#ppt_w/2"/>
                                          </p:val>
                                        </p:tav>
                                        <p:tav tm="100000">
                                          <p:val>
                                            <p:strVal val="#ppt_x"/>
                                          </p:val>
                                        </p:tav>
                                      </p:tavLst>
                                    </p:anim>
                                    <p:anim calcmode="lin" valueType="num">
                                      <p:cBhvr additive="base">
                                        <p:cTn id="18" dur="400" fill="hold"/>
                                        <p:tgtEl>
                                          <p:spTgt spid="18"/>
                                        </p:tgtEl>
                                        <p:attrNameLst>
                                          <p:attrName>ppt_y</p:attrName>
                                        </p:attrNameLst>
                                      </p:cBhvr>
                                      <p:tavLst>
                                        <p:tav tm="0">
                                          <p:val>
                                            <p:strVal val="0-#ppt_h/2"/>
                                          </p:val>
                                        </p:tav>
                                        <p:tav tm="100000">
                                          <p:val>
                                            <p:strVal val="#ppt_y"/>
                                          </p:val>
                                        </p:tav>
                                      </p:tavLst>
                                    </p:anim>
                                  </p:childTnLst>
                                </p:cTn>
                              </p:par>
                              <p:par>
                                <p:cTn id="19" presetID="10" presetClass="entr" presetSubtype="0" fill="hold" grpId="0" nodeType="withEffect">
                                  <p:stCondLst>
                                    <p:cond delay="20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400"/>
                                        <p:tgtEl>
                                          <p:spTgt spid="19"/>
                                        </p:tgtEl>
                                      </p:cBhvr>
                                    </p:animEffect>
                                  </p:childTnLst>
                                </p:cTn>
                              </p:par>
                              <p:par>
                                <p:cTn id="22" presetID="2" presetClass="entr" presetSubtype="9" decel="100000" fill="hold" grpId="1" nodeType="withEffect">
                                  <p:stCondLst>
                                    <p:cond delay="200"/>
                                  </p:stCondLst>
                                  <p:childTnLst>
                                    <p:set>
                                      <p:cBhvr>
                                        <p:cTn id="23" dur="1" fill="hold">
                                          <p:stCondLst>
                                            <p:cond delay="0"/>
                                          </p:stCondLst>
                                        </p:cTn>
                                        <p:tgtEl>
                                          <p:spTgt spid="19"/>
                                        </p:tgtEl>
                                        <p:attrNameLst>
                                          <p:attrName>style.visibility</p:attrName>
                                        </p:attrNameLst>
                                      </p:cBhvr>
                                      <p:to>
                                        <p:strVal val="visible"/>
                                      </p:to>
                                    </p:set>
                                    <p:anim calcmode="lin" valueType="num">
                                      <p:cBhvr additive="base">
                                        <p:cTn id="24" dur="400" fill="hold"/>
                                        <p:tgtEl>
                                          <p:spTgt spid="19"/>
                                        </p:tgtEl>
                                        <p:attrNameLst>
                                          <p:attrName>ppt_x</p:attrName>
                                        </p:attrNameLst>
                                      </p:cBhvr>
                                      <p:tavLst>
                                        <p:tav tm="0">
                                          <p:val>
                                            <p:strVal val="0-#ppt_w/2"/>
                                          </p:val>
                                        </p:tav>
                                        <p:tav tm="100000">
                                          <p:val>
                                            <p:strVal val="#ppt_x"/>
                                          </p:val>
                                        </p:tav>
                                      </p:tavLst>
                                    </p:anim>
                                    <p:anim calcmode="lin" valueType="num">
                                      <p:cBhvr additive="base">
                                        <p:cTn id="25" dur="400" fill="hold"/>
                                        <p:tgtEl>
                                          <p:spTgt spid="19"/>
                                        </p:tgtEl>
                                        <p:attrNameLst>
                                          <p:attrName>ppt_y</p:attrName>
                                        </p:attrNameLst>
                                      </p:cBhvr>
                                      <p:tavLst>
                                        <p:tav tm="0">
                                          <p:val>
                                            <p:strVal val="0-#ppt_h/2"/>
                                          </p:val>
                                        </p:tav>
                                        <p:tav tm="100000">
                                          <p:val>
                                            <p:strVal val="#ppt_y"/>
                                          </p:val>
                                        </p:tav>
                                      </p:tavLst>
                                    </p:anim>
                                  </p:childTnLst>
                                </p:cTn>
                              </p:par>
                              <p:par>
                                <p:cTn id="26" presetID="10" presetClass="entr" presetSubtype="0" fill="hold" grpId="0" nodeType="withEffect">
                                  <p:stCondLst>
                                    <p:cond delay="30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400"/>
                                        <p:tgtEl>
                                          <p:spTgt spid="13"/>
                                        </p:tgtEl>
                                      </p:cBhvr>
                                    </p:animEffect>
                                  </p:childTnLst>
                                </p:cTn>
                              </p:par>
                              <p:par>
                                <p:cTn id="29" presetID="2" presetClass="entr" presetSubtype="9" decel="100000" fill="hold" grpId="1" nodeType="withEffect">
                                  <p:stCondLst>
                                    <p:cond delay="30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400" fill="hold"/>
                                        <p:tgtEl>
                                          <p:spTgt spid="13"/>
                                        </p:tgtEl>
                                        <p:attrNameLst>
                                          <p:attrName>ppt_x</p:attrName>
                                        </p:attrNameLst>
                                      </p:cBhvr>
                                      <p:tavLst>
                                        <p:tav tm="0">
                                          <p:val>
                                            <p:strVal val="0-#ppt_w/2"/>
                                          </p:val>
                                        </p:tav>
                                        <p:tav tm="100000">
                                          <p:val>
                                            <p:strVal val="#ppt_x"/>
                                          </p:val>
                                        </p:tav>
                                      </p:tavLst>
                                    </p:anim>
                                    <p:anim calcmode="lin" valueType="num">
                                      <p:cBhvr additive="base">
                                        <p:cTn id="32" dur="400" fill="hold"/>
                                        <p:tgtEl>
                                          <p:spTgt spid="13"/>
                                        </p:tgtEl>
                                        <p:attrNameLst>
                                          <p:attrName>ppt_y</p:attrName>
                                        </p:attrNameLst>
                                      </p:cBhvr>
                                      <p:tavLst>
                                        <p:tav tm="0">
                                          <p:val>
                                            <p:strVal val="0-#ppt_h/2"/>
                                          </p:val>
                                        </p:tav>
                                        <p:tav tm="100000">
                                          <p:val>
                                            <p:strVal val="#ppt_y"/>
                                          </p:val>
                                        </p:tav>
                                      </p:tavLst>
                                    </p:anim>
                                  </p:childTnLst>
                                </p:cTn>
                              </p:par>
                              <p:par>
                                <p:cTn id="33" presetID="10" presetClass="entr" presetSubtype="0" fill="hold" grpId="0" nodeType="withEffect">
                                  <p:stCondLst>
                                    <p:cond delay="40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400"/>
                                        <p:tgtEl>
                                          <p:spTgt spid="23"/>
                                        </p:tgtEl>
                                      </p:cBhvr>
                                    </p:animEffect>
                                  </p:childTnLst>
                                </p:cTn>
                              </p:par>
                              <p:par>
                                <p:cTn id="36" presetID="2" presetClass="entr" presetSubtype="6" decel="100000" fill="hold" grpId="1" nodeType="withEffect">
                                  <p:stCondLst>
                                    <p:cond delay="40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400" fill="hold"/>
                                        <p:tgtEl>
                                          <p:spTgt spid="23"/>
                                        </p:tgtEl>
                                        <p:attrNameLst>
                                          <p:attrName>ppt_x</p:attrName>
                                        </p:attrNameLst>
                                      </p:cBhvr>
                                      <p:tavLst>
                                        <p:tav tm="0">
                                          <p:val>
                                            <p:strVal val="1+#ppt_w/2"/>
                                          </p:val>
                                        </p:tav>
                                        <p:tav tm="100000">
                                          <p:val>
                                            <p:strVal val="#ppt_x"/>
                                          </p:val>
                                        </p:tav>
                                      </p:tavLst>
                                    </p:anim>
                                    <p:anim calcmode="lin" valueType="num">
                                      <p:cBhvr additive="base">
                                        <p:cTn id="39" dur="400" fill="hold"/>
                                        <p:tgtEl>
                                          <p:spTgt spid="23"/>
                                        </p:tgtEl>
                                        <p:attrNameLst>
                                          <p:attrName>ppt_y</p:attrName>
                                        </p:attrNameLst>
                                      </p:cBhvr>
                                      <p:tavLst>
                                        <p:tav tm="0">
                                          <p:val>
                                            <p:strVal val="1+#ppt_h/2"/>
                                          </p:val>
                                        </p:tav>
                                        <p:tav tm="100000">
                                          <p:val>
                                            <p:strVal val="#ppt_y"/>
                                          </p:val>
                                        </p:tav>
                                      </p:tavLst>
                                    </p:anim>
                                  </p:childTnLst>
                                </p:cTn>
                              </p:par>
                              <p:par>
                                <p:cTn id="40" presetID="10" presetClass="entr" presetSubtype="0" fill="hold" grpId="0" nodeType="withEffect">
                                  <p:stCondLst>
                                    <p:cond delay="50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400"/>
                                        <p:tgtEl>
                                          <p:spTgt spid="20"/>
                                        </p:tgtEl>
                                      </p:cBhvr>
                                    </p:animEffect>
                                  </p:childTnLst>
                                </p:cTn>
                              </p:par>
                              <p:par>
                                <p:cTn id="43" presetID="2" presetClass="entr" presetSubtype="6" decel="100000" fill="hold" grpId="1" nodeType="withEffect">
                                  <p:stCondLst>
                                    <p:cond delay="500"/>
                                  </p:stCondLst>
                                  <p:childTnLst>
                                    <p:set>
                                      <p:cBhvr>
                                        <p:cTn id="44" dur="1" fill="hold">
                                          <p:stCondLst>
                                            <p:cond delay="0"/>
                                          </p:stCondLst>
                                        </p:cTn>
                                        <p:tgtEl>
                                          <p:spTgt spid="20"/>
                                        </p:tgtEl>
                                        <p:attrNameLst>
                                          <p:attrName>style.visibility</p:attrName>
                                        </p:attrNameLst>
                                      </p:cBhvr>
                                      <p:to>
                                        <p:strVal val="visible"/>
                                      </p:to>
                                    </p:set>
                                    <p:anim calcmode="lin" valueType="num">
                                      <p:cBhvr additive="base">
                                        <p:cTn id="45" dur="400" fill="hold"/>
                                        <p:tgtEl>
                                          <p:spTgt spid="20"/>
                                        </p:tgtEl>
                                        <p:attrNameLst>
                                          <p:attrName>ppt_x</p:attrName>
                                        </p:attrNameLst>
                                      </p:cBhvr>
                                      <p:tavLst>
                                        <p:tav tm="0">
                                          <p:val>
                                            <p:strVal val="1+#ppt_w/2"/>
                                          </p:val>
                                        </p:tav>
                                        <p:tav tm="100000">
                                          <p:val>
                                            <p:strVal val="#ppt_x"/>
                                          </p:val>
                                        </p:tav>
                                      </p:tavLst>
                                    </p:anim>
                                    <p:anim calcmode="lin" valueType="num">
                                      <p:cBhvr additive="base">
                                        <p:cTn id="46" dur="400" fill="hold"/>
                                        <p:tgtEl>
                                          <p:spTgt spid="20"/>
                                        </p:tgtEl>
                                        <p:attrNameLst>
                                          <p:attrName>ppt_y</p:attrName>
                                        </p:attrNameLst>
                                      </p:cBhvr>
                                      <p:tavLst>
                                        <p:tav tm="0">
                                          <p:val>
                                            <p:strVal val="1+#ppt_h/2"/>
                                          </p:val>
                                        </p:tav>
                                        <p:tav tm="100000">
                                          <p:val>
                                            <p:strVal val="#ppt_y"/>
                                          </p:val>
                                        </p:tav>
                                      </p:tavLst>
                                    </p:anim>
                                  </p:childTnLst>
                                </p:cTn>
                              </p:par>
                              <p:par>
                                <p:cTn id="47" presetID="10" presetClass="entr" presetSubtype="0" fill="hold" grpId="0" nodeType="withEffect">
                                  <p:stCondLst>
                                    <p:cond delay="70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400"/>
                                        <p:tgtEl>
                                          <p:spTgt spid="21"/>
                                        </p:tgtEl>
                                      </p:cBhvr>
                                    </p:animEffect>
                                  </p:childTnLst>
                                </p:cTn>
                              </p:par>
                              <p:par>
                                <p:cTn id="50" presetID="2" presetClass="entr" presetSubtype="6" decel="100000" fill="hold" grpId="1" nodeType="withEffect">
                                  <p:stCondLst>
                                    <p:cond delay="700"/>
                                  </p:stCondLst>
                                  <p:childTnLst>
                                    <p:set>
                                      <p:cBhvr>
                                        <p:cTn id="51" dur="1" fill="hold">
                                          <p:stCondLst>
                                            <p:cond delay="0"/>
                                          </p:stCondLst>
                                        </p:cTn>
                                        <p:tgtEl>
                                          <p:spTgt spid="21"/>
                                        </p:tgtEl>
                                        <p:attrNameLst>
                                          <p:attrName>style.visibility</p:attrName>
                                        </p:attrNameLst>
                                      </p:cBhvr>
                                      <p:to>
                                        <p:strVal val="visible"/>
                                      </p:to>
                                    </p:set>
                                    <p:anim calcmode="lin" valueType="num">
                                      <p:cBhvr additive="base">
                                        <p:cTn id="52" dur="400" fill="hold"/>
                                        <p:tgtEl>
                                          <p:spTgt spid="21"/>
                                        </p:tgtEl>
                                        <p:attrNameLst>
                                          <p:attrName>ppt_x</p:attrName>
                                        </p:attrNameLst>
                                      </p:cBhvr>
                                      <p:tavLst>
                                        <p:tav tm="0">
                                          <p:val>
                                            <p:strVal val="1+#ppt_w/2"/>
                                          </p:val>
                                        </p:tav>
                                        <p:tav tm="100000">
                                          <p:val>
                                            <p:strVal val="#ppt_x"/>
                                          </p:val>
                                        </p:tav>
                                      </p:tavLst>
                                    </p:anim>
                                    <p:anim calcmode="lin" valueType="num">
                                      <p:cBhvr additive="base">
                                        <p:cTn id="53" dur="400" fill="hold"/>
                                        <p:tgtEl>
                                          <p:spTgt spid="21"/>
                                        </p:tgtEl>
                                        <p:attrNameLst>
                                          <p:attrName>ppt_y</p:attrName>
                                        </p:attrNameLst>
                                      </p:cBhvr>
                                      <p:tavLst>
                                        <p:tav tm="0">
                                          <p:val>
                                            <p:strVal val="1+#ppt_h/2"/>
                                          </p:val>
                                        </p:tav>
                                        <p:tav tm="100000">
                                          <p:val>
                                            <p:strVal val="#ppt_y"/>
                                          </p:val>
                                        </p:tav>
                                      </p:tavLst>
                                    </p:anim>
                                  </p:childTnLst>
                                </p:cTn>
                              </p:par>
                              <p:par>
                                <p:cTn id="54" presetID="10" presetClass="entr" presetSubtype="0" fill="hold" grpId="0" nodeType="withEffect">
                                  <p:stCondLst>
                                    <p:cond delay="100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500"/>
                                        <p:tgtEl>
                                          <p:spTgt spid="6"/>
                                        </p:tgtEl>
                                      </p:cBhvr>
                                    </p:animEffect>
                                  </p:childTnLst>
                                </p:cTn>
                              </p:par>
                              <p:par>
                                <p:cTn id="57" presetID="10" presetClass="entr" presetSubtype="0" fill="hold" grpId="0" nodeType="withEffect">
                                  <p:stCondLst>
                                    <p:cond delay="100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500"/>
                                        <p:tgtEl>
                                          <p:spTgt spid="5"/>
                                        </p:tgtEl>
                                      </p:cBhvr>
                                    </p:animEffect>
                                  </p:childTnLst>
                                </p:cTn>
                              </p:par>
                              <p:par>
                                <p:cTn id="60" presetID="2" presetClass="entr" presetSubtype="1" decel="100000" fill="hold" grpId="0" nodeType="withEffect">
                                  <p:stCondLst>
                                    <p:cond delay="1250"/>
                                  </p:stCondLst>
                                  <p:childTnLst>
                                    <p:set>
                                      <p:cBhvr>
                                        <p:cTn id="61" dur="1" fill="hold">
                                          <p:stCondLst>
                                            <p:cond delay="0"/>
                                          </p:stCondLst>
                                        </p:cTn>
                                        <p:tgtEl>
                                          <p:spTgt spid="2"/>
                                        </p:tgtEl>
                                        <p:attrNameLst>
                                          <p:attrName>style.visibility</p:attrName>
                                        </p:attrNameLst>
                                      </p:cBhvr>
                                      <p:to>
                                        <p:strVal val="visible"/>
                                      </p:to>
                                    </p:set>
                                    <p:anim calcmode="lin" valueType="num">
                                      <p:cBhvr additive="base">
                                        <p:cTn id="62" dur="500" fill="hold"/>
                                        <p:tgtEl>
                                          <p:spTgt spid="2"/>
                                        </p:tgtEl>
                                        <p:attrNameLst>
                                          <p:attrName>ppt_x</p:attrName>
                                        </p:attrNameLst>
                                      </p:cBhvr>
                                      <p:tavLst>
                                        <p:tav tm="0">
                                          <p:val>
                                            <p:strVal val="#ppt_x"/>
                                          </p:val>
                                        </p:tav>
                                        <p:tav tm="100000">
                                          <p:val>
                                            <p:strVal val="#ppt_x"/>
                                          </p:val>
                                        </p:tav>
                                      </p:tavLst>
                                    </p:anim>
                                    <p:anim calcmode="lin" valueType="num">
                                      <p:cBhvr additive="base">
                                        <p:cTn id="63"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3" grpId="0" animBg="1"/>
      <p:bldP spid="13" grpId="1" animBg="1"/>
      <p:bldP spid="14" grpId="0" animBg="1"/>
      <p:bldP spid="14" grpId="1" animBg="1"/>
      <p:bldP spid="18" grpId="0" animBg="1"/>
      <p:bldP spid="18" grpId="1" animBg="1"/>
      <p:bldP spid="19" grpId="0" animBg="1"/>
      <p:bldP spid="19" grpId="1" animBg="1"/>
      <p:bldP spid="21" grpId="0" animBg="1"/>
      <p:bldP spid="21" grpId="1" animBg="1"/>
      <p:bldP spid="23" grpId="0" animBg="1"/>
      <p:bldP spid="23" grpId="1" animBg="1"/>
      <p:bldP spid="20" grpId="0" animBg="1"/>
      <p:bldP spid="20" grpId="1" animBg="1"/>
      <p:bldP spid="6" grpId="0"/>
    </p:bldLst>
  </p:timing>
  <p:hf hdr="0" dt="0"/>
  <p:txStyles>
    <p:titleStyle>
      <a:lvl1pPr algn="l" defTabSz="1088556" rtl="0" eaLnBrk="1" latinLnBrk="0" hangingPunct="1">
        <a:spcBef>
          <a:spcPct val="0"/>
        </a:spcBef>
        <a:buNone/>
        <a:defRPr kumimoji="1" sz="4000" kern="1200" baseline="0">
          <a:solidFill>
            <a:schemeClr val="tx1">
              <a:lumMod val="75000"/>
              <a:lumOff val="25000"/>
            </a:schemeClr>
          </a:solidFill>
          <a:latin typeface="Route 159 UltraLight" pitchFamily="50" charset="0"/>
          <a:ea typeface="+mj-ea"/>
          <a:cs typeface="+mj-cs"/>
        </a:defRPr>
      </a:lvl1pPr>
    </p:titleStyle>
    <p:bodyStyle>
      <a:lvl1pPr marL="0" indent="0" algn="l" defTabSz="1088556" rtl="0" eaLnBrk="1" latinLnBrk="0" hangingPunct="1">
        <a:lnSpc>
          <a:spcPct val="120000"/>
        </a:lnSpc>
        <a:spcBef>
          <a:spcPts val="800"/>
        </a:spcBef>
        <a:buFont typeface="Arial" panose="020B0604020202020204" pitchFamily="34" charset="0"/>
        <a:buNone/>
        <a:defRPr kumimoji="1" sz="1600" kern="1200" baseline="0">
          <a:solidFill>
            <a:schemeClr val="tx2"/>
          </a:solidFill>
          <a:latin typeface="+mn-lt"/>
          <a:ea typeface="+mn-ea"/>
          <a:cs typeface="+mn-cs"/>
        </a:defRPr>
      </a:lvl1pPr>
      <a:lvl2pPr marL="884452" indent="-340174" algn="l" defTabSz="1088556" rtl="0" eaLnBrk="1" latinLnBrk="0" hangingPunct="1">
        <a:spcBef>
          <a:spcPct val="20000"/>
        </a:spcBef>
        <a:buFont typeface="Arial" panose="020B0604020202020204" pitchFamily="34" charset="0"/>
        <a:buChar char="–"/>
        <a:defRPr kumimoji="1" sz="3334" kern="1200">
          <a:solidFill>
            <a:schemeClr val="tx1"/>
          </a:solidFill>
          <a:latin typeface="+mn-lt"/>
          <a:ea typeface="+mn-ea"/>
          <a:cs typeface="+mn-cs"/>
        </a:defRPr>
      </a:lvl2pPr>
      <a:lvl3pPr marL="1360695" indent="-272139" algn="l" defTabSz="1088556" rtl="0" eaLnBrk="1" latinLnBrk="0" hangingPunct="1">
        <a:spcBef>
          <a:spcPct val="20000"/>
        </a:spcBef>
        <a:buFont typeface="Arial" panose="020B0604020202020204" pitchFamily="34" charset="0"/>
        <a:buChar char="•"/>
        <a:defRPr kumimoji="1" sz="2867" kern="1200">
          <a:solidFill>
            <a:schemeClr val="tx1"/>
          </a:solidFill>
          <a:latin typeface="+mn-lt"/>
          <a:ea typeface="+mn-ea"/>
          <a:cs typeface="+mn-cs"/>
        </a:defRPr>
      </a:lvl3pPr>
      <a:lvl4pPr marL="1904973" indent="-272139" algn="l" defTabSz="108855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4pPr>
      <a:lvl5pPr marL="2449251" indent="-272139" algn="l" defTabSz="108855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5pPr>
      <a:lvl6pPr marL="2993530" indent="-272139" algn="l" defTabSz="108855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6pPr>
      <a:lvl7pPr marL="3537808" indent="-272139" algn="l" defTabSz="108855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7pPr>
      <a:lvl8pPr marL="4082085" indent="-272139" algn="l" defTabSz="108855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8pPr>
      <a:lvl9pPr marL="4626364" indent="-272139" algn="l" defTabSz="108855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ja-JP"/>
      </a:defPPr>
      <a:lvl1pPr marL="0" algn="l" defTabSz="1088556" rtl="0" eaLnBrk="1" latinLnBrk="0" hangingPunct="1">
        <a:defRPr kumimoji="1" sz="2133" kern="1200">
          <a:solidFill>
            <a:schemeClr val="tx1"/>
          </a:solidFill>
          <a:latin typeface="+mn-lt"/>
          <a:ea typeface="+mn-ea"/>
          <a:cs typeface="+mn-cs"/>
        </a:defRPr>
      </a:lvl1pPr>
      <a:lvl2pPr marL="544278" algn="l" defTabSz="1088556" rtl="0" eaLnBrk="1" latinLnBrk="0" hangingPunct="1">
        <a:defRPr kumimoji="1" sz="2133" kern="1200">
          <a:solidFill>
            <a:schemeClr val="tx1"/>
          </a:solidFill>
          <a:latin typeface="+mn-lt"/>
          <a:ea typeface="+mn-ea"/>
          <a:cs typeface="+mn-cs"/>
        </a:defRPr>
      </a:lvl2pPr>
      <a:lvl3pPr marL="1088556" algn="l" defTabSz="1088556" rtl="0" eaLnBrk="1" latinLnBrk="0" hangingPunct="1">
        <a:defRPr kumimoji="1" sz="2133" kern="1200">
          <a:solidFill>
            <a:schemeClr val="tx1"/>
          </a:solidFill>
          <a:latin typeface="+mn-lt"/>
          <a:ea typeface="+mn-ea"/>
          <a:cs typeface="+mn-cs"/>
        </a:defRPr>
      </a:lvl3pPr>
      <a:lvl4pPr marL="1632834" algn="l" defTabSz="1088556" rtl="0" eaLnBrk="1" latinLnBrk="0" hangingPunct="1">
        <a:defRPr kumimoji="1" sz="2133" kern="1200">
          <a:solidFill>
            <a:schemeClr val="tx1"/>
          </a:solidFill>
          <a:latin typeface="+mn-lt"/>
          <a:ea typeface="+mn-ea"/>
          <a:cs typeface="+mn-cs"/>
        </a:defRPr>
      </a:lvl4pPr>
      <a:lvl5pPr marL="2177112" algn="l" defTabSz="1088556" rtl="0" eaLnBrk="1" latinLnBrk="0" hangingPunct="1">
        <a:defRPr kumimoji="1" sz="2133" kern="1200">
          <a:solidFill>
            <a:schemeClr val="tx1"/>
          </a:solidFill>
          <a:latin typeface="+mn-lt"/>
          <a:ea typeface="+mn-ea"/>
          <a:cs typeface="+mn-cs"/>
        </a:defRPr>
      </a:lvl5pPr>
      <a:lvl6pPr marL="2721391" algn="l" defTabSz="1088556" rtl="0" eaLnBrk="1" latinLnBrk="0" hangingPunct="1">
        <a:defRPr kumimoji="1" sz="2133" kern="1200">
          <a:solidFill>
            <a:schemeClr val="tx1"/>
          </a:solidFill>
          <a:latin typeface="+mn-lt"/>
          <a:ea typeface="+mn-ea"/>
          <a:cs typeface="+mn-cs"/>
        </a:defRPr>
      </a:lvl6pPr>
      <a:lvl7pPr marL="3265669" algn="l" defTabSz="1088556" rtl="0" eaLnBrk="1" latinLnBrk="0" hangingPunct="1">
        <a:defRPr kumimoji="1" sz="2133" kern="1200">
          <a:solidFill>
            <a:schemeClr val="tx1"/>
          </a:solidFill>
          <a:latin typeface="+mn-lt"/>
          <a:ea typeface="+mn-ea"/>
          <a:cs typeface="+mn-cs"/>
        </a:defRPr>
      </a:lvl7pPr>
      <a:lvl8pPr marL="3809946" algn="l" defTabSz="1088556" rtl="0" eaLnBrk="1" latinLnBrk="0" hangingPunct="1">
        <a:defRPr kumimoji="1" sz="2133" kern="1200">
          <a:solidFill>
            <a:schemeClr val="tx1"/>
          </a:solidFill>
          <a:latin typeface="+mn-lt"/>
          <a:ea typeface="+mn-ea"/>
          <a:cs typeface="+mn-cs"/>
        </a:defRPr>
      </a:lvl8pPr>
      <a:lvl9pPr marL="4354225" algn="l" defTabSz="1088556" rtl="0" eaLnBrk="1" latinLnBrk="0" hangingPunct="1">
        <a:defRPr kumimoji="1" sz="213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7597257"/>
      </p:ext>
    </p:extLst>
  </p:cSld>
  <p:clrMap bg1="lt1" tx1="dk1" bg2="lt2" tx2="dk2" accent1="accent1" accent2="accent2" accent3="accent3" accent4="accent4" accent5="accent5" accent6="accent6" hlink="hlink" folHlink="folHlink"/>
  <p:sldLayoutIdLst>
    <p:sldLayoutId id="2147483707" r:id="rId1"/>
    <p:sldLayoutId id="2147483708" r:id="rId2"/>
  </p:sldLayoutIdLst>
  <p:txStyles>
    <p:titleStyle>
      <a:lvl1pPr algn="ctr" defTabSz="1219170" rtl="0" eaLnBrk="1" latinLnBrk="1"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1"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1"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1"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1"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ko-KR"/>
      </a:defPPr>
      <a:lvl1pPr marL="0" algn="l" defTabSz="1219170" rtl="0" eaLnBrk="1" latinLnBrk="1" hangingPunct="1">
        <a:defRPr sz="2400" kern="1200">
          <a:solidFill>
            <a:schemeClr val="tx1"/>
          </a:solidFill>
          <a:latin typeface="+mn-lt"/>
          <a:ea typeface="+mn-ea"/>
          <a:cs typeface="+mn-cs"/>
        </a:defRPr>
      </a:lvl1pPr>
      <a:lvl2pPr marL="609585" algn="l" defTabSz="1219170" rtl="0" eaLnBrk="1" latinLnBrk="1" hangingPunct="1">
        <a:defRPr sz="2400" kern="1200">
          <a:solidFill>
            <a:schemeClr val="tx1"/>
          </a:solidFill>
          <a:latin typeface="+mn-lt"/>
          <a:ea typeface="+mn-ea"/>
          <a:cs typeface="+mn-cs"/>
        </a:defRPr>
      </a:lvl2pPr>
      <a:lvl3pPr marL="1219170" algn="l" defTabSz="1219170" rtl="0" eaLnBrk="1" latinLnBrk="1" hangingPunct="1">
        <a:defRPr sz="2400" kern="1200">
          <a:solidFill>
            <a:schemeClr val="tx1"/>
          </a:solidFill>
          <a:latin typeface="+mn-lt"/>
          <a:ea typeface="+mn-ea"/>
          <a:cs typeface="+mn-cs"/>
        </a:defRPr>
      </a:lvl3pPr>
      <a:lvl4pPr marL="1828754" algn="l" defTabSz="1219170" rtl="0" eaLnBrk="1" latinLnBrk="1" hangingPunct="1">
        <a:defRPr sz="2400" kern="1200">
          <a:solidFill>
            <a:schemeClr val="tx1"/>
          </a:solidFill>
          <a:latin typeface="+mn-lt"/>
          <a:ea typeface="+mn-ea"/>
          <a:cs typeface="+mn-cs"/>
        </a:defRPr>
      </a:lvl4pPr>
      <a:lvl5pPr marL="2438339" algn="l" defTabSz="1219170" rtl="0" eaLnBrk="1" latinLnBrk="1" hangingPunct="1">
        <a:defRPr sz="2400" kern="1200">
          <a:solidFill>
            <a:schemeClr val="tx1"/>
          </a:solidFill>
          <a:latin typeface="+mn-lt"/>
          <a:ea typeface="+mn-ea"/>
          <a:cs typeface="+mn-cs"/>
        </a:defRPr>
      </a:lvl5pPr>
      <a:lvl6pPr marL="3047924" algn="l" defTabSz="1219170" rtl="0" eaLnBrk="1" latinLnBrk="1" hangingPunct="1">
        <a:defRPr sz="2400" kern="1200">
          <a:solidFill>
            <a:schemeClr val="tx1"/>
          </a:solidFill>
          <a:latin typeface="+mn-lt"/>
          <a:ea typeface="+mn-ea"/>
          <a:cs typeface="+mn-cs"/>
        </a:defRPr>
      </a:lvl6pPr>
      <a:lvl7pPr marL="3657509" algn="l" defTabSz="1219170" rtl="0" eaLnBrk="1" latinLnBrk="1" hangingPunct="1">
        <a:defRPr sz="2400" kern="1200">
          <a:solidFill>
            <a:schemeClr val="tx1"/>
          </a:solidFill>
          <a:latin typeface="+mn-lt"/>
          <a:ea typeface="+mn-ea"/>
          <a:cs typeface="+mn-cs"/>
        </a:defRPr>
      </a:lvl7pPr>
      <a:lvl8pPr marL="4267093" algn="l" defTabSz="1219170" rtl="0" eaLnBrk="1" latinLnBrk="1" hangingPunct="1">
        <a:defRPr sz="2400" kern="1200">
          <a:solidFill>
            <a:schemeClr val="tx1"/>
          </a:solidFill>
          <a:latin typeface="+mn-lt"/>
          <a:ea typeface="+mn-ea"/>
          <a:cs typeface="+mn-cs"/>
        </a:defRPr>
      </a:lvl8pPr>
      <a:lvl9pPr marL="4876678" algn="l" defTabSz="1219170" rtl="0" eaLnBrk="1" latinLnBrk="1"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タイトル 30"/>
          <p:cNvSpPr>
            <a:spLocks noGrp="1"/>
          </p:cNvSpPr>
          <p:nvPr>
            <p:ph type="title"/>
          </p:nvPr>
        </p:nvSpPr>
        <p:spPr>
          <a:xfrm>
            <a:off x="6326729" y="1079379"/>
            <a:ext cx="5327768" cy="2064657"/>
          </a:xfrm>
        </p:spPr>
        <p:txBody>
          <a:bodyPr>
            <a:normAutofit/>
          </a:bodyPr>
          <a:lstStyle/>
          <a:p>
            <a:r>
              <a:rPr kumimoji="1" lang="id-ID" altLang="ja-JP" sz="5400" b="1" dirty="0" smtClean="0">
                <a:solidFill>
                  <a:srgbClr val="00B0F0"/>
                </a:solidFill>
                <a:latin typeface="Tw Cen MT" panose="020B0602020104020603" pitchFamily="34" charset="0"/>
              </a:rPr>
              <a:t>OTONOMI </a:t>
            </a:r>
            <a:br>
              <a:rPr kumimoji="1" lang="id-ID" altLang="ja-JP" sz="5400" b="1" dirty="0" smtClean="0">
                <a:solidFill>
                  <a:srgbClr val="00B0F0"/>
                </a:solidFill>
                <a:latin typeface="Tw Cen MT" panose="020B0602020104020603" pitchFamily="34" charset="0"/>
              </a:rPr>
            </a:br>
            <a:r>
              <a:rPr kumimoji="1" lang="id-ID" altLang="ja-JP" sz="5400" b="1" dirty="0">
                <a:solidFill>
                  <a:srgbClr val="00B0F0"/>
                </a:solidFill>
                <a:latin typeface="Tw Cen MT" panose="020B0602020104020603" pitchFamily="34" charset="0"/>
              </a:rPr>
              <a:t>	</a:t>
            </a:r>
            <a:r>
              <a:rPr kumimoji="1" lang="id-ID" altLang="ja-JP" sz="5400" b="1" dirty="0" smtClean="0">
                <a:solidFill>
                  <a:srgbClr val="00B0F0"/>
                </a:solidFill>
                <a:latin typeface="Tw Cen MT" panose="020B0602020104020603" pitchFamily="34" charset="0"/>
              </a:rPr>
              <a:t>	DAERAH</a:t>
            </a:r>
            <a:endParaRPr kumimoji="1" lang="ja-JP" altLang="en-US" sz="5400" b="1" dirty="0">
              <a:solidFill>
                <a:srgbClr val="00B0F0"/>
              </a:solidFill>
              <a:latin typeface="Tw Cen MT" panose="020B0602020104020603" pitchFamily="34" charset="0"/>
            </a:endParaRPr>
          </a:p>
        </p:txBody>
      </p:sp>
      <p:sp>
        <p:nvSpPr>
          <p:cNvPr id="38" name="スライド番号プレースホルダー 37"/>
          <p:cNvSpPr>
            <a:spLocks noGrp="1"/>
          </p:cNvSpPr>
          <p:nvPr>
            <p:ph type="sldNum" sz="quarter" idx="4"/>
          </p:nvPr>
        </p:nvSpPr>
        <p:spPr/>
        <p:txBody>
          <a:bodyPr/>
          <a:lstStyle/>
          <a:p>
            <a:endParaRPr lang="ja-JP" altLang="en-US" dirty="0"/>
          </a:p>
        </p:txBody>
      </p:sp>
      <p:sp>
        <p:nvSpPr>
          <p:cNvPr id="3" name="TextBox 2"/>
          <p:cNvSpPr txBox="1"/>
          <p:nvPr/>
        </p:nvSpPr>
        <p:spPr>
          <a:xfrm>
            <a:off x="7001691" y="3144036"/>
            <a:ext cx="4423363" cy="647293"/>
          </a:xfrm>
          <a:prstGeom prst="rect">
            <a:avLst/>
          </a:prstGeom>
          <a:noFill/>
        </p:spPr>
        <p:txBody>
          <a:bodyPr wrap="square" rtlCol="0">
            <a:spAutoFit/>
          </a:bodyPr>
          <a:lstStyle/>
          <a:p>
            <a:pPr algn="ctr"/>
            <a:r>
              <a:rPr lang="id-ID" sz="3600" dirty="0" smtClean="0">
                <a:solidFill>
                  <a:srgbClr val="FFC000"/>
                </a:solidFill>
              </a:rPr>
              <a:t>KELOMPOK 6</a:t>
            </a:r>
            <a:endParaRPr lang="id-ID" sz="3600" dirty="0">
              <a:solidFill>
                <a:srgbClr val="FFC000"/>
              </a:solidFill>
            </a:endParaRPr>
          </a:p>
        </p:txBody>
      </p:sp>
      <p:sp>
        <p:nvSpPr>
          <p:cNvPr id="4" name="TextBox 3"/>
          <p:cNvSpPr txBox="1"/>
          <p:nvPr/>
        </p:nvSpPr>
        <p:spPr>
          <a:xfrm>
            <a:off x="6466114" y="3844888"/>
            <a:ext cx="5188383" cy="2862322"/>
          </a:xfrm>
          <a:prstGeom prst="rect">
            <a:avLst/>
          </a:prstGeom>
          <a:noFill/>
        </p:spPr>
        <p:txBody>
          <a:bodyPr wrap="square" rtlCol="0">
            <a:spAutoFit/>
          </a:bodyPr>
          <a:lstStyle/>
          <a:p>
            <a:r>
              <a:rPr lang="id-ID" sz="2400" dirty="0" smtClean="0">
                <a:solidFill>
                  <a:schemeClr val="accent6">
                    <a:lumMod val="75000"/>
                  </a:schemeClr>
                </a:solidFill>
              </a:rPr>
              <a:t>Nama Kelompok:</a:t>
            </a:r>
          </a:p>
          <a:p>
            <a:pPr marL="342900" indent="-342900">
              <a:buClr>
                <a:schemeClr val="bg1">
                  <a:lumMod val="50000"/>
                </a:schemeClr>
              </a:buClr>
              <a:buFont typeface="Wingdings" panose="05000000000000000000" pitchFamily="2" charset="2"/>
              <a:buChar char="Ø"/>
            </a:pPr>
            <a:r>
              <a:rPr lang="id-ID" sz="2000" dirty="0">
                <a:solidFill>
                  <a:schemeClr val="accent6">
                    <a:lumMod val="75000"/>
                  </a:schemeClr>
                </a:solidFill>
              </a:rPr>
              <a:t>Dita Ana Febriyanti (20190801423)</a:t>
            </a:r>
          </a:p>
          <a:p>
            <a:pPr marL="342900" indent="-342900">
              <a:buClr>
                <a:schemeClr val="bg1">
                  <a:lumMod val="50000"/>
                </a:schemeClr>
              </a:buClr>
              <a:buFont typeface="Wingdings" panose="05000000000000000000" pitchFamily="2" charset="2"/>
              <a:buChar char="Ø"/>
            </a:pPr>
            <a:r>
              <a:rPr lang="id-ID" sz="2000" dirty="0">
                <a:solidFill>
                  <a:schemeClr val="accent6">
                    <a:lumMod val="75000"/>
                  </a:schemeClr>
                </a:solidFill>
              </a:rPr>
              <a:t>Fajrina Azarine (20190102181)</a:t>
            </a:r>
          </a:p>
          <a:p>
            <a:pPr marL="342900" indent="-342900">
              <a:buClr>
                <a:schemeClr val="bg1">
                  <a:lumMod val="50000"/>
                </a:schemeClr>
              </a:buClr>
              <a:buFont typeface="Wingdings" panose="05000000000000000000" pitchFamily="2" charset="2"/>
              <a:buChar char="Ø"/>
            </a:pPr>
            <a:r>
              <a:rPr lang="id-ID" sz="2000" dirty="0">
                <a:solidFill>
                  <a:schemeClr val="accent6">
                    <a:lumMod val="75000"/>
                  </a:schemeClr>
                </a:solidFill>
              </a:rPr>
              <a:t>Itsna Puspita Utami(20190102193)</a:t>
            </a:r>
          </a:p>
          <a:p>
            <a:pPr marL="342900" indent="-342900">
              <a:buClr>
                <a:schemeClr val="bg1">
                  <a:lumMod val="50000"/>
                </a:schemeClr>
              </a:buClr>
              <a:buFont typeface="Wingdings" panose="05000000000000000000" pitchFamily="2" charset="2"/>
              <a:buChar char="Ø"/>
            </a:pPr>
            <a:r>
              <a:rPr lang="id-ID" sz="2000" dirty="0">
                <a:solidFill>
                  <a:schemeClr val="accent6">
                    <a:lumMod val="75000"/>
                  </a:schemeClr>
                </a:solidFill>
              </a:rPr>
              <a:t>Salsabilla Dwiyani Regita Cahyani(20190102286)</a:t>
            </a:r>
          </a:p>
          <a:p>
            <a:pPr marL="342900" indent="-342900">
              <a:buClr>
                <a:schemeClr val="bg1">
                  <a:lumMod val="50000"/>
                </a:schemeClr>
              </a:buClr>
              <a:buFont typeface="Wingdings" panose="05000000000000000000" pitchFamily="2" charset="2"/>
              <a:buChar char="Ø"/>
            </a:pPr>
            <a:r>
              <a:rPr lang="id-ID" sz="2000" dirty="0">
                <a:solidFill>
                  <a:schemeClr val="accent6">
                    <a:lumMod val="75000"/>
                  </a:schemeClr>
                </a:solidFill>
              </a:rPr>
              <a:t>Vivin Dwi Lestari (20190102183)</a:t>
            </a:r>
          </a:p>
          <a:p>
            <a:pPr>
              <a:buClr>
                <a:srgbClr val="0070C0"/>
              </a:buClr>
            </a:pPr>
            <a:endParaRPr lang="id-ID" dirty="0" smtClean="0"/>
          </a:p>
          <a:p>
            <a:endParaRPr lang="id-ID" dirty="0"/>
          </a:p>
        </p:txBody>
      </p:sp>
      <p:pic>
        <p:nvPicPr>
          <p:cNvPr id="7" name="Picture Placeholder 6"/>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20833" r="20833"/>
          <a:stretch>
            <a:fillRect/>
          </a:stretch>
        </p:blipFill>
        <p:spPr>
          <a:xfrm>
            <a:off x="0" y="0"/>
            <a:ext cx="6097286" cy="6858000"/>
          </a:xfrm>
        </p:spPr>
      </p:pic>
    </p:spTree>
    <p:extLst>
      <p:ext uri="{BB962C8B-B14F-4D97-AF65-F5344CB8AC3E}">
        <p14:creationId xmlns:p14="http://schemas.microsoft.com/office/powerpoint/2010/main" val="328440935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wipe(down)">
                                      <p:cBhvr>
                                        <p:cTn id="23" dur="580">
                                          <p:stCondLst>
                                            <p:cond delay="0"/>
                                          </p:stCondLst>
                                        </p:cTn>
                                        <p:tgtEl>
                                          <p:spTgt spid="4">
                                            <p:txEl>
                                              <p:pRg st="0" end="0"/>
                                            </p:txEl>
                                          </p:spTgt>
                                        </p:tgtEl>
                                      </p:cBhvr>
                                    </p:animEffect>
                                    <p:anim calcmode="lin" valueType="num">
                                      <p:cBhvr>
                                        <p:cTn id="24"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xEl>
                                              <p:pRg st="0" end="0"/>
                                            </p:txEl>
                                          </p:spTgt>
                                        </p:tgtEl>
                                      </p:cBhvr>
                                      <p:to x="100000" y="60000"/>
                                    </p:animScale>
                                    <p:animScale>
                                      <p:cBhvr>
                                        <p:cTn id="30" dur="166" decel="50000">
                                          <p:stCondLst>
                                            <p:cond delay="676"/>
                                          </p:stCondLst>
                                        </p:cTn>
                                        <p:tgtEl>
                                          <p:spTgt spid="4">
                                            <p:txEl>
                                              <p:pRg st="0" end="0"/>
                                            </p:txEl>
                                          </p:spTgt>
                                        </p:tgtEl>
                                      </p:cBhvr>
                                      <p:to x="100000" y="100000"/>
                                    </p:animScale>
                                    <p:animScale>
                                      <p:cBhvr>
                                        <p:cTn id="31" dur="26">
                                          <p:stCondLst>
                                            <p:cond delay="1312"/>
                                          </p:stCondLst>
                                        </p:cTn>
                                        <p:tgtEl>
                                          <p:spTgt spid="4">
                                            <p:txEl>
                                              <p:pRg st="0" end="0"/>
                                            </p:txEl>
                                          </p:spTgt>
                                        </p:tgtEl>
                                      </p:cBhvr>
                                      <p:to x="100000" y="80000"/>
                                    </p:animScale>
                                    <p:animScale>
                                      <p:cBhvr>
                                        <p:cTn id="32" dur="166" decel="50000">
                                          <p:stCondLst>
                                            <p:cond delay="1338"/>
                                          </p:stCondLst>
                                        </p:cTn>
                                        <p:tgtEl>
                                          <p:spTgt spid="4">
                                            <p:txEl>
                                              <p:pRg st="0" end="0"/>
                                            </p:txEl>
                                          </p:spTgt>
                                        </p:tgtEl>
                                      </p:cBhvr>
                                      <p:to x="100000" y="100000"/>
                                    </p:animScale>
                                    <p:animScale>
                                      <p:cBhvr>
                                        <p:cTn id="33" dur="26">
                                          <p:stCondLst>
                                            <p:cond delay="1642"/>
                                          </p:stCondLst>
                                        </p:cTn>
                                        <p:tgtEl>
                                          <p:spTgt spid="4">
                                            <p:txEl>
                                              <p:pRg st="0" end="0"/>
                                            </p:txEl>
                                          </p:spTgt>
                                        </p:tgtEl>
                                      </p:cBhvr>
                                      <p:to x="100000" y="90000"/>
                                    </p:animScale>
                                    <p:animScale>
                                      <p:cBhvr>
                                        <p:cTn id="34" dur="166" decel="50000">
                                          <p:stCondLst>
                                            <p:cond delay="1668"/>
                                          </p:stCondLst>
                                        </p:cTn>
                                        <p:tgtEl>
                                          <p:spTgt spid="4">
                                            <p:txEl>
                                              <p:pRg st="0" end="0"/>
                                            </p:txEl>
                                          </p:spTgt>
                                        </p:tgtEl>
                                      </p:cBhvr>
                                      <p:to x="100000" y="100000"/>
                                    </p:animScale>
                                    <p:animScale>
                                      <p:cBhvr>
                                        <p:cTn id="35" dur="26">
                                          <p:stCondLst>
                                            <p:cond delay="1808"/>
                                          </p:stCondLst>
                                        </p:cTn>
                                        <p:tgtEl>
                                          <p:spTgt spid="4">
                                            <p:txEl>
                                              <p:pRg st="0" end="0"/>
                                            </p:txEl>
                                          </p:spTgt>
                                        </p:tgtEl>
                                      </p:cBhvr>
                                      <p:to x="100000" y="95000"/>
                                    </p:animScale>
                                    <p:animScale>
                                      <p:cBhvr>
                                        <p:cTn id="36" dur="166" decel="50000">
                                          <p:stCondLst>
                                            <p:cond delay="1834"/>
                                          </p:stCondLst>
                                        </p:cTn>
                                        <p:tgtEl>
                                          <p:spTgt spid="4">
                                            <p:txEl>
                                              <p:pRg st="0" end="0"/>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4">
                                            <p:txEl>
                                              <p:pRg st="1" end="1"/>
                                            </p:txEl>
                                          </p:spTgt>
                                        </p:tgtEl>
                                        <p:attrNameLst>
                                          <p:attrName>style.visibility</p:attrName>
                                        </p:attrNameLst>
                                      </p:cBhvr>
                                      <p:to>
                                        <p:strVal val="visible"/>
                                      </p:to>
                                    </p:set>
                                    <p:animEffect transition="in" filter="wipe(down)">
                                      <p:cBhvr>
                                        <p:cTn id="39" dur="580">
                                          <p:stCondLst>
                                            <p:cond delay="0"/>
                                          </p:stCondLst>
                                        </p:cTn>
                                        <p:tgtEl>
                                          <p:spTgt spid="4">
                                            <p:txEl>
                                              <p:pRg st="1" end="1"/>
                                            </p:txEl>
                                          </p:spTgt>
                                        </p:tgtEl>
                                      </p:cBhvr>
                                    </p:animEffect>
                                    <p:anim calcmode="lin" valueType="num">
                                      <p:cBhvr>
                                        <p:cTn id="40"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txEl>
                                              <p:pRg st="1" end="1"/>
                                            </p:txEl>
                                          </p:spTgt>
                                        </p:tgtEl>
                                      </p:cBhvr>
                                      <p:to x="100000" y="60000"/>
                                    </p:animScale>
                                    <p:animScale>
                                      <p:cBhvr>
                                        <p:cTn id="46" dur="166" decel="50000">
                                          <p:stCondLst>
                                            <p:cond delay="676"/>
                                          </p:stCondLst>
                                        </p:cTn>
                                        <p:tgtEl>
                                          <p:spTgt spid="4">
                                            <p:txEl>
                                              <p:pRg st="1" end="1"/>
                                            </p:txEl>
                                          </p:spTgt>
                                        </p:tgtEl>
                                      </p:cBhvr>
                                      <p:to x="100000" y="100000"/>
                                    </p:animScale>
                                    <p:animScale>
                                      <p:cBhvr>
                                        <p:cTn id="47" dur="26">
                                          <p:stCondLst>
                                            <p:cond delay="1312"/>
                                          </p:stCondLst>
                                        </p:cTn>
                                        <p:tgtEl>
                                          <p:spTgt spid="4">
                                            <p:txEl>
                                              <p:pRg st="1" end="1"/>
                                            </p:txEl>
                                          </p:spTgt>
                                        </p:tgtEl>
                                      </p:cBhvr>
                                      <p:to x="100000" y="80000"/>
                                    </p:animScale>
                                    <p:animScale>
                                      <p:cBhvr>
                                        <p:cTn id="48" dur="166" decel="50000">
                                          <p:stCondLst>
                                            <p:cond delay="1338"/>
                                          </p:stCondLst>
                                        </p:cTn>
                                        <p:tgtEl>
                                          <p:spTgt spid="4">
                                            <p:txEl>
                                              <p:pRg st="1" end="1"/>
                                            </p:txEl>
                                          </p:spTgt>
                                        </p:tgtEl>
                                      </p:cBhvr>
                                      <p:to x="100000" y="100000"/>
                                    </p:animScale>
                                    <p:animScale>
                                      <p:cBhvr>
                                        <p:cTn id="49" dur="26">
                                          <p:stCondLst>
                                            <p:cond delay="1642"/>
                                          </p:stCondLst>
                                        </p:cTn>
                                        <p:tgtEl>
                                          <p:spTgt spid="4">
                                            <p:txEl>
                                              <p:pRg st="1" end="1"/>
                                            </p:txEl>
                                          </p:spTgt>
                                        </p:tgtEl>
                                      </p:cBhvr>
                                      <p:to x="100000" y="90000"/>
                                    </p:animScale>
                                    <p:animScale>
                                      <p:cBhvr>
                                        <p:cTn id="50" dur="166" decel="50000">
                                          <p:stCondLst>
                                            <p:cond delay="1668"/>
                                          </p:stCondLst>
                                        </p:cTn>
                                        <p:tgtEl>
                                          <p:spTgt spid="4">
                                            <p:txEl>
                                              <p:pRg st="1" end="1"/>
                                            </p:txEl>
                                          </p:spTgt>
                                        </p:tgtEl>
                                      </p:cBhvr>
                                      <p:to x="100000" y="100000"/>
                                    </p:animScale>
                                    <p:animScale>
                                      <p:cBhvr>
                                        <p:cTn id="51" dur="26">
                                          <p:stCondLst>
                                            <p:cond delay="1808"/>
                                          </p:stCondLst>
                                        </p:cTn>
                                        <p:tgtEl>
                                          <p:spTgt spid="4">
                                            <p:txEl>
                                              <p:pRg st="1" end="1"/>
                                            </p:txEl>
                                          </p:spTgt>
                                        </p:tgtEl>
                                      </p:cBhvr>
                                      <p:to x="100000" y="95000"/>
                                    </p:animScale>
                                    <p:animScale>
                                      <p:cBhvr>
                                        <p:cTn id="52" dur="166" decel="50000">
                                          <p:stCondLst>
                                            <p:cond delay="1834"/>
                                          </p:stCondLst>
                                        </p:cTn>
                                        <p:tgtEl>
                                          <p:spTgt spid="4">
                                            <p:txEl>
                                              <p:pRg st="1" end="1"/>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Effect transition="in" filter="wipe(down)">
                                      <p:cBhvr>
                                        <p:cTn id="55" dur="580">
                                          <p:stCondLst>
                                            <p:cond delay="0"/>
                                          </p:stCondLst>
                                        </p:cTn>
                                        <p:tgtEl>
                                          <p:spTgt spid="4">
                                            <p:txEl>
                                              <p:pRg st="2" end="2"/>
                                            </p:txEl>
                                          </p:spTgt>
                                        </p:tgtEl>
                                      </p:cBhvr>
                                    </p:animEffect>
                                    <p:anim calcmode="lin" valueType="num">
                                      <p:cBhvr>
                                        <p:cTn id="56"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4">
                                            <p:txEl>
                                              <p:pRg st="2" end="2"/>
                                            </p:txEl>
                                          </p:spTgt>
                                        </p:tgtEl>
                                      </p:cBhvr>
                                      <p:to x="100000" y="60000"/>
                                    </p:animScale>
                                    <p:animScale>
                                      <p:cBhvr>
                                        <p:cTn id="62" dur="166" decel="50000">
                                          <p:stCondLst>
                                            <p:cond delay="676"/>
                                          </p:stCondLst>
                                        </p:cTn>
                                        <p:tgtEl>
                                          <p:spTgt spid="4">
                                            <p:txEl>
                                              <p:pRg st="2" end="2"/>
                                            </p:txEl>
                                          </p:spTgt>
                                        </p:tgtEl>
                                      </p:cBhvr>
                                      <p:to x="100000" y="100000"/>
                                    </p:animScale>
                                    <p:animScale>
                                      <p:cBhvr>
                                        <p:cTn id="63" dur="26">
                                          <p:stCondLst>
                                            <p:cond delay="1312"/>
                                          </p:stCondLst>
                                        </p:cTn>
                                        <p:tgtEl>
                                          <p:spTgt spid="4">
                                            <p:txEl>
                                              <p:pRg st="2" end="2"/>
                                            </p:txEl>
                                          </p:spTgt>
                                        </p:tgtEl>
                                      </p:cBhvr>
                                      <p:to x="100000" y="80000"/>
                                    </p:animScale>
                                    <p:animScale>
                                      <p:cBhvr>
                                        <p:cTn id="64" dur="166" decel="50000">
                                          <p:stCondLst>
                                            <p:cond delay="1338"/>
                                          </p:stCondLst>
                                        </p:cTn>
                                        <p:tgtEl>
                                          <p:spTgt spid="4">
                                            <p:txEl>
                                              <p:pRg st="2" end="2"/>
                                            </p:txEl>
                                          </p:spTgt>
                                        </p:tgtEl>
                                      </p:cBhvr>
                                      <p:to x="100000" y="100000"/>
                                    </p:animScale>
                                    <p:animScale>
                                      <p:cBhvr>
                                        <p:cTn id="65" dur="26">
                                          <p:stCondLst>
                                            <p:cond delay="1642"/>
                                          </p:stCondLst>
                                        </p:cTn>
                                        <p:tgtEl>
                                          <p:spTgt spid="4">
                                            <p:txEl>
                                              <p:pRg st="2" end="2"/>
                                            </p:txEl>
                                          </p:spTgt>
                                        </p:tgtEl>
                                      </p:cBhvr>
                                      <p:to x="100000" y="90000"/>
                                    </p:animScale>
                                    <p:animScale>
                                      <p:cBhvr>
                                        <p:cTn id="66" dur="166" decel="50000">
                                          <p:stCondLst>
                                            <p:cond delay="1668"/>
                                          </p:stCondLst>
                                        </p:cTn>
                                        <p:tgtEl>
                                          <p:spTgt spid="4">
                                            <p:txEl>
                                              <p:pRg st="2" end="2"/>
                                            </p:txEl>
                                          </p:spTgt>
                                        </p:tgtEl>
                                      </p:cBhvr>
                                      <p:to x="100000" y="100000"/>
                                    </p:animScale>
                                    <p:animScale>
                                      <p:cBhvr>
                                        <p:cTn id="67" dur="26">
                                          <p:stCondLst>
                                            <p:cond delay="1808"/>
                                          </p:stCondLst>
                                        </p:cTn>
                                        <p:tgtEl>
                                          <p:spTgt spid="4">
                                            <p:txEl>
                                              <p:pRg st="2" end="2"/>
                                            </p:txEl>
                                          </p:spTgt>
                                        </p:tgtEl>
                                      </p:cBhvr>
                                      <p:to x="100000" y="95000"/>
                                    </p:animScale>
                                    <p:animScale>
                                      <p:cBhvr>
                                        <p:cTn id="68" dur="166" decel="50000">
                                          <p:stCondLst>
                                            <p:cond delay="1834"/>
                                          </p:stCondLst>
                                        </p:cTn>
                                        <p:tgtEl>
                                          <p:spTgt spid="4">
                                            <p:txEl>
                                              <p:pRg st="2" end="2"/>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4">
                                            <p:txEl>
                                              <p:pRg st="3" end="3"/>
                                            </p:txEl>
                                          </p:spTgt>
                                        </p:tgtEl>
                                        <p:attrNameLst>
                                          <p:attrName>style.visibility</p:attrName>
                                        </p:attrNameLst>
                                      </p:cBhvr>
                                      <p:to>
                                        <p:strVal val="visible"/>
                                      </p:to>
                                    </p:set>
                                    <p:animEffect transition="in" filter="wipe(down)">
                                      <p:cBhvr>
                                        <p:cTn id="71" dur="580">
                                          <p:stCondLst>
                                            <p:cond delay="0"/>
                                          </p:stCondLst>
                                        </p:cTn>
                                        <p:tgtEl>
                                          <p:spTgt spid="4">
                                            <p:txEl>
                                              <p:pRg st="3" end="3"/>
                                            </p:txEl>
                                          </p:spTgt>
                                        </p:tgtEl>
                                      </p:cBhvr>
                                    </p:animEffect>
                                    <p:anim calcmode="lin" valueType="num">
                                      <p:cBhvr>
                                        <p:cTn id="72"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4">
                                            <p:txEl>
                                              <p:pRg st="3" end="3"/>
                                            </p:txEl>
                                          </p:spTgt>
                                        </p:tgtEl>
                                      </p:cBhvr>
                                      <p:to x="100000" y="60000"/>
                                    </p:animScale>
                                    <p:animScale>
                                      <p:cBhvr>
                                        <p:cTn id="78" dur="166" decel="50000">
                                          <p:stCondLst>
                                            <p:cond delay="676"/>
                                          </p:stCondLst>
                                        </p:cTn>
                                        <p:tgtEl>
                                          <p:spTgt spid="4">
                                            <p:txEl>
                                              <p:pRg st="3" end="3"/>
                                            </p:txEl>
                                          </p:spTgt>
                                        </p:tgtEl>
                                      </p:cBhvr>
                                      <p:to x="100000" y="100000"/>
                                    </p:animScale>
                                    <p:animScale>
                                      <p:cBhvr>
                                        <p:cTn id="79" dur="26">
                                          <p:stCondLst>
                                            <p:cond delay="1312"/>
                                          </p:stCondLst>
                                        </p:cTn>
                                        <p:tgtEl>
                                          <p:spTgt spid="4">
                                            <p:txEl>
                                              <p:pRg st="3" end="3"/>
                                            </p:txEl>
                                          </p:spTgt>
                                        </p:tgtEl>
                                      </p:cBhvr>
                                      <p:to x="100000" y="80000"/>
                                    </p:animScale>
                                    <p:animScale>
                                      <p:cBhvr>
                                        <p:cTn id="80" dur="166" decel="50000">
                                          <p:stCondLst>
                                            <p:cond delay="1338"/>
                                          </p:stCondLst>
                                        </p:cTn>
                                        <p:tgtEl>
                                          <p:spTgt spid="4">
                                            <p:txEl>
                                              <p:pRg st="3" end="3"/>
                                            </p:txEl>
                                          </p:spTgt>
                                        </p:tgtEl>
                                      </p:cBhvr>
                                      <p:to x="100000" y="100000"/>
                                    </p:animScale>
                                    <p:animScale>
                                      <p:cBhvr>
                                        <p:cTn id="81" dur="26">
                                          <p:stCondLst>
                                            <p:cond delay="1642"/>
                                          </p:stCondLst>
                                        </p:cTn>
                                        <p:tgtEl>
                                          <p:spTgt spid="4">
                                            <p:txEl>
                                              <p:pRg st="3" end="3"/>
                                            </p:txEl>
                                          </p:spTgt>
                                        </p:tgtEl>
                                      </p:cBhvr>
                                      <p:to x="100000" y="90000"/>
                                    </p:animScale>
                                    <p:animScale>
                                      <p:cBhvr>
                                        <p:cTn id="82" dur="166" decel="50000">
                                          <p:stCondLst>
                                            <p:cond delay="1668"/>
                                          </p:stCondLst>
                                        </p:cTn>
                                        <p:tgtEl>
                                          <p:spTgt spid="4">
                                            <p:txEl>
                                              <p:pRg st="3" end="3"/>
                                            </p:txEl>
                                          </p:spTgt>
                                        </p:tgtEl>
                                      </p:cBhvr>
                                      <p:to x="100000" y="100000"/>
                                    </p:animScale>
                                    <p:animScale>
                                      <p:cBhvr>
                                        <p:cTn id="83" dur="26">
                                          <p:stCondLst>
                                            <p:cond delay="1808"/>
                                          </p:stCondLst>
                                        </p:cTn>
                                        <p:tgtEl>
                                          <p:spTgt spid="4">
                                            <p:txEl>
                                              <p:pRg st="3" end="3"/>
                                            </p:txEl>
                                          </p:spTgt>
                                        </p:tgtEl>
                                      </p:cBhvr>
                                      <p:to x="100000" y="95000"/>
                                    </p:animScale>
                                    <p:animScale>
                                      <p:cBhvr>
                                        <p:cTn id="84" dur="166" decel="50000">
                                          <p:stCondLst>
                                            <p:cond delay="1834"/>
                                          </p:stCondLst>
                                        </p:cTn>
                                        <p:tgtEl>
                                          <p:spTgt spid="4">
                                            <p:txEl>
                                              <p:pRg st="3" end="3"/>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4">
                                            <p:txEl>
                                              <p:pRg st="4" end="4"/>
                                            </p:txEl>
                                          </p:spTgt>
                                        </p:tgtEl>
                                        <p:attrNameLst>
                                          <p:attrName>style.visibility</p:attrName>
                                        </p:attrNameLst>
                                      </p:cBhvr>
                                      <p:to>
                                        <p:strVal val="visible"/>
                                      </p:to>
                                    </p:set>
                                    <p:animEffect transition="in" filter="wipe(down)">
                                      <p:cBhvr>
                                        <p:cTn id="87" dur="580">
                                          <p:stCondLst>
                                            <p:cond delay="0"/>
                                          </p:stCondLst>
                                        </p:cTn>
                                        <p:tgtEl>
                                          <p:spTgt spid="4">
                                            <p:txEl>
                                              <p:pRg st="4" end="4"/>
                                            </p:txEl>
                                          </p:spTgt>
                                        </p:tgtEl>
                                      </p:cBhvr>
                                    </p:animEffect>
                                    <p:anim calcmode="lin" valueType="num">
                                      <p:cBhvr>
                                        <p:cTn id="88" dur="1822" tmFilter="0,0; 0.14,0.36; 0.43,0.73; 0.71,0.91; 1.0,1.0">
                                          <p:stCondLst>
                                            <p:cond delay="0"/>
                                          </p:stCondLst>
                                        </p:cTn>
                                        <p:tgtEl>
                                          <p:spTgt spid="4">
                                            <p:txEl>
                                              <p:pRg st="4" end="4"/>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4">
                                            <p:txEl>
                                              <p:pRg st="4" end="4"/>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4">
                                            <p:txEl>
                                              <p:pRg st="4" end="4"/>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4">
                                            <p:txEl>
                                              <p:pRg st="4" end="4"/>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4">
                                            <p:txEl>
                                              <p:pRg st="4" end="4"/>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4">
                                            <p:txEl>
                                              <p:pRg st="4" end="4"/>
                                            </p:txEl>
                                          </p:spTgt>
                                        </p:tgtEl>
                                      </p:cBhvr>
                                      <p:to x="100000" y="60000"/>
                                    </p:animScale>
                                    <p:animScale>
                                      <p:cBhvr>
                                        <p:cTn id="94" dur="166" decel="50000">
                                          <p:stCondLst>
                                            <p:cond delay="676"/>
                                          </p:stCondLst>
                                        </p:cTn>
                                        <p:tgtEl>
                                          <p:spTgt spid="4">
                                            <p:txEl>
                                              <p:pRg st="4" end="4"/>
                                            </p:txEl>
                                          </p:spTgt>
                                        </p:tgtEl>
                                      </p:cBhvr>
                                      <p:to x="100000" y="100000"/>
                                    </p:animScale>
                                    <p:animScale>
                                      <p:cBhvr>
                                        <p:cTn id="95" dur="26">
                                          <p:stCondLst>
                                            <p:cond delay="1312"/>
                                          </p:stCondLst>
                                        </p:cTn>
                                        <p:tgtEl>
                                          <p:spTgt spid="4">
                                            <p:txEl>
                                              <p:pRg st="4" end="4"/>
                                            </p:txEl>
                                          </p:spTgt>
                                        </p:tgtEl>
                                      </p:cBhvr>
                                      <p:to x="100000" y="80000"/>
                                    </p:animScale>
                                    <p:animScale>
                                      <p:cBhvr>
                                        <p:cTn id="96" dur="166" decel="50000">
                                          <p:stCondLst>
                                            <p:cond delay="1338"/>
                                          </p:stCondLst>
                                        </p:cTn>
                                        <p:tgtEl>
                                          <p:spTgt spid="4">
                                            <p:txEl>
                                              <p:pRg st="4" end="4"/>
                                            </p:txEl>
                                          </p:spTgt>
                                        </p:tgtEl>
                                      </p:cBhvr>
                                      <p:to x="100000" y="100000"/>
                                    </p:animScale>
                                    <p:animScale>
                                      <p:cBhvr>
                                        <p:cTn id="97" dur="26">
                                          <p:stCondLst>
                                            <p:cond delay="1642"/>
                                          </p:stCondLst>
                                        </p:cTn>
                                        <p:tgtEl>
                                          <p:spTgt spid="4">
                                            <p:txEl>
                                              <p:pRg st="4" end="4"/>
                                            </p:txEl>
                                          </p:spTgt>
                                        </p:tgtEl>
                                      </p:cBhvr>
                                      <p:to x="100000" y="90000"/>
                                    </p:animScale>
                                    <p:animScale>
                                      <p:cBhvr>
                                        <p:cTn id="98" dur="166" decel="50000">
                                          <p:stCondLst>
                                            <p:cond delay="1668"/>
                                          </p:stCondLst>
                                        </p:cTn>
                                        <p:tgtEl>
                                          <p:spTgt spid="4">
                                            <p:txEl>
                                              <p:pRg st="4" end="4"/>
                                            </p:txEl>
                                          </p:spTgt>
                                        </p:tgtEl>
                                      </p:cBhvr>
                                      <p:to x="100000" y="100000"/>
                                    </p:animScale>
                                    <p:animScale>
                                      <p:cBhvr>
                                        <p:cTn id="99" dur="26">
                                          <p:stCondLst>
                                            <p:cond delay="1808"/>
                                          </p:stCondLst>
                                        </p:cTn>
                                        <p:tgtEl>
                                          <p:spTgt spid="4">
                                            <p:txEl>
                                              <p:pRg st="4" end="4"/>
                                            </p:txEl>
                                          </p:spTgt>
                                        </p:tgtEl>
                                      </p:cBhvr>
                                      <p:to x="100000" y="95000"/>
                                    </p:animScale>
                                    <p:animScale>
                                      <p:cBhvr>
                                        <p:cTn id="100" dur="166" decel="50000">
                                          <p:stCondLst>
                                            <p:cond delay="1834"/>
                                          </p:stCondLst>
                                        </p:cTn>
                                        <p:tgtEl>
                                          <p:spTgt spid="4">
                                            <p:txEl>
                                              <p:pRg st="4" end="4"/>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4">
                                            <p:txEl>
                                              <p:pRg st="5" end="5"/>
                                            </p:txEl>
                                          </p:spTgt>
                                        </p:tgtEl>
                                        <p:attrNameLst>
                                          <p:attrName>style.visibility</p:attrName>
                                        </p:attrNameLst>
                                      </p:cBhvr>
                                      <p:to>
                                        <p:strVal val="visible"/>
                                      </p:to>
                                    </p:set>
                                    <p:animEffect transition="in" filter="wipe(down)">
                                      <p:cBhvr>
                                        <p:cTn id="103" dur="580">
                                          <p:stCondLst>
                                            <p:cond delay="0"/>
                                          </p:stCondLst>
                                        </p:cTn>
                                        <p:tgtEl>
                                          <p:spTgt spid="4">
                                            <p:txEl>
                                              <p:pRg st="5" end="5"/>
                                            </p:txEl>
                                          </p:spTgt>
                                        </p:tgtEl>
                                      </p:cBhvr>
                                    </p:animEffect>
                                    <p:anim calcmode="lin" valueType="num">
                                      <p:cBhvr>
                                        <p:cTn id="104" dur="1822" tmFilter="0,0; 0.14,0.36; 0.43,0.73; 0.71,0.91; 1.0,1.0">
                                          <p:stCondLst>
                                            <p:cond delay="0"/>
                                          </p:stCondLst>
                                        </p:cTn>
                                        <p:tgtEl>
                                          <p:spTgt spid="4">
                                            <p:txEl>
                                              <p:pRg st="5" end="5"/>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
                                            <p:txEl>
                                              <p:pRg st="5" end="5"/>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
                                            <p:txEl>
                                              <p:pRg st="5" end="5"/>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
                                            <p:txEl>
                                              <p:pRg st="5" end="5"/>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
                                            <p:txEl>
                                              <p:pRg st="5" end="5"/>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4">
                                            <p:txEl>
                                              <p:pRg st="5" end="5"/>
                                            </p:txEl>
                                          </p:spTgt>
                                        </p:tgtEl>
                                      </p:cBhvr>
                                      <p:to x="100000" y="60000"/>
                                    </p:animScale>
                                    <p:animScale>
                                      <p:cBhvr>
                                        <p:cTn id="110" dur="166" decel="50000">
                                          <p:stCondLst>
                                            <p:cond delay="676"/>
                                          </p:stCondLst>
                                        </p:cTn>
                                        <p:tgtEl>
                                          <p:spTgt spid="4">
                                            <p:txEl>
                                              <p:pRg st="5" end="5"/>
                                            </p:txEl>
                                          </p:spTgt>
                                        </p:tgtEl>
                                      </p:cBhvr>
                                      <p:to x="100000" y="100000"/>
                                    </p:animScale>
                                    <p:animScale>
                                      <p:cBhvr>
                                        <p:cTn id="111" dur="26">
                                          <p:stCondLst>
                                            <p:cond delay="1312"/>
                                          </p:stCondLst>
                                        </p:cTn>
                                        <p:tgtEl>
                                          <p:spTgt spid="4">
                                            <p:txEl>
                                              <p:pRg st="5" end="5"/>
                                            </p:txEl>
                                          </p:spTgt>
                                        </p:tgtEl>
                                      </p:cBhvr>
                                      <p:to x="100000" y="80000"/>
                                    </p:animScale>
                                    <p:animScale>
                                      <p:cBhvr>
                                        <p:cTn id="112" dur="166" decel="50000">
                                          <p:stCondLst>
                                            <p:cond delay="1338"/>
                                          </p:stCondLst>
                                        </p:cTn>
                                        <p:tgtEl>
                                          <p:spTgt spid="4">
                                            <p:txEl>
                                              <p:pRg st="5" end="5"/>
                                            </p:txEl>
                                          </p:spTgt>
                                        </p:tgtEl>
                                      </p:cBhvr>
                                      <p:to x="100000" y="100000"/>
                                    </p:animScale>
                                    <p:animScale>
                                      <p:cBhvr>
                                        <p:cTn id="113" dur="26">
                                          <p:stCondLst>
                                            <p:cond delay="1642"/>
                                          </p:stCondLst>
                                        </p:cTn>
                                        <p:tgtEl>
                                          <p:spTgt spid="4">
                                            <p:txEl>
                                              <p:pRg st="5" end="5"/>
                                            </p:txEl>
                                          </p:spTgt>
                                        </p:tgtEl>
                                      </p:cBhvr>
                                      <p:to x="100000" y="90000"/>
                                    </p:animScale>
                                    <p:animScale>
                                      <p:cBhvr>
                                        <p:cTn id="114" dur="166" decel="50000">
                                          <p:stCondLst>
                                            <p:cond delay="1668"/>
                                          </p:stCondLst>
                                        </p:cTn>
                                        <p:tgtEl>
                                          <p:spTgt spid="4">
                                            <p:txEl>
                                              <p:pRg st="5" end="5"/>
                                            </p:txEl>
                                          </p:spTgt>
                                        </p:tgtEl>
                                      </p:cBhvr>
                                      <p:to x="100000" y="100000"/>
                                    </p:animScale>
                                    <p:animScale>
                                      <p:cBhvr>
                                        <p:cTn id="115" dur="26">
                                          <p:stCondLst>
                                            <p:cond delay="1808"/>
                                          </p:stCondLst>
                                        </p:cTn>
                                        <p:tgtEl>
                                          <p:spTgt spid="4">
                                            <p:txEl>
                                              <p:pRg st="5" end="5"/>
                                            </p:txEl>
                                          </p:spTgt>
                                        </p:tgtEl>
                                      </p:cBhvr>
                                      <p:to x="100000" y="95000"/>
                                    </p:animScale>
                                    <p:animScale>
                                      <p:cBhvr>
                                        <p:cTn id="116" dur="166" decel="50000">
                                          <p:stCondLst>
                                            <p:cond delay="1834"/>
                                          </p:stCondLst>
                                        </p:cTn>
                                        <p:tgtEl>
                                          <p:spTgt spid="4">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プレースホルダー 32"/>
          <p:cNvSpPr>
            <a:spLocks noGrp="1"/>
          </p:cNvSpPr>
          <p:nvPr>
            <p:ph type="body" sz="quarter" idx="25"/>
          </p:nvPr>
        </p:nvSpPr>
        <p:spPr/>
        <p:txBody>
          <a:bodyPr/>
          <a:lstStyle/>
          <a:p>
            <a:pPr algn="l"/>
            <a:r>
              <a:rPr lang="id-ID" altLang="ja-JP" sz="2400" dirty="0">
                <a:latin typeface="Book Antiqua" panose="02040602050305030304" pitchFamily="18" charset="0"/>
              </a:rPr>
              <a:t>Asas dekosentrasi</a:t>
            </a:r>
            <a:endParaRPr kumimoji="1" lang="ja-JP" altLang="en-US" sz="2400" dirty="0">
              <a:latin typeface="Book Antiqua" panose="02040602050305030304" pitchFamily="18" charset="0"/>
            </a:endParaRPr>
          </a:p>
        </p:txBody>
      </p:sp>
      <p:sp>
        <p:nvSpPr>
          <p:cNvPr id="34" name="テキスト プレースホルダー 33"/>
          <p:cNvSpPr>
            <a:spLocks noGrp="1"/>
          </p:cNvSpPr>
          <p:nvPr>
            <p:ph type="body" sz="quarter" idx="26"/>
          </p:nvPr>
        </p:nvSpPr>
        <p:spPr>
          <a:xfrm>
            <a:off x="6372527" y="3441729"/>
            <a:ext cx="4717840" cy="1130516"/>
          </a:xfrm>
        </p:spPr>
        <p:txBody>
          <a:bodyPr/>
          <a:lstStyle/>
          <a:p>
            <a:r>
              <a:rPr lang="id-ID" altLang="ja-JP" sz="1600" dirty="0">
                <a:solidFill>
                  <a:schemeClr val="accent3">
                    <a:lumMod val="75000"/>
                  </a:schemeClr>
                </a:solidFill>
              </a:rPr>
              <a:t>Pemberian wewenang oleh pemerintah pusat kepada alat-alat kelengkapan pemerintah pusat yang ada di daerah untuk menyelenggarakan suatu urusan.</a:t>
            </a:r>
            <a:endParaRPr kumimoji="1" lang="ja-JP" altLang="en-US" sz="1600" dirty="0">
              <a:solidFill>
                <a:schemeClr val="accent3">
                  <a:lumMod val="75000"/>
                </a:schemeClr>
              </a:solidFill>
            </a:endParaRPr>
          </a:p>
        </p:txBody>
      </p:sp>
      <p:sp>
        <p:nvSpPr>
          <p:cNvPr id="29" name="タイトル 28"/>
          <p:cNvSpPr>
            <a:spLocks noGrp="1"/>
          </p:cNvSpPr>
          <p:nvPr>
            <p:ph type="title"/>
          </p:nvPr>
        </p:nvSpPr>
        <p:spPr/>
        <p:txBody>
          <a:bodyPr/>
          <a:lstStyle/>
          <a:p>
            <a:r>
              <a:rPr lang="id-ID" altLang="ja-JP" dirty="0" smtClean="0">
                <a:solidFill>
                  <a:schemeClr val="bg2">
                    <a:lumMod val="90000"/>
                  </a:schemeClr>
                </a:solidFill>
              </a:rPr>
              <a:t>Asas Otonomi Daerah</a:t>
            </a:r>
            <a:endParaRPr kumimoji="1" lang="ja-JP" altLang="en-US" dirty="0">
              <a:solidFill>
                <a:schemeClr val="bg2">
                  <a:lumMod val="90000"/>
                </a:schemeClr>
              </a:solidFill>
              <a:latin typeface="Route 159 Bold" pitchFamily="50" charset="0"/>
            </a:endParaRPr>
          </a:p>
        </p:txBody>
      </p:sp>
      <p:sp>
        <p:nvSpPr>
          <p:cNvPr id="30" name="テキスト プレースホルダー 29"/>
          <p:cNvSpPr>
            <a:spLocks noGrp="1"/>
          </p:cNvSpPr>
          <p:nvPr>
            <p:ph type="body" sz="quarter" idx="13"/>
          </p:nvPr>
        </p:nvSpPr>
        <p:spPr>
          <a:xfrm>
            <a:off x="2048598" y="963213"/>
            <a:ext cx="9553890" cy="336037"/>
          </a:xfrm>
        </p:spPr>
        <p:txBody>
          <a:bodyPr>
            <a:noAutofit/>
          </a:bodyPr>
          <a:lstStyle/>
          <a:p>
            <a:r>
              <a:rPr lang="id-ID" altLang="ja-JP" i="0" dirty="0">
                <a:solidFill>
                  <a:schemeClr val="accent5">
                    <a:lumMod val="60000"/>
                    <a:lumOff val="40000"/>
                  </a:schemeClr>
                </a:solidFill>
              </a:rPr>
              <a:t>Penyelenggaraan otonomi daerah menggunakan 3 asas yaitu:</a:t>
            </a:r>
            <a:endParaRPr kumimoji="1" lang="ja-JP" altLang="en-US" i="0" dirty="0">
              <a:solidFill>
                <a:schemeClr val="accent5">
                  <a:lumMod val="60000"/>
                  <a:lumOff val="40000"/>
                </a:schemeClr>
              </a:solidFill>
            </a:endParaRPr>
          </a:p>
        </p:txBody>
      </p:sp>
      <p:sp>
        <p:nvSpPr>
          <p:cNvPr id="31" name="テキスト プレースホルダー 30"/>
          <p:cNvSpPr>
            <a:spLocks noGrp="1"/>
          </p:cNvSpPr>
          <p:nvPr>
            <p:ph type="body" sz="quarter" idx="21"/>
          </p:nvPr>
        </p:nvSpPr>
        <p:spPr>
          <a:xfrm>
            <a:off x="891026" y="4760098"/>
            <a:ext cx="3501857" cy="480053"/>
          </a:xfrm>
        </p:spPr>
        <p:txBody>
          <a:bodyPr/>
          <a:lstStyle/>
          <a:p>
            <a:pPr algn="l"/>
            <a:r>
              <a:rPr lang="id-ID" altLang="ja-JP" sz="2000" dirty="0">
                <a:latin typeface="Book Antiqua" panose="02040602050305030304" pitchFamily="18" charset="0"/>
              </a:rPr>
              <a:t>Asas tugas pembantuan</a:t>
            </a:r>
            <a:endParaRPr kumimoji="1" lang="ja-JP" altLang="en-US" sz="2000" dirty="0">
              <a:latin typeface="Book Antiqua" panose="02040602050305030304" pitchFamily="18" charset="0"/>
            </a:endParaRPr>
          </a:p>
        </p:txBody>
      </p:sp>
      <p:sp>
        <p:nvSpPr>
          <p:cNvPr id="32" name="テキスト プレースホルダー 31"/>
          <p:cNvSpPr>
            <a:spLocks noGrp="1"/>
          </p:cNvSpPr>
          <p:nvPr>
            <p:ph type="body" sz="quarter" idx="24"/>
          </p:nvPr>
        </p:nvSpPr>
        <p:spPr>
          <a:xfrm>
            <a:off x="4636048" y="4847229"/>
            <a:ext cx="5056178" cy="1350881"/>
          </a:xfrm>
        </p:spPr>
        <p:txBody>
          <a:bodyPr/>
          <a:lstStyle/>
          <a:p>
            <a:r>
              <a:rPr lang="id-ID" altLang="ja-JP" sz="1600" dirty="0">
                <a:solidFill>
                  <a:schemeClr val="accent1">
                    <a:lumMod val="75000"/>
                  </a:schemeClr>
                </a:solidFill>
              </a:rPr>
              <a:t>Penugasan sebagian urusan pemerintah pusat atau pemerintah daerah provinsi kepada kabupaten/kota untuk melaksanakan sebagian urusan pemerintahan yang menjadi kewenangan daerah provinsi.</a:t>
            </a:r>
            <a:endParaRPr kumimoji="1" lang="ja-JP" altLang="en-US" sz="1600" dirty="0">
              <a:solidFill>
                <a:schemeClr val="accent1">
                  <a:lumMod val="75000"/>
                </a:schemeClr>
              </a:solidFill>
            </a:endParaRPr>
          </a:p>
        </p:txBody>
      </p:sp>
      <p:sp>
        <p:nvSpPr>
          <p:cNvPr id="35" name="テキスト プレースホルダー 34"/>
          <p:cNvSpPr>
            <a:spLocks noGrp="1"/>
          </p:cNvSpPr>
          <p:nvPr>
            <p:ph type="body" sz="quarter" idx="27"/>
          </p:nvPr>
        </p:nvSpPr>
        <p:spPr>
          <a:xfrm>
            <a:off x="4392884" y="2130463"/>
            <a:ext cx="2926334" cy="480053"/>
          </a:xfrm>
        </p:spPr>
        <p:txBody>
          <a:bodyPr/>
          <a:lstStyle/>
          <a:p>
            <a:pPr algn="l"/>
            <a:r>
              <a:rPr lang="id-ID" altLang="ja-JP" sz="2400" dirty="0">
                <a:latin typeface="Book Antiqua" panose="02040602050305030304" pitchFamily="18" charset="0"/>
              </a:rPr>
              <a:t>Asas desentralisasi</a:t>
            </a:r>
            <a:endParaRPr kumimoji="1" lang="ja-JP" altLang="en-US" sz="2400" dirty="0">
              <a:latin typeface="Book Antiqua" panose="02040602050305030304" pitchFamily="18" charset="0"/>
            </a:endParaRPr>
          </a:p>
        </p:txBody>
      </p:sp>
      <p:sp>
        <p:nvSpPr>
          <p:cNvPr id="36" name="テキスト プレースホルダー 35"/>
          <p:cNvSpPr>
            <a:spLocks noGrp="1"/>
          </p:cNvSpPr>
          <p:nvPr>
            <p:ph type="body" sz="quarter" idx="28"/>
          </p:nvPr>
        </p:nvSpPr>
        <p:spPr>
          <a:xfrm>
            <a:off x="8150968" y="2257211"/>
            <a:ext cx="4041032" cy="1130516"/>
          </a:xfrm>
        </p:spPr>
        <p:txBody>
          <a:bodyPr/>
          <a:lstStyle/>
          <a:p>
            <a:r>
              <a:rPr lang="id-ID" altLang="ja-JP" sz="1600" dirty="0">
                <a:solidFill>
                  <a:schemeClr val="accent2">
                    <a:lumMod val="75000"/>
                  </a:schemeClr>
                </a:solidFill>
              </a:rPr>
              <a:t>Pemberian wewenang oleh pemerintah pusat kepada pemerintah daerah untuk mengurus urusan daerahnya sendiri.</a:t>
            </a:r>
            <a:endParaRPr kumimoji="1" lang="ja-JP" altLang="en-US" sz="1600" dirty="0">
              <a:solidFill>
                <a:schemeClr val="accent2">
                  <a:lumMod val="75000"/>
                </a:schemeClr>
              </a:solidFill>
            </a:endParaRPr>
          </a:p>
        </p:txBody>
      </p:sp>
      <p:sp>
        <p:nvSpPr>
          <p:cNvPr id="10" name="Shape 284"/>
          <p:cNvSpPr/>
          <p:nvPr/>
        </p:nvSpPr>
        <p:spPr>
          <a:xfrm>
            <a:off x="1080246" y="2128825"/>
            <a:ext cx="748552" cy="963381"/>
          </a:xfrm>
          <a:custGeom>
            <a:avLst/>
            <a:gdLst/>
            <a:ahLst/>
            <a:cxnLst/>
            <a:rect l="0" t="0" r="0" b="0"/>
            <a:pathLst>
              <a:path w="16863" h="20878" extrusionOk="0">
                <a:moveTo>
                  <a:pt x="974" y="1801"/>
                </a:moveTo>
                <a:lnTo>
                  <a:pt x="1144" y="1825"/>
                </a:lnTo>
                <a:lnTo>
                  <a:pt x="1314" y="1874"/>
                </a:lnTo>
                <a:lnTo>
                  <a:pt x="1436" y="1874"/>
                </a:lnTo>
                <a:lnTo>
                  <a:pt x="1460" y="2093"/>
                </a:lnTo>
                <a:lnTo>
                  <a:pt x="1485" y="2774"/>
                </a:lnTo>
                <a:lnTo>
                  <a:pt x="1387" y="2750"/>
                </a:lnTo>
                <a:lnTo>
                  <a:pt x="1314" y="2774"/>
                </a:lnTo>
                <a:lnTo>
                  <a:pt x="1241" y="2798"/>
                </a:lnTo>
                <a:lnTo>
                  <a:pt x="901" y="3042"/>
                </a:lnTo>
                <a:lnTo>
                  <a:pt x="560" y="3309"/>
                </a:lnTo>
                <a:lnTo>
                  <a:pt x="511" y="3358"/>
                </a:lnTo>
                <a:lnTo>
                  <a:pt x="511" y="2847"/>
                </a:lnTo>
                <a:lnTo>
                  <a:pt x="536" y="2823"/>
                </a:lnTo>
                <a:lnTo>
                  <a:pt x="706" y="2725"/>
                </a:lnTo>
                <a:lnTo>
                  <a:pt x="852" y="2604"/>
                </a:lnTo>
                <a:lnTo>
                  <a:pt x="1193" y="2409"/>
                </a:lnTo>
                <a:lnTo>
                  <a:pt x="1290" y="2360"/>
                </a:lnTo>
                <a:lnTo>
                  <a:pt x="1339" y="2287"/>
                </a:lnTo>
                <a:lnTo>
                  <a:pt x="1436" y="2117"/>
                </a:lnTo>
                <a:lnTo>
                  <a:pt x="1460" y="2093"/>
                </a:lnTo>
                <a:lnTo>
                  <a:pt x="1436" y="2044"/>
                </a:lnTo>
                <a:lnTo>
                  <a:pt x="1412" y="2020"/>
                </a:lnTo>
                <a:lnTo>
                  <a:pt x="1290" y="1995"/>
                </a:lnTo>
                <a:lnTo>
                  <a:pt x="1168" y="1995"/>
                </a:lnTo>
                <a:lnTo>
                  <a:pt x="998" y="2068"/>
                </a:lnTo>
                <a:lnTo>
                  <a:pt x="828" y="2166"/>
                </a:lnTo>
                <a:lnTo>
                  <a:pt x="657" y="2287"/>
                </a:lnTo>
                <a:lnTo>
                  <a:pt x="487" y="2409"/>
                </a:lnTo>
                <a:lnTo>
                  <a:pt x="487" y="2093"/>
                </a:lnTo>
                <a:lnTo>
                  <a:pt x="438" y="1801"/>
                </a:lnTo>
                <a:lnTo>
                  <a:pt x="609" y="1825"/>
                </a:lnTo>
                <a:lnTo>
                  <a:pt x="974" y="1801"/>
                </a:lnTo>
                <a:close/>
                <a:moveTo>
                  <a:pt x="13237" y="803"/>
                </a:moveTo>
                <a:lnTo>
                  <a:pt x="13383" y="949"/>
                </a:lnTo>
                <a:lnTo>
                  <a:pt x="13651" y="1192"/>
                </a:lnTo>
                <a:lnTo>
                  <a:pt x="13943" y="1436"/>
                </a:lnTo>
                <a:lnTo>
                  <a:pt x="14210" y="1655"/>
                </a:lnTo>
                <a:lnTo>
                  <a:pt x="14454" y="1922"/>
                </a:lnTo>
                <a:lnTo>
                  <a:pt x="14697" y="2214"/>
                </a:lnTo>
                <a:lnTo>
                  <a:pt x="14965" y="2482"/>
                </a:lnTo>
                <a:lnTo>
                  <a:pt x="15500" y="3017"/>
                </a:lnTo>
                <a:lnTo>
                  <a:pt x="15646" y="3188"/>
                </a:lnTo>
                <a:lnTo>
                  <a:pt x="15792" y="3382"/>
                </a:lnTo>
                <a:lnTo>
                  <a:pt x="15938" y="3577"/>
                </a:lnTo>
                <a:lnTo>
                  <a:pt x="16084" y="3772"/>
                </a:lnTo>
                <a:lnTo>
                  <a:pt x="15743" y="3796"/>
                </a:lnTo>
                <a:lnTo>
                  <a:pt x="15403" y="3820"/>
                </a:lnTo>
                <a:lnTo>
                  <a:pt x="14697" y="3820"/>
                </a:lnTo>
                <a:lnTo>
                  <a:pt x="14016" y="3796"/>
                </a:lnTo>
                <a:lnTo>
                  <a:pt x="13651" y="3772"/>
                </a:lnTo>
                <a:lnTo>
                  <a:pt x="13310" y="3820"/>
                </a:lnTo>
                <a:lnTo>
                  <a:pt x="13261" y="3042"/>
                </a:lnTo>
                <a:lnTo>
                  <a:pt x="13188" y="2239"/>
                </a:lnTo>
                <a:lnTo>
                  <a:pt x="13188" y="1874"/>
                </a:lnTo>
                <a:lnTo>
                  <a:pt x="13188" y="1533"/>
                </a:lnTo>
                <a:lnTo>
                  <a:pt x="13237" y="803"/>
                </a:lnTo>
                <a:close/>
                <a:moveTo>
                  <a:pt x="1509" y="3163"/>
                </a:moveTo>
                <a:lnTo>
                  <a:pt x="1533" y="3455"/>
                </a:lnTo>
                <a:lnTo>
                  <a:pt x="1363" y="3553"/>
                </a:lnTo>
                <a:lnTo>
                  <a:pt x="1193" y="3650"/>
                </a:lnTo>
                <a:lnTo>
                  <a:pt x="901" y="3918"/>
                </a:lnTo>
                <a:lnTo>
                  <a:pt x="706" y="4064"/>
                </a:lnTo>
                <a:lnTo>
                  <a:pt x="511" y="4210"/>
                </a:lnTo>
                <a:lnTo>
                  <a:pt x="511" y="3845"/>
                </a:lnTo>
                <a:lnTo>
                  <a:pt x="511" y="3747"/>
                </a:lnTo>
                <a:lnTo>
                  <a:pt x="657" y="3699"/>
                </a:lnTo>
                <a:lnTo>
                  <a:pt x="803" y="3626"/>
                </a:lnTo>
                <a:lnTo>
                  <a:pt x="1047" y="3455"/>
                </a:lnTo>
                <a:lnTo>
                  <a:pt x="1387" y="3236"/>
                </a:lnTo>
                <a:lnTo>
                  <a:pt x="1509" y="3163"/>
                </a:lnTo>
                <a:close/>
                <a:moveTo>
                  <a:pt x="1533" y="3942"/>
                </a:moveTo>
                <a:lnTo>
                  <a:pt x="1533" y="4404"/>
                </a:lnTo>
                <a:lnTo>
                  <a:pt x="1533" y="4526"/>
                </a:lnTo>
                <a:lnTo>
                  <a:pt x="1168" y="4745"/>
                </a:lnTo>
                <a:lnTo>
                  <a:pt x="828" y="4988"/>
                </a:lnTo>
                <a:lnTo>
                  <a:pt x="657" y="5086"/>
                </a:lnTo>
                <a:lnTo>
                  <a:pt x="511" y="5232"/>
                </a:lnTo>
                <a:lnTo>
                  <a:pt x="511" y="4648"/>
                </a:lnTo>
                <a:lnTo>
                  <a:pt x="657" y="4575"/>
                </a:lnTo>
                <a:lnTo>
                  <a:pt x="803" y="4477"/>
                </a:lnTo>
                <a:lnTo>
                  <a:pt x="1095" y="4258"/>
                </a:lnTo>
                <a:lnTo>
                  <a:pt x="1533" y="3942"/>
                </a:lnTo>
                <a:close/>
                <a:moveTo>
                  <a:pt x="1509" y="4964"/>
                </a:moveTo>
                <a:lnTo>
                  <a:pt x="1485" y="5378"/>
                </a:lnTo>
                <a:lnTo>
                  <a:pt x="1363" y="5451"/>
                </a:lnTo>
                <a:lnTo>
                  <a:pt x="1217" y="5548"/>
                </a:lnTo>
                <a:lnTo>
                  <a:pt x="998" y="5767"/>
                </a:lnTo>
                <a:lnTo>
                  <a:pt x="730" y="5986"/>
                </a:lnTo>
                <a:lnTo>
                  <a:pt x="609" y="6108"/>
                </a:lnTo>
                <a:lnTo>
                  <a:pt x="487" y="6254"/>
                </a:lnTo>
                <a:lnTo>
                  <a:pt x="487" y="5499"/>
                </a:lnTo>
                <a:lnTo>
                  <a:pt x="633" y="5475"/>
                </a:lnTo>
                <a:lnTo>
                  <a:pt x="755" y="5426"/>
                </a:lnTo>
                <a:lnTo>
                  <a:pt x="998" y="5256"/>
                </a:lnTo>
                <a:lnTo>
                  <a:pt x="1509" y="4964"/>
                </a:lnTo>
                <a:close/>
                <a:moveTo>
                  <a:pt x="1460" y="5889"/>
                </a:moveTo>
                <a:lnTo>
                  <a:pt x="1436" y="6473"/>
                </a:lnTo>
                <a:lnTo>
                  <a:pt x="1363" y="6448"/>
                </a:lnTo>
                <a:lnTo>
                  <a:pt x="1266" y="6448"/>
                </a:lnTo>
                <a:lnTo>
                  <a:pt x="1168" y="6473"/>
                </a:lnTo>
                <a:lnTo>
                  <a:pt x="998" y="6594"/>
                </a:lnTo>
                <a:lnTo>
                  <a:pt x="852" y="6716"/>
                </a:lnTo>
                <a:lnTo>
                  <a:pt x="730" y="6862"/>
                </a:lnTo>
                <a:lnTo>
                  <a:pt x="511" y="7105"/>
                </a:lnTo>
                <a:lnTo>
                  <a:pt x="487" y="6448"/>
                </a:lnTo>
                <a:lnTo>
                  <a:pt x="511" y="6448"/>
                </a:lnTo>
                <a:lnTo>
                  <a:pt x="682" y="6424"/>
                </a:lnTo>
                <a:lnTo>
                  <a:pt x="828" y="6351"/>
                </a:lnTo>
                <a:lnTo>
                  <a:pt x="974" y="6254"/>
                </a:lnTo>
                <a:lnTo>
                  <a:pt x="1095" y="6156"/>
                </a:lnTo>
                <a:lnTo>
                  <a:pt x="1460" y="5889"/>
                </a:lnTo>
                <a:close/>
                <a:moveTo>
                  <a:pt x="6984" y="6205"/>
                </a:moveTo>
                <a:lnTo>
                  <a:pt x="6935" y="6229"/>
                </a:lnTo>
                <a:lnTo>
                  <a:pt x="6862" y="6278"/>
                </a:lnTo>
                <a:lnTo>
                  <a:pt x="6716" y="6424"/>
                </a:lnTo>
                <a:lnTo>
                  <a:pt x="6546" y="6594"/>
                </a:lnTo>
                <a:lnTo>
                  <a:pt x="6327" y="6740"/>
                </a:lnTo>
                <a:lnTo>
                  <a:pt x="6108" y="6862"/>
                </a:lnTo>
                <a:lnTo>
                  <a:pt x="5986" y="6911"/>
                </a:lnTo>
                <a:lnTo>
                  <a:pt x="5889" y="6935"/>
                </a:lnTo>
                <a:lnTo>
                  <a:pt x="5767" y="6935"/>
                </a:lnTo>
                <a:lnTo>
                  <a:pt x="5670" y="6911"/>
                </a:lnTo>
                <a:lnTo>
                  <a:pt x="5572" y="6886"/>
                </a:lnTo>
                <a:lnTo>
                  <a:pt x="5499" y="6838"/>
                </a:lnTo>
                <a:lnTo>
                  <a:pt x="5426" y="6740"/>
                </a:lnTo>
                <a:lnTo>
                  <a:pt x="5353" y="6619"/>
                </a:lnTo>
                <a:lnTo>
                  <a:pt x="5305" y="6546"/>
                </a:lnTo>
                <a:lnTo>
                  <a:pt x="5232" y="6521"/>
                </a:lnTo>
                <a:lnTo>
                  <a:pt x="5134" y="6521"/>
                </a:lnTo>
                <a:lnTo>
                  <a:pt x="5061" y="6546"/>
                </a:lnTo>
                <a:lnTo>
                  <a:pt x="4794" y="6716"/>
                </a:lnTo>
                <a:lnTo>
                  <a:pt x="4599" y="6813"/>
                </a:lnTo>
                <a:lnTo>
                  <a:pt x="4429" y="6911"/>
                </a:lnTo>
                <a:lnTo>
                  <a:pt x="4283" y="6959"/>
                </a:lnTo>
                <a:lnTo>
                  <a:pt x="4210" y="6959"/>
                </a:lnTo>
                <a:lnTo>
                  <a:pt x="4137" y="6935"/>
                </a:lnTo>
                <a:lnTo>
                  <a:pt x="4088" y="6911"/>
                </a:lnTo>
                <a:lnTo>
                  <a:pt x="4064" y="6838"/>
                </a:lnTo>
                <a:lnTo>
                  <a:pt x="4039" y="6765"/>
                </a:lnTo>
                <a:lnTo>
                  <a:pt x="4039" y="6667"/>
                </a:lnTo>
                <a:lnTo>
                  <a:pt x="4039" y="6619"/>
                </a:lnTo>
                <a:lnTo>
                  <a:pt x="4015" y="6594"/>
                </a:lnTo>
                <a:lnTo>
                  <a:pt x="3966" y="6570"/>
                </a:lnTo>
                <a:lnTo>
                  <a:pt x="3893" y="6570"/>
                </a:lnTo>
                <a:lnTo>
                  <a:pt x="3845" y="6643"/>
                </a:lnTo>
                <a:lnTo>
                  <a:pt x="3796" y="6862"/>
                </a:lnTo>
                <a:lnTo>
                  <a:pt x="3772" y="6959"/>
                </a:lnTo>
                <a:lnTo>
                  <a:pt x="3772" y="7057"/>
                </a:lnTo>
                <a:lnTo>
                  <a:pt x="3796" y="7154"/>
                </a:lnTo>
                <a:lnTo>
                  <a:pt x="3845" y="7251"/>
                </a:lnTo>
                <a:lnTo>
                  <a:pt x="3942" y="7300"/>
                </a:lnTo>
                <a:lnTo>
                  <a:pt x="4064" y="7349"/>
                </a:lnTo>
                <a:lnTo>
                  <a:pt x="4331" y="7349"/>
                </a:lnTo>
                <a:lnTo>
                  <a:pt x="4453" y="7324"/>
                </a:lnTo>
                <a:lnTo>
                  <a:pt x="4599" y="7276"/>
                </a:lnTo>
                <a:lnTo>
                  <a:pt x="4842" y="7154"/>
                </a:lnTo>
                <a:lnTo>
                  <a:pt x="5086" y="7008"/>
                </a:lnTo>
                <a:lnTo>
                  <a:pt x="5183" y="7130"/>
                </a:lnTo>
                <a:lnTo>
                  <a:pt x="5280" y="7203"/>
                </a:lnTo>
                <a:lnTo>
                  <a:pt x="5378" y="7276"/>
                </a:lnTo>
                <a:lnTo>
                  <a:pt x="5499" y="7324"/>
                </a:lnTo>
                <a:lnTo>
                  <a:pt x="5597" y="7349"/>
                </a:lnTo>
                <a:lnTo>
                  <a:pt x="5718" y="7349"/>
                </a:lnTo>
                <a:lnTo>
                  <a:pt x="5962" y="7324"/>
                </a:lnTo>
                <a:lnTo>
                  <a:pt x="6229" y="7251"/>
                </a:lnTo>
                <a:lnTo>
                  <a:pt x="6473" y="7130"/>
                </a:lnTo>
                <a:lnTo>
                  <a:pt x="6716" y="6984"/>
                </a:lnTo>
                <a:lnTo>
                  <a:pt x="6935" y="6813"/>
                </a:lnTo>
                <a:lnTo>
                  <a:pt x="7057" y="6959"/>
                </a:lnTo>
                <a:lnTo>
                  <a:pt x="7203" y="7081"/>
                </a:lnTo>
                <a:lnTo>
                  <a:pt x="7373" y="7154"/>
                </a:lnTo>
                <a:lnTo>
                  <a:pt x="7568" y="7203"/>
                </a:lnTo>
                <a:lnTo>
                  <a:pt x="7714" y="7227"/>
                </a:lnTo>
                <a:lnTo>
                  <a:pt x="7981" y="7227"/>
                </a:lnTo>
                <a:lnTo>
                  <a:pt x="8103" y="7178"/>
                </a:lnTo>
                <a:lnTo>
                  <a:pt x="8225" y="7130"/>
                </a:lnTo>
                <a:lnTo>
                  <a:pt x="8322" y="7057"/>
                </a:lnTo>
                <a:lnTo>
                  <a:pt x="8541" y="6911"/>
                </a:lnTo>
                <a:lnTo>
                  <a:pt x="8663" y="7057"/>
                </a:lnTo>
                <a:lnTo>
                  <a:pt x="8833" y="7154"/>
                </a:lnTo>
                <a:lnTo>
                  <a:pt x="9028" y="7203"/>
                </a:lnTo>
                <a:lnTo>
                  <a:pt x="9222" y="7227"/>
                </a:lnTo>
                <a:lnTo>
                  <a:pt x="9441" y="7203"/>
                </a:lnTo>
                <a:lnTo>
                  <a:pt x="9636" y="7154"/>
                </a:lnTo>
                <a:lnTo>
                  <a:pt x="9830" y="7057"/>
                </a:lnTo>
                <a:lnTo>
                  <a:pt x="10001" y="6935"/>
                </a:lnTo>
                <a:lnTo>
                  <a:pt x="10171" y="7057"/>
                </a:lnTo>
                <a:lnTo>
                  <a:pt x="10341" y="7154"/>
                </a:lnTo>
                <a:lnTo>
                  <a:pt x="10512" y="7227"/>
                </a:lnTo>
                <a:lnTo>
                  <a:pt x="10706" y="7276"/>
                </a:lnTo>
                <a:lnTo>
                  <a:pt x="10877" y="7276"/>
                </a:lnTo>
                <a:lnTo>
                  <a:pt x="11047" y="7251"/>
                </a:lnTo>
                <a:lnTo>
                  <a:pt x="11193" y="7203"/>
                </a:lnTo>
                <a:lnTo>
                  <a:pt x="11339" y="7105"/>
                </a:lnTo>
                <a:lnTo>
                  <a:pt x="11436" y="7203"/>
                </a:lnTo>
                <a:lnTo>
                  <a:pt x="11534" y="7276"/>
                </a:lnTo>
                <a:lnTo>
                  <a:pt x="11655" y="7349"/>
                </a:lnTo>
                <a:lnTo>
                  <a:pt x="11777" y="7397"/>
                </a:lnTo>
                <a:lnTo>
                  <a:pt x="11899" y="7422"/>
                </a:lnTo>
                <a:lnTo>
                  <a:pt x="12020" y="7422"/>
                </a:lnTo>
                <a:lnTo>
                  <a:pt x="12142" y="7397"/>
                </a:lnTo>
                <a:lnTo>
                  <a:pt x="12239" y="7349"/>
                </a:lnTo>
                <a:lnTo>
                  <a:pt x="12337" y="7300"/>
                </a:lnTo>
                <a:lnTo>
                  <a:pt x="12434" y="7203"/>
                </a:lnTo>
                <a:lnTo>
                  <a:pt x="12604" y="7032"/>
                </a:lnTo>
                <a:lnTo>
                  <a:pt x="12848" y="7178"/>
                </a:lnTo>
                <a:lnTo>
                  <a:pt x="12969" y="7251"/>
                </a:lnTo>
                <a:lnTo>
                  <a:pt x="13091" y="7300"/>
                </a:lnTo>
                <a:lnTo>
                  <a:pt x="13213" y="7324"/>
                </a:lnTo>
                <a:lnTo>
                  <a:pt x="13334" y="7324"/>
                </a:lnTo>
                <a:lnTo>
                  <a:pt x="13432" y="7300"/>
                </a:lnTo>
                <a:lnTo>
                  <a:pt x="13529" y="7227"/>
                </a:lnTo>
                <a:lnTo>
                  <a:pt x="13651" y="7324"/>
                </a:lnTo>
                <a:lnTo>
                  <a:pt x="13797" y="7373"/>
                </a:lnTo>
                <a:lnTo>
                  <a:pt x="13967" y="7397"/>
                </a:lnTo>
                <a:lnTo>
                  <a:pt x="14113" y="7373"/>
                </a:lnTo>
                <a:lnTo>
                  <a:pt x="14259" y="7349"/>
                </a:lnTo>
                <a:lnTo>
                  <a:pt x="14405" y="7251"/>
                </a:lnTo>
                <a:lnTo>
                  <a:pt x="14502" y="7154"/>
                </a:lnTo>
                <a:lnTo>
                  <a:pt x="14575" y="7008"/>
                </a:lnTo>
                <a:lnTo>
                  <a:pt x="14575" y="6959"/>
                </a:lnTo>
                <a:lnTo>
                  <a:pt x="14575" y="6935"/>
                </a:lnTo>
                <a:lnTo>
                  <a:pt x="14527" y="6911"/>
                </a:lnTo>
                <a:lnTo>
                  <a:pt x="14502" y="6911"/>
                </a:lnTo>
                <a:lnTo>
                  <a:pt x="14283" y="6959"/>
                </a:lnTo>
                <a:lnTo>
                  <a:pt x="14016" y="7032"/>
                </a:lnTo>
                <a:lnTo>
                  <a:pt x="13894" y="7032"/>
                </a:lnTo>
                <a:lnTo>
                  <a:pt x="13772" y="7008"/>
                </a:lnTo>
                <a:lnTo>
                  <a:pt x="13699" y="6959"/>
                </a:lnTo>
                <a:lnTo>
                  <a:pt x="13651" y="6911"/>
                </a:lnTo>
                <a:lnTo>
                  <a:pt x="13651" y="6862"/>
                </a:lnTo>
                <a:lnTo>
                  <a:pt x="13626" y="6789"/>
                </a:lnTo>
                <a:lnTo>
                  <a:pt x="13578" y="6740"/>
                </a:lnTo>
                <a:lnTo>
                  <a:pt x="13529" y="6692"/>
                </a:lnTo>
                <a:lnTo>
                  <a:pt x="13407" y="6692"/>
                </a:lnTo>
                <a:lnTo>
                  <a:pt x="13359" y="6716"/>
                </a:lnTo>
                <a:lnTo>
                  <a:pt x="13334" y="6789"/>
                </a:lnTo>
                <a:lnTo>
                  <a:pt x="13310" y="6862"/>
                </a:lnTo>
                <a:lnTo>
                  <a:pt x="13286" y="6911"/>
                </a:lnTo>
                <a:lnTo>
                  <a:pt x="13286" y="6959"/>
                </a:lnTo>
                <a:lnTo>
                  <a:pt x="13261" y="6984"/>
                </a:lnTo>
                <a:lnTo>
                  <a:pt x="13115" y="6984"/>
                </a:lnTo>
                <a:lnTo>
                  <a:pt x="13018" y="6935"/>
                </a:lnTo>
                <a:lnTo>
                  <a:pt x="12823" y="6789"/>
                </a:lnTo>
                <a:lnTo>
                  <a:pt x="12677" y="6667"/>
                </a:lnTo>
                <a:lnTo>
                  <a:pt x="12629" y="6643"/>
                </a:lnTo>
                <a:lnTo>
                  <a:pt x="12580" y="6619"/>
                </a:lnTo>
                <a:lnTo>
                  <a:pt x="12507" y="6619"/>
                </a:lnTo>
                <a:lnTo>
                  <a:pt x="12458" y="6667"/>
                </a:lnTo>
                <a:lnTo>
                  <a:pt x="12264" y="6886"/>
                </a:lnTo>
                <a:lnTo>
                  <a:pt x="12166" y="6959"/>
                </a:lnTo>
                <a:lnTo>
                  <a:pt x="12045" y="7032"/>
                </a:lnTo>
                <a:lnTo>
                  <a:pt x="11947" y="7057"/>
                </a:lnTo>
                <a:lnTo>
                  <a:pt x="11850" y="7032"/>
                </a:lnTo>
                <a:lnTo>
                  <a:pt x="11777" y="7008"/>
                </a:lnTo>
                <a:lnTo>
                  <a:pt x="11704" y="6911"/>
                </a:lnTo>
                <a:lnTo>
                  <a:pt x="11631" y="6813"/>
                </a:lnTo>
                <a:lnTo>
                  <a:pt x="11582" y="6667"/>
                </a:lnTo>
                <a:lnTo>
                  <a:pt x="11582" y="6594"/>
                </a:lnTo>
                <a:lnTo>
                  <a:pt x="11534" y="6521"/>
                </a:lnTo>
                <a:lnTo>
                  <a:pt x="11485" y="6497"/>
                </a:lnTo>
                <a:lnTo>
                  <a:pt x="11436" y="6473"/>
                </a:lnTo>
                <a:lnTo>
                  <a:pt x="11363" y="6473"/>
                </a:lnTo>
                <a:lnTo>
                  <a:pt x="11315" y="6497"/>
                </a:lnTo>
                <a:lnTo>
                  <a:pt x="11266" y="6546"/>
                </a:lnTo>
                <a:lnTo>
                  <a:pt x="11217" y="6619"/>
                </a:lnTo>
                <a:lnTo>
                  <a:pt x="11193" y="6716"/>
                </a:lnTo>
                <a:lnTo>
                  <a:pt x="11144" y="6789"/>
                </a:lnTo>
                <a:lnTo>
                  <a:pt x="11071" y="6838"/>
                </a:lnTo>
                <a:lnTo>
                  <a:pt x="11023" y="6886"/>
                </a:lnTo>
                <a:lnTo>
                  <a:pt x="10950" y="6911"/>
                </a:lnTo>
                <a:lnTo>
                  <a:pt x="10877" y="6911"/>
                </a:lnTo>
                <a:lnTo>
                  <a:pt x="10706" y="6886"/>
                </a:lnTo>
                <a:lnTo>
                  <a:pt x="10560" y="6838"/>
                </a:lnTo>
                <a:lnTo>
                  <a:pt x="10390" y="6740"/>
                </a:lnTo>
                <a:lnTo>
                  <a:pt x="10268" y="6643"/>
                </a:lnTo>
                <a:lnTo>
                  <a:pt x="10147" y="6521"/>
                </a:lnTo>
                <a:lnTo>
                  <a:pt x="10074" y="6473"/>
                </a:lnTo>
                <a:lnTo>
                  <a:pt x="10001" y="6448"/>
                </a:lnTo>
                <a:lnTo>
                  <a:pt x="9928" y="6473"/>
                </a:lnTo>
                <a:lnTo>
                  <a:pt x="9855" y="6521"/>
                </a:lnTo>
                <a:lnTo>
                  <a:pt x="9757" y="6619"/>
                </a:lnTo>
                <a:lnTo>
                  <a:pt x="9611" y="6716"/>
                </a:lnTo>
                <a:lnTo>
                  <a:pt x="9441" y="6789"/>
                </a:lnTo>
                <a:lnTo>
                  <a:pt x="9271" y="6838"/>
                </a:lnTo>
                <a:lnTo>
                  <a:pt x="9101" y="6838"/>
                </a:lnTo>
                <a:lnTo>
                  <a:pt x="9028" y="6813"/>
                </a:lnTo>
                <a:lnTo>
                  <a:pt x="8979" y="6789"/>
                </a:lnTo>
                <a:lnTo>
                  <a:pt x="8906" y="6740"/>
                </a:lnTo>
                <a:lnTo>
                  <a:pt x="8882" y="6667"/>
                </a:lnTo>
                <a:lnTo>
                  <a:pt x="8833" y="6594"/>
                </a:lnTo>
                <a:lnTo>
                  <a:pt x="8833" y="6497"/>
                </a:lnTo>
                <a:lnTo>
                  <a:pt x="8809" y="6424"/>
                </a:lnTo>
                <a:lnTo>
                  <a:pt x="8784" y="6375"/>
                </a:lnTo>
                <a:lnTo>
                  <a:pt x="8736" y="6327"/>
                </a:lnTo>
                <a:lnTo>
                  <a:pt x="8687" y="6302"/>
                </a:lnTo>
                <a:lnTo>
                  <a:pt x="8638" y="6278"/>
                </a:lnTo>
                <a:lnTo>
                  <a:pt x="8565" y="6278"/>
                </a:lnTo>
                <a:lnTo>
                  <a:pt x="8517" y="6302"/>
                </a:lnTo>
                <a:lnTo>
                  <a:pt x="8468" y="6351"/>
                </a:lnTo>
                <a:lnTo>
                  <a:pt x="8298" y="6546"/>
                </a:lnTo>
                <a:lnTo>
                  <a:pt x="8200" y="6643"/>
                </a:lnTo>
                <a:lnTo>
                  <a:pt x="8103" y="6740"/>
                </a:lnTo>
                <a:lnTo>
                  <a:pt x="7981" y="6789"/>
                </a:lnTo>
                <a:lnTo>
                  <a:pt x="7860" y="6813"/>
                </a:lnTo>
                <a:lnTo>
                  <a:pt x="7714" y="6813"/>
                </a:lnTo>
                <a:lnTo>
                  <a:pt x="7592" y="6789"/>
                </a:lnTo>
                <a:lnTo>
                  <a:pt x="7446" y="6740"/>
                </a:lnTo>
                <a:lnTo>
                  <a:pt x="7349" y="6667"/>
                </a:lnTo>
                <a:lnTo>
                  <a:pt x="7276" y="6546"/>
                </a:lnTo>
                <a:lnTo>
                  <a:pt x="7227" y="6424"/>
                </a:lnTo>
                <a:lnTo>
                  <a:pt x="7227" y="6375"/>
                </a:lnTo>
                <a:lnTo>
                  <a:pt x="7178" y="6302"/>
                </a:lnTo>
                <a:lnTo>
                  <a:pt x="7154" y="6278"/>
                </a:lnTo>
                <a:lnTo>
                  <a:pt x="7105" y="6229"/>
                </a:lnTo>
                <a:lnTo>
                  <a:pt x="7032" y="6205"/>
                </a:lnTo>
                <a:close/>
                <a:moveTo>
                  <a:pt x="1412" y="6813"/>
                </a:moveTo>
                <a:lnTo>
                  <a:pt x="1387" y="7397"/>
                </a:lnTo>
                <a:lnTo>
                  <a:pt x="1144" y="7616"/>
                </a:lnTo>
                <a:lnTo>
                  <a:pt x="925" y="7835"/>
                </a:lnTo>
                <a:lnTo>
                  <a:pt x="755" y="8006"/>
                </a:lnTo>
                <a:lnTo>
                  <a:pt x="584" y="8176"/>
                </a:lnTo>
                <a:lnTo>
                  <a:pt x="536" y="7543"/>
                </a:lnTo>
                <a:lnTo>
                  <a:pt x="657" y="7446"/>
                </a:lnTo>
                <a:lnTo>
                  <a:pt x="755" y="7349"/>
                </a:lnTo>
                <a:lnTo>
                  <a:pt x="949" y="7154"/>
                </a:lnTo>
                <a:lnTo>
                  <a:pt x="1095" y="7032"/>
                </a:lnTo>
                <a:lnTo>
                  <a:pt x="1241" y="6911"/>
                </a:lnTo>
                <a:lnTo>
                  <a:pt x="1412" y="6813"/>
                </a:lnTo>
                <a:close/>
                <a:moveTo>
                  <a:pt x="1363" y="7981"/>
                </a:moveTo>
                <a:lnTo>
                  <a:pt x="1339" y="8468"/>
                </a:lnTo>
                <a:lnTo>
                  <a:pt x="1241" y="8541"/>
                </a:lnTo>
                <a:lnTo>
                  <a:pt x="1168" y="8614"/>
                </a:lnTo>
                <a:lnTo>
                  <a:pt x="1022" y="8736"/>
                </a:lnTo>
                <a:lnTo>
                  <a:pt x="901" y="8882"/>
                </a:lnTo>
                <a:lnTo>
                  <a:pt x="779" y="9052"/>
                </a:lnTo>
                <a:lnTo>
                  <a:pt x="633" y="9222"/>
                </a:lnTo>
                <a:lnTo>
                  <a:pt x="584" y="8492"/>
                </a:lnTo>
                <a:lnTo>
                  <a:pt x="730" y="8444"/>
                </a:lnTo>
                <a:lnTo>
                  <a:pt x="852" y="8395"/>
                </a:lnTo>
                <a:lnTo>
                  <a:pt x="1095" y="8200"/>
                </a:lnTo>
                <a:lnTo>
                  <a:pt x="1363" y="7981"/>
                </a:lnTo>
                <a:close/>
                <a:moveTo>
                  <a:pt x="10901" y="8638"/>
                </a:moveTo>
                <a:lnTo>
                  <a:pt x="10828" y="8687"/>
                </a:lnTo>
                <a:lnTo>
                  <a:pt x="10779" y="8736"/>
                </a:lnTo>
                <a:lnTo>
                  <a:pt x="10706" y="8857"/>
                </a:lnTo>
                <a:lnTo>
                  <a:pt x="10682" y="8979"/>
                </a:lnTo>
                <a:lnTo>
                  <a:pt x="10560" y="9076"/>
                </a:lnTo>
                <a:lnTo>
                  <a:pt x="10414" y="9149"/>
                </a:lnTo>
                <a:lnTo>
                  <a:pt x="10293" y="9173"/>
                </a:lnTo>
                <a:lnTo>
                  <a:pt x="10122" y="9173"/>
                </a:lnTo>
                <a:lnTo>
                  <a:pt x="10025" y="9149"/>
                </a:lnTo>
                <a:lnTo>
                  <a:pt x="9976" y="9125"/>
                </a:lnTo>
                <a:lnTo>
                  <a:pt x="9928" y="9076"/>
                </a:lnTo>
                <a:lnTo>
                  <a:pt x="9903" y="9028"/>
                </a:lnTo>
                <a:lnTo>
                  <a:pt x="9903" y="8930"/>
                </a:lnTo>
                <a:lnTo>
                  <a:pt x="9879" y="8857"/>
                </a:lnTo>
                <a:lnTo>
                  <a:pt x="9830" y="8809"/>
                </a:lnTo>
                <a:lnTo>
                  <a:pt x="9757" y="8760"/>
                </a:lnTo>
                <a:lnTo>
                  <a:pt x="9684" y="8760"/>
                </a:lnTo>
                <a:lnTo>
                  <a:pt x="9611" y="8784"/>
                </a:lnTo>
                <a:lnTo>
                  <a:pt x="9563" y="8833"/>
                </a:lnTo>
                <a:lnTo>
                  <a:pt x="9514" y="8906"/>
                </a:lnTo>
                <a:lnTo>
                  <a:pt x="9490" y="8955"/>
                </a:lnTo>
                <a:lnTo>
                  <a:pt x="9441" y="9003"/>
                </a:lnTo>
                <a:lnTo>
                  <a:pt x="9320" y="9052"/>
                </a:lnTo>
                <a:lnTo>
                  <a:pt x="9149" y="9101"/>
                </a:lnTo>
                <a:lnTo>
                  <a:pt x="8979" y="9125"/>
                </a:lnTo>
                <a:lnTo>
                  <a:pt x="8809" y="9101"/>
                </a:lnTo>
                <a:lnTo>
                  <a:pt x="8663" y="9076"/>
                </a:lnTo>
                <a:lnTo>
                  <a:pt x="8541" y="9003"/>
                </a:lnTo>
                <a:lnTo>
                  <a:pt x="8517" y="8955"/>
                </a:lnTo>
                <a:lnTo>
                  <a:pt x="8492" y="8906"/>
                </a:lnTo>
                <a:lnTo>
                  <a:pt x="8492" y="8833"/>
                </a:lnTo>
                <a:lnTo>
                  <a:pt x="8444" y="8784"/>
                </a:lnTo>
                <a:lnTo>
                  <a:pt x="8419" y="8736"/>
                </a:lnTo>
                <a:lnTo>
                  <a:pt x="8371" y="8711"/>
                </a:lnTo>
                <a:lnTo>
                  <a:pt x="8298" y="8687"/>
                </a:lnTo>
                <a:lnTo>
                  <a:pt x="8249" y="8687"/>
                </a:lnTo>
                <a:lnTo>
                  <a:pt x="8200" y="8711"/>
                </a:lnTo>
                <a:lnTo>
                  <a:pt x="8127" y="8736"/>
                </a:lnTo>
                <a:lnTo>
                  <a:pt x="8006" y="8906"/>
                </a:lnTo>
                <a:lnTo>
                  <a:pt x="7860" y="9052"/>
                </a:lnTo>
                <a:lnTo>
                  <a:pt x="7787" y="9125"/>
                </a:lnTo>
                <a:lnTo>
                  <a:pt x="7689" y="9173"/>
                </a:lnTo>
                <a:lnTo>
                  <a:pt x="7568" y="9222"/>
                </a:lnTo>
                <a:lnTo>
                  <a:pt x="7446" y="9246"/>
                </a:lnTo>
                <a:lnTo>
                  <a:pt x="7324" y="9246"/>
                </a:lnTo>
                <a:lnTo>
                  <a:pt x="7276" y="9222"/>
                </a:lnTo>
                <a:lnTo>
                  <a:pt x="7227" y="9198"/>
                </a:lnTo>
                <a:lnTo>
                  <a:pt x="7203" y="9149"/>
                </a:lnTo>
                <a:lnTo>
                  <a:pt x="7178" y="9076"/>
                </a:lnTo>
                <a:lnTo>
                  <a:pt x="7178" y="9003"/>
                </a:lnTo>
                <a:lnTo>
                  <a:pt x="7203" y="8930"/>
                </a:lnTo>
                <a:lnTo>
                  <a:pt x="7203" y="8833"/>
                </a:lnTo>
                <a:lnTo>
                  <a:pt x="7154" y="8760"/>
                </a:lnTo>
                <a:lnTo>
                  <a:pt x="7105" y="8687"/>
                </a:lnTo>
                <a:lnTo>
                  <a:pt x="7032" y="8663"/>
                </a:lnTo>
                <a:lnTo>
                  <a:pt x="6886" y="8663"/>
                </a:lnTo>
                <a:lnTo>
                  <a:pt x="6813" y="8711"/>
                </a:lnTo>
                <a:lnTo>
                  <a:pt x="6789" y="8809"/>
                </a:lnTo>
                <a:lnTo>
                  <a:pt x="6740" y="8906"/>
                </a:lnTo>
                <a:lnTo>
                  <a:pt x="6692" y="8979"/>
                </a:lnTo>
                <a:lnTo>
                  <a:pt x="6619" y="9076"/>
                </a:lnTo>
                <a:lnTo>
                  <a:pt x="6521" y="9125"/>
                </a:lnTo>
                <a:lnTo>
                  <a:pt x="6424" y="9173"/>
                </a:lnTo>
                <a:lnTo>
                  <a:pt x="6327" y="9222"/>
                </a:lnTo>
                <a:lnTo>
                  <a:pt x="6083" y="9271"/>
                </a:lnTo>
                <a:lnTo>
                  <a:pt x="5864" y="9246"/>
                </a:lnTo>
                <a:lnTo>
                  <a:pt x="5743" y="9222"/>
                </a:lnTo>
                <a:lnTo>
                  <a:pt x="5645" y="9198"/>
                </a:lnTo>
                <a:lnTo>
                  <a:pt x="5572" y="9125"/>
                </a:lnTo>
                <a:lnTo>
                  <a:pt x="5499" y="9052"/>
                </a:lnTo>
                <a:lnTo>
                  <a:pt x="5451" y="8979"/>
                </a:lnTo>
                <a:lnTo>
                  <a:pt x="5402" y="8882"/>
                </a:lnTo>
                <a:lnTo>
                  <a:pt x="5402" y="8833"/>
                </a:lnTo>
                <a:lnTo>
                  <a:pt x="5378" y="8784"/>
                </a:lnTo>
                <a:lnTo>
                  <a:pt x="5280" y="8736"/>
                </a:lnTo>
                <a:lnTo>
                  <a:pt x="5183" y="8711"/>
                </a:lnTo>
                <a:lnTo>
                  <a:pt x="5086" y="8736"/>
                </a:lnTo>
                <a:lnTo>
                  <a:pt x="4842" y="8906"/>
                </a:lnTo>
                <a:lnTo>
                  <a:pt x="4648" y="9028"/>
                </a:lnTo>
                <a:lnTo>
                  <a:pt x="4453" y="9149"/>
                </a:lnTo>
                <a:lnTo>
                  <a:pt x="4258" y="9222"/>
                </a:lnTo>
                <a:lnTo>
                  <a:pt x="4112" y="9222"/>
                </a:lnTo>
                <a:lnTo>
                  <a:pt x="4064" y="9198"/>
                </a:lnTo>
                <a:lnTo>
                  <a:pt x="4015" y="9149"/>
                </a:lnTo>
                <a:lnTo>
                  <a:pt x="3991" y="9076"/>
                </a:lnTo>
                <a:lnTo>
                  <a:pt x="4015" y="8955"/>
                </a:lnTo>
                <a:lnTo>
                  <a:pt x="4015" y="8906"/>
                </a:lnTo>
                <a:lnTo>
                  <a:pt x="3991" y="8857"/>
                </a:lnTo>
                <a:lnTo>
                  <a:pt x="3966" y="8833"/>
                </a:lnTo>
                <a:lnTo>
                  <a:pt x="3918" y="8809"/>
                </a:lnTo>
                <a:lnTo>
                  <a:pt x="3893" y="8784"/>
                </a:lnTo>
                <a:lnTo>
                  <a:pt x="3845" y="8809"/>
                </a:lnTo>
                <a:lnTo>
                  <a:pt x="3796" y="8809"/>
                </a:lnTo>
                <a:lnTo>
                  <a:pt x="3747" y="8857"/>
                </a:lnTo>
                <a:lnTo>
                  <a:pt x="3699" y="8979"/>
                </a:lnTo>
                <a:lnTo>
                  <a:pt x="3674" y="9101"/>
                </a:lnTo>
                <a:lnTo>
                  <a:pt x="3674" y="9222"/>
                </a:lnTo>
                <a:lnTo>
                  <a:pt x="3699" y="9319"/>
                </a:lnTo>
                <a:lnTo>
                  <a:pt x="3772" y="9417"/>
                </a:lnTo>
                <a:lnTo>
                  <a:pt x="3845" y="9514"/>
                </a:lnTo>
                <a:lnTo>
                  <a:pt x="3966" y="9587"/>
                </a:lnTo>
                <a:lnTo>
                  <a:pt x="4088" y="9636"/>
                </a:lnTo>
                <a:lnTo>
                  <a:pt x="4210" y="9660"/>
                </a:lnTo>
                <a:lnTo>
                  <a:pt x="4356" y="9636"/>
                </a:lnTo>
                <a:lnTo>
                  <a:pt x="4477" y="9611"/>
                </a:lnTo>
                <a:lnTo>
                  <a:pt x="4599" y="9563"/>
                </a:lnTo>
                <a:lnTo>
                  <a:pt x="4842" y="9417"/>
                </a:lnTo>
                <a:lnTo>
                  <a:pt x="5086" y="9246"/>
                </a:lnTo>
                <a:lnTo>
                  <a:pt x="5159" y="9344"/>
                </a:lnTo>
                <a:lnTo>
                  <a:pt x="5232" y="9441"/>
                </a:lnTo>
                <a:lnTo>
                  <a:pt x="5329" y="9514"/>
                </a:lnTo>
                <a:lnTo>
                  <a:pt x="5426" y="9563"/>
                </a:lnTo>
                <a:lnTo>
                  <a:pt x="5670" y="9660"/>
                </a:lnTo>
                <a:lnTo>
                  <a:pt x="5913" y="9684"/>
                </a:lnTo>
                <a:lnTo>
                  <a:pt x="6181" y="9684"/>
                </a:lnTo>
                <a:lnTo>
                  <a:pt x="6424" y="9636"/>
                </a:lnTo>
                <a:lnTo>
                  <a:pt x="6667" y="9538"/>
                </a:lnTo>
                <a:lnTo>
                  <a:pt x="6886" y="9392"/>
                </a:lnTo>
                <a:lnTo>
                  <a:pt x="6984" y="9490"/>
                </a:lnTo>
                <a:lnTo>
                  <a:pt x="7081" y="9563"/>
                </a:lnTo>
                <a:lnTo>
                  <a:pt x="7227" y="9636"/>
                </a:lnTo>
                <a:lnTo>
                  <a:pt x="7373" y="9684"/>
                </a:lnTo>
                <a:lnTo>
                  <a:pt x="7519" y="9709"/>
                </a:lnTo>
                <a:lnTo>
                  <a:pt x="7641" y="9684"/>
                </a:lnTo>
                <a:lnTo>
                  <a:pt x="7762" y="9660"/>
                </a:lnTo>
                <a:lnTo>
                  <a:pt x="7884" y="9611"/>
                </a:lnTo>
                <a:lnTo>
                  <a:pt x="7981" y="9538"/>
                </a:lnTo>
                <a:lnTo>
                  <a:pt x="8079" y="9465"/>
                </a:lnTo>
                <a:lnTo>
                  <a:pt x="8249" y="9271"/>
                </a:lnTo>
                <a:lnTo>
                  <a:pt x="8371" y="9368"/>
                </a:lnTo>
                <a:lnTo>
                  <a:pt x="8541" y="9465"/>
                </a:lnTo>
                <a:lnTo>
                  <a:pt x="8711" y="9514"/>
                </a:lnTo>
                <a:lnTo>
                  <a:pt x="8906" y="9538"/>
                </a:lnTo>
                <a:lnTo>
                  <a:pt x="9101" y="9538"/>
                </a:lnTo>
                <a:lnTo>
                  <a:pt x="9271" y="9514"/>
                </a:lnTo>
                <a:lnTo>
                  <a:pt x="9466" y="9441"/>
                </a:lnTo>
                <a:lnTo>
                  <a:pt x="9611" y="9368"/>
                </a:lnTo>
                <a:lnTo>
                  <a:pt x="9733" y="9465"/>
                </a:lnTo>
                <a:lnTo>
                  <a:pt x="9855" y="9514"/>
                </a:lnTo>
                <a:lnTo>
                  <a:pt x="10025" y="9563"/>
                </a:lnTo>
                <a:lnTo>
                  <a:pt x="10195" y="9563"/>
                </a:lnTo>
                <a:lnTo>
                  <a:pt x="10366" y="9538"/>
                </a:lnTo>
                <a:lnTo>
                  <a:pt x="10560" y="9490"/>
                </a:lnTo>
                <a:lnTo>
                  <a:pt x="10706" y="9417"/>
                </a:lnTo>
                <a:lnTo>
                  <a:pt x="10852" y="9319"/>
                </a:lnTo>
                <a:lnTo>
                  <a:pt x="10974" y="9392"/>
                </a:lnTo>
                <a:lnTo>
                  <a:pt x="11096" y="9441"/>
                </a:lnTo>
                <a:lnTo>
                  <a:pt x="11242" y="9465"/>
                </a:lnTo>
                <a:lnTo>
                  <a:pt x="11363" y="9490"/>
                </a:lnTo>
                <a:lnTo>
                  <a:pt x="11509" y="9490"/>
                </a:lnTo>
                <a:lnTo>
                  <a:pt x="11655" y="9465"/>
                </a:lnTo>
                <a:lnTo>
                  <a:pt x="11801" y="9417"/>
                </a:lnTo>
                <a:lnTo>
                  <a:pt x="11923" y="9344"/>
                </a:lnTo>
                <a:lnTo>
                  <a:pt x="12020" y="9441"/>
                </a:lnTo>
                <a:lnTo>
                  <a:pt x="12142" y="9490"/>
                </a:lnTo>
                <a:lnTo>
                  <a:pt x="12434" y="9490"/>
                </a:lnTo>
                <a:lnTo>
                  <a:pt x="12580" y="9441"/>
                </a:lnTo>
                <a:lnTo>
                  <a:pt x="12750" y="9392"/>
                </a:lnTo>
                <a:lnTo>
                  <a:pt x="12896" y="9319"/>
                </a:lnTo>
                <a:lnTo>
                  <a:pt x="13042" y="9222"/>
                </a:lnTo>
                <a:lnTo>
                  <a:pt x="13091" y="9295"/>
                </a:lnTo>
                <a:lnTo>
                  <a:pt x="13164" y="9344"/>
                </a:lnTo>
                <a:lnTo>
                  <a:pt x="13310" y="9417"/>
                </a:lnTo>
                <a:lnTo>
                  <a:pt x="13480" y="9441"/>
                </a:lnTo>
                <a:lnTo>
                  <a:pt x="13675" y="9441"/>
                </a:lnTo>
                <a:lnTo>
                  <a:pt x="13870" y="9392"/>
                </a:lnTo>
                <a:lnTo>
                  <a:pt x="14064" y="9319"/>
                </a:lnTo>
                <a:lnTo>
                  <a:pt x="14259" y="9246"/>
                </a:lnTo>
                <a:lnTo>
                  <a:pt x="14405" y="9149"/>
                </a:lnTo>
                <a:lnTo>
                  <a:pt x="14478" y="9101"/>
                </a:lnTo>
                <a:lnTo>
                  <a:pt x="14502" y="9028"/>
                </a:lnTo>
                <a:lnTo>
                  <a:pt x="14478" y="8955"/>
                </a:lnTo>
                <a:lnTo>
                  <a:pt x="14454" y="8882"/>
                </a:lnTo>
                <a:lnTo>
                  <a:pt x="14429" y="8833"/>
                </a:lnTo>
                <a:lnTo>
                  <a:pt x="14356" y="8809"/>
                </a:lnTo>
                <a:lnTo>
                  <a:pt x="14308" y="8809"/>
                </a:lnTo>
                <a:lnTo>
                  <a:pt x="14235" y="8833"/>
                </a:lnTo>
                <a:lnTo>
                  <a:pt x="14016" y="8955"/>
                </a:lnTo>
                <a:lnTo>
                  <a:pt x="13845" y="9028"/>
                </a:lnTo>
                <a:lnTo>
                  <a:pt x="13675" y="9076"/>
                </a:lnTo>
                <a:lnTo>
                  <a:pt x="13529" y="9101"/>
                </a:lnTo>
                <a:lnTo>
                  <a:pt x="13407" y="9101"/>
                </a:lnTo>
                <a:lnTo>
                  <a:pt x="13359" y="9076"/>
                </a:lnTo>
                <a:lnTo>
                  <a:pt x="13334" y="9028"/>
                </a:lnTo>
                <a:lnTo>
                  <a:pt x="13310" y="8979"/>
                </a:lnTo>
                <a:lnTo>
                  <a:pt x="13310" y="8906"/>
                </a:lnTo>
                <a:lnTo>
                  <a:pt x="13310" y="8857"/>
                </a:lnTo>
                <a:lnTo>
                  <a:pt x="13286" y="8784"/>
                </a:lnTo>
                <a:lnTo>
                  <a:pt x="13261" y="8736"/>
                </a:lnTo>
                <a:lnTo>
                  <a:pt x="13213" y="8711"/>
                </a:lnTo>
                <a:lnTo>
                  <a:pt x="13091" y="8711"/>
                </a:lnTo>
                <a:lnTo>
                  <a:pt x="13042" y="8736"/>
                </a:lnTo>
                <a:lnTo>
                  <a:pt x="13018" y="8784"/>
                </a:lnTo>
                <a:lnTo>
                  <a:pt x="12945" y="8882"/>
                </a:lnTo>
                <a:lnTo>
                  <a:pt x="12823" y="8979"/>
                </a:lnTo>
                <a:lnTo>
                  <a:pt x="12653" y="9076"/>
                </a:lnTo>
                <a:lnTo>
                  <a:pt x="12507" y="9149"/>
                </a:lnTo>
                <a:lnTo>
                  <a:pt x="12361" y="9198"/>
                </a:lnTo>
                <a:lnTo>
                  <a:pt x="12312" y="9198"/>
                </a:lnTo>
                <a:lnTo>
                  <a:pt x="12264" y="9173"/>
                </a:lnTo>
                <a:lnTo>
                  <a:pt x="12215" y="9149"/>
                </a:lnTo>
                <a:lnTo>
                  <a:pt x="12191" y="9101"/>
                </a:lnTo>
                <a:lnTo>
                  <a:pt x="12191" y="9028"/>
                </a:lnTo>
                <a:lnTo>
                  <a:pt x="12215" y="8930"/>
                </a:lnTo>
                <a:lnTo>
                  <a:pt x="12215" y="8857"/>
                </a:lnTo>
                <a:lnTo>
                  <a:pt x="12191" y="8809"/>
                </a:lnTo>
                <a:lnTo>
                  <a:pt x="12142" y="8760"/>
                </a:lnTo>
                <a:lnTo>
                  <a:pt x="12093" y="8736"/>
                </a:lnTo>
                <a:lnTo>
                  <a:pt x="12045" y="8736"/>
                </a:lnTo>
                <a:lnTo>
                  <a:pt x="11972" y="8760"/>
                </a:lnTo>
                <a:lnTo>
                  <a:pt x="11923" y="8784"/>
                </a:lnTo>
                <a:lnTo>
                  <a:pt x="11899" y="8857"/>
                </a:lnTo>
                <a:lnTo>
                  <a:pt x="11801" y="8979"/>
                </a:lnTo>
                <a:lnTo>
                  <a:pt x="11704" y="9076"/>
                </a:lnTo>
                <a:lnTo>
                  <a:pt x="11582" y="9125"/>
                </a:lnTo>
                <a:lnTo>
                  <a:pt x="11266" y="9125"/>
                </a:lnTo>
                <a:lnTo>
                  <a:pt x="11169" y="9076"/>
                </a:lnTo>
                <a:lnTo>
                  <a:pt x="11096" y="9028"/>
                </a:lnTo>
                <a:lnTo>
                  <a:pt x="11144" y="8882"/>
                </a:lnTo>
                <a:lnTo>
                  <a:pt x="11144" y="8809"/>
                </a:lnTo>
                <a:lnTo>
                  <a:pt x="11120" y="8736"/>
                </a:lnTo>
                <a:lnTo>
                  <a:pt x="11071" y="8687"/>
                </a:lnTo>
                <a:lnTo>
                  <a:pt x="11023" y="8663"/>
                </a:lnTo>
                <a:lnTo>
                  <a:pt x="10950" y="8638"/>
                </a:lnTo>
                <a:close/>
                <a:moveTo>
                  <a:pt x="1314" y="9003"/>
                </a:moveTo>
                <a:lnTo>
                  <a:pt x="1290" y="9611"/>
                </a:lnTo>
                <a:lnTo>
                  <a:pt x="1168" y="9660"/>
                </a:lnTo>
                <a:lnTo>
                  <a:pt x="1071" y="9733"/>
                </a:lnTo>
                <a:lnTo>
                  <a:pt x="852" y="9903"/>
                </a:lnTo>
                <a:lnTo>
                  <a:pt x="706" y="10049"/>
                </a:lnTo>
                <a:lnTo>
                  <a:pt x="657" y="9368"/>
                </a:lnTo>
                <a:lnTo>
                  <a:pt x="925" y="9271"/>
                </a:lnTo>
                <a:lnTo>
                  <a:pt x="1168" y="9101"/>
                </a:lnTo>
                <a:lnTo>
                  <a:pt x="1314" y="9003"/>
                </a:lnTo>
                <a:close/>
                <a:moveTo>
                  <a:pt x="1266" y="10122"/>
                </a:moveTo>
                <a:lnTo>
                  <a:pt x="1266" y="10877"/>
                </a:lnTo>
                <a:lnTo>
                  <a:pt x="1120" y="10998"/>
                </a:lnTo>
                <a:lnTo>
                  <a:pt x="779" y="11242"/>
                </a:lnTo>
                <a:lnTo>
                  <a:pt x="730" y="10439"/>
                </a:lnTo>
                <a:lnTo>
                  <a:pt x="876" y="10366"/>
                </a:lnTo>
                <a:lnTo>
                  <a:pt x="1022" y="10293"/>
                </a:lnTo>
                <a:lnTo>
                  <a:pt x="1266" y="10122"/>
                </a:lnTo>
                <a:close/>
                <a:moveTo>
                  <a:pt x="11485" y="10633"/>
                </a:moveTo>
                <a:lnTo>
                  <a:pt x="11412" y="10658"/>
                </a:lnTo>
                <a:lnTo>
                  <a:pt x="11339" y="10731"/>
                </a:lnTo>
                <a:lnTo>
                  <a:pt x="11169" y="11023"/>
                </a:lnTo>
                <a:lnTo>
                  <a:pt x="11071" y="11144"/>
                </a:lnTo>
                <a:lnTo>
                  <a:pt x="10950" y="11242"/>
                </a:lnTo>
                <a:lnTo>
                  <a:pt x="10877" y="11290"/>
                </a:lnTo>
                <a:lnTo>
                  <a:pt x="10779" y="11315"/>
                </a:lnTo>
                <a:lnTo>
                  <a:pt x="10560" y="11315"/>
                </a:lnTo>
                <a:lnTo>
                  <a:pt x="10463" y="11290"/>
                </a:lnTo>
                <a:lnTo>
                  <a:pt x="10390" y="11242"/>
                </a:lnTo>
                <a:lnTo>
                  <a:pt x="10317" y="11169"/>
                </a:lnTo>
                <a:lnTo>
                  <a:pt x="10293" y="11096"/>
                </a:lnTo>
                <a:lnTo>
                  <a:pt x="10366" y="10901"/>
                </a:lnTo>
                <a:lnTo>
                  <a:pt x="10366" y="10828"/>
                </a:lnTo>
                <a:lnTo>
                  <a:pt x="10341" y="10755"/>
                </a:lnTo>
                <a:lnTo>
                  <a:pt x="10293" y="10706"/>
                </a:lnTo>
                <a:lnTo>
                  <a:pt x="10244" y="10658"/>
                </a:lnTo>
                <a:lnTo>
                  <a:pt x="10098" y="10658"/>
                </a:lnTo>
                <a:lnTo>
                  <a:pt x="10049" y="10682"/>
                </a:lnTo>
                <a:lnTo>
                  <a:pt x="10001" y="10755"/>
                </a:lnTo>
                <a:lnTo>
                  <a:pt x="9928" y="10877"/>
                </a:lnTo>
                <a:lnTo>
                  <a:pt x="9903" y="10998"/>
                </a:lnTo>
                <a:lnTo>
                  <a:pt x="9806" y="11120"/>
                </a:lnTo>
                <a:lnTo>
                  <a:pt x="9636" y="11217"/>
                </a:lnTo>
                <a:lnTo>
                  <a:pt x="9539" y="11242"/>
                </a:lnTo>
                <a:lnTo>
                  <a:pt x="9393" y="11266"/>
                </a:lnTo>
                <a:lnTo>
                  <a:pt x="9344" y="11242"/>
                </a:lnTo>
                <a:lnTo>
                  <a:pt x="9295" y="11217"/>
                </a:lnTo>
                <a:lnTo>
                  <a:pt x="9295" y="11169"/>
                </a:lnTo>
                <a:lnTo>
                  <a:pt x="9295" y="11096"/>
                </a:lnTo>
                <a:lnTo>
                  <a:pt x="9320" y="11023"/>
                </a:lnTo>
                <a:lnTo>
                  <a:pt x="9320" y="10950"/>
                </a:lnTo>
                <a:lnTo>
                  <a:pt x="9295" y="10901"/>
                </a:lnTo>
                <a:lnTo>
                  <a:pt x="9247" y="10852"/>
                </a:lnTo>
                <a:lnTo>
                  <a:pt x="9198" y="10828"/>
                </a:lnTo>
                <a:lnTo>
                  <a:pt x="9125" y="10804"/>
                </a:lnTo>
                <a:lnTo>
                  <a:pt x="9052" y="10828"/>
                </a:lnTo>
                <a:lnTo>
                  <a:pt x="8979" y="10852"/>
                </a:lnTo>
                <a:lnTo>
                  <a:pt x="8784" y="11047"/>
                </a:lnTo>
                <a:lnTo>
                  <a:pt x="8565" y="11242"/>
                </a:lnTo>
                <a:lnTo>
                  <a:pt x="8419" y="11290"/>
                </a:lnTo>
                <a:lnTo>
                  <a:pt x="8225" y="11315"/>
                </a:lnTo>
                <a:lnTo>
                  <a:pt x="8103" y="11290"/>
                </a:lnTo>
                <a:lnTo>
                  <a:pt x="8006" y="11290"/>
                </a:lnTo>
                <a:lnTo>
                  <a:pt x="7933" y="11242"/>
                </a:lnTo>
                <a:lnTo>
                  <a:pt x="7884" y="11193"/>
                </a:lnTo>
                <a:lnTo>
                  <a:pt x="7908" y="11071"/>
                </a:lnTo>
                <a:lnTo>
                  <a:pt x="7908" y="10901"/>
                </a:lnTo>
                <a:lnTo>
                  <a:pt x="7884" y="10828"/>
                </a:lnTo>
                <a:lnTo>
                  <a:pt x="7835" y="10755"/>
                </a:lnTo>
                <a:lnTo>
                  <a:pt x="7787" y="10706"/>
                </a:lnTo>
                <a:lnTo>
                  <a:pt x="7714" y="10682"/>
                </a:lnTo>
                <a:lnTo>
                  <a:pt x="7616" y="10682"/>
                </a:lnTo>
                <a:lnTo>
                  <a:pt x="7543" y="10706"/>
                </a:lnTo>
                <a:lnTo>
                  <a:pt x="7495" y="10779"/>
                </a:lnTo>
                <a:lnTo>
                  <a:pt x="7446" y="10852"/>
                </a:lnTo>
                <a:lnTo>
                  <a:pt x="7397" y="10974"/>
                </a:lnTo>
                <a:lnTo>
                  <a:pt x="7397" y="11071"/>
                </a:lnTo>
                <a:lnTo>
                  <a:pt x="7324" y="11144"/>
                </a:lnTo>
                <a:lnTo>
                  <a:pt x="7227" y="11193"/>
                </a:lnTo>
                <a:lnTo>
                  <a:pt x="7008" y="11193"/>
                </a:lnTo>
                <a:lnTo>
                  <a:pt x="6911" y="11169"/>
                </a:lnTo>
                <a:lnTo>
                  <a:pt x="6789" y="11096"/>
                </a:lnTo>
                <a:lnTo>
                  <a:pt x="6716" y="11023"/>
                </a:lnTo>
                <a:lnTo>
                  <a:pt x="6667" y="10950"/>
                </a:lnTo>
                <a:lnTo>
                  <a:pt x="6619" y="10877"/>
                </a:lnTo>
                <a:lnTo>
                  <a:pt x="6546" y="10804"/>
                </a:lnTo>
                <a:lnTo>
                  <a:pt x="6473" y="10779"/>
                </a:lnTo>
                <a:lnTo>
                  <a:pt x="6400" y="10779"/>
                </a:lnTo>
                <a:lnTo>
                  <a:pt x="6302" y="10804"/>
                </a:lnTo>
                <a:lnTo>
                  <a:pt x="6254" y="10852"/>
                </a:lnTo>
                <a:lnTo>
                  <a:pt x="6205" y="10901"/>
                </a:lnTo>
                <a:lnTo>
                  <a:pt x="6205" y="10998"/>
                </a:lnTo>
                <a:lnTo>
                  <a:pt x="6205" y="11096"/>
                </a:lnTo>
                <a:lnTo>
                  <a:pt x="6181" y="11169"/>
                </a:lnTo>
                <a:lnTo>
                  <a:pt x="6156" y="11217"/>
                </a:lnTo>
                <a:lnTo>
                  <a:pt x="6132" y="11266"/>
                </a:lnTo>
                <a:lnTo>
                  <a:pt x="6035" y="11315"/>
                </a:lnTo>
                <a:lnTo>
                  <a:pt x="5937" y="11339"/>
                </a:lnTo>
                <a:lnTo>
                  <a:pt x="5840" y="11315"/>
                </a:lnTo>
                <a:lnTo>
                  <a:pt x="5743" y="11242"/>
                </a:lnTo>
                <a:lnTo>
                  <a:pt x="5694" y="11144"/>
                </a:lnTo>
                <a:lnTo>
                  <a:pt x="5694" y="11096"/>
                </a:lnTo>
                <a:lnTo>
                  <a:pt x="5694" y="11047"/>
                </a:lnTo>
                <a:lnTo>
                  <a:pt x="5694" y="10925"/>
                </a:lnTo>
                <a:lnTo>
                  <a:pt x="5670" y="10852"/>
                </a:lnTo>
                <a:lnTo>
                  <a:pt x="5621" y="10779"/>
                </a:lnTo>
                <a:lnTo>
                  <a:pt x="5524" y="10755"/>
                </a:lnTo>
                <a:lnTo>
                  <a:pt x="5451" y="10731"/>
                </a:lnTo>
                <a:lnTo>
                  <a:pt x="5353" y="10755"/>
                </a:lnTo>
                <a:lnTo>
                  <a:pt x="5280" y="10828"/>
                </a:lnTo>
                <a:lnTo>
                  <a:pt x="5232" y="10901"/>
                </a:lnTo>
                <a:lnTo>
                  <a:pt x="5183" y="10998"/>
                </a:lnTo>
                <a:lnTo>
                  <a:pt x="5110" y="11096"/>
                </a:lnTo>
                <a:lnTo>
                  <a:pt x="5037" y="11169"/>
                </a:lnTo>
                <a:lnTo>
                  <a:pt x="4964" y="11242"/>
                </a:lnTo>
                <a:lnTo>
                  <a:pt x="4769" y="11339"/>
                </a:lnTo>
                <a:lnTo>
                  <a:pt x="4648" y="11363"/>
                </a:lnTo>
                <a:lnTo>
                  <a:pt x="4550" y="11388"/>
                </a:lnTo>
                <a:lnTo>
                  <a:pt x="4502" y="11388"/>
                </a:lnTo>
                <a:lnTo>
                  <a:pt x="4453" y="11363"/>
                </a:lnTo>
                <a:lnTo>
                  <a:pt x="4380" y="11315"/>
                </a:lnTo>
                <a:lnTo>
                  <a:pt x="4331" y="11217"/>
                </a:lnTo>
                <a:lnTo>
                  <a:pt x="4307" y="11120"/>
                </a:lnTo>
                <a:lnTo>
                  <a:pt x="4258" y="10950"/>
                </a:lnTo>
                <a:lnTo>
                  <a:pt x="4234" y="10877"/>
                </a:lnTo>
                <a:lnTo>
                  <a:pt x="4210" y="10877"/>
                </a:lnTo>
                <a:lnTo>
                  <a:pt x="4210" y="10852"/>
                </a:lnTo>
                <a:lnTo>
                  <a:pt x="4185" y="10828"/>
                </a:lnTo>
                <a:lnTo>
                  <a:pt x="4137" y="10804"/>
                </a:lnTo>
                <a:lnTo>
                  <a:pt x="4088" y="10804"/>
                </a:lnTo>
                <a:lnTo>
                  <a:pt x="4039" y="10828"/>
                </a:lnTo>
                <a:lnTo>
                  <a:pt x="3991" y="10852"/>
                </a:lnTo>
                <a:lnTo>
                  <a:pt x="3942" y="10950"/>
                </a:lnTo>
                <a:lnTo>
                  <a:pt x="3918" y="11071"/>
                </a:lnTo>
                <a:lnTo>
                  <a:pt x="3918" y="11290"/>
                </a:lnTo>
                <a:lnTo>
                  <a:pt x="3942" y="11388"/>
                </a:lnTo>
                <a:lnTo>
                  <a:pt x="3966" y="11509"/>
                </a:lnTo>
                <a:lnTo>
                  <a:pt x="4015" y="11582"/>
                </a:lnTo>
                <a:lnTo>
                  <a:pt x="4088" y="11680"/>
                </a:lnTo>
                <a:lnTo>
                  <a:pt x="4185" y="11753"/>
                </a:lnTo>
                <a:lnTo>
                  <a:pt x="4283" y="11801"/>
                </a:lnTo>
                <a:lnTo>
                  <a:pt x="4429" y="11850"/>
                </a:lnTo>
                <a:lnTo>
                  <a:pt x="4721" y="11850"/>
                </a:lnTo>
                <a:lnTo>
                  <a:pt x="4842" y="11826"/>
                </a:lnTo>
                <a:lnTo>
                  <a:pt x="4988" y="11777"/>
                </a:lnTo>
                <a:lnTo>
                  <a:pt x="5110" y="11704"/>
                </a:lnTo>
                <a:lnTo>
                  <a:pt x="5232" y="11631"/>
                </a:lnTo>
                <a:lnTo>
                  <a:pt x="5353" y="11534"/>
                </a:lnTo>
                <a:lnTo>
                  <a:pt x="5475" y="11655"/>
                </a:lnTo>
                <a:lnTo>
                  <a:pt x="5645" y="11728"/>
                </a:lnTo>
                <a:lnTo>
                  <a:pt x="5816" y="11777"/>
                </a:lnTo>
                <a:lnTo>
                  <a:pt x="5986" y="11801"/>
                </a:lnTo>
                <a:lnTo>
                  <a:pt x="6156" y="11777"/>
                </a:lnTo>
                <a:lnTo>
                  <a:pt x="6327" y="11728"/>
                </a:lnTo>
                <a:lnTo>
                  <a:pt x="6473" y="11631"/>
                </a:lnTo>
                <a:lnTo>
                  <a:pt x="6570" y="11509"/>
                </a:lnTo>
                <a:lnTo>
                  <a:pt x="6716" y="11558"/>
                </a:lnTo>
                <a:lnTo>
                  <a:pt x="6838" y="11607"/>
                </a:lnTo>
                <a:lnTo>
                  <a:pt x="6984" y="11631"/>
                </a:lnTo>
                <a:lnTo>
                  <a:pt x="7105" y="11655"/>
                </a:lnTo>
                <a:lnTo>
                  <a:pt x="7251" y="11655"/>
                </a:lnTo>
                <a:lnTo>
                  <a:pt x="7373" y="11631"/>
                </a:lnTo>
                <a:lnTo>
                  <a:pt x="7519" y="11582"/>
                </a:lnTo>
                <a:lnTo>
                  <a:pt x="7616" y="11534"/>
                </a:lnTo>
                <a:lnTo>
                  <a:pt x="7787" y="11631"/>
                </a:lnTo>
                <a:lnTo>
                  <a:pt x="7957" y="11728"/>
                </a:lnTo>
                <a:lnTo>
                  <a:pt x="8103" y="11777"/>
                </a:lnTo>
                <a:lnTo>
                  <a:pt x="8249" y="11801"/>
                </a:lnTo>
                <a:lnTo>
                  <a:pt x="8395" y="11777"/>
                </a:lnTo>
                <a:lnTo>
                  <a:pt x="8517" y="11753"/>
                </a:lnTo>
                <a:lnTo>
                  <a:pt x="8638" y="11680"/>
                </a:lnTo>
                <a:lnTo>
                  <a:pt x="8760" y="11607"/>
                </a:lnTo>
                <a:lnTo>
                  <a:pt x="9003" y="11436"/>
                </a:lnTo>
                <a:lnTo>
                  <a:pt x="9052" y="11509"/>
                </a:lnTo>
                <a:lnTo>
                  <a:pt x="9149" y="11582"/>
                </a:lnTo>
                <a:lnTo>
                  <a:pt x="9271" y="11631"/>
                </a:lnTo>
                <a:lnTo>
                  <a:pt x="9563" y="11631"/>
                </a:lnTo>
                <a:lnTo>
                  <a:pt x="9733" y="11582"/>
                </a:lnTo>
                <a:lnTo>
                  <a:pt x="9903" y="11534"/>
                </a:lnTo>
                <a:lnTo>
                  <a:pt x="10025" y="11436"/>
                </a:lnTo>
                <a:lnTo>
                  <a:pt x="10098" y="11509"/>
                </a:lnTo>
                <a:lnTo>
                  <a:pt x="10195" y="11582"/>
                </a:lnTo>
                <a:lnTo>
                  <a:pt x="10414" y="11680"/>
                </a:lnTo>
                <a:lnTo>
                  <a:pt x="10560" y="11728"/>
                </a:lnTo>
                <a:lnTo>
                  <a:pt x="10682" y="11753"/>
                </a:lnTo>
                <a:lnTo>
                  <a:pt x="10828" y="11728"/>
                </a:lnTo>
                <a:lnTo>
                  <a:pt x="10950" y="11704"/>
                </a:lnTo>
                <a:lnTo>
                  <a:pt x="11071" y="11655"/>
                </a:lnTo>
                <a:lnTo>
                  <a:pt x="11193" y="11582"/>
                </a:lnTo>
                <a:lnTo>
                  <a:pt x="11388" y="11388"/>
                </a:lnTo>
                <a:lnTo>
                  <a:pt x="11509" y="11509"/>
                </a:lnTo>
                <a:lnTo>
                  <a:pt x="11655" y="11582"/>
                </a:lnTo>
                <a:lnTo>
                  <a:pt x="11801" y="11631"/>
                </a:lnTo>
                <a:lnTo>
                  <a:pt x="11996" y="11655"/>
                </a:lnTo>
                <a:lnTo>
                  <a:pt x="12166" y="11655"/>
                </a:lnTo>
                <a:lnTo>
                  <a:pt x="12337" y="11631"/>
                </a:lnTo>
                <a:lnTo>
                  <a:pt x="12507" y="11582"/>
                </a:lnTo>
                <a:lnTo>
                  <a:pt x="12653" y="11509"/>
                </a:lnTo>
                <a:lnTo>
                  <a:pt x="12799" y="11582"/>
                </a:lnTo>
                <a:lnTo>
                  <a:pt x="12945" y="11607"/>
                </a:lnTo>
                <a:lnTo>
                  <a:pt x="13115" y="11631"/>
                </a:lnTo>
                <a:lnTo>
                  <a:pt x="13286" y="11631"/>
                </a:lnTo>
                <a:lnTo>
                  <a:pt x="13456" y="11607"/>
                </a:lnTo>
                <a:lnTo>
                  <a:pt x="13651" y="11558"/>
                </a:lnTo>
                <a:lnTo>
                  <a:pt x="13797" y="11485"/>
                </a:lnTo>
                <a:lnTo>
                  <a:pt x="13967" y="11388"/>
                </a:lnTo>
                <a:lnTo>
                  <a:pt x="14040" y="11436"/>
                </a:lnTo>
                <a:lnTo>
                  <a:pt x="14137" y="11461"/>
                </a:lnTo>
                <a:lnTo>
                  <a:pt x="14259" y="11461"/>
                </a:lnTo>
                <a:lnTo>
                  <a:pt x="14405" y="11436"/>
                </a:lnTo>
                <a:lnTo>
                  <a:pt x="14478" y="11388"/>
                </a:lnTo>
                <a:lnTo>
                  <a:pt x="14527" y="11339"/>
                </a:lnTo>
                <a:lnTo>
                  <a:pt x="14551" y="11266"/>
                </a:lnTo>
                <a:lnTo>
                  <a:pt x="14551" y="11193"/>
                </a:lnTo>
                <a:lnTo>
                  <a:pt x="14527" y="11120"/>
                </a:lnTo>
                <a:lnTo>
                  <a:pt x="14478" y="11071"/>
                </a:lnTo>
                <a:lnTo>
                  <a:pt x="14429" y="11047"/>
                </a:lnTo>
                <a:lnTo>
                  <a:pt x="14356" y="11023"/>
                </a:lnTo>
                <a:lnTo>
                  <a:pt x="14283" y="11047"/>
                </a:lnTo>
                <a:lnTo>
                  <a:pt x="14210" y="11023"/>
                </a:lnTo>
                <a:lnTo>
                  <a:pt x="14137" y="10925"/>
                </a:lnTo>
                <a:lnTo>
                  <a:pt x="14040" y="10852"/>
                </a:lnTo>
                <a:lnTo>
                  <a:pt x="13943" y="10852"/>
                </a:lnTo>
                <a:lnTo>
                  <a:pt x="13894" y="10877"/>
                </a:lnTo>
                <a:lnTo>
                  <a:pt x="13845" y="10925"/>
                </a:lnTo>
                <a:lnTo>
                  <a:pt x="13772" y="10974"/>
                </a:lnTo>
                <a:lnTo>
                  <a:pt x="13651" y="11047"/>
                </a:lnTo>
                <a:lnTo>
                  <a:pt x="13505" y="11120"/>
                </a:lnTo>
                <a:lnTo>
                  <a:pt x="13334" y="11169"/>
                </a:lnTo>
                <a:lnTo>
                  <a:pt x="13188" y="11217"/>
                </a:lnTo>
                <a:lnTo>
                  <a:pt x="12994" y="11217"/>
                </a:lnTo>
                <a:lnTo>
                  <a:pt x="12969" y="11193"/>
                </a:lnTo>
                <a:lnTo>
                  <a:pt x="12945" y="11144"/>
                </a:lnTo>
                <a:lnTo>
                  <a:pt x="12921" y="11096"/>
                </a:lnTo>
                <a:lnTo>
                  <a:pt x="12945" y="10974"/>
                </a:lnTo>
                <a:lnTo>
                  <a:pt x="12945" y="10901"/>
                </a:lnTo>
                <a:lnTo>
                  <a:pt x="12896" y="10828"/>
                </a:lnTo>
                <a:lnTo>
                  <a:pt x="12848" y="10779"/>
                </a:lnTo>
                <a:lnTo>
                  <a:pt x="12775" y="10755"/>
                </a:lnTo>
                <a:lnTo>
                  <a:pt x="12677" y="10779"/>
                </a:lnTo>
                <a:lnTo>
                  <a:pt x="12629" y="10804"/>
                </a:lnTo>
                <a:lnTo>
                  <a:pt x="12556" y="10852"/>
                </a:lnTo>
                <a:lnTo>
                  <a:pt x="12531" y="10925"/>
                </a:lnTo>
                <a:lnTo>
                  <a:pt x="12507" y="11047"/>
                </a:lnTo>
                <a:lnTo>
                  <a:pt x="12458" y="11096"/>
                </a:lnTo>
                <a:lnTo>
                  <a:pt x="12410" y="11144"/>
                </a:lnTo>
                <a:lnTo>
                  <a:pt x="12288" y="11217"/>
                </a:lnTo>
                <a:lnTo>
                  <a:pt x="12142" y="11242"/>
                </a:lnTo>
                <a:lnTo>
                  <a:pt x="11972" y="11242"/>
                </a:lnTo>
                <a:lnTo>
                  <a:pt x="11850" y="11217"/>
                </a:lnTo>
                <a:lnTo>
                  <a:pt x="11728" y="11144"/>
                </a:lnTo>
                <a:lnTo>
                  <a:pt x="11704" y="11120"/>
                </a:lnTo>
                <a:lnTo>
                  <a:pt x="11680" y="11071"/>
                </a:lnTo>
                <a:lnTo>
                  <a:pt x="11680" y="10998"/>
                </a:lnTo>
                <a:lnTo>
                  <a:pt x="11704" y="10950"/>
                </a:lnTo>
                <a:lnTo>
                  <a:pt x="11728" y="10852"/>
                </a:lnTo>
                <a:lnTo>
                  <a:pt x="11728" y="10779"/>
                </a:lnTo>
                <a:lnTo>
                  <a:pt x="11680" y="10706"/>
                </a:lnTo>
                <a:lnTo>
                  <a:pt x="11631" y="10658"/>
                </a:lnTo>
                <a:lnTo>
                  <a:pt x="11558" y="10633"/>
                </a:lnTo>
                <a:close/>
                <a:moveTo>
                  <a:pt x="1266" y="11363"/>
                </a:moveTo>
                <a:lnTo>
                  <a:pt x="1266" y="11826"/>
                </a:lnTo>
                <a:lnTo>
                  <a:pt x="1095" y="11972"/>
                </a:lnTo>
                <a:lnTo>
                  <a:pt x="974" y="12118"/>
                </a:lnTo>
                <a:lnTo>
                  <a:pt x="876" y="12215"/>
                </a:lnTo>
                <a:lnTo>
                  <a:pt x="828" y="12337"/>
                </a:lnTo>
                <a:lnTo>
                  <a:pt x="803" y="11534"/>
                </a:lnTo>
                <a:lnTo>
                  <a:pt x="803" y="11485"/>
                </a:lnTo>
                <a:lnTo>
                  <a:pt x="925" y="11485"/>
                </a:lnTo>
                <a:lnTo>
                  <a:pt x="1047" y="11461"/>
                </a:lnTo>
                <a:lnTo>
                  <a:pt x="1144" y="11412"/>
                </a:lnTo>
                <a:lnTo>
                  <a:pt x="1266" y="11363"/>
                </a:lnTo>
                <a:close/>
                <a:moveTo>
                  <a:pt x="1266" y="12385"/>
                </a:moveTo>
                <a:lnTo>
                  <a:pt x="1266" y="12872"/>
                </a:lnTo>
                <a:lnTo>
                  <a:pt x="974" y="13140"/>
                </a:lnTo>
                <a:lnTo>
                  <a:pt x="828" y="13286"/>
                </a:lnTo>
                <a:lnTo>
                  <a:pt x="828" y="12653"/>
                </a:lnTo>
                <a:lnTo>
                  <a:pt x="1022" y="12556"/>
                </a:lnTo>
                <a:lnTo>
                  <a:pt x="1217" y="12410"/>
                </a:lnTo>
                <a:lnTo>
                  <a:pt x="1266" y="12385"/>
                </a:lnTo>
                <a:close/>
                <a:moveTo>
                  <a:pt x="4088" y="12775"/>
                </a:moveTo>
                <a:lnTo>
                  <a:pt x="4039" y="12799"/>
                </a:lnTo>
                <a:lnTo>
                  <a:pt x="4015" y="12823"/>
                </a:lnTo>
                <a:lnTo>
                  <a:pt x="3820" y="13164"/>
                </a:lnTo>
                <a:lnTo>
                  <a:pt x="3747" y="13359"/>
                </a:lnTo>
                <a:lnTo>
                  <a:pt x="3699" y="13553"/>
                </a:lnTo>
                <a:lnTo>
                  <a:pt x="3674" y="13748"/>
                </a:lnTo>
                <a:lnTo>
                  <a:pt x="3699" y="13821"/>
                </a:lnTo>
                <a:lnTo>
                  <a:pt x="3747" y="13894"/>
                </a:lnTo>
                <a:lnTo>
                  <a:pt x="3796" y="13967"/>
                </a:lnTo>
                <a:lnTo>
                  <a:pt x="3869" y="13991"/>
                </a:lnTo>
                <a:lnTo>
                  <a:pt x="3991" y="14040"/>
                </a:lnTo>
                <a:lnTo>
                  <a:pt x="4258" y="14040"/>
                </a:lnTo>
                <a:lnTo>
                  <a:pt x="4404" y="14016"/>
                </a:lnTo>
                <a:lnTo>
                  <a:pt x="4526" y="13967"/>
                </a:lnTo>
                <a:lnTo>
                  <a:pt x="4672" y="13918"/>
                </a:lnTo>
                <a:lnTo>
                  <a:pt x="4940" y="13748"/>
                </a:lnTo>
                <a:lnTo>
                  <a:pt x="5183" y="13578"/>
                </a:lnTo>
                <a:lnTo>
                  <a:pt x="5256" y="13675"/>
                </a:lnTo>
                <a:lnTo>
                  <a:pt x="5353" y="13748"/>
                </a:lnTo>
                <a:lnTo>
                  <a:pt x="5475" y="13821"/>
                </a:lnTo>
                <a:lnTo>
                  <a:pt x="5621" y="13870"/>
                </a:lnTo>
                <a:lnTo>
                  <a:pt x="5791" y="13918"/>
                </a:lnTo>
                <a:lnTo>
                  <a:pt x="6108" y="13918"/>
                </a:lnTo>
                <a:lnTo>
                  <a:pt x="6278" y="13894"/>
                </a:lnTo>
                <a:lnTo>
                  <a:pt x="6424" y="13821"/>
                </a:lnTo>
                <a:lnTo>
                  <a:pt x="6570" y="13772"/>
                </a:lnTo>
                <a:lnTo>
                  <a:pt x="6692" y="13675"/>
                </a:lnTo>
                <a:lnTo>
                  <a:pt x="6838" y="13578"/>
                </a:lnTo>
                <a:lnTo>
                  <a:pt x="6959" y="13675"/>
                </a:lnTo>
                <a:lnTo>
                  <a:pt x="7130" y="13724"/>
                </a:lnTo>
                <a:lnTo>
                  <a:pt x="7324" y="13748"/>
                </a:lnTo>
                <a:lnTo>
                  <a:pt x="7519" y="13748"/>
                </a:lnTo>
                <a:lnTo>
                  <a:pt x="8030" y="13724"/>
                </a:lnTo>
                <a:lnTo>
                  <a:pt x="8565" y="13748"/>
                </a:lnTo>
                <a:lnTo>
                  <a:pt x="8906" y="13772"/>
                </a:lnTo>
                <a:lnTo>
                  <a:pt x="9271" y="13748"/>
                </a:lnTo>
                <a:lnTo>
                  <a:pt x="9466" y="13724"/>
                </a:lnTo>
                <a:lnTo>
                  <a:pt x="9636" y="13675"/>
                </a:lnTo>
                <a:lnTo>
                  <a:pt x="9782" y="13578"/>
                </a:lnTo>
                <a:lnTo>
                  <a:pt x="9928" y="13480"/>
                </a:lnTo>
                <a:lnTo>
                  <a:pt x="9952" y="13432"/>
                </a:lnTo>
                <a:lnTo>
                  <a:pt x="9952" y="13383"/>
                </a:lnTo>
                <a:lnTo>
                  <a:pt x="9928" y="13334"/>
                </a:lnTo>
                <a:lnTo>
                  <a:pt x="9879" y="13310"/>
                </a:lnTo>
                <a:lnTo>
                  <a:pt x="9660" y="13261"/>
                </a:lnTo>
                <a:lnTo>
                  <a:pt x="9466" y="13286"/>
                </a:lnTo>
                <a:lnTo>
                  <a:pt x="9028" y="13334"/>
                </a:lnTo>
                <a:lnTo>
                  <a:pt x="8590" y="13334"/>
                </a:lnTo>
                <a:lnTo>
                  <a:pt x="8176" y="13286"/>
                </a:lnTo>
                <a:lnTo>
                  <a:pt x="7957" y="13286"/>
                </a:lnTo>
                <a:lnTo>
                  <a:pt x="7616" y="13310"/>
                </a:lnTo>
                <a:lnTo>
                  <a:pt x="7276" y="13310"/>
                </a:lnTo>
                <a:lnTo>
                  <a:pt x="7203" y="13286"/>
                </a:lnTo>
                <a:lnTo>
                  <a:pt x="7178" y="13261"/>
                </a:lnTo>
                <a:lnTo>
                  <a:pt x="7203" y="13164"/>
                </a:lnTo>
                <a:lnTo>
                  <a:pt x="7178" y="13091"/>
                </a:lnTo>
                <a:lnTo>
                  <a:pt x="7154" y="13042"/>
                </a:lnTo>
                <a:lnTo>
                  <a:pt x="7105" y="12969"/>
                </a:lnTo>
                <a:lnTo>
                  <a:pt x="7057" y="12945"/>
                </a:lnTo>
                <a:lnTo>
                  <a:pt x="6984" y="12921"/>
                </a:lnTo>
                <a:lnTo>
                  <a:pt x="6911" y="12945"/>
                </a:lnTo>
                <a:lnTo>
                  <a:pt x="6838" y="12994"/>
                </a:lnTo>
                <a:lnTo>
                  <a:pt x="6594" y="13237"/>
                </a:lnTo>
                <a:lnTo>
                  <a:pt x="6302" y="13432"/>
                </a:lnTo>
                <a:lnTo>
                  <a:pt x="6205" y="13480"/>
                </a:lnTo>
                <a:lnTo>
                  <a:pt x="6059" y="13505"/>
                </a:lnTo>
                <a:lnTo>
                  <a:pt x="5913" y="13505"/>
                </a:lnTo>
                <a:lnTo>
                  <a:pt x="5767" y="13480"/>
                </a:lnTo>
                <a:lnTo>
                  <a:pt x="5645" y="13432"/>
                </a:lnTo>
                <a:lnTo>
                  <a:pt x="5548" y="13359"/>
                </a:lnTo>
                <a:lnTo>
                  <a:pt x="5524" y="13286"/>
                </a:lnTo>
                <a:lnTo>
                  <a:pt x="5524" y="13237"/>
                </a:lnTo>
                <a:lnTo>
                  <a:pt x="5524" y="13164"/>
                </a:lnTo>
                <a:lnTo>
                  <a:pt x="5548" y="13067"/>
                </a:lnTo>
                <a:lnTo>
                  <a:pt x="5548" y="12994"/>
                </a:lnTo>
                <a:lnTo>
                  <a:pt x="5524" y="12921"/>
                </a:lnTo>
                <a:lnTo>
                  <a:pt x="5475" y="12872"/>
                </a:lnTo>
                <a:lnTo>
                  <a:pt x="5426" y="12823"/>
                </a:lnTo>
                <a:lnTo>
                  <a:pt x="5353" y="12799"/>
                </a:lnTo>
                <a:lnTo>
                  <a:pt x="5280" y="12799"/>
                </a:lnTo>
                <a:lnTo>
                  <a:pt x="5207" y="12848"/>
                </a:lnTo>
                <a:lnTo>
                  <a:pt x="5159" y="12896"/>
                </a:lnTo>
                <a:lnTo>
                  <a:pt x="5086" y="13018"/>
                </a:lnTo>
                <a:lnTo>
                  <a:pt x="5013" y="13091"/>
                </a:lnTo>
                <a:lnTo>
                  <a:pt x="4842" y="13261"/>
                </a:lnTo>
                <a:lnTo>
                  <a:pt x="4648" y="13407"/>
                </a:lnTo>
                <a:lnTo>
                  <a:pt x="4453" y="13505"/>
                </a:lnTo>
                <a:lnTo>
                  <a:pt x="4331" y="13578"/>
                </a:lnTo>
                <a:lnTo>
                  <a:pt x="4185" y="13602"/>
                </a:lnTo>
                <a:lnTo>
                  <a:pt x="4137" y="13602"/>
                </a:lnTo>
                <a:lnTo>
                  <a:pt x="4088" y="13578"/>
                </a:lnTo>
                <a:lnTo>
                  <a:pt x="4088" y="13505"/>
                </a:lnTo>
                <a:lnTo>
                  <a:pt x="4088" y="13407"/>
                </a:lnTo>
                <a:lnTo>
                  <a:pt x="4210" y="12945"/>
                </a:lnTo>
                <a:lnTo>
                  <a:pt x="4210" y="12896"/>
                </a:lnTo>
                <a:lnTo>
                  <a:pt x="4210" y="12848"/>
                </a:lnTo>
                <a:lnTo>
                  <a:pt x="4161" y="12799"/>
                </a:lnTo>
                <a:lnTo>
                  <a:pt x="4112" y="12775"/>
                </a:lnTo>
                <a:close/>
                <a:moveTo>
                  <a:pt x="1266" y="13407"/>
                </a:moveTo>
                <a:lnTo>
                  <a:pt x="1266" y="14113"/>
                </a:lnTo>
                <a:lnTo>
                  <a:pt x="1168" y="14186"/>
                </a:lnTo>
                <a:lnTo>
                  <a:pt x="1071" y="14235"/>
                </a:lnTo>
                <a:lnTo>
                  <a:pt x="925" y="14381"/>
                </a:lnTo>
                <a:lnTo>
                  <a:pt x="779" y="14527"/>
                </a:lnTo>
                <a:lnTo>
                  <a:pt x="803" y="13748"/>
                </a:lnTo>
                <a:lnTo>
                  <a:pt x="925" y="13675"/>
                </a:lnTo>
                <a:lnTo>
                  <a:pt x="1047" y="13578"/>
                </a:lnTo>
                <a:lnTo>
                  <a:pt x="1241" y="13407"/>
                </a:lnTo>
                <a:close/>
                <a:moveTo>
                  <a:pt x="1266" y="14624"/>
                </a:moveTo>
                <a:lnTo>
                  <a:pt x="1266" y="14940"/>
                </a:lnTo>
                <a:lnTo>
                  <a:pt x="1193" y="14989"/>
                </a:lnTo>
                <a:lnTo>
                  <a:pt x="949" y="15208"/>
                </a:lnTo>
                <a:lnTo>
                  <a:pt x="730" y="15451"/>
                </a:lnTo>
                <a:lnTo>
                  <a:pt x="755" y="15062"/>
                </a:lnTo>
                <a:lnTo>
                  <a:pt x="876" y="14989"/>
                </a:lnTo>
                <a:lnTo>
                  <a:pt x="974" y="14892"/>
                </a:lnTo>
                <a:lnTo>
                  <a:pt x="1168" y="14697"/>
                </a:lnTo>
                <a:lnTo>
                  <a:pt x="1266" y="14624"/>
                </a:lnTo>
                <a:close/>
                <a:moveTo>
                  <a:pt x="1241" y="15451"/>
                </a:moveTo>
                <a:lnTo>
                  <a:pt x="1241" y="15500"/>
                </a:lnTo>
                <a:lnTo>
                  <a:pt x="1217" y="15841"/>
                </a:lnTo>
                <a:lnTo>
                  <a:pt x="1071" y="15962"/>
                </a:lnTo>
                <a:lnTo>
                  <a:pt x="925" y="16108"/>
                </a:lnTo>
                <a:lnTo>
                  <a:pt x="682" y="16400"/>
                </a:lnTo>
                <a:lnTo>
                  <a:pt x="706" y="15695"/>
                </a:lnTo>
                <a:lnTo>
                  <a:pt x="755" y="15719"/>
                </a:lnTo>
                <a:lnTo>
                  <a:pt x="828" y="15743"/>
                </a:lnTo>
                <a:lnTo>
                  <a:pt x="876" y="15743"/>
                </a:lnTo>
                <a:lnTo>
                  <a:pt x="949" y="15695"/>
                </a:lnTo>
                <a:lnTo>
                  <a:pt x="1241" y="15451"/>
                </a:lnTo>
                <a:close/>
                <a:moveTo>
                  <a:pt x="1168" y="16327"/>
                </a:moveTo>
                <a:lnTo>
                  <a:pt x="1120" y="17009"/>
                </a:lnTo>
                <a:lnTo>
                  <a:pt x="998" y="17082"/>
                </a:lnTo>
                <a:lnTo>
                  <a:pt x="876" y="17179"/>
                </a:lnTo>
                <a:lnTo>
                  <a:pt x="682" y="17373"/>
                </a:lnTo>
                <a:lnTo>
                  <a:pt x="584" y="17495"/>
                </a:lnTo>
                <a:lnTo>
                  <a:pt x="657" y="16668"/>
                </a:lnTo>
                <a:lnTo>
                  <a:pt x="803" y="16619"/>
                </a:lnTo>
                <a:lnTo>
                  <a:pt x="949" y="16522"/>
                </a:lnTo>
                <a:lnTo>
                  <a:pt x="1168" y="16327"/>
                </a:lnTo>
                <a:close/>
                <a:moveTo>
                  <a:pt x="6813" y="463"/>
                </a:moveTo>
                <a:lnTo>
                  <a:pt x="8322" y="487"/>
                </a:lnTo>
                <a:lnTo>
                  <a:pt x="9830" y="560"/>
                </a:lnTo>
                <a:lnTo>
                  <a:pt x="12848" y="706"/>
                </a:lnTo>
                <a:lnTo>
                  <a:pt x="12775" y="901"/>
                </a:lnTo>
                <a:lnTo>
                  <a:pt x="12750" y="1071"/>
                </a:lnTo>
                <a:lnTo>
                  <a:pt x="12677" y="1484"/>
                </a:lnTo>
                <a:lnTo>
                  <a:pt x="12677" y="1874"/>
                </a:lnTo>
                <a:lnTo>
                  <a:pt x="12702" y="2312"/>
                </a:lnTo>
                <a:lnTo>
                  <a:pt x="12775" y="3115"/>
                </a:lnTo>
                <a:lnTo>
                  <a:pt x="12799" y="3528"/>
                </a:lnTo>
                <a:lnTo>
                  <a:pt x="12823" y="3893"/>
                </a:lnTo>
                <a:lnTo>
                  <a:pt x="12823" y="3966"/>
                </a:lnTo>
                <a:lnTo>
                  <a:pt x="12872" y="4039"/>
                </a:lnTo>
                <a:lnTo>
                  <a:pt x="12896" y="4064"/>
                </a:lnTo>
                <a:lnTo>
                  <a:pt x="12945" y="4112"/>
                </a:lnTo>
                <a:lnTo>
                  <a:pt x="12994" y="4161"/>
                </a:lnTo>
                <a:lnTo>
                  <a:pt x="13067" y="4210"/>
                </a:lnTo>
                <a:lnTo>
                  <a:pt x="13261" y="4258"/>
                </a:lnTo>
                <a:lnTo>
                  <a:pt x="13456" y="4307"/>
                </a:lnTo>
                <a:lnTo>
                  <a:pt x="13870" y="4331"/>
                </a:lnTo>
                <a:lnTo>
                  <a:pt x="14697" y="4356"/>
                </a:lnTo>
                <a:lnTo>
                  <a:pt x="15500" y="4356"/>
                </a:lnTo>
                <a:lnTo>
                  <a:pt x="15889" y="4331"/>
                </a:lnTo>
                <a:lnTo>
                  <a:pt x="16279" y="4283"/>
                </a:lnTo>
                <a:lnTo>
                  <a:pt x="16254" y="5061"/>
                </a:lnTo>
                <a:lnTo>
                  <a:pt x="16279" y="5864"/>
                </a:lnTo>
                <a:lnTo>
                  <a:pt x="16303" y="6643"/>
                </a:lnTo>
                <a:lnTo>
                  <a:pt x="16303" y="7422"/>
                </a:lnTo>
                <a:lnTo>
                  <a:pt x="16254" y="9319"/>
                </a:lnTo>
                <a:lnTo>
                  <a:pt x="16254" y="10268"/>
                </a:lnTo>
                <a:lnTo>
                  <a:pt x="16254" y="11242"/>
                </a:lnTo>
                <a:lnTo>
                  <a:pt x="16303" y="13140"/>
                </a:lnTo>
                <a:lnTo>
                  <a:pt x="16352" y="15062"/>
                </a:lnTo>
                <a:lnTo>
                  <a:pt x="16327" y="15962"/>
                </a:lnTo>
                <a:lnTo>
                  <a:pt x="16327" y="16887"/>
                </a:lnTo>
                <a:lnTo>
                  <a:pt x="16327" y="17738"/>
                </a:lnTo>
                <a:lnTo>
                  <a:pt x="16303" y="18152"/>
                </a:lnTo>
                <a:lnTo>
                  <a:pt x="16254" y="18590"/>
                </a:lnTo>
                <a:lnTo>
                  <a:pt x="15889" y="18614"/>
                </a:lnTo>
                <a:lnTo>
                  <a:pt x="15524" y="18639"/>
                </a:lnTo>
                <a:lnTo>
                  <a:pt x="11923" y="18639"/>
                </a:lnTo>
                <a:lnTo>
                  <a:pt x="9733" y="18614"/>
                </a:lnTo>
                <a:lnTo>
                  <a:pt x="7616" y="18566"/>
                </a:lnTo>
                <a:lnTo>
                  <a:pt x="5524" y="18517"/>
                </a:lnTo>
                <a:lnTo>
                  <a:pt x="4453" y="18517"/>
                </a:lnTo>
                <a:lnTo>
                  <a:pt x="3358" y="18566"/>
                </a:lnTo>
                <a:lnTo>
                  <a:pt x="2701" y="18566"/>
                </a:lnTo>
                <a:lnTo>
                  <a:pt x="2360" y="18590"/>
                </a:lnTo>
                <a:lnTo>
                  <a:pt x="2020" y="18639"/>
                </a:lnTo>
                <a:lnTo>
                  <a:pt x="1971" y="18590"/>
                </a:lnTo>
                <a:lnTo>
                  <a:pt x="1922" y="18517"/>
                </a:lnTo>
                <a:lnTo>
                  <a:pt x="1849" y="18493"/>
                </a:lnTo>
                <a:lnTo>
                  <a:pt x="1776" y="18493"/>
                </a:lnTo>
                <a:lnTo>
                  <a:pt x="1703" y="18298"/>
                </a:lnTo>
                <a:lnTo>
                  <a:pt x="1655" y="18103"/>
                </a:lnTo>
                <a:lnTo>
                  <a:pt x="1703" y="18030"/>
                </a:lnTo>
                <a:lnTo>
                  <a:pt x="1703" y="17957"/>
                </a:lnTo>
                <a:lnTo>
                  <a:pt x="1679" y="17884"/>
                </a:lnTo>
                <a:lnTo>
                  <a:pt x="1631" y="17811"/>
                </a:lnTo>
                <a:lnTo>
                  <a:pt x="1631" y="17398"/>
                </a:lnTo>
                <a:lnTo>
                  <a:pt x="1631" y="17009"/>
                </a:lnTo>
                <a:lnTo>
                  <a:pt x="1679" y="16133"/>
                </a:lnTo>
                <a:lnTo>
                  <a:pt x="1728" y="15281"/>
                </a:lnTo>
                <a:lnTo>
                  <a:pt x="1728" y="15086"/>
                </a:lnTo>
                <a:lnTo>
                  <a:pt x="1752" y="15038"/>
                </a:lnTo>
                <a:lnTo>
                  <a:pt x="1776" y="14965"/>
                </a:lnTo>
                <a:lnTo>
                  <a:pt x="1776" y="14916"/>
                </a:lnTo>
                <a:lnTo>
                  <a:pt x="1728" y="14843"/>
                </a:lnTo>
                <a:lnTo>
                  <a:pt x="1728" y="13018"/>
                </a:lnTo>
                <a:lnTo>
                  <a:pt x="1801" y="12945"/>
                </a:lnTo>
                <a:lnTo>
                  <a:pt x="1825" y="12848"/>
                </a:lnTo>
                <a:lnTo>
                  <a:pt x="1825" y="12775"/>
                </a:lnTo>
                <a:lnTo>
                  <a:pt x="1776" y="12726"/>
                </a:lnTo>
                <a:lnTo>
                  <a:pt x="1728" y="12677"/>
                </a:lnTo>
                <a:lnTo>
                  <a:pt x="1728" y="11071"/>
                </a:lnTo>
                <a:lnTo>
                  <a:pt x="1752" y="11023"/>
                </a:lnTo>
                <a:lnTo>
                  <a:pt x="1752" y="10974"/>
                </a:lnTo>
                <a:lnTo>
                  <a:pt x="1752" y="10925"/>
                </a:lnTo>
                <a:lnTo>
                  <a:pt x="1728" y="10852"/>
                </a:lnTo>
                <a:lnTo>
                  <a:pt x="1728" y="10049"/>
                </a:lnTo>
                <a:lnTo>
                  <a:pt x="1801" y="7373"/>
                </a:lnTo>
                <a:lnTo>
                  <a:pt x="1874" y="6059"/>
                </a:lnTo>
                <a:lnTo>
                  <a:pt x="1947" y="4721"/>
                </a:lnTo>
                <a:lnTo>
                  <a:pt x="1971" y="4137"/>
                </a:lnTo>
                <a:lnTo>
                  <a:pt x="1971" y="3553"/>
                </a:lnTo>
                <a:lnTo>
                  <a:pt x="1922" y="2969"/>
                </a:lnTo>
                <a:lnTo>
                  <a:pt x="1898" y="2360"/>
                </a:lnTo>
                <a:lnTo>
                  <a:pt x="1849" y="1825"/>
                </a:lnTo>
                <a:lnTo>
                  <a:pt x="1801" y="1290"/>
                </a:lnTo>
                <a:lnTo>
                  <a:pt x="1752" y="925"/>
                </a:lnTo>
                <a:lnTo>
                  <a:pt x="1703" y="755"/>
                </a:lnTo>
                <a:lnTo>
                  <a:pt x="1703" y="560"/>
                </a:lnTo>
                <a:lnTo>
                  <a:pt x="2141" y="609"/>
                </a:lnTo>
                <a:lnTo>
                  <a:pt x="2579" y="609"/>
                </a:lnTo>
                <a:lnTo>
                  <a:pt x="3455" y="584"/>
                </a:lnTo>
                <a:lnTo>
                  <a:pt x="5134" y="511"/>
                </a:lnTo>
                <a:lnTo>
                  <a:pt x="5962" y="487"/>
                </a:lnTo>
                <a:lnTo>
                  <a:pt x="6813" y="463"/>
                </a:lnTo>
                <a:close/>
                <a:moveTo>
                  <a:pt x="1120" y="17544"/>
                </a:moveTo>
                <a:lnTo>
                  <a:pt x="1144" y="17982"/>
                </a:lnTo>
                <a:lnTo>
                  <a:pt x="949" y="18176"/>
                </a:lnTo>
                <a:lnTo>
                  <a:pt x="779" y="18371"/>
                </a:lnTo>
                <a:lnTo>
                  <a:pt x="682" y="18517"/>
                </a:lnTo>
                <a:lnTo>
                  <a:pt x="584" y="18663"/>
                </a:lnTo>
                <a:lnTo>
                  <a:pt x="536" y="18858"/>
                </a:lnTo>
                <a:lnTo>
                  <a:pt x="513" y="19015"/>
                </a:lnTo>
                <a:lnTo>
                  <a:pt x="511" y="18979"/>
                </a:lnTo>
                <a:lnTo>
                  <a:pt x="511" y="18468"/>
                </a:lnTo>
                <a:lnTo>
                  <a:pt x="536" y="17982"/>
                </a:lnTo>
                <a:lnTo>
                  <a:pt x="657" y="17909"/>
                </a:lnTo>
                <a:lnTo>
                  <a:pt x="779" y="17836"/>
                </a:lnTo>
                <a:lnTo>
                  <a:pt x="974" y="17665"/>
                </a:lnTo>
                <a:lnTo>
                  <a:pt x="1120" y="17544"/>
                </a:lnTo>
                <a:close/>
                <a:moveTo>
                  <a:pt x="1266" y="18468"/>
                </a:moveTo>
                <a:lnTo>
                  <a:pt x="1314" y="18663"/>
                </a:lnTo>
                <a:lnTo>
                  <a:pt x="1412" y="18833"/>
                </a:lnTo>
                <a:lnTo>
                  <a:pt x="1144" y="19150"/>
                </a:lnTo>
                <a:lnTo>
                  <a:pt x="876" y="19539"/>
                </a:lnTo>
                <a:lnTo>
                  <a:pt x="633" y="19928"/>
                </a:lnTo>
                <a:lnTo>
                  <a:pt x="584" y="19685"/>
                </a:lnTo>
                <a:lnTo>
                  <a:pt x="536" y="19466"/>
                </a:lnTo>
                <a:lnTo>
                  <a:pt x="514" y="19031"/>
                </a:lnTo>
                <a:lnTo>
                  <a:pt x="514" y="19031"/>
                </a:lnTo>
                <a:lnTo>
                  <a:pt x="536" y="19052"/>
                </a:lnTo>
                <a:lnTo>
                  <a:pt x="584" y="19052"/>
                </a:lnTo>
                <a:lnTo>
                  <a:pt x="779" y="18955"/>
                </a:lnTo>
                <a:lnTo>
                  <a:pt x="949" y="18809"/>
                </a:lnTo>
                <a:lnTo>
                  <a:pt x="1266" y="18468"/>
                </a:lnTo>
                <a:close/>
                <a:moveTo>
                  <a:pt x="15427" y="19101"/>
                </a:moveTo>
                <a:lnTo>
                  <a:pt x="15427" y="19296"/>
                </a:lnTo>
                <a:lnTo>
                  <a:pt x="15427" y="19490"/>
                </a:lnTo>
                <a:lnTo>
                  <a:pt x="15451" y="19904"/>
                </a:lnTo>
                <a:lnTo>
                  <a:pt x="15086" y="19953"/>
                </a:lnTo>
                <a:lnTo>
                  <a:pt x="15086" y="19953"/>
                </a:lnTo>
                <a:lnTo>
                  <a:pt x="15159" y="19734"/>
                </a:lnTo>
                <a:lnTo>
                  <a:pt x="15257" y="19417"/>
                </a:lnTo>
                <a:lnTo>
                  <a:pt x="15281" y="19271"/>
                </a:lnTo>
                <a:lnTo>
                  <a:pt x="15281" y="19101"/>
                </a:lnTo>
                <a:close/>
                <a:moveTo>
                  <a:pt x="15038" y="19101"/>
                </a:moveTo>
                <a:lnTo>
                  <a:pt x="14989" y="19174"/>
                </a:lnTo>
                <a:lnTo>
                  <a:pt x="14940" y="19271"/>
                </a:lnTo>
                <a:lnTo>
                  <a:pt x="14843" y="19442"/>
                </a:lnTo>
                <a:lnTo>
                  <a:pt x="14721" y="19782"/>
                </a:lnTo>
                <a:lnTo>
                  <a:pt x="14600" y="20026"/>
                </a:lnTo>
                <a:lnTo>
                  <a:pt x="14356" y="20050"/>
                </a:lnTo>
                <a:lnTo>
                  <a:pt x="14429" y="19758"/>
                </a:lnTo>
                <a:lnTo>
                  <a:pt x="14502" y="19563"/>
                </a:lnTo>
                <a:lnTo>
                  <a:pt x="14551" y="19344"/>
                </a:lnTo>
                <a:lnTo>
                  <a:pt x="14575" y="19198"/>
                </a:lnTo>
                <a:lnTo>
                  <a:pt x="14551" y="19125"/>
                </a:lnTo>
                <a:lnTo>
                  <a:pt x="15038" y="19101"/>
                </a:lnTo>
                <a:close/>
                <a:moveTo>
                  <a:pt x="9782" y="19052"/>
                </a:moveTo>
                <a:lnTo>
                  <a:pt x="9660" y="19296"/>
                </a:lnTo>
                <a:lnTo>
                  <a:pt x="9563" y="19563"/>
                </a:lnTo>
                <a:lnTo>
                  <a:pt x="9490" y="19831"/>
                </a:lnTo>
                <a:lnTo>
                  <a:pt x="9441" y="20074"/>
                </a:lnTo>
                <a:lnTo>
                  <a:pt x="9028" y="20074"/>
                </a:lnTo>
                <a:lnTo>
                  <a:pt x="9101" y="19831"/>
                </a:lnTo>
                <a:lnTo>
                  <a:pt x="9174" y="19636"/>
                </a:lnTo>
                <a:lnTo>
                  <a:pt x="9320" y="19344"/>
                </a:lnTo>
                <a:lnTo>
                  <a:pt x="9368" y="19174"/>
                </a:lnTo>
                <a:lnTo>
                  <a:pt x="9393" y="19101"/>
                </a:lnTo>
                <a:lnTo>
                  <a:pt x="9368" y="19052"/>
                </a:lnTo>
                <a:close/>
                <a:moveTo>
                  <a:pt x="10779" y="19077"/>
                </a:moveTo>
                <a:lnTo>
                  <a:pt x="10585" y="19296"/>
                </a:lnTo>
                <a:lnTo>
                  <a:pt x="10439" y="19539"/>
                </a:lnTo>
                <a:lnTo>
                  <a:pt x="10366" y="19685"/>
                </a:lnTo>
                <a:lnTo>
                  <a:pt x="10317" y="19807"/>
                </a:lnTo>
                <a:lnTo>
                  <a:pt x="10268" y="19953"/>
                </a:lnTo>
                <a:lnTo>
                  <a:pt x="10244" y="20074"/>
                </a:lnTo>
                <a:lnTo>
                  <a:pt x="9879" y="20074"/>
                </a:lnTo>
                <a:lnTo>
                  <a:pt x="9903" y="19977"/>
                </a:lnTo>
                <a:lnTo>
                  <a:pt x="9976" y="19734"/>
                </a:lnTo>
                <a:lnTo>
                  <a:pt x="10049" y="19515"/>
                </a:lnTo>
                <a:lnTo>
                  <a:pt x="10122" y="19320"/>
                </a:lnTo>
                <a:lnTo>
                  <a:pt x="10195" y="19198"/>
                </a:lnTo>
                <a:lnTo>
                  <a:pt x="10220" y="19077"/>
                </a:lnTo>
                <a:close/>
                <a:moveTo>
                  <a:pt x="9076" y="19028"/>
                </a:moveTo>
                <a:lnTo>
                  <a:pt x="9003" y="19150"/>
                </a:lnTo>
                <a:lnTo>
                  <a:pt x="8906" y="19271"/>
                </a:lnTo>
                <a:lnTo>
                  <a:pt x="8809" y="19466"/>
                </a:lnTo>
                <a:lnTo>
                  <a:pt x="8711" y="19685"/>
                </a:lnTo>
                <a:lnTo>
                  <a:pt x="8638" y="19880"/>
                </a:lnTo>
                <a:lnTo>
                  <a:pt x="8590" y="19977"/>
                </a:lnTo>
                <a:lnTo>
                  <a:pt x="8565" y="20074"/>
                </a:lnTo>
                <a:lnTo>
                  <a:pt x="8054" y="20099"/>
                </a:lnTo>
                <a:lnTo>
                  <a:pt x="8079" y="19953"/>
                </a:lnTo>
                <a:lnTo>
                  <a:pt x="8176" y="19734"/>
                </a:lnTo>
                <a:lnTo>
                  <a:pt x="8273" y="19490"/>
                </a:lnTo>
                <a:lnTo>
                  <a:pt x="8395" y="19296"/>
                </a:lnTo>
                <a:lnTo>
                  <a:pt x="8468" y="19150"/>
                </a:lnTo>
                <a:lnTo>
                  <a:pt x="8517" y="19028"/>
                </a:lnTo>
                <a:close/>
                <a:moveTo>
                  <a:pt x="10901" y="19077"/>
                </a:moveTo>
                <a:lnTo>
                  <a:pt x="10998" y="19101"/>
                </a:lnTo>
                <a:lnTo>
                  <a:pt x="11631" y="19101"/>
                </a:lnTo>
                <a:lnTo>
                  <a:pt x="11509" y="19247"/>
                </a:lnTo>
                <a:lnTo>
                  <a:pt x="11412" y="19393"/>
                </a:lnTo>
                <a:lnTo>
                  <a:pt x="11266" y="19685"/>
                </a:lnTo>
                <a:lnTo>
                  <a:pt x="11193" y="19880"/>
                </a:lnTo>
                <a:lnTo>
                  <a:pt x="11144" y="20001"/>
                </a:lnTo>
                <a:lnTo>
                  <a:pt x="11144" y="20099"/>
                </a:lnTo>
                <a:lnTo>
                  <a:pt x="11047" y="20099"/>
                </a:lnTo>
                <a:lnTo>
                  <a:pt x="10609" y="20074"/>
                </a:lnTo>
                <a:lnTo>
                  <a:pt x="10658" y="19831"/>
                </a:lnTo>
                <a:lnTo>
                  <a:pt x="10731" y="19588"/>
                </a:lnTo>
                <a:lnTo>
                  <a:pt x="10901" y="19077"/>
                </a:lnTo>
                <a:close/>
                <a:moveTo>
                  <a:pt x="14356" y="19125"/>
                </a:moveTo>
                <a:lnTo>
                  <a:pt x="14308" y="19198"/>
                </a:lnTo>
                <a:lnTo>
                  <a:pt x="14186" y="19393"/>
                </a:lnTo>
                <a:lnTo>
                  <a:pt x="14089" y="19563"/>
                </a:lnTo>
                <a:lnTo>
                  <a:pt x="13991" y="19782"/>
                </a:lnTo>
                <a:lnTo>
                  <a:pt x="13918" y="20001"/>
                </a:lnTo>
                <a:lnTo>
                  <a:pt x="13870" y="20074"/>
                </a:lnTo>
                <a:lnTo>
                  <a:pt x="13334" y="20099"/>
                </a:lnTo>
                <a:lnTo>
                  <a:pt x="13432" y="19880"/>
                </a:lnTo>
                <a:lnTo>
                  <a:pt x="13529" y="19685"/>
                </a:lnTo>
                <a:lnTo>
                  <a:pt x="13651" y="19393"/>
                </a:lnTo>
                <a:lnTo>
                  <a:pt x="13675" y="19344"/>
                </a:lnTo>
                <a:lnTo>
                  <a:pt x="13675" y="19271"/>
                </a:lnTo>
                <a:lnTo>
                  <a:pt x="13675" y="19198"/>
                </a:lnTo>
                <a:lnTo>
                  <a:pt x="13675" y="19150"/>
                </a:lnTo>
                <a:lnTo>
                  <a:pt x="13675" y="19125"/>
                </a:lnTo>
                <a:close/>
                <a:moveTo>
                  <a:pt x="7665" y="18979"/>
                </a:moveTo>
                <a:lnTo>
                  <a:pt x="8176" y="19004"/>
                </a:lnTo>
                <a:lnTo>
                  <a:pt x="8079" y="19125"/>
                </a:lnTo>
                <a:lnTo>
                  <a:pt x="7981" y="19271"/>
                </a:lnTo>
                <a:lnTo>
                  <a:pt x="7860" y="19490"/>
                </a:lnTo>
                <a:lnTo>
                  <a:pt x="7738" y="19782"/>
                </a:lnTo>
                <a:lnTo>
                  <a:pt x="7689" y="19953"/>
                </a:lnTo>
                <a:lnTo>
                  <a:pt x="7689" y="20099"/>
                </a:lnTo>
                <a:lnTo>
                  <a:pt x="6984" y="20123"/>
                </a:lnTo>
                <a:lnTo>
                  <a:pt x="7057" y="19977"/>
                </a:lnTo>
                <a:lnTo>
                  <a:pt x="7130" y="19831"/>
                </a:lnTo>
                <a:lnTo>
                  <a:pt x="7324" y="19563"/>
                </a:lnTo>
                <a:lnTo>
                  <a:pt x="7519" y="19271"/>
                </a:lnTo>
                <a:lnTo>
                  <a:pt x="7592" y="19125"/>
                </a:lnTo>
                <a:lnTo>
                  <a:pt x="7665" y="18979"/>
                </a:lnTo>
                <a:close/>
                <a:moveTo>
                  <a:pt x="11972" y="19101"/>
                </a:moveTo>
                <a:lnTo>
                  <a:pt x="12556" y="19125"/>
                </a:lnTo>
                <a:lnTo>
                  <a:pt x="12483" y="19223"/>
                </a:lnTo>
                <a:lnTo>
                  <a:pt x="12410" y="19320"/>
                </a:lnTo>
                <a:lnTo>
                  <a:pt x="12312" y="19563"/>
                </a:lnTo>
                <a:lnTo>
                  <a:pt x="12239" y="19855"/>
                </a:lnTo>
                <a:lnTo>
                  <a:pt x="12166" y="20123"/>
                </a:lnTo>
                <a:lnTo>
                  <a:pt x="11558" y="20099"/>
                </a:lnTo>
                <a:lnTo>
                  <a:pt x="11582" y="19953"/>
                </a:lnTo>
                <a:lnTo>
                  <a:pt x="11655" y="19807"/>
                </a:lnTo>
                <a:lnTo>
                  <a:pt x="11801" y="19563"/>
                </a:lnTo>
                <a:lnTo>
                  <a:pt x="11899" y="19369"/>
                </a:lnTo>
                <a:lnTo>
                  <a:pt x="11947" y="19247"/>
                </a:lnTo>
                <a:lnTo>
                  <a:pt x="11972" y="19101"/>
                </a:lnTo>
                <a:close/>
                <a:moveTo>
                  <a:pt x="13602" y="19125"/>
                </a:moveTo>
                <a:lnTo>
                  <a:pt x="13505" y="19174"/>
                </a:lnTo>
                <a:lnTo>
                  <a:pt x="13383" y="19247"/>
                </a:lnTo>
                <a:lnTo>
                  <a:pt x="13261" y="19393"/>
                </a:lnTo>
                <a:lnTo>
                  <a:pt x="13164" y="19539"/>
                </a:lnTo>
                <a:lnTo>
                  <a:pt x="13018" y="19831"/>
                </a:lnTo>
                <a:lnTo>
                  <a:pt x="12896" y="20123"/>
                </a:lnTo>
                <a:lnTo>
                  <a:pt x="12580" y="20123"/>
                </a:lnTo>
                <a:lnTo>
                  <a:pt x="12653" y="19807"/>
                </a:lnTo>
                <a:lnTo>
                  <a:pt x="12750" y="19490"/>
                </a:lnTo>
                <a:lnTo>
                  <a:pt x="12848" y="19150"/>
                </a:lnTo>
                <a:lnTo>
                  <a:pt x="12848" y="19125"/>
                </a:lnTo>
                <a:close/>
                <a:moveTo>
                  <a:pt x="6813" y="18955"/>
                </a:moveTo>
                <a:lnTo>
                  <a:pt x="7300" y="18979"/>
                </a:lnTo>
                <a:lnTo>
                  <a:pt x="7178" y="19101"/>
                </a:lnTo>
                <a:lnTo>
                  <a:pt x="7081" y="19223"/>
                </a:lnTo>
                <a:lnTo>
                  <a:pt x="6862" y="19515"/>
                </a:lnTo>
                <a:lnTo>
                  <a:pt x="6716" y="19831"/>
                </a:lnTo>
                <a:lnTo>
                  <a:pt x="6594" y="20147"/>
                </a:lnTo>
                <a:lnTo>
                  <a:pt x="6278" y="20147"/>
                </a:lnTo>
                <a:lnTo>
                  <a:pt x="6351" y="20001"/>
                </a:lnTo>
                <a:lnTo>
                  <a:pt x="6375" y="19855"/>
                </a:lnTo>
                <a:lnTo>
                  <a:pt x="6424" y="19685"/>
                </a:lnTo>
                <a:lnTo>
                  <a:pt x="6473" y="19539"/>
                </a:lnTo>
                <a:lnTo>
                  <a:pt x="6643" y="19247"/>
                </a:lnTo>
                <a:lnTo>
                  <a:pt x="6813" y="18955"/>
                </a:lnTo>
                <a:close/>
                <a:moveTo>
                  <a:pt x="6375" y="18955"/>
                </a:moveTo>
                <a:lnTo>
                  <a:pt x="6229" y="19198"/>
                </a:lnTo>
                <a:lnTo>
                  <a:pt x="6132" y="19417"/>
                </a:lnTo>
                <a:lnTo>
                  <a:pt x="6035" y="19588"/>
                </a:lnTo>
                <a:lnTo>
                  <a:pt x="5962" y="19782"/>
                </a:lnTo>
                <a:lnTo>
                  <a:pt x="5913" y="19977"/>
                </a:lnTo>
                <a:lnTo>
                  <a:pt x="5913" y="20074"/>
                </a:lnTo>
                <a:lnTo>
                  <a:pt x="5937" y="20172"/>
                </a:lnTo>
                <a:lnTo>
                  <a:pt x="5086" y="20220"/>
                </a:lnTo>
                <a:lnTo>
                  <a:pt x="5207" y="19977"/>
                </a:lnTo>
                <a:lnTo>
                  <a:pt x="5305" y="19734"/>
                </a:lnTo>
                <a:lnTo>
                  <a:pt x="5572" y="19320"/>
                </a:lnTo>
                <a:lnTo>
                  <a:pt x="5670" y="19150"/>
                </a:lnTo>
                <a:lnTo>
                  <a:pt x="5718" y="19052"/>
                </a:lnTo>
                <a:lnTo>
                  <a:pt x="5743" y="19004"/>
                </a:lnTo>
                <a:lnTo>
                  <a:pt x="5694" y="19052"/>
                </a:lnTo>
                <a:lnTo>
                  <a:pt x="5694" y="19052"/>
                </a:lnTo>
                <a:lnTo>
                  <a:pt x="5718" y="19004"/>
                </a:lnTo>
                <a:lnTo>
                  <a:pt x="5718" y="18955"/>
                </a:lnTo>
                <a:close/>
                <a:moveTo>
                  <a:pt x="5451" y="18955"/>
                </a:moveTo>
                <a:lnTo>
                  <a:pt x="5305" y="19125"/>
                </a:lnTo>
                <a:lnTo>
                  <a:pt x="5183" y="19296"/>
                </a:lnTo>
                <a:lnTo>
                  <a:pt x="4940" y="19685"/>
                </a:lnTo>
                <a:lnTo>
                  <a:pt x="4794" y="19953"/>
                </a:lnTo>
                <a:lnTo>
                  <a:pt x="4745" y="20099"/>
                </a:lnTo>
                <a:lnTo>
                  <a:pt x="4721" y="20220"/>
                </a:lnTo>
                <a:lnTo>
                  <a:pt x="4210" y="20269"/>
                </a:lnTo>
                <a:lnTo>
                  <a:pt x="4210" y="20196"/>
                </a:lnTo>
                <a:lnTo>
                  <a:pt x="4307" y="19953"/>
                </a:lnTo>
                <a:lnTo>
                  <a:pt x="4429" y="19709"/>
                </a:lnTo>
                <a:lnTo>
                  <a:pt x="4623" y="19369"/>
                </a:lnTo>
                <a:lnTo>
                  <a:pt x="4672" y="19271"/>
                </a:lnTo>
                <a:lnTo>
                  <a:pt x="4696" y="19198"/>
                </a:lnTo>
                <a:lnTo>
                  <a:pt x="4696" y="19101"/>
                </a:lnTo>
                <a:lnTo>
                  <a:pt x="4672" y="19004"/>
                </a:lnTo>
                <a:lnTo>
                  <a:pt x="4550" y="19004"/>
                </a:lnTo>
                <a:lnTo>
                  <a:pt x="4453" y="19077"/>
                </a:lnTo>
                <a:lnTo>
                  <a:pt x="4356" y="19150"/>
                </a:lnTo>
                <a:lnTo>
                  <a:pt x="4258" y="19271"/>
                </a:lnTo>
                <a:lnTo>
                  <a:pt x="4112" y="19490"/>
                </a:lnTo>
                <a:lnTo>
                  <a:pt x="4015" y="19709"/>
                </a:lnTo>
                <a:lnTo>
                  <a:pt x="3869" y="19977"/>
                </a:lnTo>
                <a:lnTo>
                  <a:pt x="3820" y="20123"/>
                </a:lnTo>
                <a:lnTo>
                  <a:pt x="3772" y="20293"/>
                </a:lnTo>
                <a:lnTo>
                  <a:pt x="3358" y="20318"/>
                </a:lnTo>
                <a:lnTo>
                  <a:pt x="3382" y="20172"/>
                </a:lnTo>
                <a:lnTo>
                  <a:pt x="3455" y="19928"/>
                </a:lnTo>
                <a:lnTo>
                  <a:pt x="3553" y="19709"/>
                </a:lnTo>
                <a:lnTo>
                  <a:pt x="3747" y="19320"/>
                </a:lnTo>
                <a:lnTo>
                  <a:pt x="3942" y="18955"/>
                </a:lnTo>
                <a:close/>
                <a:moveTo>
                  <a:pt x="1825" y="19028"/>
                </a:moveTo>
                <a:lnTo>
                  <a:pt x="2166" y="19052"/>
                </a:lnTo>
                <a:lnTo>
                  <a:pt x="2482" y="19052"/>
                </a:lnTo>
                <a:lnTo>
                  <a:pt x="2214" y="19393"/>
                </a:lnTo>
                <a:lnTo>
                  <a:pt x="1971" y="19758"/>
                </a:lnTo>
                <a:lnTo>
                  <a:pt x="1752" y="20099"/>
                </a:lnTo>
                <a:lnTo>
                  <a:pt x="1679" y="20245"/>
                </a:lnTo>
                <a:lnTo>
                  <a:pt x="1631" y="20366"/>
                </a:lnTo>
                <a:lnTo>
                  <a:pt x="1558" y="20366"/>
                </a:lnTo>
                <a:lnTo>
                  <a:pt x="1217" y="20342"/>
                </a:lnTo>
                <a:lnTo>
                  <a:pt x="876" y="20318"/>
                </a:lnTo>
                <a:lnTo>
                  <a:pt x="1120" y="20001"/>
                </a:lnTo>
                <a:lnTo>
                  <a:pt x="1363" y="19685"/>
                </a:lnTo>
                <a:lnTo>
                  <a:pt x="1582" y="19344"/>
                </a:lnTo>
                <a:lnTo>
                  <a:pt x="1825" y="19028"/>
                </a:lnTo>
                <a:close/>
                <a:moveTo>
                  <a:pt x="3650" y="18955"/>
                </a:moveTo>
                <a:lnTo>
                  <a:pt x="3528" y="19077"/>
                </a:lnTo>
                <a:lnTo>
                  <a:pt x="3431" y="19223"/>
                </a:lnTo>
                <a:lnTo>
                  <a:pt x="3236" y="19539"/>
                </a:lnTo>
                <a:lnTo>
                  <a:pt x="3163" y="19709"/>
                </a:lnTo>
                <a:lnTo>
                  <a:pt x="3066" y="19904"/>
                </a:lnTo>
                <a:lnTo>
                  <a:pt x="2993" y="20123"/>
                </a:lnTo>
                <a:lnTo>
                  <a:pt x="2993" y="20220"/>
                </a:lnTo>
                <a:lnTo>
                  <a:pt x="2993" y="20342"/>
                </a:lnTo>
                <a:lnTo>
                  <a:pt x="2044" y="20391"/>
                </a:lnTo>
                <a:lnTo>
                  <a:pt x="2214" y="20123"/>
                </a:lnTo>
                <a:lnTo>
                  <a:pt x="2360" y="19928"/>
                </a:lnTo>
                <a:lnTo>
                  <a:pt x="2677" y="19442"/>
                </a:lnTo>
                <a:lnTo>
                  <a:pt x="2847" y="19198"/>
                </a:lnTo>
                <a:lnTo>
                  <a:pt x="2969" y="19101"/>
                </a:lnTo>
                <a:lnTo>
                  <a:pt x="3066" y="19004"/>
                </a:lnTo>
                <a:lnTo>
                  <a:pt x="3650" y="18955"/>
                </a:lnTo>
                <a:close/>
                <a:moveTo>
                  <a:pt x="6619" y="0"/>
                </a:moveTo>
                <a:lnTo>
                  <a:pt x="5791" y="25"/>
                </a:lnTo>
                <a:lnTo>
                  <a:pt x="4940" y="49"/>
                </a:lnTo>
                <a:lnTo>
                  <a:pt x="3261" y="146"/>
                </a:lnTo>
                <a:lnTo>
                  <a:pt x="2068" y="195"/>
                </a:lnTo>
                <a:lnTo>
                  <a:pt x="1874" y="195"/>
                </a:lnTo>
                <a:lnTo>
                  <a:pt x="1703" y="244"/>
                </a:lnTo>
                <a:lnTo>
                  <a:pt x="1631" y="219"/>
                </a:lnTo>
                <a:lnTo>
                  <a:pt x="1582" y="195"/>
                </a:lnTo>
                <a:lnTo>
                  <a:pt x="1509" y="219"/>
                </a:lnTo>
                <a:lnTo>
                  <a:pt x="1460" y="268"/>
                </a:lnTo>
                <a:lnTo>
                  <a:pt x="1387" y="390"/>
                </a:lnTo>
                <a:lnTo>
                  <a:pt x="1363" y="511"/>
                </a:lnTo>
                <a:lnTo>
                  <a:pt x="1339" y="755"/>
                </a:lnTo>
                <a:lnTo>
                  <a:pt x="1339" y="1047"/>
                </a:lnTo>
                <a:lnTo>
                  <a:pt x="1387" y="1314"/>
                </a:lnTo>
                <a:lnTo>
                  <a:pt x="1217" y="1290"/>
                </a:lnTo>
                <a:lnTo>
                  <a:pt x="1047" y="1290"/>
                </a:lnTo>
                <a:lnTo>
                  <a:pt x="706" y="1314"/>
                </a:lnTo>
                <a:lnTo>
                  <a:pt x="536" y="1314"/>
                </a:lnTo>
                <a:lnTo>
                  <a:pt x="341" y="1338"/>
                </a:lnTo>
                <a:lnTo>
                  <a:pt x="268" y="1363"/>
                </a:lnTo>
                <a:lnTo>
                  <a:pt x="195" y="1411"/>
                </a:lnTo>
                <a:lnTo>
                  <a:pt x="122" y="1460"/>
                </a:lnTo>
                <a:lnTo>
                  <a:pt x="122" y="1557"/>
                </a:lnTo>
                <a:lnTo>
                  <a:pt x="122" y="1630"/>
                </a:lnTo>
                <a:lnTo>
                  <a:pt x="73" y="1874"/>
                </a:lnTo>
                <a:lnTo>
                  <a:pt x="49" y="2117"/>
                </a:lnTo>
                <a:lnTo>
                  <a:pt x="49" y="2652"/>
                </a:lnTo>
                <a:lnTo>
                  <a:pt x="73" y="3674"/>
                </a:lnTo>
                <a:lnTo>
                  <a:pt x="49" y="4891"/>
                </a:lnTo>
                <a:lnTo>
                  <a:pt x="25" y="6083"/>
                </a:lnTo>
                <a:lnTo>
                  <a:pt x="25" y="6765"/>
                </a:lnTo>
                <a:lnTo>
                  <a:pt x="49" y="7446"/>
                </a:lnTo>
                <a:lnTo>
                  <a:pt x="122" y="8809"/>
                </a:lnTo>
                <a:lnTo>
                  <a:pt x="219" y="10171"/>
                </a:lnTo>
                <a:lnTo>
                  <a:pt x="292" y="11534"/>
                </a:lnTo>
                <a:lnTo>
                  <a:pt x="317" y="12166"/>
                </a:lnTo>
                <a:lnTo>
                  <a:pt x="317" y="12799"/>
                </a:lnTo>
                <a:lnTo>
                  <a:pt x="292" y="14064"/>
                </a:lnTo>
                <a:lnTo>
                  <a:pt x="219" y="15330"/>
                </a:lnTo>
                <a:lnTo>
                  <a:pt x="146" y="16595"/>
                </a:lnTo>
                <a:lnTo>
                  <a:pt x="73" y="17519"/>
                </a:lnTo>
                <a:lnTo>
                  <a:pt x="25" y="17982"/>
                </a:lnTo>
                <a:lnTo>
                  <a:pt x="0" y="18444"/>
                </a:lnTo>
                <a:lnTo>
                  <a:pt x="0" y="18931"/>
                </a:lnTo>
                <a:lnTo>
                  <a:pt x="25" y="19393"/>
                </a:lnTo>
                <a:lnTo>
                  <a:pt x="98" y="19831"/>
                </a:lnTo>
                <a:lnTo>
                  <a:pt x="146" y="20050"/>
                </a:lnTo>
                <a:lnTo>
                  <a:pt x="219" y="20269"/>
                </a:lnTo>
                <a:lnTo>
                  <a:pt x="268" y="20366"/>
                </a:lnTo>
                <a:lnTo>
                  <a:pt x="365" y="20415"/>
                </a:lnTo>
                <a:lnTo>
                  <a:pt x="463" y="20439"/>
                </a:lnTo>
                <a:lnTo>
                  <a:pt x="536" y="20415"/>
                </a:lnTo>
                <a:lnTo>
                  <a:pt x="560" y="20512"/>
                </a:lnTo>
                <a:lnTo>
                  <a:pt x="609" y="20610"/>
                </a:lnTo>
                <a:lnTo>
                  <a:pt x="706" y="20658"/>
                </a:lnTo>
                <a:lnTo>
                  <a:pt x="803" y="20731"/>
                </a:lnTo>
                <a:lnTo>
                  <a:pt x="1047" y="20804"/>
                </a:lnTo>
                <a:lnTo>
                  <a:pt x="1339" y="20853"/>
                </a:lnTo>
                <a:lnTo>
                  <a:pt x="1631" y="20877"/>
                </a:lnTo>
                <a:lnTo>
                  <a:pt x="1922" y="20877"/>
                </a:lnTo>
                <a:lnTo>
                  <a:pt x="2312" y="20853"/>
                </a:lnTo>
                <a:lnTo>
                  <a:pt x="3188" y="20829"/>
                </a:lnTo>
                <a:lnTo>
                  <a:pt x="4039" y="20780"/>
                </a:lnTo>
                <a:lnTo>
                  <a:pt x="5767" y="20683"/>
                </a:lnTo>
                <a:lnTo>
                  <a:pt x="7057" y="20634"/>
                </a:lnTo>
                <a:lnTo>
                  <a:pt x="8322" y="20585"/>
                </a:lnTo>
                <a:lnTo>
                  <a:pt x="9611" y="20585"/>
                </a:lnTo>
                <a:lnTo>
                  <a:pt x="10877" y="20610"/>
                </a:lnTo>
                <a:lnTo>
                  <a:pt x="12239" y="20634"/>
                </a:lnTo>
                <a:lnTo>
                  <a:pt x="12337" y="20658"/>
                </a:lnTo>
                <a:lnTo>
                  <a:pt x="12434" y="20658"/>
                </a:lnTo>
                <a:lnTo>
                  <a:pt x="12458" y="20634"/>
                </a:lnTo>
                <a:lnTo>
                  <a:pt x="13261" y="20634"/>
                </a:lnTo>
                <a:lnTo>
                  <a:pt x="14040" y="20585"/>
                </a:lnTo>
                <a:lnTo>
                  <a:pt x="14843" y="20512"/>
                </a:lnTo>
                <a:lnTo>
                  <a:pt x="15622" y="20391"/>
                </a:lnTo>
                <a:lnTo>
                  <a:pt x="15695" y="20366"/>
                </a:lnTo>
                <a:lnTo>
                  <a:pt x="15743" y="20342"/>
                </a:lnTo>
                <a:lnTo>
                  <a:pt x="15865" y="20318"/>
                </a:lnTo>
                <a:lnTo>
                  <a:pt x="15962" y="20269"/>
                </a:lnTo>
                <a:lnTo>
                  <a:pt x="16011" y="20172"/>
                </a:lnTo>
                <a:lnTo>
                  <a:pt x="16035" y="20123"/>
                </a:lnTo>
                <a:lnTo>
                  <a:pt x="16035" y="20050"/>
                </a:lnTo>
                <a:lnTo>
                  <a:pt x="16011" y="19807"/>
                </a:lnTo>
                <a:lnTo>
                  <a:pt x="15962" y="19563"/>
                </a:lnTo>
                <a:lnTo>
                  <a:pt x="15938" y="19320"/>
                </a:lnTo>
                <a:lnTo>
                  <a:pt x="15938" y="19077"/>
                </a:lnTo>
                <a:lnTo>
                  <a:pt x="16400" y="19028"/>
                </a:lnTo>
                <a:lnTo>
                  <a:pt x="16522" y="18979"/>
                </a:lnTo>
                <a:lnTo>
                  <a:pt x="16595" y="18906"/>
                </a:lnTo>
                <a:lnTo>
                  <a:pt x="16668" y="18833"/>
                </a:lnTo>
                <a:lnTo>
                  <a:pt x="16717" y="18760"/>
                </a:lnTo>
                <a:lnTo>
                  <a:pt x="16790" y="18347"/>
                </a:lnTo>
                <a:lnTo>
                  <a:pt x="16838" y="17933"/>
                </a:lnTo>
                <a:lnTo>
                  <a:pt x="16863" y="17519"/>
                </a:lnTo>
                <a:lnTo>
                  <a:pt x="16863" y="17106"/>
                </a:lnTo>
                <a:lnTo>
                  <a:pt x="16863" y="16254"/>
                </a:lnTo>
                <a:lnTo>
                  <a:pt x="16838" y="15427"/>
                </a:lnTo>
                <a:lnTo>
                  <a:pt x="16838" y="14429"/>
                </a:lnTo>
                <a:lnTo>
                  <a:pt x="16814" y="13432"/>
                </a:lnTo>
                <a:lnTo>
                  <a:pt x="16765" y="11412"/>
                </a:lnTo>
                <a:lnTo>
                  <a:pt x="16765" y="10414"/>
                </a:lnTo>
                <a:lnTo>
                  <a:pt x="16765" y="9417"/>
                </a:lnTo>
                <a:lnTo>
                  <a:pt x="16814" y="7422"/>
                </a:lnTo>
                <a:lnTo>
                  <a:pt x="16814" y="6473"/>
                </a:lnTo>
                <a:lnTo>
                  <a:pt x="16814" y="5499"/>
                </a:lnTo>
                <a:lnTo>
                  <a:pt x="16814" y="5013"/>
                </a:lnTo>
                <a:lnTo>
                  <a:pt x="16765" y="4550"/>
                </a:lnTo>
                <a:lnTo>
                  <a:pt x="16717" y="4064"/>
                </a:lnTo>
                <a:lnTo>
                  <a:pt x="16619" y="3601"/>
                </a:lnTo>
                <a:lnTo>
                  <a:pt x="16571" y="3553"/>
                </a:lnTo>
                <a:lnTo>
                  <a:pt x="16522" y="3504"/>
                </a:lnTo>
                <a:lnTo>
                  <a:pt x="16425" y="3334"/>
                </a:lnTo>
                <a:lnTo>
                  <a:pt x="16303" y="3188"/>
                </a:lnTo>
                <a:lnTo>
                  <a:pt x="16060" y="2896"/>
                </a:lnTo>
                <a:lnTo>
                  <a:pt x="15792" y="2604"/>
                </a:lnTo>
                <a:lnTo>
                  <a:pt x="15524" y="2336"/>
                </a:lnTo>
                <a:lnTo>
                  <a:pt x="14989" y="1801"/>
                </a:lnTo>
                <a:lnTo>
                  <a:pt x="14502" y="1338"/>
                </a:lnTo>
                <a:lnTo>
                  <a:pt x="14259" y="1119"/>
                </a:lnTo>
                <a:lnTo>
                  <a:pt x="13991" y="901"/>
                </a:lnTo>
                <a:lnTo>
                  <a:pt x="13699" y="633"/>
                </a:lnTo>
                <a:lnTo>
                  <a:pt x="13529" y="487"/>
                </a:lnTo>
                <a:lnTo>
                  <a:pt x="13359" y="390"/>
                </a:lnTo>
                <a:lnTo>
                  <a:pt x="13334" y="317"/>
                </a:lnTo>
                <a:lnTo>
                  <a:pt x="13286" y="292"/>
                </a:lnTo>
                <a:lnTo>
                  <a:pt x="13237" y="268"/>
                </a:lnTo>
                <a:lnTo>
                  <a:pt x="13164" y="244"/>
                </a:lnTo>
                <a:lnTo>
                  <a:pt x="9903" y="73"/>
                </a:lnTo>
                <a:lnTo>
                  <a:pt x="8249" y="25"/>
                </a:lnTo>
                <a:lnTo>
                  <a:pt x="6619" y="0"/>
                </a:lnTo>
                <a:close/>
              </a:path>
            </a:pathLst>
          </a:custGeom>
          <a:solidFill>
            <a:schemeClr val="bg1"/>
          </a:solidFill>
          <a:ln>
            <a:noFill/>
          </a:ln>
        </p:spPr>
        <p:txBody>
          <a:bodyPr wrap="square"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20506194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barn(outVertic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5445" y="214533"/>
            <a:ext cx="9567208" cy="802101"/>
          </a:xfrm>
        </p:spPr>
        <p:txBody>
          <a:bodyPr/>
          <a:lstStyle/>
          <a:p>
            <a:r>
              <a:rPr lang="id-ID" altLang="ja-JP" dirty="0" smtClean="0">
                <a:solidFill>
                  <a:srgbClr val="00B0F0"/>
                </a:solidFill>
              </a:rPr>
              <a:t>Prinsip Otonomi Daerah</a:t>
            </a:r>
            <a:endParaRPr kumimoji="1" lang="ja-JP" altLang="en-US" dirty="0">
              <a:solidFill>
                <a:srgbClr val="00B0F0"/>
              </a:solidFill>
            </a:endParaRPr>
          </a:p>
        </p:txBody>
      </p:sp>
      <p:sp>
        <p:nvSpPr>
          <p:cNvPr id="6" name="テキスト プレースホルダー 5"/>
          <p:cNvSpPr>
            <a:spLocks noGrp="1"/>
          </p:cNvSpPr>
          <p:nvPr>
            <p:ph type="body" sz="quarter" idx="15"/>
          </p:nvPr>
        </p:nvSpPr>
        <p:spPr/>
        <p:txBody>
          <a:bodyPr/>
          <a:lstStyle/>
          <a:p>
            <a:r>
              <a:rPr lang="id-ID" altLang="ja-JP" b="1" dirty="0"/>
              <a:t>Otonomi Luas</a:t>
            </a:r>
            <a:endParaRPr kumimoji="1" lang="ja-JP" altLang="en-US" b="1" dirty="0"/>
          </a:p>
        </p:txBody>
      </p:sp>
      <p:sp>
        <p:nvSpPr>
          <p:cNvPr id="7" name="テキスト プレースホルダー 6"/>
          <p:cNvSpPr>
            <a:spLocks noGrp="1"/>
          </p:cNvSpPr>
          <p:nvPr>
            <p:ph type="body" sz="quarter" idx="14"/>
          </p:nvPr>
        </p:nvSpPr>
        <p:spPr/>
        <p:txBody>
          <a:bodyPr>
            <a:normAutofit/>
          </a:bodyPr>
          <a:lstStyle/>
          <a:p>
            <a:r>
              <a:rPr lang="id-ID" sz="1600" dirty="0">
                <a:solidFill>
                  <a:srgbClr val="18AAEC"/>
                </a:solidFill>
              </a:rPr>
              <a:t>Pemberian kewenangan seluas-luasnya kepada daerah dari pemerintah pusat untuk mengurus dan mengatur semua urusan pemerintahan diluar yang menjadi urusan pemerintah pusat.</a:t>
            </a:r>
          </a:p>
          <a:p>
            <a:endParaRPr kumimoji="1" lang="ja-JP" altLang="en-US" dirty="0"/>
          </a:p>
        </p:txBody>
      </p:sp>
      <p:sp>
        <p:nvSpPr>
          <p:cNvPr id="10" name="テキスト プレースホルダー 9"/>
          <p:cNvSpPr>
            <a:spLocks noGrp="1"/>
          </p:cNvSpPr>
          <p:nvPr>
            <p:ph type="body" sz="quarter" idx="16"/>
          </p:nvPr>
        </p:nvSpPr>
        <p:spPr/>
        <p:txBody>
          <a:bodyPr/>
          <a:lstStyle/>
          <a:p>
            <a:r>
              <a:rPr lang="id-ID" altLang="ja-JP" b="1" dirty="0"/>
              <a:t>Otonomi Nyata</a:t>
            </a:r>
            <a:endParaRPr lang="ja-JP" altLang="en-US" b="1" dirty="0"/>
          </a:p>
        </p:txBody>
      </p:sp>
      <p:sp>
        <p:nvSpPr>
          <p:cNvPr id="8" name="テキスト プレースホルダー 7"/>
          <p:cNvSpPr>
            <a:spLocks noGrp="1"/>
          </p:cNvSpPr>
          <p:nvPr>
            <p:ph type="body" sz="quarter" idx="17"/>
          </p:nvPr>
        </p:nvSpPr>
        <p:spPr/>
        <p:txBody>
          <a:bodyPr>
            <a:normAutofit/>
          </a:bodyPr>
          <a:lstStyle/>
          <a:p>
            <a:r>
              <a:rPr lang="id-ID" altLang="ja-JP" sz="1600" dirty="0">
                <a:solidFill>
                  <a:schemeClr val="accent3"/>
                </a:solidFill>
              </a:rPr>
              <a:t>Otonomi secara nyata diperlukan sesuai dengan situasi dan kondisi objektif di daerah</a:t>
            </a:r>
            <a:endParaRPr lang="ja-JP" altLang="en-US" sz="1600" dirty="0">
              <a:solidFill>
                <a:schemeClr val="accent3"/>
              </a:solidFill>
            </a:endParaRPr>
          </a:p>
        </p:txBody>
      </p:sp>
      <p:sp>
        <p:nvSpPr>
          <p:cNvPr id="11" name="テキスト プレースホルダー 10"/>
          <p:cNvSpPr>
            <a:spLocks noGrp="1"/>
          </p:cNvSpPr>
          <p:nvPr>
            <p:ph type="body" sz="quarter" idx="18"/>
          </p:nvPr>
        </p:nvSpPr>
        <p:spPr/>
        <p:txBody>
          <a:bodyPr/>
          <a:lstStyle/>
          <a:p>
            <a:r>
              <a:rPr lang="id-ID" altLang="ja-JP" b="1" dirty="0"/>
              <a:t>Otonomi Bertanggung Jawab</a:t>
            </a:r>
            <a:endParaRPr lang="ja-JP" altLang="en-US" b="1" dirty="0"/>
          </a:p>
        </p:txBody>
      </p:sp>
      <p:sp>
        <p:nvSpPr>
          <p:cNvPr id="9" name="テキスト プレースホルダー 8"/>
          <p:cNvSpPr>
            <a:spLocks noGrp="1"/>
          </p:cNvSpPr>
          <p:nvPr>
            <p:ph type="body" sz="quarter" idx="19"/>
          </p:nvPr>
        </p:nvSpPr>
        <p:spPr>
          <a:xfrm>
            <a:off x="1805445" y="5192399"/>
            <a:ext cx="9293578" cy="1002786"/>
          </a:xfrm>
        </p:spPr>
        <p:txBody>
          <a:bodyPr>
            <a:noAutofit/>
          </a:bodyPr>
          <a:lstStyle/>
          <a:p>
            <a:r>
              <a:rPr lang="en-US" altLang="ja-JP" sz="1600" dirty="0" err="1">
                <a:solidFill>
                  <a:schemeClr val="accent2">
                    <a:lumMod val="60000"/>
                    <a:lumOff val="40000"/>
                  </a:schemeClr>
                </a:solidFill>
              </a:rPr>
              <a:t>Pemerintahan</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diselenggarakan</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sejalan</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dengan</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tujuan</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dan</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maksud</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mengapa</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otonomi</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diberikan</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Yaitu</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memberdayakan</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daerah</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dalam</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rangka</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meningkatkan</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kesejahteraan</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rakyat</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sebagai</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salah</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satu</a:t>
            </a:r>
            <a:r>
              <a:rPr lang="en-US" altLang="ja-JP" sz="1600" dirty="0">
                <a:solidFill>
                  <a:schemeClr val="accent2">
                    <a:lumMod val="60000"/>
                    <a:lumOff val="40000"/>
                  </a:schemeClr>
                </a:solidFill>
              </a:rPr>
              <a:t> </a:t>
            </a:r>
            <a:r>
              <a:rPr lang="en-US" altLang="ja-JP" sz="1600" dirty="0" err="1">
                <a:solidFill>
                  <a:schemeClr val="accent2">
                    <a:lumMod val="60000"/>
                    <a:lumOff val="40000"/>
                  </a:schemeClr>
                </a:solidFill>
              </a:rPr>
              <a:t>tujuan</a:t>
            </a:r>
            <a:r>
              <a:rPr lang="en-US" altLang="ja-JP" sz="1600" dirty="0">
                <a:solidFill>
                  <a:schemeClr val="accent2">
                    <a:lumMod val="60000"/>
                    <a:lumOff val="40000"/>
                  </a:schemeClr>
                </a:solidFill>
              </a:rPr>
              <a:t> NKRI</a:t>
            </a:r>
            <a:r>
              <a:rPr lang="en-US" altLang="ja-JP" sz="1600" dirty="0">
                <a:solidFill>
                  <a:schemeClr val="accent2">
                    <a:lumMod val="50000"/>
                  </a:schemeClr>
                </a:solidFill>
              </a:rPr>
              <a:t>.</a:t>
            </a:r>
          </a:p>
        </p:txBody>
      </p:sp>
      <p:sp>
        <p:nvSpPr>
          <p:cNvPr id="12" name="Shape 278"/>
          <p:cNvSpPr/>
          <p:nvPr/>
        </p:nvSpPr>
        <p:spPr>
          <a:xfrm>
            <a:off x="10075025" y="342578"/>
            <a:ext cx="713230" cy="963028"/>
          </a:xfrm>
          <a:custGeom>
            <a:avLst/>
            <a:gdLst/>
            <a:ahLst/>
            <a:cxnLst/>
            <a:rect l="0" t="0" r="0" b="0"/>
            <a:pathLst>
              <a:path w="12289" h="16352" extrusionOk="0">
                <a:moveTo>
                  <a:pt x="6303" y="3991"/>
                </a:moveTo>
                <a:lnTo>
                  <a:pt x="6546" y="4015"/>
                </a:lnTo>
                <a:lnTo>
                  <a:pt x="6789" y="4064"/>
                </a:lnTo>
                <a:lnTo>
                  <a:pt x="7008" y="4137"/>
                </a:lnTo>
                <a:lnTo>
                  <a:pt x="7252" y="4234"/>
                </a:lnTo>
                <a:lnTo>
                  <a:pt x="7446" y="4356"/>
                </a:lnTo>
                <a:lnTo>
                  <a:pt x="7665" y="4502"/>
                </a:lnTo>
                <a:lnTo>
                  <a:pt x="7836" y="4672"/>
                </a:lnTo>
                <a:lnTo>
                  <a:pt x="8030" y="4842"/>
                </a:lnTo>
                <a:lnTo>
                  <a:pt x="8176" y="5037"/>
                </a:lnTo>
                <a:lnTo>
                  <a:pt x="8322" y="5256"/>
                </a:lnTo>
                <a:lnTo>
                  <a:pt x="8468" y="5475"/>
                </a:lnTo>
                <a:lnTo>
                  <a:pt x="8566" y="5718"/>
                </a:lnTo>
                <a:lnTo>
                  <a:pt x="8639" y="5986"/>
                </a:lnTo>
                <a:lnTo>
                  <a:pt x="8712" y="6229"/>
                </a:lnTo>
                <a:lnTo>
                  <a:pt x="8736" y="6473"/>
                </a:lnTo>
                <a:lnTo>
                  <a:pt x="8712" y="6716"/>
                </a:lnTo>
                <a:lnTo>
                  <a:pt x="8687" y="6959"/>
                </a:lnTo>
                <a:lnTo>
                  <a:pt x="8639" y="7178"/>
                </a:lnTo>
                <a:lnTo>
                  <a:pt x="8541" y="7397"/>
                </a:lnTo>
                <a:lnTo>
                  <a:pt x="8444" y="7592"/>
                </a:lnTo>
                <a:lnTo>
                  <a:pt x="8322" y="7787"/>
                </a:lnTo>
                <a:lnTo>
                  <a:pt x="8152" y="7981"/>
                </a:lnTo>
                <a:lnTo>
                  <a:pt x="7982" y="8152"/>
                </a:lnTo>
                <a:lnTo>
                  <a:pt x="7811" y="8298"/>
                </a:lnTo>
                <a:lnTo>
                  <a:pt x="7592" y="8419"/>
                </a:lnTo>
                <a:lnTo>
                  <a:pt x="7373" y="8517"/>
                </a:lnTo>
                <a:lnTo>
                  <a:pt x="7130" y="8614"/>
                </a:lnTo>
                <a:lnTo>
                  <a:pt x="6887" y="8687"/>
                </a:lnTo>
                <a:lnTo>
                  <a:pt x="6668" y="8711"/>
                </a:lnTo>
                <a:lnTo>
                  <a:pt x="6424" y="8736"/>
                </a:lnTo>
                <a:lnTo>
                  <a:pt x="6205" y="8736"/>
                </a:lnTo>
                <a:lnTo>
                  <a:pt x="5986" y="8711"/>
                </a:lnTo>
                <a:lnTo>
                  <a:pt x="5743" y="8663"/>
                </a:lnTo>
                <a:lnTo>
                  <a:pt x="5524" y="8614"/>
                </a:lnTo>
                <a:lnTo>
                  <a:pt x="5305" y="8541"/>
                </a:lnTo>
                <a:lnTo>
                  <a:pt x="5110" y="8444"/>
                </a:lnTo>
                <a:lnTo>
                  <a:pt x="4891" y="8346"/>
                </a:lnTo>
                <a:lnTo>
                  <a:pt x="4697" y="8225"/>
                </a:lnTo>
                <a:lnTo>
                  <a:pt x="4502" y="8103"/>
                </a:lnTo>
                <a:lnTo>
                  <a:pt x="4332" y="7957"/>
                </a:lnTo>
                <a:lnTo>
                  <a:pt x="4186" y="7787"/>
                </a:lnTo>
                <a:lnTo>
                  <a:pt x="4015" y="7616"/>
                </a:lnTo>
                <a:lnTo>
                  <a:pt x="3894" y="7446"/>
                </a:lnTo>
                <a:lnTo>
                  <a:pt x="3772" y="7251"/>
                </a:lnTo>
                <a:lnTo>
                  <a:pt x="3723" y="7105"/>
                </a:lnTo>
                <a:lnTo>
                  <a:pt x="3650" y="6935"/>
                </a:lnTo>
                <a:lnTo>
                  <a:pt x="3602" y="6643"/>
                </a:lnTo>
                <a:lnTo>
                  <a:pt x="3577" y="6327"/>
                </a:lnTo>
                <a:lnTo>
                  <a:pt x="3602" y="6010"/>
                </a:lnTo>
                <a:lnTo>
                  <a:pt x="3699" y="5718"/>
                </a:lnTo>
                <a:lnTo>
                  <a:pt x="3821" y="5426"/>
                </a:lnTo>
                <a:lnTo>
                  <a:pt x="3967" y="5134"/>
                </a:lnTo>
                <a:lnTo>
                  <a:pt x="4161" y="4891"/>
                </a:lnTo>
                <a:lnTo>
                  <a:pt x="4332" y="4696"/>
                </a:lnTo>
                <a:lnTo>
                  <a:pt x="4551" y="4502"/>
                </a:lnTo>
                <a:lnTo>
                  <a:pt x="4794" y="4356"/>
                </a:lnTo>
                <a:lnTo>
                  <a:pt x="5037" y="4210"/>
                </a:lnTo>
                <a:lnTo>
                  <a:pt x="5062" y="4210"/>
                </a:lnTo>
                <a:lnTo>
                  <a:pt x="5110" y="4234"/>
                </a:lnTo>
                <a:lnTo>
                  <a:pt x="5232" y="4234"/>
                </a:lnTo>
                <a:lnTo>
                  <a:pt x="5305" y="4210"/>
                </a:lnTo>
                <a:lnTo>
                  <a:pt x="5548" y="4112"/>
                </a:lnTo>
                <a:lnTo>
                  <a:pt x="5816" y="4039"/>
                </a:lnTo>
                <a:lnTo>
                  <a:pt x="6059" y="4015"/>
                </a:lnTo>
                <a:lnTo>
                  <a:pt x="6303" y="3991"/>
                </a:lnTo>
                <a:close/>
                <a:moveTo>
                  <a:pt x="6254" y="3480"/>
                </a:moveTo>
                <a:lnTo>
                  <a:pt x="5986" y="3504"/>
                </a:lnTo>
                <a:lnTo>
                  <a:pt x="5694" y="3553"/>
                </a:lnTo>
                <a:lnTo>
                  <a:pt x="5427" y="3626"/>
                </a:lnTo>
                <a:lnTo>
                  <a:pt x="5305" y="3650"/>
                </a:lnTo>
                <a:lnTo>
                  <a:pt x="5183" y="3699"/>
                </a:lnTo>
                <a:lnTo>
                  <a:pt x="4916" y="3796"/>
                </a:lnTo>
                <a:lnTo>
                  <a:pt x="4599" y="3966"/>
                </a:lnTo>
                <a:lnTo>
                  <a:pt x="4283" y="4161"/>
                </a:lnTo>
                <a:lnTo>
                  <a:pt x="3991" y="4404"/>
                </a:lnTo>
                <a:lnTo>
                  <a:pt x="3748" y="4672"/>
                </a:lnTo>
                <a:lnTo>
                  <a:pt x="3529" y="4940"/>
                </a:lnTo>
                <a:lnTo>
                  <a:pt x="3359" y="5232"/>
                </a:lnTo>
                <a:lnTo>
                  <a:pt x="3237" y="5572"/>
                </a:lnTo>
                <a:lnTo>
                  <a:pt x="3164" y="5889"/>
                </a:lnTo>
                <a:lnTo>
                  <a:pt x="3115" y="6229"/>
                </a:lnTo>
                <a:lnTo>
                  <a:pt x="3140" y="6570"/>
                </a:lnTo>
                <a:lnTo>
                  <a:pt x="3188" y="6911"/>
                </a:lnTo>
                <a:lnTo>
                  <a:pt x="3261" y="7251"/>
                </a:lnTo>
                <a:lnTo>
                  <a:pt x="3383" y="7495"/>
                </a:lnTo>
                <a:lnTo>
                  <a:pt x="3529" y="7762"/>
                </a:lnTo>
                <a:lnTo>
                  <a:pt x="3699" y="7981"/>
                </a:lnTo>
                <a:lnTo>
                  <a:pt x="3869" y="8200"/>
                </a:lnTo>
                <a:lnTo>
                  <a:pt x="4088" y="8371"/>
                </a:lnTo>
                <a:lnTo>
                  <a:pt x="4307" y="8541"/>
                </a:lnTo>
                <a:lnTo>
                  <a:pt x="4551" y="8711"/>
                </a:lnTo>
                <a:lnTo>
                  <a:pt x="4794" y="8833"/>
                </a:lnTo>
                <a:lnTo>
                  <a:pt x="5062" y="8930"/>
                </a:lnTo>
                <a:lnTo>
                  <a:pt x="5329" y="9028"/>
                </a:lnTo>
                <a:lnTo>
                  <a:pt x="5597" y="9101"/>
                </a:lnTo>
                <a:lnTo>
                  <a:pt x="5889" y="9149"/>
                </a:lnTo>
                <a:lnTo>
                  <a:pt x="6181" y="9174"/>
                </a:lnTo>
                <a:lnTo>
                  <a:pt x="6449" y="9198"/>
                </a:lnTo>
                <a:lnTo>
                  <a:pt x="6741" y="9174"/>
                </a:lnTo>
                <a:lnTo>
                  <a:pt x="7008" y="9149"/>
                </a:lnTo>
                <a:lnTo>
                  <a:pt x="7325" y="9076"/>
                </a:lnTo>
                <a:lnTo>
                  <a:pt x="7617" y="8979"/>
                </a:lnTo>
                <a:lnTo>
                  <a:pt x="7884" y="8833"/>
                </a:lnTo>
                <a:lnTo>
                  <a:pt x="8128" y="8687"/>
                </a:lnTo>
                <a:lnTo>
                  <a:pt x="8347" y="8492"/>
                </a:lnTo>
                <a:lnTo>
                  <a:pt x="8541" y="8273"/>
                </a:lnTo>
                <a:lnTo>
                  <a:pt x="8712" y="8054"/>
                </a:lnTo>
                <a:lnTo>
                  <a:pt x="8858" y="7787"/>
                </a:lnTo>
                <a:lnTo>
                  <a:pt x="8979" y="7543"/>
                </a:lnTo>
                <a:lnTo>
                  <a:pt x="9052" y="7251"/>
                </a:lnTo>
                <a:lnTo>
                  <a:pt x="9125" y="6959"/>
                </a:lnTo>
                <a:lnTo>
                  <a:pt x="9150" y="6667"/>
                </a:lnTo>
                <a:lnTo>
                  <a:pt x="9150" y="6375"/>
                </a:lnTo>
                <a:lnTo>
                  <a:pt x="9125" y="6083"/>
                </a:lnTo>
                <a:lnTo>
                  <a:pt x="9052" y="5791"/>
                </a:lnTo>
                <a:lnTo>
                  <a:pt x="8955" y="5499"/>
                </a:lnTo>
                <a:lnTo>
                  <a:pt x="8858" y="5232"/>
                </a:lnTo>
                <a:lnTo>
                  <a:pt x="8712" y="4988"/>
                </a:lnTo>
                <a:lnTo>
                  <a:pt x="8566" y="4769"/>
                </a:lnTo>
                <a:lnTo>
                  <a:pt x="8395" y="4550"/>
                </a:lnTo>
                <a:lnTo>
                  <a:pt x="8201" y="4356"/>
                </a:lnTo>
                <a:lnTo>
                  <a:pt x="7982" y="4161"/>
                </a:lnTo>
                <a:lnTo>
                  <a:pt x="7763" y="3991"/>
                </a:lnTo>
                <a:lnTo>
                  <a:pt x="7544" y="3845"/>
                </a:lnTo>
                <a:lnTo>
                  <a:pt x="7300" y="3723"/>
                </a:lnTo>
                <a:lnTo>
                  <a:pt x="7033" y="3626"/>
                </a:lnTo>
                <a:lnTo>
                  <a:pt x="6789" y="3553"/>
                </a:lnTo>
                <a:lnTo>
                  <a:pt x="6522" y="3504"/>
                </a:lnTo>
                <a:lnTo>
                  <a:pt x="6254" y="3480"/>
                </a:lnTo>
                <a:close/>
                <a:moveTo>
                  <a:pt x="6303" y="536"/>
                </a:moveTo>
                <a:lnTo>
                  <a:pt x="6668" y="560"/>
                </a:lnTo>
                <a:lnTo>
                  <a:pt x="7033" y="633"/>
                </a:lnTo>
                <a:lnTo>
                  <a:pt x="7422" y="706"/>
                </a:lnTo>
                <a:lnTo>
                  <a:pt x="7763" y="828"/>
                </a:lnTo>
                <a:lnTo>
                  <a:pt x="8128" y="949"/>
                </a:lnTo>
                <a:lnTo>
                  <a:pt x="8468" y="1095"/>
                </a:lnTo>
                <a:lnTo>
                  <a:pt x="8809" y="1266"/>
                </a:lnTo>
                <a:lnTo>
                  <a:pt x="9125" y="1460"/>
                </a:lnTo>
                <a:lnTo>
                  <a:pt x="9442" y="1679"/>
                </a:lnTo>
                <a:lnTo>
                  <a:pt x="9734" y="1898"/>
                </a:lnTo>
                <a:lnTo>
                  <a:pt x="10026" y="2166"/>
                </a:lnTo>
                <a:lnTo>
                  <a:pt x="10050" y="2287"/>
                </a:lnTo>
                <a:lnTo>
                  <a:pt x="10074" y="2409"/>
                </a:lnTo>
                <a:lnTo>
                  <a:pt x="10196" y="2798"/>
                </a:lnTo>
                <a:lnTo>
                  <a:pt x="10220" y="2847"/>
                </a:lnTo>
                <a:lnTo>
                  <a:pt x="10269" y="2871"/>
                </a:lnTo>
                <a:lnTo>
                  <a:pt x="10342" y="2896"/>
                </a:lnTo>
                <a:lnTo>
                  <a:pt x="10391" y="2896"/>
                </a:lnTo>
                <a:lnTo>
                  <a:pt x="10439" y="2871"/>
                </a:lnTo>
                <a:lnTo>
                  <a:pt x="10464" y="2847"/>
                </a:lnTo>
                <a:lnTo>
                  <a:pt x="10488" y="2798"/>
                </a:lnTo>
                <a:lnTo>
                  <a:pt x="10512" y="2677"/>
                </a:lnTo>
                <a:lnTo>
                  <a:pt x="10585" y="2774"/>
                </a:lnTo>
                <a:lnTo>
                  <a:pt x="10537" y="3090"/>
                </a:lnTo>
                <a:lnTo>
                  <a:pt x="10537" y="3261"/>
                </a:lnTo>
                <a:lnTo>
                  <a:pt x="10561" y="3334"/>
                </a:lnTo>
                <a:lnTo>
                  <a:pt x="10610" y="3382"/>
                </a:lnTo>
                <a:lnTo>
                  <a:pt x="10634" y="3431"/>
                </a:lnTo>
                <a:lnTo>
                  <a:pt x="10683" y="3407"/>
                </a:lnTo>
                <a:lnTo>
                  <a:pt x="10756" y="3382"/>
                </a:lnTo>
                <a:lnTo>
                  <a:pt x="10804" y="3309"/>
                </a:lnTo>
                <a:lnTo>
                  <a:pt x="10877" y="3163"/>
                </a:lnTo>
                <a:lnTo>
                  <a:pt x="10877" y="3188"/>
                </a:lnTo>
                <a:lnTo>
                  <a:pt x="10950" y="3285"/>
                </a:lnTo>
                <a:lnTo>
                  <a:pt x="10853" y="3553"/>
                </a:lnTo>
                <a:lnTo>
                  <a:pt x="10804" y="3674"/>
                </a:lnTo>
                <a:lnTo>
                  <a:pt x="10756" y="3796"/>
                </a:lnTo>
                <a:lnTo>
                  <a:pt x="10756" y="3893"/>
                </a:lnTo>
                <a:lnTo>
                  <a:pt x="10804" y="4015"/>
                </a:lnTo>
                <a:lnTo>
                  <a:pt x="10829" y="4088"/>
                </a:lnTo>
                <a:lnTo>
                  <a:pt x="10902" y="4112"/>
                </a:lnTo>
                <a:lnTo>
                  <a:pt x="10975" y="4112"/>
                </a:lnTo>
                <a:lnTo>
                  <a:pt x="11023" y="4088"/>
                </a:lnTo>
                <a:lnTo>
                  <a:pt x="11096" y="4039"/>
                </a:lnTo>
                <a:lnTo>
                  <a:pt x="11169" y="3966"/>
                </a:lnTo>
                <a:lnTo>
                  <a:pt x="11242" y="3820"/>
                </a:lnTo>
                <a:lnTo>
                  <a:pt x="11340" y="4039"/>
                </a:lnTo>
                <a:lnTo>
                  <a:pt x="11194" y="4307"/>
                </a:lnTo>
                <a:lnTo>
                  <a:pt x="11048" y="4575"/>
                </a:lnTo>
                <a:lnTo>
                  <a:pt x="11023" y="4696"/>
                </a:lnTo>
                <a:lnTo>
                  <a:pt x="11023" y="4794"/>
                </a:lnTo>
                <a:lnTo>
                  <a:pt x="11048" y="4867"/>
                </a:lnTo>
                <a:lnTo>
                  <a:pt x="11121" y="4915"/>
                </a:lnTo>
                <a:lnTo>
                  <a:pt x="11169" y="4915"/>
                </a:lnTo>
                <a:lnTo>
                  <a:pt x="11218" y="4891"/>
                </a:lnTo>
                <a:lnTo>
                  <a:pt x="11340" y="4794"/>
                </a:lnTo>
                <a:lnTo>
                  <a:pt x="11510" y="4575"/>
                </a:lnTo>
                <a:lnTo>
                  <a:pt x="11534" y="4550"/>
                </a:lnTo>
                <a:lnTo>
                  <a:pt x="11607" y="4818"/>
                </a:lnTo>
                <a:lnTo>
                  <a:pt x="11510" y="4940"/>
                </a:lnTo>
                <a:lnTo>
                  <a:pt x="11388" y="5061"/>
                </a:lnTo>
                <a:lnTo>
                  <a:pt x="11291" y="5183"/>
                </a:lnTo>
                <a:lnTo>
                  <a:pt x="11218" y="5280"/>
                </a:lnTo>
                <a:lnTo>
                  <a:pt x="11096" y="5524"/>
                </a:lnTo>
                <a:lnTo>
                  <a:pt x="11072" y="5548"/>
                </a:lnTo>
                <a:lnTo>
                  <a:pt x="11096" y="5572"/>
                </a:lnTo>
                <a:lnTo>
                  <a:pt x="11121" y="5597"/>
                </a:lnTo>
                <a:lnTo>
                  <a:pt x="11145" y="5572"/>
                </a:lnTo>
                <a:lnTo>
                  <a:pt x="11388" y="5475"/>
                </a:lnTo>
                <a:lnTo>
                  <a:pt x="11510" y="5402"/>
                </a:lnTo>
                <a:lnTo>
                  <a:pt x="11631" y="5305"/>
                </a:lnTo>
                <a:lnTo>
                  <a:pt x="11680" y="5256"/>
                </a:lnTo>
                <a:lnTo>
                  <a:pt x="11729" y="5499"/>
                </a:lnTo>
                <a:lnTo>
                  <a:pt x="11364" y="5840"/>
                </a:lnTo>
                <a:lnTo>
                  <a:pt x="11048" y="6229"/>
                </a:lnTo>
                <a:lnTo>
                  <a:pt x="11023" y="6278"/>
                </a:lnTo>
                <a:lnTo>
                  <a:pt x="11048" y="6327"/>
                </a:lnTo>
                <a:lnTo>
                  <a:pt x="11072" y="6351"/>
                </a:lnTo>
                <a:lnTo>
                  <a:pt x="11121" y="6351"/>
                </a:lnTo>
                <a:lnTo>
                  <a:pt x="11291" y="6254"/>
                </a:lnTo>
                <a:lnTo>
                  <a:pt x="11461" y="6156"/>
                </a:lnTo>
                <a:lnTo>
                  <a:pt x="11753" y="5913"/>
                </a:lnTo>
                <a:lnTo>
                  <a:pt x="11753" y="6302"/>
                </a:lnTo>
                <a:lnTo>
                  <a:pt x="11631" y="6424"/>
                </a:lnTo>
                <a:lnTo>
                  <a:pt x="11534" y="6546"/>
                </a:lnTo>
                <a:lnTo>
                  <a:pt x="11412" y="6692"/>
                </a:lnTo>
                <a:lnTo>
                  <a:pt x="11291" y="6789"/>
                </a:lnTo>
                <a:lnTo>
                  <a:pt x="11048" y="6935"/>
                </a:lnTo>
                <a:lnTo>
                  <a:pt x="10999" y="6984"/>
                </a:lnTo>
                <a:lnTo>
                  <a:pt x="10950" y="7032"/>
                </a:lnTo>
                <a:lnTo>
                  <a:pt x="10926" y="7105"/>
                </a:lnTo>
                <a:lnTo>
                  <a:pt x="10950" y="7154"/>
                </a:lnTo>
                <a:lnTo>
                  <a:pt x="11023" y="7203"/>
                </a:lnTo>
                <a:lnTo>
                  <a:pt x="11096" y="7251"/>
                </a:lnTo>
                <a:lnTo>
                  <a:pt x="11169" y="7251"/>
                </a:lnTo>
                <a:lnTo>
                  <a:pt x="11267" y="7227"/>
                </a:lnTo>
                <a:lnTo>
                  <a:pt x="11437" y="7178"/>
                </a:lnTo>
                <a:lnTo>
                  <a:pt x="11583" y="7081"/>
                </a:lnTo>
                <a:lnTo>
                  <a:pt x="11704" y="6984"/>
                </a:lnTo>
                <a:lnTo>
                  <a:pt x="11631" y="7470"/>
                </a:lnTo>
                <a:lnTo>
                  <a:pt x="11583" y="7470"/>
                </a:lnTo>
                <a:lnTo>
                  <a:pt x="11534" y="7495"/>
                </a:lnTo>
                <a:lnTo>
                  <a:pt x="11291" y="7665"/>
                </a:lnTo>
                <a:lnTo>
                  <a:pt x="11023" y="7811"/>
                </a:lnTo>
                <a:lnTo>
                  <a:pt x="10902" y="7884"/>
                </a:lnTo>
                <a:lnTo>
                  <a:pt x="10804" y="7957"/>
                </a:lnTo>
                <a:lnTo>
                  <a:pt x="10731" y="8054"/>
                </a:lnTo>
                <a:lnTo>
                  <a:pt x="10707" y="8103"/>
                </a:lnTo>
                <a:lnTo>
                  <a:pt x="10707" y="8176"/>
                </a:lnTo>
                <a:lnTo>
                  <a:pt x="10707" y="8200"/>
                </a:lnTo>
                <a:lnTo>
                  <a:pt x="10853" y="8200"/>
                </a:lnTo>
                <a:lnTo>
                  <a:pt x="10950" y="8176"/>
                </a:lnTo>
                <a:lnTo>
                  <a:pt x="11194" y="8079"/>
                </a:lnTo>
                <a:lnTo>
                  <a:pt x="11534" y="7933"/>
                </a:lnTo>
                <a:lnTo>
                  <a:pt x="11437" y="8273"/>
                </a:lnTo>
                <a:lnTo>
                  <a:pt x="11340" y="8298"/>
                </a:lnTo>
                <a:lnTo>
                  <a:pt x="11242" y="8322"/>
                </a:lnTo>
                <a:lnTo>
                  <a:pt x="11072" y="8419"/>
                </a:lnTo>
                <a:lnTo>
                  <a:pt x="10829" y="8541"/>
                </a:lnTo>
                <a:lnTo>
                  <a:pt x="10561" y="8614"/>
                </a:lnTo>
                <a:lnTo>
                  <a:pt x="10537" y="8638"/>
                </a:lnTo>
                <a:lnTo>
                  <a:pt x="10512" y="8663"/>
                </a:lnTo>
                <a:lnTo>
                  <a:pt x="10537" y="8687"/>
                </a:lnTo>
                <a:lnTo>
                  <a:pt x="10561" y="8711"/>
                </a:lnTo>
                <a:lnTo>
                  <a:pt x="10731" y="8736"/>
                </a:lnTo>
                <a:lnTo>
                  <a:pt x="10926" y="8736"/>
                </a:lnTo>
                <a:lnTo>
                  <a:pt x="11121" y="8711"/>
                </a:lnTo>
                <a:lnTo>
                  <a:pt x="11315" y="8663"/>
                </a:lnTo>
                <a:lnTo>
                  <a:pt x="11169" y="9028"/>
                </a:lnTo>
                <a:lnTo>
                  <a:pt x="10926" y="9028"/>
                </a:lnTo>
                <a:lnTo>
                  <a:pt x="10683" y="9052"/>
                </a:lnTo>
                <a:lnTo>
                  <a:pt x="10439" y="9125"/>
                </a:lnTo>
                <a:lnTo>
                  <a:pt x="10220" y="9198"/>
                </a:lnTo>
                <a:lnTo>
                  <a:pt x="10196" y="9222"/>
                </a:lnTo>
                <a:lnTo>
                  <a:pt x="10196" y="9247"/>
                </a:lnTo>
                <a:lnTo>
                  <a:pt x="10220" y="9271"/>
                </a:lnTo>
                <a:lnTo>
                  <a:pt x="10245" y="9295"/>
                </a:lnTo>
                <a:lnTo>
                  <a:pt x="10488" y="9295"/>
                </a:lnTo>
                <a:lnTo>
                  <a:pt x="10731" y="9320"/>
                </a:lnTo>
                <a:lnTo>
                  <a:pt x="11048" y="9368"/>
                </a:lnTo>
                <a:lnTo>
                  <a:pt x="10853" y="9757"/>
                </a:lnTo>
                <a:lnTo>
                  <a:pt x="10561" y="9733"/>
                </a:lnTo>
                <a:lnTo>
                  <a:pt x="10245" y="9709"/>
                </a:lnTo>
                <a:lnTo>
                  <a:pt x="10099" y="9709"/>
                </a:lnTo>
                <a:lnTo>
                  <a:pt x="9977" y="9733"/>
                </a:lnTo>
                <a:lnTo>
                  <a:pt x="9904" y="9782"/>
                </a:lnTo>
                <a:lnTo>
                  <a:pt x="9880" y="9806"/>
                </a:lnTo>
                <a:lnTo>
                  <a:pt x="9880" y="9830"/>
                </a:lnTo>
                <a:lnTo>
                  <a:pt x="9928" y="9928"/>
                </a:lnTo>
                <a:lnTo>
                  <a:pt x="9977" y="10001"/>
                </a:lnTo>
                <a:lnTo>
                  <a:pt x="10050" y="10074"/>
                </a:lnTo>
                <a:lnTo>
                  <a:pt x="10147" y="10122"/>
                </a:lnTo>
                <a:lnTo>
                  <a:pt x="10391" y="10171"/>
                </a:lnTo>
                <a:lnTo>
                  <a:pt x="10610" y="10220"/>
                </a:lnTo>
                <a:lnTo>
                  <a:pt x="10439" y="10512"/>
                </a:lnTo>
                <a:lnTo>
                  <a:pt x="10439" y="10439"/>
                </a:lnTo>
                <a:lnTo>
                  <a:pt x="10391" y="10390"/>
                </a:lnTo>
                <a:lnTo>
                  <a:pt x="10342" y="10341"/>
                </a:lnTo>
                <a:lnTo>
                  <a:pt x="10220" y="10293"/>
                </a:lnTo>
                <a:lnTo>
                  <a:pt x="9977" y="10268"/>
                </a:lnTo>
                <a:lnTo>
                  <a:pt x="9709" y="10220"/>
                </a:lnTo>
                <a:lnTo>
                  <a:pt x="9588" y="10220"/>
                </a:lnTo>
                <a:lnTo>
                  <a:pt x="9466" y="10244"/>
                </a:lnTo>
                <a:lnTo>
                  <a:pt x="9417" y="10268"/>
                </a:lnTo>
                <a:lnTo>
                  <a:pt x="9393" y="10317"/>
                </a:lnTo>
                <a:lnTo>
                  <a:pt x="9393" y="10366"/>
                </a:lnTo>
                <a:lnTo>
                  <a:pt x="9417" y="10414"/>
                </a:lnTo>
                <a:lnTo>
                  <a:pt x="9515" y="10487"/>
                </a:lnTo>
                <a:lnTo>
                  <a:pt x="9636" y="10560"/>
                </a:lnTo>
                <a:lnTo>
                  <a:pt x="9880" y="10633"/>
                </a:lnTo>
                <a:lnTo>
                  <a:pt x="10123" y="10682"/>
                </a:lnTo>
                <a:lnTo>
                  <a:pt x="10245" y="10682"/>
                </a:lnTo>
                <a:lnTo>
                  <a:pt x="10366" y="10633"/>
                </a:lnTo>
                <a:lnTo>
                  <a:pt x="10001" y="11242"/>
                </a:lnTo>
                <a:lnTo>
                  <a:pt x="9782" y="11169"/>
                </a:lnTo>
                <a:lnTo>
                  <a:pt x="9588" y="11144"/>
                </a:lnTo>
                <a:lnTo>
                  <a:pt x="9417" y="11096"/>
                </a:lnTo>
                <a:lnTo>
                  <a:pt x="9247" y="11071"/>
                </a:lnTo>
                <a:lnTo>
                  <a:pt x="9052" y="11047"/>
                </a:lnTo>
                <a:lnTo>
                  <a:pt x="8882" y="11096"/>
                </a:lnTo>
                <a:lnTo>
                  <a:pt x="8858" y="11120"/>
                </a:lnTo>
                <a:lnTo>
                  <a:pt x="8833" y="11169"/>
                </a:lnTo>
                <a:lnTo>
                  <a:pt x="8833" y="11193"/>
                </a:lnTo>
                <a:lnTo>
                  <a:pt x="8858" y="11242"/>
                </a:lnTo>
                <a:lnTo>
                  <a:pt x="9052" y="11315"/>
                </a:lnTo>
                <a:lnTo>
                  <a:pt x="9223" y="11363"/>
                </a:lnTo>
                <a:lnTo>
                  <a:pt x="9588" y="11485"/>
                </a:lnTo>
                <a:lnTo>
                  <a:pt x="9782" y="11558"/>
                </a:lnTo>
                <a:lnTo>
                  <a:pt x="9490" y="11996"/>
                </a:lnTo>
                <a:lnTo>
                  <a:pt x="9344" y="11923"/>
                </a:lnTo>
                <a:lnTo>
                  <a:pt x="9223" y="11874"/>
                </a:lnTo>
                <a:lnTo>
                  <a:pt x="8931" y="11801"/>
                </a:lnTo>
                <a:lnTo>
                  <a:pt x="8566" y="11704"/>
                </a:lnTo>
                <a:lnTo>
                  <a:pt x="8371" y="11655"/>
                </a:lnTo>
                <a:lnTo>
                  <a:pt x="8176" y="11655"/>
                </a:lnTo>
                <a:lnTo>
                  <a:pt x="8103" y="11680"/>
                </a:lnTo>
                <a:lnTo>
                  <a:pt x="8079" y="11728"/>
                </a:lnTo>
                <a:lnTo>
                  <a:pt x="8055" y="11801"/>
                </a:lnTo>
                <a:lnTo>
                  <a:pt x="8103" y="11850"/>
                </a:lnTo>
                <a:lnTo>
                  <a:pt x="8249" y="11947"/>
                </a:lnTo>
                <a:lnTo>
                  <a:pt x="8395" y="12045"/>
                </a:lnTo>
                <a:lnTo>
                  <a:pt x="8736" y="12166"/>
                </a:lnTo>
                <a:lnTo>
                  <a:pt x="8979" y="12239"/>
                </a:lnTo>
                <a:lnTo>
                  <a:pt x="9247" y="12312"/>
                </a:lnTo>
                <a:lnTo>
                  <a:pt x="9004" y="12629"/>
                </a:lnTo>
                <a:lnTo>
                  <a:pt x="8712" y="12580"/>
                </a:lnTo>
                <a:lnTo>
                  <a:pt x="8420" y="12531"/>
                </a:lnTo>
                <a:lnTo>
                  <a:pt x="8201" y="12458"/>
                </a:lnTo>
                <a:lnTo>
                  <a:pt x="8006" y="12361"/>
                </a:lnTo>
                <a:lnTo>
                  <a:pt x="7787" y="12239"/>
                </a:lnTo>
                <a:lnTo>
                  <a:pt x="7592" y="12142"/>
                </a:lnTo>
                <a:lnTo>
                  <a:pt x="7544" y="12142"/>
                </a:lnTo>
                <a:lnTo>
                  <a:pt x="7495" y="12166"/>
                </a:lnTo>
                <a:lnTo>
                  <a:pt x="7495" y="12215"/>
                </a:lnTo>
                <a:lnTo>
                  <a:pt x="7471" y="12264"/>
                </a:lnTo>
                <a:lnTo>
                  <a:pt x="7519" y="12385"/>
                </a:lnTo>
                <a:lnTo>
                  <a:pt x="7592" y="12507"/>
                </a:lnTo>
                <a:lnTo>
                  <a:pt x="7690" y="12604"/>
                </a:lnTo>
                <a:lnTo>
                  <a:pt x="7811" y="12677"/>
                </a:lnTo>
                <a:lnTo>
                  <a:pt x="8055" y="12823"/>
                </a:lnTo>
                <a:lnTo>
                  <a:pt x="8298" y="12921"/>
                </a:lnTo>
                <a:lnTo>
                  <a:pt x="8493" y="12994"/>
                </a:lnTo>
                <a:lnTo>
                  <a:pt x="8687" y="13018"/>
                </a:lnTo>
                <a:lnTo>
                  <a:pt x="8371" y="13407"/>
                </a:lnTo>
                <a:lnTo>
                  <a:pt x="8274" y="13310"/>
                </a:lnTo>
                <a:lnTo>
                  <a:pt x="8152" y="13261"/>
                </a:lnTo>
                <a:lnTo>
                  <a:pt x="7909" y="13188"/>
                </a:lnTo>
                <a:lnTo>
                  <a:pt x="7471" y="12994"/>
                </a:lnTo>
                <a:lnTo>
                  <a:pt x="7252" y="12921"/>
                </a:lnTo>
                <a:lnTo>
                  <a:pt x="7033" y="12896"/>
                </a:lnTo>
                <a:lnTo>
                  <a:pt x="7008" y="12896"/>
                </a:lnTo>
                <a:lnTo>
                  <a:pt x="7008" y="12945"/>
                </a:lnTo>
                <a:lnTo>
                  <a:pt x="7057" y="13042"/>
                </a:lnTo>
                <a:lnTo>
                  <a:pt x="7130" y="13115"/>
                </a:lnTo>
                <a:lnTo>
                  <a:pt x="7300" y="13261"/>
                </a:lnTo>
                <a:lnTo>
                  <a:pt x="7495" y="13359"/>
                </a:lnTo>
                <a:lnTo>
                  <a:pt x="7690" y="13456"/>
                </a:lnTo>
                <a:lnTo>
                  <a:pt x="7909" y="13578"/>
                </a:lnTo>
                <a:lnTo>
                  <a:pt x="8006" y="13626"/>
                </a:lnTo>
                <a:lnTo>
                  <a:pt x="8128" y="13675"/>
                </a:lnTo>
                <a:lnTo>
                  <a:pt x="7836" y="14016"/>
                </a:lnTo>
                <a:lnTo>
                  <a:pt x="7665" y="13967"/>
                </a:lnTo>
                <a:lnTo>
                  <a:pt x="7179" y="13724"/>
                </a:lnTo>
                <a:lnTo>
                  <a:pt x="6814" y="13553"/>
                </a:lnTo>
                <a:lnTo>
                  <a:pt x="6619" y="13480"/>
                </a:lnTo>
                <a:lnTo>
                  <a:pt x="6424" y="13480"/>
                </a:lnTo>
                <a:lnTo>
                  <a:pt x="6400" y="13505"/>
                </a:lnTo>
                <a:lnTo>
                  <a:pt x="6400" y="13553"/>
                </a:lnTo>
                <a:lnTo>
                  <a:pt x="6449" y="13651"/>
                </a:lnTo>
                <a:lnTo>
                  <a:pt x="6497" y="13724"/>
                </a:lnTo>
                <a:lnTo>
                  <a:pt x="6595" y="13821"/>
                </a:lnTo>
                <a:lnTo>
                  <a:pt x="6692" y="13894"/>
                </a:lnTo>
                <a:lnTo>
                  <a:pt x="6887" y="14016"/>
                </a:lnTo>
                <a:lnTo>
                  <a:pt x="7081" y="14137"/>
                </a:lnTo>
                <a:lnTo>
                  <a:pt x="7276" y="14235"/>
                </a:lnTo>
                <a:lnTo>
                  <a:pt x="7519" y="14381"/>
                </a:lnTo>
                <a:lnTo>
                  <a:pt x="7106" y="14843"/>
                </a:lnTo>
                <a:lnTo>
                  <a:pt x="6814" y="14697"/>
                </a:lnTo>
                <a:lnTo>
                  <a:pt x="6546" y="14527"/>
                </a:lnTo>
                <a:lnTo>
                  <a:pt x="6376" y="14405"/>
                </a:lnTo>
                <a:lnTo>
                  <a:pt x="6230" y="14259"/>
                </a:lnTo>
                <a:lnTo>
                  <a:pt x="6157" y="14162"/>
                </a:lnTo>
                <a:lnTo>
                  <a:pt x="6035" y="14064"/>
                </a:lnTo>
                <a:lnTo>
                  <a:pt x="5962" y="14064"/>
                </a:lnTo>
                <a:lnTo>
                  <a:pt x="5913" y="14089"/>
                </a:lnTo>
                <a:lnTo>
                  <a:pt x="5840" y="14186"/>
                </a:lnTo>
                <a:lnTo>
                  <a:pt x="5840" y="14283"/>
                </a:lnTo>
                <a:lnTo>
                  <a:pt x="5865" y="14381"/>
                </a:lnTo>
                <a:lnTo>
                  <a:pt x="5913" y="14478"/>
                </a:lnTo>
                <a:lnTo>
                  <a:pt x="6059" y="14673"/>
                </a:lnTo>
                <a:lnTo>
                  <a:pt x="6205" y="14794"/>
                </a:lnTo>
                <a:lnTo>
                  <a:pt x="6449" y="15013"/>
                </a:lnTo>
                <a:lnTo>
                  <a:pt x="6595" y="15135"/>
                </a:lnTo>
                <a:lnTo>
                  <a:pt x="6765" y="15208"/>
                </a:lnTo>
                <a:lnTo>
                  <a:pt x="6132" y="15816"/>
                </a:lnTo>
                <a:lnTo>
                  <a:pt x="5986" y="15573"/>
                </a:lnTo>
                <a:lnTo>
                  <a:pt x="5792" y="15354"/>
                </a:lnTo>
                <a:lnTo>
                  <a:pt x="5402" y="14916"/>
                </a:lnTo>
                <a:lnTo>
                  <a:pt x="5013" y="14527"/>
                </a:lnTo>
                <a:lnTo>
                  <a:pt x="4818" y="14332"/>
                </a:lnTo>
                <a:lnTo>
                  <a:pt x="4648" y="14113"/>
                </a:lnTo>
                <a:lnTo>
                  <a:pt x="4332" y="13724"/>
                </a:lnTo>
                <a:lnTo>
                  <a:pt x="3991" y="13359"/>
                </a:lnTo>
                <a:lnTo>
                  <a:pt x="3310" y="12629"/>
                </a:lnTo>
                <a:lnTo>
                  <a:pt x="2969" y="12264"/>
                </a:lnTo>
                <a:lnTo>
                  <a:pt x="2653" y="11874"/>
                </a:lnTo>
                <a:lnTo>
                  <a:pt x="2361" y="11485"/>
                </a:lnTo>
                <a:lnTo>
                  <a:pt x="2069" y="11071"/>
                </a:lnTo>
                <a:lnTo>
                  <a:pt x="1704" y="10439"/>
                </a:lnTo>
                <a:lnTo>
                  <a:pt x="1363" y="9757"/>
                </a:lnTo>
                <a:lnTo>
                  <a:pt x="1096" y="9052"/>
                </a:lnTo>
                <a:lnTo>
                  <a:pt x="974" y="8711"/>
                </a:lnTo>
                <a:lnTo>
                  <a:pt x="877" y="8346"/>
                </a:lnTo>
                <a:lnTo>
                  <a:pt x="779" y="7981"/>
                </a:lnTo>
                <a:lnTo>
                  <a:pt x="706" y="7616"/>
                </a:lnTo>
                <a:lnTo>
                  <a:pt x="633" y="7251"/>
                </a:lnTo>
                <a:lnTo>
                  <a:pt x="609" y="6862"/>
                </a:lnTo>
                <a:lnTo>
                  <a:pt x="585" y="6497"/>
                </a:lnTo>
                <a:lnTo>
                  <a:pt x="585" y="6132"/>
                </a:lnTo>
                <a:lnTo>
                  <a:pt x="585" y="5743"/>
                </a:lnTo>
                <a:lnTo>
                  <a:pt x="609" y="5378"/>
                </a:lnTo>
                <a:lnTo>
                  <a:pt x="682" y="4988"/>
                </a:lnTo>
                <a:lnTo>
                  <a:pt x="755" y="4599"/>
                </a:lnTo>
                <a:lnTo>
                  <a:pt x="877" y="4210"/>
                </a:lnTo>
                <a:lnTo>
                  <a:pt x="1023" y="3845"/>
                </a:lnTo>
                <a:lnTo>
                  <a:pt x="1193" y="3504"/>
                </a:lnTo>
                <a:lnTo>
                  <a:pt x="1363" y="3163"/>
                </a:lnTo>
                <a:lnTo>
                  <a:pt x="1582" y="2823"/>
                </a:lnTo>
                <a:lnTo>
                  <a:pt x="1826" y="2506"/>
                </a:lnTo>
                <a:lnTo>
                  <a:pt x="2093" y="2214"/>
                </a:lnTo>
                <a:lnTo>
                  <a:pt x="2361" y="1947"/>
                </a:lnTo>
                <a:lnTo>
                  <a:pt x="2653" y="1679"/>
                </a:lnTo>
                <a:lnTo>
                  <a:pt x="2969" y="1460"/>
                </a:lnTo>
                <a:lnTo>
                  <a:pt x="3310" y="1241"/>
                </a:lnTo>
                <a:lnTo>
                  <a:pt x="3650" y="1047"/>
                </a:lnTo>
                <a:lnTo>
                  <a:pt x="4015" y="901"/>
                </a:lnTo>
                <a:lnTo>
                  <a:pt x="4405" y="755"/>
                </a:lnTo>
                <a:lnTo>
                  <a:pt x="4770" y="657"/>
                </a:lnTo>
                <a:lnTo>
                  <a:pt x="5159" y="584"/>
                </a:lnTo>
                <a:lnTo>
                  <a:pt x="5524" y="536"/>
                </a:lnTo>
                <a:close/>
                <a:moveTo>
                  <a:pt x="5646" y="0"/>
                </a:moveTo>
                <a:lnTo>
                  <a:pt x="5256" y="49"/>
                </a:lnTo>
                <a:lnTo>
                  <a:pt x="4843" y="98"/>
                </a:lnTo>
                <a:lnTo>
                  <a:pt x="4453" y="195"/>
                </a:lnTo>
                <a:lnTo>
                  <a:pt x="4088" y="317"/>
                </a:lnTo>
                <a:lnTo>
                  <a:pt x="3723" y="438"/>
                </a:lnTo>
                <a:lnTo>
                  <a:pt x="3359" y="609"/>
                </a:lnTo>
                <a:lnTo>
                  <a:pt x="2994" y="803"/>
                </a:lnTo>
                <a:lnTo>
                  <a:pt x="2653" y="998"/>
                </a:lnTo>
                <a:lnTo>
                  <a:pt x="2337" y="1241"/>
                </a:lnTo>
                <a:lnTo>
                  <a:pt x="2020" y="1509"/>
                </a:lnTo>
                <a:lnTo>
                  <a:pt x="1728" y="1776"/>
                </a:lnTo>
                <a:lnTo>
                  <a:pt x="1461" y="2093"/>
                </a:lnTo>
                <a:lnTo>
                  <a:pt x="1193" y="2409"/>
                </a:lnTo>
                <a:lnTo>
                  <a:pt x="925" y="2798"/>
                </a:lnTo>
                <a:lnTo>
                  <a:pt x="682" y="3188"/>
                </a:lnTo>
                <a:lnTo>
                  <a:pt x="487" y="3601"/>
                </a:lnTo>
                <a:lnTo>
                  <a:pt x="341" y="4015"/>
                </a:lnTo>
                <a:lnTo>
                  <a:pt x="220" y="4453"/>
                </a:lnTo>
                <a:lnTo>
                  <a:pt x="122" y="4891"/>
                </a:lnTo>
                <a:lnTo>
                  <a:pt x="49" y="5329"/>
                </a:lnTo>
                <a:lnTo>
                  <a:pt x="25" y="5791"/>
                </a:lnTo>
                <a:lnTo>
                  <a:pt x="1" y="6254"/>
                </a:lnTo>
                <a:lnTo>
                  <a:pt x="25" y="6692"/>
                </a:lnTo>
                <a:lnTo>
                  <a:pt x="74" y="7154"/>
                </a:lnTo>
                <a:lnTo>
                  <a:pt x="122" y="7616"/>
                </a:lnTo>
                <a:lnTo>
                  <a:pt x="220" y="8054"/>
                </a:lnTo>
                <a:lnTo>
                  <a:pt x="317" y="8492"/>
                </a:lnTo>
                <a:lnTo>
                  <a:pt x="463" y="8930"/>
                </a:lnTo>
                <a:lnTo>
                  <a:pt x="609" y="9368"/>
                </a:lnTo>
                <a:lnTo>
                  <a:pt x="779" y="9806"/>
                </a:lnTo>
                <a:lnTo>
                  <a:pt x="974" y="10244"/>
                </a:lnTo>
                <a:lnTo>
                  <a:pt x="1193" y="10682"/>
                </a:lnTo>
                <a:lnTo>
                  <a:pt x="1412" y="11096"/>
                </a:lnTo>
                <a:lnTo>
                  <a:pt x="1680" y="11509"/>
                </a:lnTo>
                <a:lnTo>
                  <a:pt x="1947" y="11899"/>
                </a:lnTo>
                <a:lnTo>
                  <a:pt x="2239" y="12288"/>
                </a:lnTo>
                <a:lnTo>
                  <a:pt x="2531" y="12677"/>
                </a:lnTo>
                <a:lnTo>
                  <a:pt x="2969" y="13213"/>
                </a:lnTo>
                <a:lnTo>
                  <a:pt x="3407" y="13748"/>
                </a:lnTo>
                <a:lnTo>
                  <a:pt x="3626" y="14040"/>
                </a:lnTo>
                <a:lnTo>
                  <a:pt x="3869" y="14283"/>
                </a:lnTo>
                <a:lnTo>
                  <a:pt x="4113" y="14527"/>
                </a:lnTo>
                <a:lnTo>
                  <a:pt x="4380" y="14746"/>
                </a:lnTo>
                <a:lnTo>
                  <a:pt x="4502" y="14867"/>
                </a:lnTo>
                <a:lnTo>
                  <a:pt x="4697" y="15086"/>
                </a:lnTo>
                <a:lnTo>
                  <a:pt x="5159" y="15622"/>
                </a:lnTo>
                <a:lnTo>
                  <a:pt x="5621" y="16133"/>
                </a:lnTo>
                <a:lnTo>
                  <a:pt x="5792" y="16303"/>
                </a:lnTo>
                <a:lnTo>
                  <a:pt x="5865" y="16352"/>
                </a:lnTo>
                <a:lnTo>
                  <a:pt x="5913" y="16352"/>
                </a:lnTo>
                <a:lnTo>
                  <a:pt x="6084" y="16327"/>
                </a:lnTo>
                <a:lnTo>
                  <a:pt x="6230" y="16279"/>
                </a:lnTo>
                <a:lnTo>
                  <a:pt x="6351" y="16230"/>
                </a:lnTo>
                <a:lnTo>
                  <a:pt x="6473" y="16157"/>
                </a:lnTo>
                <a:lnTo>
                  <a:pt x="6716" y="15962"/>
                </a:lnTo>
                <a:lnTo>
                  <a:pt x="6911" y="15743"/>
                </a:lnTo>
                <a:lnTo>
                  <a:pt x="8176" y="14259"/>
                </a:lnTo>
                <a:lnTo>
                  <a:pt x="8833" y="13480"/>
                </a:lnTo>
                <a:lnTo>
                  <a:pt x="9466" y="12677"/>
                </a:lnTo>
                <a:lnTo>
                  <a:pt x="10074" y="11874"/>
                </a:lnTo>
                <a:lnTo>
                  <a:pt x="10634" y="11023"/>
                </a:lnTo>
                <a:lnTo>
                  <a:pt x="10877" y="10609"/>
                </a:lnTo>
                <a:lnTo>
                  <a:pt x="11121" y="10195"/>
                </a:lnTo>
                <a:lnTo>
                  <a:pt x="11340" y="9782"/>
                </a:lnTo>
                <a:lnTo>
                  <a:pt x="11534" y="9344"/>
                </a:lnTo>
                <a:lnTo>
                  <a:pt x="11704" y="8930"/>
                </a:lnTo>
                <a:lnTo>
                  <a:pt x="11875" y="8492"/>
                </a:lnTo>
                <a:lnTo>
                  <a:pt x="12021" y="8030"/>
                </a:lnTo>
                <a:lnTo>
                  <a:pt x="12118" y="7592"/>
                </a:lnTo>
                <a:lnTo>
                  <a:pt x="12215" y="7130"/>
                </a:lnTo>
                <a:lnTo>
                  <a:pt x="12264" y="6667"/>
                </a:lnTo>
                <a:lnTo>
                  <a:pt x="12288" y="6205"/>
                </a:lnTo>
                <a:lnTo>
                  <a:pt x="12288" y="5743"/>
                </a:lnTo>
                <a:lnTo>
                  <a:pt x="12240" y="5280"/>
                </a:lnTo>
                <a:lnTo>
                  <a:pt x="12167" y="4818"/>
                </a:lnTo>
                <a:lnTo>
                  <a:pt x="12045" y="4380"/>
                </a:lnTo>
                <a:lnTo>
                  <a:pt x="11899" y="3918"/>
                </a:lnTo>
                <a:lnTo>
                  <a:pt x="11729" y="3528"/>
                </a:lnTo>
                <a:lnTo>
                  <a:pt x="11534" y="3163"/>
                </a:lnTo>
                <a:lnTo>
                  <a:pt x="11315" y="2798"/>
                </a:lnTo>
                <a:lnTo>
                  <a:pt x="11096" y="2458"/>
                </a:lnTo>
                <a:lnTo>
                  <a:pt x="10829" y="2141"/>
                </a:lnTo>
                <a:lnTo>
                  <a:pt x="10537" y="1825"/>
                </a:lnTo>
                <a:lnTo>
                  <a:pt x="10245" y="1557"/>
                </a:lnTo>
                <a:lnTo>
                  <a:pt x="9928" y="1290"/>
                </a:lnTo>
                <a:lnTo>
                  <a:pt x="9588" y="1047"/>
                </a:lnTo>
                <a:lnTo>
                  <a:pt x="9223" y="828"/>
                </a:lnTo>
                <a:lnTo>
                  <a:pt x="8858" y="633"/>
                </a:lnTo>
                <a:lnTo>
                  <a:pt x="8493" y="463"/>
                </a:lnTo>
                <a:lnTo>
                  <a:pt x="8103" y="317"/>
                </a:lnTo>
                <a:lnTo>
                  <a:pt x="7714" y="195"/>
                </a:lnTo>
                <a:lnTo>
                  <a:pt x="7300" y="98"/>
                </a:lnTo>
                <a:lnTo>
                  <a:pt x="6887" y="49"/>
                </a:lnTo>
                <a:lnTo>
                  <a:pt x="6473" y="0"/>
                </a:lnTo>
                <a:close/>
              </a:path>
            </a:pathLst>
          </a:custGeom>
          <a:solidFill>
            <a:srgbClr val="666666"/>
          </a:solidFill>
          <a:ln>
            <a:noFill/>
          </a:ln>
        </p:spPr>
        <p:txBody>
          <a:bodyPr wrap="square" lIns="91425" tIns="91425" rIns="91425" bIns="91425" anchor="ctr" anchorCtr="0">
            <a:noAutofit/>
          </a:bodyPr>
          <a:lstStyle/>
          <a:p>
            <a:pPr lvl="0">
              <a:spcBef>
                <a:spcPts val="0"/>
              </a:spcBef>
              <a:buNone/>
            </a:pPr>
            <a:endParaRPr/>
          </a:p>
        </p:txBody>
      </p:sp>
      <p:sp>
        <p:nvSpPr>
          <p:cNvPr id="13" name="Shape 281"/>
          <p:cNvSpPr/>
          <p:nvPr/>
        </p:nvSpPr>
        <p:spPr>
          <a:xfrm>
            <a:off x="9205802" y="1139334"/>
            <a:ext cx="869223" cy="631260"/>
          </a:xfrm>
          <a:custGeom>
            <a:avLst/>
            <a:gdLst/>
            <a:ahLst/>
            <a:cxnLst/>
            <a:rect l="0" t="0" r="0" b="0"/>
            <a:pathLst>
              <a:path w="18956" h="16571" extrusionOk="0">
                <a:moveTo>
                  <a:pt x="9222" y="2604"/>
                </a:moveTo>
                <a:lnTo>
                  <a:pt x="9149" y="2628"/>
                </a:lnTo>
                <a:lnTo>
                  <a:pt x="9028" y="2701"/>
                </a:lnTo>
                <a:lnTo>
                  <a:pt x="8809" y="2896"/>
                </a:lnTo>
                <a:lnTo>
                  <a:pt x="8517" y="3139"/>
                </a:lnTo>
                <a:lnTo>
                  <a:pt x="8249" y="3358"/>
                </a:lnTo>
                <a:lnTo>
                  <a:pt x="7957" y="3577"/>
                </a:lnTo>
                <a:lnTo>
                  <a:pt x="7665" y="3821"/>
                </a:lnTo>
                <a:lnTo>
                  <a:pt x="6619" y="4818"/>
                </a:lnTo>
                <a:lnTo>
                  <a:pt x="5573" y="5816"/>
                </a:lnTo>
                <a:lnTo>
                  <a:pt x="5256" y="6181"/>
                </a:lnTo>
                <a:lnTo>
                  <a:pt x="4964" y="6546"/>
                </a:lnTo>
                <a:lnTo>
                  <a:pt x="4380" y="7325"/>
                </a:lnTo>
                <a:lnTo>
                  <a:pt x="4210" y="7495"/>
                </a:lnTo>
                <a:lnTo>
                  <a:pt x="3942" y="7763"/>
                </a:lnTo>
                <a:lnTo>
                  <a:pt x="3821" y="7909"/>
                </a:lnTo>
                <a:lnTo>
                  <a:pt x="3723" y="8055"/>
                </a:lnTo>
                <a:lnTo>
                  <a:pt x="3675" y="8176"/>
                </a:lnTo>
                <a:lnTo>
                  <a:pt x="3675" y="8225"/>
                </a:lnTo>
                <a:lnTo>
                  <a:pt x="3699" y="8274"/>
                </a:lnTo>
                <a:lnTo>
                  <a:pt x="3796" y="8347"/>
                </a:lnTo>
                <a:lnTo>
                  <a:pt x="3918" y="8347"/>
                </a:lnTo>
                <a:lnTo>
                  <a:pt x="4040" y="8322"/>
                </a:lnTo>
                <a:lnTo>
                  <a:pt x="4186" y="8249"/>
                </a:lnTo>
                <a:lnTo>
                  <a:pt x="4332" y="8128"/>
                </a:lnTo>
                <a:lnTo>
                  <a:pt x="4478" y="8006"/>
                </a:lnTo>
                <a:lnTo>
                  <a:pt x="4794" y="7665"/>
                </a:lnTo>
                <a:lnTo>
                  <a:pt x="5086" y="7300"/>
                </a:lnTo>
                <a:lnTo>
                  <a:pt x="5354" y="6935"/>
                </a:lnTo>
                <a:lnTo>
                  <a:pt x="5694" y="6473"/>
                </a:lnTo>
                <a:lnTo>
                  <a:pt x="6108" y="6035"/>
                </a:lnTo>
                <a:lnTo>
                  <a:pt x="6521" y="5621"/>
                </a:lnTo>
                <a:lnTo>
                  <a:pt x="7422" y="4818"/>
                </a:lnTo>
                <a:lnTo>
                  <a:pt x="7860" y="4380"/>
                </a:lnTo>
                <a:lnTo>
                  <a:pt x="8322" y="3967"/>
                </a:lnTo>
                <a:lnTo>
                  <a:pt x="8663" y="3699"/>
                </a:lnTo>
                <a:lnTo>
                  <a:pt x="9003" y="3456"/>
                </a:lnTo>
                <a:lnTo>
                  <a:pt x="9174" y="3285"/>
                </a:lnTo>
                <a:lnTo>
                  <a:pt x="9295" y="3139"/>
                </a:lnTo>
                <a:lnTo>
                  <a:pt x="9320" y="3139"/>
                </a:lnTo>
                <a:lnTo>
                  <a:pt x="9466" y="3285"/>
                </a:lnTo>
                <a:lnTo>
                  <a:pt x="10366" y="4113"/>
                </a:lnTo>
                <a:lnTo>
                  <a:pt x="11169" y="4916"/>
                </a:lnTo>
                <a:lnTo>
                  <a:pt x="11558" y="5329"/>
                </a:lnTo>
                <a:lnTo>
                  <a:pt x="11923" y="5767"/>
                </a:lnTo>
                <a:lnTo>
                  <a:pt x="12264" y="6181"/>
                </a:lnTo>
                <a:lnTo>
                  <a:pt x="12605" y="6643"/>
                </a:lnTo>
                <a:lnTo>
                  <a:pt x="12945" y="7057"/>
                </a:lnTo>
                <a:lnTo>
                  <a:pt x="13116" y="7276"/>
                </a:lnTo>
                <a:lnTo>
                  <a:pt x="13310" y="7471"/>
                </a:lnTo>
                <a:lnTo>
                  <a:pt x="13675" y="7787"/>
                </a:lnTo>
                <a:lnTo>
                  <a:pt x="14040" y="8079"/>
                </a:lnTo>
                <a:lnTo>
                  <a:pt x="14308" y="8322"/>
                </a:lnTo>
                <a:lnTo>
                  <a:pt x="14429" y="8420"/>
                </a:lnTo>
                <a:lnTo>
                  <a:pt x="14502" y="8444"/>
                </a:lnTo>
                <a:lnTo>
                  <a:pt x="14600" y="8493"/>
                </a:lnTo>
                <a:lnTo>
                  <a:pt x="14697" y="8493"/>
                </a:lnTo>
                <a:lnTo>
                  <a:pt x="14770" y="8444"/>
                </a:lnTo>
                <a:lnTo>
                  <a:pt x="14843" y="8371"/>
                </a:lnTo>
                <a:lnTo>
                  <a:pt x="14867" y="8274"/>
                </a:lnTo>
                <a:lnTo>
                  <a:pt x="14867" y="8201"/>
                </a:lnTo>
                <a:lnTo>
                  <a:pt x="14843" y="8103"/>
                </a:lnTo>
                <a:lnTo>
                  <a:pt x="14746" y="7957"/>
                </a:lnTo>
                <a:lnTo>
                  <a:pt x="14648" y="7811"/>
                </a:lnTo>
                <a:lnTo>
                  <a:pt x="14502" y="7690"/>
                </a:lnTo>
                <a:lnTo>
                  <a:pt x="14186" y="7446"/>
                </a:lnTo>
                <a:lnTo>
                  <a:pt x="13894" y="7252"/>
                </a:lnTo>
                <a:lnTo>
                  <a:pt x="13675" y="7057"/>
                </a:lnTo>
                <a:lnTo>
                  <a:pt x="13481" y="6862"/>
                </a:lnTo>
                <a:lnTo>
                  <a:pt x="13116" y="6424"/>
                </a:lnTo>
                <a:lnTo>
                  <a:pt x="12434" y="5500"/>
                </a:lnTo>
                <a:lnTo>
                  <a:pt x="12045" y="5037"/>
                </a:lnTo>
                <a:lnTo>
                  <a:pt x="11607" y="4599"/>
                </a:lnTo>
                <a:lnTo>
                  <a:pt x="11169" y="4161"/>
                </a:lnTo>
                <a:lnTo>
                  <a:pt x="10731" y="3723"/>
                </a:lnTo>
                <a:lnTo>
                  <a:pt x="10293" y="3334"/>
                </a:lnTo>
                <a:lnTo>
                  <a:pt x="9806" y="2920"/>
                </a:lnTo>
                <a:lnTo>
                  <a:pt x="9660" y="2799"/>
                </a:lnTo>
                <a:lnTo>
                  <a:pt x="9514" y="2726"/>
                </a:lnTo>
                <a:lnTo>
                  <a:pt x="9417" y="2628"/>
                </a:lnTo>
                <a:lnTo>
                  <a:pt x="9368" y="2604"/>
                </a:lnTo>
                <a:close/>
                <a:moveTo>
                  <a:pt x="9271" y="8979"/>
                </a:moveTo>
                <a:lnTo>
                  <a:pt x="9247" y="9125"/>
                </a:lnTo>
                <a:lnTo>
                  <a:pt x="9271" y="9271"/>
                </a:lnTo>
                <a:lnTo>
                  <a:pt x="9295" y="9563"/>
                </a:lnTo>
                <a:lnTo>
                  <a:pt x="8517" y="9563"/>
                </a:lnTo>
                <a:lnTo>
                  <a:pt x="8298" y="9587"/>
                </a:lnTo>
                <a:lnTo>
                  <a:pt x="8176" y="9612"/>
                </a:lnTo>
                <a:lnTo>
                  <a:pt x="8054" y="9636"/>
                </a:lnTo>
                <a:lnTo>
                  <a:pt x="8054" y="9466"/>
                </a:lnTo>
                <a:lnTo>
                  <a:pt x="8054" y="9320"/>
                </a:lnTo>
                <a:lnTo>
                  <a:pt x="8006" y="9174"/>
                </a:lnTo>
                <a:lnTo>
                  <a:pt x="7957" y="9028"/>
                </a:lnTo>
                <a:lnTo>
                  <a:pt x="8614" y="9028"/>
                </a:lnTo>
                <a:lnTo>
                  <a:pt x="9271" y="8979"/>
                </a:lnTo>
                <a:close/>
                <a:moveTo>
                  <a:pt x="10317" y="8979"/>
                </a:moveTo>
                <a:lnTo>
                  <a:pt x="10682" y="9028"/>
                </a:lnTo>
                <a:lnTo>
                  <a:pt x="11047" y="9052"/>
                </a:lnTo>
                <a:lnTo>
                  <a:pt x="11047" y="9344"/>
                </a:lnTo>
                <a:lnTo>
                  <a:pt x="11047" y="9636"/>
                </a:lnTo>
                <a:lnTo>
                  <a:pt x="10731" y="9612"/>
                </a:lnTo>
                <a:lnTo>
                  <a:pt x="9685" y="9587"/>
                </a:lnTo>
                <a:lnTo>
                  <a:pt x="9636" y="9271"/>
                </a:lnTo>
                <a:lnTo>
                  <a:pt x="9612" y="9125"/>
                </a:lnTo>
                <a:lnTo>
                  <a:pt x="9563" y="8979"/>
                </a:lnTo>
                <a:close/>
                <a:moveTo>
                  <a:pt x="8054" y="10001"/>
                </a:moveTo>
                <a:lnTo>
                  <a:pt x="8176" y="10025"/>
                </a:lnTo>
                <a:lnTo>
                  <a:pt x="8930" y="10025"/>
                </a:lnTo>
                <a:lnTo>
                  <a:pt x="9320" y="10050"/>
                </a:lnTo>
                <a:lnTo>
                  <a:pt x="9295" y="10707"/>
                </a:lnTo>
                <a:lnTo>
                  <a:pt x="8638" y="10634"/>
                </a:lnTo>
                <a:lnTo>
                  <a:pt x="8298" y="10634"/>
                </a:lnTo>
                <a:lnTo>
                  <a:pt x="8006" y="10658"/>
                </a:lnTo>
                <a:lnTo>
                  <a:pt x="8030" y="10342"/>
                </a:lnTo>
                <a:lnTo>
                  <a:pt x="8054" y="10001"/>
                </a:lnTo>
                <a:close/>
                <a:moveTo>
                  <a:pt x="9709" y="10074"/>
                </a:moveTo>
                <a:lnTo>
                  <a:pt x="10366" y="10147"/>
                </a:lnTo>
                <a:lnTo>
                  <a:pt x="10901" y="10147"/>
                </a:lnTo>
                <a:lnTo>
                  <a:pt x="11047" y="10123"/>
                </a:lnTo>
                <a:lnTo>
                  <a:pt x="11047" y="10123"/>
                </a:lnTo>
                <a:lnTo>
                  <a:pt x="11023" y="10390"/>
                </a:lnTo>
                <a:lnTo>
                  <a:pt x="10974" y="10634"/>
                </a:lnTo>
                <a:lnTo>
                  <a:pt x="10755" y="10707"/>
                </a:lnTo>
                <a:lnTo>
                  <a:pt x="10536" y="10731"/>
                </a:lnTo>
                <a:lnTo>
                  <a:pt x="10123" y="10755"/>
                </a:lnTo>
                <a:lnTo>
                  <a:pt x="9685" y="10755"/>
                </a:lnTo>
                <a:lnTo>
                  <a:pt x="9685" y="10707"/>
                </a:lnTo>
                <a:lnTo>
                  <a:pt x="9709" y="10390"/>
                </a:lnTo>
                <a:lnTo>
                  <a:pt x="9709" y="10074"/>
                </a:lnTo>
                <a:close/>
                <a:moveTo>
                  <a:pt x="8955" y="8468"/>
                </a:moveTo>
                <a:lnTo>
                  <a:pt x="8541" y="8493"/>
                </a:lnTo>
                <a:lnTo>
                  <a:pt x="8346" y="8517"/>
                </a:lnTo>
                <a:lnTo>
                  <a:pt x="8152" y="8566"/>
                </a:lnTo>
                <a:lnTo>
                  <a:pt x="7957" y="8614"/>
                </a:lnTo>
                <a:lnTo>
                  <a:pt x="7762" y="8687"/>
                </a:lnTo>
                <a:lnTo>
                  <a:pt x="7738" y="8736"/>
                </a:lnTo>
                <a:lnTo>
                  <a:pt x="7714" y="8760"/>
                </a:lnTo>
                <a:lnTo>
                  <a:pt x="7689" y="8833"/>
                </a:lnTo>
                <a:lnTo>
                  <a:pt x="7641" y="8882"/>
                </a:lnTo>
                <a:lnTo>
                  <a:pt x="7592" y="8906"/>
                </a:lnTo>
                <a:lnTo>
                  <a:pt x="7568" y="8979"/>
                </a:lnTo>
                <a:lnTo>
                  <a:pt x="7568" y="9028"/>
                </a:lnTo>
                <a:lnTo>
                  <a:pt x="7616" y="9247"/>
                </a:lnTo>
                <a:lnTo>
                  <a:pt x="7616" y="9490"/>
                </a:lnTo>
                <a:lnTo>
                  <a:pt x="7592" y="9709"/>
                </a:lnTo>
                <a:lnTo>
                  <a:pt x="7568" y="9952"/>
                </a:lnTo>
                <a:lnTo>
                  <a:pt x="7495" y="10415"/>
                </a:lnTo>
                <a:lnTo>
                  <a:pt x="7495" y="10634"/>
                </a:lnTo>
                <a:lnTo>
                  <a:pt x="7519" y="10877"/>
                </a:lnTo>
                <a:lnTo>
                  <a:pt x="7519" y="10926"/>
                </a:lnTo>
                <a:lnTo>
                  <a:pt x="7568" y="10974"/>
                </a:lnTo>
                <a:lnTo>
                  <a:pt x="7641" y="11023"/>
                </a:lnTo>
                <a:lnTo>
                  <a:pt x="7762" y="11047"/>
                </a:lnTo>
                <a:lnTo>
                  <a:pt x="7860" y="10999"/>
                </a:lnTo>
                <a:lnTo>
                  <a:pt x="8079" y="11072"/>
                </a:lnTo>
                <a:lnTo>
                  <a:pt x="8298" y="11120"/>
                </a:lnTo>
                <a:lnTo>
                  <a:pt x="8784" y="11169"/>
                </a:lnTo>
                <a:lnTo>
                  <a:pt x="9733" y="11218"/>
                </a:lnTo>
                <a:lnTo>
                  <a:pt x="10123" y="11242"/>
                </a:lnTo>
                <a:lnTo>
                  <a:pt x="10561" y="11218"/>
                </a:lnTo>
                <a:lnTo>
                  <a:pt x="10780" y="11193"/>
                </a:lnTo>
                <a:lnTo>
                  <a:pt x="10999" y="11145"/>
                </a:lnTo>
                <a:lnTo>
                  <a:pt x="11169" y="11072"/>
                </a:lnTo>
                <a:lnTo>
                  <a:pt x="11339" y="10950"/>
                </a:lnTo>
                <a:lnTo>
                  <a:pt x="11388" y="10877"/>
                </a:lnTo>
                <a:lnTo>
                  <a:pt x="11388" y="10828"/>
                </a:lnTo>
                <a:lnTo>
                  <a:pt x="11412" y="10804"/>
                </a:lnTo>
                <a:lnTo>
                  <a:pt x="11461" y="10561"/>
                </a:lnTo>
                <a:lnTo>
                  <a:pt x="11510" y="10293"/>
                </a:lnTo>
                <a:lnTo>
                  <a:pt x="11510" y="10025"/>
                </a:lnTo>
                <a:lnTo>
                  <a:pt x="11510" y="9782"/>
                </a:lnTo>
                <a:lnTo>
                  <a:pt x="11510" y="9223"/>
                </a:lnTo>
                <a:lnTo>
                  <a:pt x="11485" y="8931"/>
                </a:lnTo>
                <a:lnTo>
                  <a:pt x="11437" y="8663"/>
                </a:lnTo>
                <a:lnTo>
                  <a:pt x="11412" y="8614"/>
                </a:lnTo>
                <a:lnTo>
                  <a:pt x="11364" y="8590"/>
                </a:lnTo>
                <a:lnTo>
                  <a:pt x="11315" y="8566"/>
                </a:lnTo>
                <a:lnTo>
                  <a:pt x="11218" y="8566"/>
                </a:lnTo>
                <a:lnTo>
                  <a:pt x="10755" y="8493"/>
                </a:lnTo>
                <a:lnTo>
                  <a:pt x="10293" y="8468"/>
                </a:lnTo>
                <a:close/>
                <a:moveTo>
                  <a:pt x="10244" y="12556"/>
                </a:moveTo>
                <a:lnTo>
                  <a:pt x="10390" y="12678"/>
                </a:lnTo>
                <a:lnTo>
                  <a:pt x="10536" y="12799"/>
                </a:lnTo>
                <a:lnTo>
                  <a:pt x="10634" y="12970"/>
                </a:lnTo>
                <a:lnTo>
                  <a:pt x="10415" y="13018"/>
                </a:lnTo>
                <a:lnTo>
                  <a:pt x="10342" y="12775"/>
                </a:lnTo>
                <a:lnTo>
                  <a:pt x="10244" y="12556"/>
                </a:lnTo>
                <a:close/>
                <a:moveTo>
                  <a:pt x="10828" y="13359"/>
                </a:moveTo>
                <a:lnTo>
                  <a:pt x="10901" y="13578"/>
                </a:lnTo>
                <a:lnTo>
                  <a:pt x="10707" y="13675"/>
                </a:lnTo>
                <a:lnTo>
                  <a:pt x="10536" y="13797"/>
                </a:lnTo>
                <a:lnTo>
                  <a:pt x="10536" y="13773"/>
                </a:lnTo>
                <a:lnTo>
                  <a:pt x="10488" y="13383"/>
                </a:lnTo>
                <a:lnTo>
                  <a:pt x="10512" y="13359"/>
                </a:lnTo>
                <a:close/>
                <a:moveTo>
                  <a:pt x="10974" y="13919"/>
                </a:moveTo>
                <a:lnTo>
                  <a:pt x="11023" y="14332"/>
                </a:lnTo>
                <a:lnTo>
                  <a:pt x="10853" y="14381"/>
                </a:lnTo>
                <a:lnTo>
                  <a:pt x="10707" y="14430"/>
                </a:lnTo>
                <a:lnTo>
                  <a:pt x="10536" y="14478"/>
                </a:lnTo>
                <a:lnTo>
                  <a:pt x="10536" y="14113"/>
                </a:lnTo>
                <a:lnTo>
                  <a:pt x="10658" y="14065"/>
                </a:lnTo>
                <a:lnTo>
                  <a:pt x="10780" y="13992"/>
                </a:lnTo>
                <a:lnTo>
                  <a:pt x="10974" y="13919"/>
                </a:lnTo>
                <a:close/>
                <a:moveTo>
                  <a:pt x="11047" y="14722"/>
                </a:moveTo>
                <a:lnTo>
                  <a:pt x="11047" y="14941"/>
                </a:lnTo>
                <a:lnTo>
                  <a:pt x="10755" y="15038"/>
                </a:lnTo>
                <a:lnTo>
                  <a:pt x="10609" y="15087"/>
                </a:lnTo>
                <a:lnTo>
                  <a:pt x="10463" y="15160"/>
                </a:lnTo>
                <a:lnTo>
                  <a:pt x="10512" y="14819"/>
                </a:lnTo>
                <a:lnTo>
                  <a:pt x="10804" y="14746"/>
                </a:lnTo>
                <a:lnTo>
                  <a:pt x="11047" y="14722"/>
                </a:lnTo>
                <a:close/>
                <a:moveTo>
                  <a:pt x="11047" y="15306"/>
                </a:moveTo>
                <a:lnTo>
                  <a:pt x="11023" y="15573"/>
                </a:lnTo>
                <a:lnTo>
                  <a:pt x="11023" y="15671"/>
                </a:lnTo>
                <a:lnTo>
                  <a:pt x="10999" y="15671"/>
                </a:lnTo>
                <a:lnTo>
                  <a:pt x="10804" y="15719"/>
                </a:lnTo>
                <a:lnTo>
                  <a:pt x="10585" y="15792"/>
                </a:lnTo>
                <a:lnTo>
                  <a:pt x="10488" y="15841"/>
                </a:lnTo>
                <a:lnTo>
                  <a:pt x="10390" y="15890"/>
                </a:lnTo>
                <a:lnTo>
                  <a:pt x="10390" y="15890"/>
                </a:lnTo>
                <a:lnTo>
                  <a:pt x="10439" y="15427"/>
                </a:lnTo>
                <a:lnTo>
                  <a:pt x="10585" y="15427"/>
                </a:lnTo>
                <a:lnTo>
                  <a:pt x="10731" y="15403"/>
                </a:lnTo>
                <a:lnTo>
                  <a:pt x="11047" y="15306"/>
                </a:lnTo>
                <a:close/>
                <a:moveTo>
                  <a:pt x="9441" y="536"/>
                </a:moveTo>
                <a:lnTo>
                  <a:pt x="9612" y="804"/>
                </a:lnTo>
                <a:lnTo>
                  <a:pt x="9831" y="1023"/>
                </a:lnTo>
                <a:lnTo>
                  <a:pt x="10050" y="1242"/>
                </a:lnTo>
                <a:lnTo>
                  <a:pt x="10293" y="1460"/>
                </a:lnTo>
                <a:lnTo>
                  <a:pt x="10780" y="1825"/>
                </a:lnTo>
                <a:lnTo>
                  <a:pt x="11266" y="2215"/>
                </a:lnTo>
                <a:lnTo>
                  <a:pt x="11899" y="2750"/>
                </a:lnTo>
                <a:lnTo>
                  <a:pt x="12507" y="3334"/>
                </a:lnTo>
                <a:lnTo>
                  <a:pt x="13091" y="3942"/>
                </a:lnTo>
                <a:lnTo>
                  <a:pt x="13651" y="4575"/>
                </a:lnTo>
                <a:lnTo>
                  <a:pt x="14746" y="5792"/>
                </a:lnTo>
                <a:lnTo>
                  <a:pt x="15305" y="6376"/>
                </a:lnTo>
                <a:lnTo>
                  <a:pt x="15622" y="6668"/>
                </a:lnTo>
                <a:lnTo>
                  <a:pt x="15914" y="6935"/>
                </a:lnTo>
                <a:lnTo>
                  <a:pt x="16206" y="7179"/>
                </a:lnTo>
                <a:lnTo>
                  <a:pt x="16522" y="7398"/>
                </a:lnTo>
                <a:lnTo>
                  <a:pt x="17155" y="7884"/>
                </a:lnTo>
                <a:lnTo>
                  <a:pt x="17471" y="8128"/>
                </a:lnTo>
                <a:lnTo>
                  <a:pt x="17763" y="8371"/>
                </a:lnTo>
                <a:lnTo>
                  <a:pt x="18031" y="8639"/>
                </a:lnTo>
                <a:lnTo>
                  <a:pt x="18274" y="8931"/>
                </a:lnTo>
                <a:lnTo>
                  <a:pt x="17885" y="8955"/>
                </a:lnTo>
                <a:lnTo>
                  <a:pt x="16741" y="8955"/>
                </a:lnTo>
                <a:lnTo>
                  <a:pt x="16425" y="8931"/>
                </a:lnTo>
                <a:lnTo>
                  <a:pt x="16060" y="8931"/>
                </a:lnTo>
                <a:lnTo>
                  <a:pt x="15889" y="8955"/>
                </a:lnTo>
                <a:lnTo>
                  <a:pt x="15719" y="8979"/>
                </a:lnTo>
                <a:lnTo>
                  <a:pt x="15597" y="9052"/>
                </a:lnTo>
                <a:lnTo>
                  <a:pt x="15524" y="9125"/>
                </a:lnTo>
                <a:lnTo>
                  <a:pt x="15500" y="9174"/>
                </a:lnTo>
                <a:lnTo>
                  <a:pt x="15500" y="9223"/>
                </a:lnTo>
                <a:lnTo>
                  <a:pt x="15573" y="9296"/>
                </a:lnTo>
                <a:lnTo>
                  <a:pt x="15549" y="9369"/>
                </a:lnTo>
                <a:lnTo>
                  <a:pt x="15549" y="10317"/>
                </a:lnTo>
                <a:lnTo>
                  <a:pt x="15549" y="11266"/>
                </a:lnTo>
                <a:lnTo>
                  <a:pt x="15524" y="12215"/>
                </a:lnTo>
                <a:lnTo>
                  <a:pt x="15476" y="13164"/>
                </a:lnTo>
                <a:lnTo>
                  <a:pt x="15451" y="14065"/>
                </a:lnTo>
                <a:lnTo>
                  <a:pt x="15427" y="14989"/>
                </a:lnTo>
                <a:lnTo>
                  <a:pt x="15427" y="15427"/>
                </a:lnTo>
                <a:lnTo>
                  <a:pt x="15451" y="15646"/>
                </a:lnTo>
                <a:lnTo>
                  <a:pt x="15500" y="15890"/>
                </a:lnTo>
                <a:lnTo>
                  <a:pt x="15208" y="15938"/>
                </a:lnTo>
                <a:lnTo>
                  <a:pt x="14965" y="15987"/>
                </a:lnTo>
                <a:lnTo>
                  <a:pt x="14210" y="16060"/>
                </a:lnTo>
                <a:lnTo>
                  <a:pt x="12069" y="16060"/>
                </a:lnTo>
                <a:lnTo>
                  <a:pt x="11826" y="16036"/>
                </a:lnTo>
                <a:lnTo>
                  <a:pt x="11680" y="16011"/>
                </a:lnTo>
                <a:lnTo>
                  <a:pt x="11510" y="16011"/>
                </a:lnTo>
                <a:lnTo>
                  <a:pt x="11534" y="15744"/>
                </a:lnTo>
                <a:lnTo>
                  <a:pt x="11558" y="15500"/>
                </a:lnTo>
                <a:lnTo>
                  <a:pt x="11558" y="15135"/>
                </a:lnTo>
                <a:lnTo>
                  <a:pt x="11558" y="14795"/>
                </a:lnTo>
                <a:lnTo>
                  <a:pt x="11534" y="14454"/>
                </a:lnTo>
                <a:lnTo>
                  <a:pt x="11510" y="14113"/>
                </a:lnTo>
                <a:lnTo>
                  <a:pt x="11461" y="13821"/>
                </a:lnTo>
                <a:lnTo>
                  <a:pt x="11388" y="13505"/>
                </a:lnTo>
                <a:lnTo>
                  <a:pt x="11291" y="13213"/>
                </a:lnTo>
                <a:lnTo>
                  <a:pt x="11169" y="12921"/>
                </a:lnTo>
                <a:lnTo>
                  <a:pt x="11023" y="12629"/>
                </a:lnTo>
                <a:lnTo>
                  <a:pt x="10828" y="12410"/>
                </a:lnTo>
                <a:lnTo>
                  <a:pt x="10731" y="12288"/>
                </a:lnTo>
                <a:lnTo>
                  <a:pt x="10609" y="12191"/>
                </a:lnTo>
                <a:lnTo>
                  <a:pt x="10463" y="12118"/>
                </a:lnTo>
                <a:lnTo>
                  <a:pt x="10342" y="12045"/>
                </a:lnTo>
                <a:lnTo>
                  <a:pt x="10147" y="11972"/>
                </a:lnTo>
                <a:lnTo>
                  <a:pt x="9977" y="11948"/>
                </a:lnTo>
                <a:lnTo>
                  <a:pt x="9782" y="11923"/>
                </a:lnTo>
                <a:lnTo>
                  <a:pt x="9587" y="11923"/>
                </a:lnTo>
                <a:lnTo>
                  <a:pt x="9417" y="11948"/>
                </a:lnTo>
                <a:lnTo>
                  <a:pt x="9222" y="11996"/>
                </a:lnTo>
                <a:lnTo>
                  <a:pt x="9052" y="12045"/>
                </a:lnTo>
                <a:lnTo>
                  <a:pt x="8857" y="12118"/>
                </a:lnTo>
                <a:lnTo>
                  <a:pt x="8687" y="12215"/>
                </a:lnTo>
                <a:lnTo>
                  <a:pt x="8541" y="12313"/>
                </a:lnTo>
                <a:lnTo>
                  <a:pt x="8371" y="12434"/>
                </a:lnTo>
                <a:lnTo>
                  <a:pt x="8249" y="12580"/>
                </a:lnTo>
                <a:lnTo>
                  <a:pt x="8103" y="12702"/>
                </a:lnTo>
                <a:lnTo>
                  <a:pt x="7981" y="12848"/>
                </a:lnTo>
                <a:lnTo>
                  <a:pt x="7884" y="13018"/>
                </a:lnTo>
                <a:lnTo>
                  <a:pt x="7811" y="13164"/>
                </a:lnTo>
                <a:lnTo>
                  <a:pt x="7714" y="13383"/>
                </a:lnTo>
                <a:lnTo>
                  <a:pt x="7665" y="13578"/>
                </a:lnTo>
                <a:lnTo>
                  <a:pt x="7568" y="14016"/>
                </a:lnTo>
                <a:lnTo>
                  <a:pt x="7495" y="14454"/>
                </a:lnTo>
                <a:lnTo>
                  <a:pt x="7446" y="14892"/>
                </a:lnTo>
                <a:lnTo>
                  <a:pt x="7397" y="15281"/>
                </a:lnTo>
                <a:lnTo>
                  <a:pt x="7373" y="15525"/>
                </a:lnTo>
                <a:lnTo>
                  <a:pt x="7373" y="15768"/>
                </a:lnTo>
                <a:lnTo>
                  <a:pt x="6181" y="15768"/>
                </a:lnTo>
                <a:lnTo>
                  <a:pt x="5013" y="15817"/>
                </a:lnTo>
                <a:lnTo>
                  <a:pt x="4234" y="15817"/>
                </a:lnTo>
                <a:lnTo>
                  <a:pt x="3796" y="15841"/>
                </a:lnTo>
                <a:lnTo>
                  <a:pt x="3602" y="15865"/>
                </a:lnTo>
                <a:lnTo>
                  <a:pt x="3407" y="15914"/>
                </a:lnTo>
                <a:lnTo>
                  <a:pt x="3431" y="15598"/>
                </a:lnTo>
                <a:lnTo>
                  <a:pt x="3456" y="15281"/>
                </a:lnTo>
                <a:lnTo>
                  <a:pt x="3431" y="14965"/>
                </a:lnTo>
                <a:lnTo>
                  <a:pt x="3456" y="14673"/>
                </a:lnTo>
                <a:lnTo>
                  <a:pt x="3504" y="13651"/>
                </a:lnTo>
                <a:lnTo>
                  <a:pt x="3553" y="12605"/>
                </a:lnTo>
                <a:lnTo>
                  <a:pt x="3529" y="12191"/>
                </a:lnTo>
                <a:lnTo>
                  <a:pt x="3504" y="11777"/>
                </a:lnTo>
                <a:lnTo>
                  <a:pt x="3383" y="10950"/>
                </a:lnTo>
                <a:lnTo>
                  <a:pt x="3334" y="10512"/>
                </a:lnTo>
                <a:lnTo>
                  <a:pt x="3285" y="10098"/>
                </a:lnTo>
                <a:lnTo>
                  <a:pt x="3261" y="9685"/>
                </a:lnTo>
                <a:lnTo>
                  <a:pt x="3261" y="9271"/>
                </a:lnTo>
                <a:lnTo>
                  <a:pt x="3261" y="9247"/>
                </a:lnTo>
                <a:lnTo>
                  <a:pt x="3334" y="9198"/>
                </a:lnTo>
                <a:lnTo>
                  <a:pt x="3383" y="9125"/>
                </a:lnTo>
                <a:lnTo>
                  <a:pt x="3407" y="9028"/>
                </a:lnTo>
                <a:lnTo>
                  <a:pt x="3383" y="8931"/>
                </a:lnTo>
                <a:lnTo>
                  <a:pt x="3334" y="8833"/>
                </a:lnTo>
                <a:lnTo>
                  <a:pt x="3261" y="8760"/>
                </a:lnTo>
                <a:lnTo>
                  <a:pt x="3164" y="8736"/>
                </a:lnTo>
                <a:lnTo>
                  <a:pt x="3042" y="8736"/>
                </a:lnTo>
                <a:lnTo>
                  <a:pt x="2774" y="8760"/>
                </a:lnTo>
                <a:lnTo>
                  <a:pt x="2507" y="8785"/>
                </a:lnTo>
                <a:lnTo>
                  <a:pt x="1947" y="8809"/>
                </a:lnTo>
                <a:lnTo>
                  <a:pt x="1412" y="8785"/>
                </a:lnTo>
                <a:lnTo>
                  <a:pt x="876" y="8785"/>
                </a:lnTo>
                <a:lnTo>
                  <a:pt x="1850" y="7982"/>
                </a:lnTo>
                <a:lnTo>
                  <a:pt x="2336" y="7544"/>
                </a:lnTo>
                <a:lnTo>
                  <a:pt x="2799" y="7106"/>
                </a:lnTo>
                <a:lnTo>
                  <a:pt x="4040" y="5792"/>
                </a:lnTo>
                <a:lnTo>
                  <a:pt x="4648" y="5135"/>
                </a:lnTo>
                <a:lnTo>
                  <a:pt x="5256" y="4502"/>
                </a:lnTo>
                <a:lnTo>
                  <a:pt x="6546" y="3237"/>
                </a:lnTo>
                <a:lnTo>
                  <a:pt x="7835" y="1971"/>
                </a:lnTo>
                <a:lnTo>
                  <a:pt x="8371" y="1485"/>
                </a:lnTo>
                <a:lnTo>
                  <a:pt x="8906" y="998"/>
                </a:lnTo>
                <a:lnTo>
                  <a:pt x="9247" y="706"/>
                </a:lnTo>
                <a:lnTo>
                  <a:pt x="9368" y="609"/>
                </a:lnTo>
                <a:lnTo>
                  <a:pt x="9417" y="560"/>
                </a:lnTo>
                <a:lnTo>
                  <a:pt x="9441" y="560"/>
                </a:lnTo>
                <a:lnTo>
                  <a:pt x="9441" y="536"/>
                </a:lnTo>
                <a:close/>
                <a:moveTo>
                  <a:pt x="9198" y="1"/>
                </a:moveTo>
                <a:lnTo>
                  <a:pt x="9125" y="25"/>
                </a:lnTo>
                <a:lnTo>
                  <a:pt x="8979" y="122"/>
                </a:lnTo>
                <a:lnTo>
                  <a:pt x="8736" y="341"/>
                </a:lnTo>
                <a:lnTo>
                  <a:pt x="7884" y="1120"/>
                </a:lnTo>
                <a:lnTo>
                  <a:pt x="7227" y="1752"/>
                </a:lnTo>
                <a:lnTo>
                  <a:pt x="6546" y="2385"/>
                </a:lnTo>
                <a:lnTo>
                  <a:pt x="5232" y="3675"/>
                </a:lnTo>
                <a:lnTo>
                  <a:pt x="4551" y="4356"/>
                </a:lnTo>
                <a:lnTo>
                  <a:pt x="3918" y="5037"/>
                </a:lnTo>
                <a:lnTo>
                  <a:pt x="2628" y="6424"/>
                </a:lnTo>
                <a:lnTo>
                  <a:pt x="2020" y="7033"/>
                </a:lnTo>
                <a:lnTo>
                  <a:pt x="1704" y="7325"/>
                </a:lnTo>
                <a:lnTo>
                  <a:pt x="1387" y="7617"/>
                </a:lnTo>
                <a:lnTo>
                  <a:pt x="706" y="8176"/>
                </a:lnTo>
                <a:lnTo>
                  <a:pt x="365" y="8493"/>
                </a:lnTo>
                <a:lnTo>
                  <a:pt x="73" y="8833"/>
                </a:lnTo>
                <a:lnTo>
                  <a:pt x="25" y="8931"/>
                </a:lnTo>
                <a:lnTo>
                  <a:pt x="0" y="9028"/>
                </a:lnTo>
                <a:lnTo>
                  <a:pt x="25" y="9101"/>
                </a:lnTo>
                <a:lnTo>
                  <a:pt x="73" y="9174"/>
                </a:lnTo>
                <a:lnTo>
                  <a:pt x="146" y="9223"/>
                </a:lnTo>
                <a:lnTo>
                  <a:pt x="244" y="9247"/>
                </a:lnTo>
                <a:lnTo>
                  <a:pt x="317" y="9223"/>
                </a:lnTo>
                <a:lnTo>
                  <a:pt x="414" y="9174"/>
                </a:lnTo>
                <a:lnTo>
                  <a:pt x="560" y="9247"/>
                </a:lnTo>
                <a:lnTo>
                  <a:pt x="706" y="9296"/>
                </a:lnTo>
                <a:lnTo>
                  <a:pt x="876" y="9320"/>
                </a:lnTo>
                <a:lnTo>
                  <a:pt x="1047" y="9344"/>
                </a:lnTo>
                <a:lnTo>
                  <a:pt x="2555" y="9344"/>
                </a:lnTo>
                <a:lnTo>
                  <a:pt x="2847" y="9320"/>
                </a:lnTo>
                <a:lnTo>
                  <a:pt x="2823" y="9490"/>
                </a:lnTo>
                <a:lnTo>
                  <a:pt x="2799" y="9636"/>
                </a:lnTo>
                <a:lnTo>
                  <a:pt x="2774" y="9952"/>
                </a:lnTo>
                <a:lnTo>
                  <a:pt x="2774" y="10269"/>
                </a:lnTo>
                <a:lnTo>
                  <a:pt x="2823" y="10585"/>
                </a:lnTo>
                <a:lnTo>
                  <a:pt x="2969" y="11510"/>
                </a:lnTo>
                <a:lnTo>
                  <a:pt x="2993" y="11972"/>
                </a:lnTo>
                <a:lnTo>
                  <a:pt x="3018" y="12434"/>
                </a:lnTo>
                <a:lnTo>
                  <a:pt x="3018" y="12970"/>
                </a:lnTo>
                <a:lnTo>
                  <a:pt x="2993" y="13481"/>
                </a:lnTo>
                <a:lnTo>
                  <a:pt x="2920" y="14503"/>
                </a:lnTo>
                <a:lnTo>
                  <a:pt x="2872" y="14892"/>
                </a:lnTo>
                <a:lnTo>
                  <a:pt x="2823" y="15330"/>
                </a:lnTo>
                <a:lnTo>
                  <a:pt x="2823" y="15549"/>
                </a:lnTo>
                <a:lnTo>
                  <a:pt x="2823" y="15768"/>
                </a:lnTo>
                <a:lnTo>
                  <a:pt x="2847" y="15963"/>
                </a:lnTo>
                <a:lnTo>
                  <a:pt x="2920" y="16133"/>
                </a:lnTo>
                <a:lnTo>
                  <a:pt x="2896" y="16157"/>
                </a:lnTo>
                <a:lnTo>
                  <a:pt x="2872" y="16230"/>
                </a:lnTo>
                <a:lnTo>
                  <a:pt x="2872" y="16303"/>
                </a:lnTo>
                <a:lnTo>
                  <a:pt x="2920" y="16352"/>
                </a:lnTo>
                <a:lnTo>
                  <a:pt x="2969" y="16401"/>
                </a:lnTo>
                <a:lnTo>
                  <a:pt x="3091" y="16449"/>
                </a:lnTo>
                <a:lnTo>
                  <a:pt x="3212" y="16474"/>
                </a:lnTo>
                <a:lnTo>
                  <a:pt x="3480" y="16474"/>
                </a:lnTo>
                <a:lnTo>
                  <a:pt x="3991" y="16425"/>
                </a:lnTo>
                <a:lnTo>
                  <a:pt x="4599" y="16401"/>
                </a:lnTo>
                <a:lnTo>
                  <a:pt x="5183" y="16401"/>
                </a:lnTo>
                <a:lnTo>
                  <a:pt x="6375" y="16425"/>
                </a:lnTo>
                <a:lnTo>
                  <a:pt x="6984" y="16401"/>
                </a:lnTo>
                <a:lnTo>
                  <a:pt x="7276" y="16376"/>
                </a:lnTo>
                <a:lnTo>
                  <a:pt x="7568" y="16328"/>
                </a:lnTo>
                <a:lnTo>
                  <a:pt x="7641" y="16303"/>
                </a:lnTo>
                <a:lnTo>
                  <a:pt x="7714" y="16255"/>
                </a:lnTo>
                <a:lnTo>
                  <a:pt x="7738" y="16206"/>
                </a:lnTo>
                <a:lnTo>
                  <a:pt x="7762" y="16157"/>
                </a:lnTo>
                <a:lnTo>
                  <a:pt x="7835" y="16084"/>
                </a:lnTo>
                <a:lnTo>
                  <a:pt x="7860" y="16011"/>
                </a:lnTo>
                <a:lnTo>
                  <a:pt x="7860" y="15354"/>
                </a:lnTo>
                <a:lnTo>
                  <a:pt x="7884" y="14989"/>
                </a:lnTo>
                <a:lnTo>
                  <a:pt x="7908" y="14649"/>
                </a:lnTo>
                <a:lnTo>
                  <a:pt x="7981" y="14284"/>
                </a:lnTo>
                <a:lnTo>
                  <a:pt x="8054" y="13943"/>
                </a:lnTo>
                <a:lnTo>
                  <a:pt x="8152" y="13627"/>
                </a:lnTo>
                <a:lnTo>
                  <a:pt x="8273" y="13310"/>
                </a:lnTo>
                <a:lnTo>
                  <a:pt x="8371" y="13164"/>
                </a:lnTo>
                <a:lnTo>
                  <a:pt x="8492" y="12994"/>
                </a:lnTo>
                <a:lnTo>
                  <a:pt x="8638" y="12848"/>
                </a:lnTo>
                <a:lnTo>
                  <a:pt x="8784" y="12726"/>
                </a:lnTo>
                <a:lnTo>
                  <a:pt x="8979" y="12629"/>
                </a:lnTo>
                <a:lnTo>
                  <a:pt x="9149" y="12532"/>
                </a:lnTo>
                <a:lnTo>
                  <a:pt x="9344" y="12483"/>
                </a:lnTo>
                <a:lnTo>
                  <a:pt x="9539" y="12434"/>
                </a:lnTo>
                <a:lnTo>
                  <a:pt x="9660" y="12580"/>
                </a:lnTo>
                <a:lnTo>
                  <a:pt x="9758" y="12726"/>
                </a:lnTo>
                <a:lnTo>
                  <a:pt x="9855" y="12872"/>
                </a:lnTo>
                <a:lnTo>
                  <a:pt x="9952" y="13043"/>
                </a:lnTo>
                <a:lnTo>
                  <a:pt x="10025" y="13335"/>
                </a:lnTo>
                <a:lnTo>
                  <a:pt x="10050" y="13627"/>
                </a:lnTo>
                <a:lnTo>
                  <a:pt x="10050" y="13919"/>
                </a:lnTo>
                <a:lnTo>
                  <a:pt x="10050" y="14211"/>
                </a:lnTo>
                <a:lnTo>
                  <a:pt x="10025" y="14697"/>
                </a:lnTo>
                <a:lnTo>
                  <a:pt x="9977" y="15208"/>
                </a:lnTo>
                <a:lnTo>
                  <a:pt x="9928" y="15695"/>
                </a:lnTo>
                <a:lnTo>
                  <a:pt x="9879" y="16206"/>
                </a:lnTo>
                <a:lnTo>
                  <a:pt x="9904" y="16303"/>
                </a:lnTo>
                <a:lnTo>
                  <a:pt x="9952" y="16376"/>
                </a:lnTo>
                <a:lnTo>
                  <a:pt x="10025" y="16425"/>
                </a:lnTo>
                <a:lnTo>
                  <a:pt x="10123" y="16449"/>
                </a:lnTo>
                <a:lnTo>
                  <a:pt x="10488" y="16498"/>
                </a:lnTo>
                <a:lnTo>
                  <a:pt x="10853" y="16522"/>
                </a:lnTo>
                <a:lnTo>
                  <a:pt x="11218" y="16522"/>
                </a:lnTo>
                <a:lnTo>
                  <a:pt x="11583" y="16498"/>
                </a:lnTo>
                <a:lnTo>
                  <a:pt x="11753" y="16522"/>
                </a:lnTo>
                <a:lnTo>
                  <a:pt x="11948" y="16547"/>
                </a:lnTo>
                <a:lnTo>
                  <a:pt x="12313" y="16547"/>
                </a:lnTo>
                <a:lnTo>
                  <a:pt x="13091" y="16571"/>
                </a:lnTo>
                <a:lnTo>
                  <a:pt x="14892" y="16571"/>
                </a:lnTo>
                <a:lnTo>
                  <a:pt x="15208" y="16547"/>
                </a:lnTo>
                <a:lnTo>
                  <a:pt x="15476" y="16474"/>
                </a:lnTo>
                <a:lnTo>
                  <a:pt x="15597" y="16425"/>
                </a:lnTo>
                <a:lnTo>
                  <a:pt x="15719" y="16376"/>
                </a:lnTo>
                <a:lnTo>
                  <a:pt x="15792" y="16303"/>
                </a:lnTo>
                <a:lnTo>
                  <a:pt x="15865" y="16230"/>
                </a:lnTo>
                <a:lnTo>
                  <a:pt x="15962" y="16206"/>
                </a:lnTo>
                <a:lnTo>
                  <a:pt x="16035" y="16157"/>
                </a:lnTo>
                <a:lnTo>
                  <a:pt x="16084" y="16060"/>
                </a:lnTo>
                <a:lnTo>
                  <a:pt x="16108" y="15963"/>
                </a:lnTo>
                <a:lnTo>
                  <a:pt x="16108" y="15841"/>
                </a:lnTo>
                <a:lnTo>
                  <a:pt x="16084" y="15719"/>
                </a:lnTo>
                <a:lnTo>
                  <a:pt x="16035" y="15476"/>
                </a:lnTo>
                <a:lnTo>
                  <a:pt x="16011" y="15111"/>
                </a:lnTo>
                <a:lnTo>
                  <a:pt x="16011" y="14746"/>
                </a:lnTo>
                <a:lnTo>
                  <a:pt x="16035" y="13846"/>
                </a:lnTo>
                <a:lnTo>
                  <a:pt x="16084" y="12945"/>
                </a:lnTo>
                <a:lnTo>
                  <a:pt x="16108" y="12069"/>
                </a:lnTo>
                <a:lnTo>
                  <a:pt x="16133" y="11193"/>
                </a:lnTo>
                <a:lnTo>
                  <a:pt x="16133" y="10755"/>
                </a:lnTo>
                <a:lnTo>
                  <a:pt x="16108" y="10317"/>
                </a:lnTo>
                <a:lnTo>
                  <a:pt x="16084" y="9879"/>
                </a:lnTo>
                <a:lnTo>
                  <a:pt x="16035" y="9466"/>
                </a:lnTo>
                <a:lnTo>
                  <a:pt x="16741" y="9466"/>
                </a:lnTo>
                <a:lnTo>
                  <a:pt x="17252" y="9490"/>
                </a:lnTo>
                <a:lnTo>
                  <a:pt x="17763" y="9490"/>
                </a:lnTo>
                <a:lnTo>
                  <a:pt x="18250" y="9466"/>
                </a:lnTo>
                <a:lnTo>
                  <a:pt x="18761" y="9417"/>
                </a:lnTo>
                <a:lnTo>
                  <a:pt x="18834" y="9393"/>
                </a:lnTo>
                <a:lnTo>
                  <a:pt x="18907" y="9344"/>
                </a:lnTo>
                <a:lnTo>
                  <a:pt x="18931" y="9296"/>
                </a:lnTo>
                <a:lnTo>
                  <a:pt x="18955" y="9223"/>
                </a:lnTo>
                <a:lnTo>
                  <a:pt x="18955" y="9150"/>
                </a:lnTo>
                <a:lnTo>
                  <a:pt x="18931" y="9077"/>
                </a:lnTo>
                <a:lnTo>
                  <a:pt x="18907" y="9028"/>
                </a:lnTo>
                <a:lnTo>
                  <a:pt x="18858" y="8955"/>
                </a:lnTo>
                <a:lnTo>
                  <a:pt x="18882" y="8858"/>
                </a:lnTo>
                <a:lnTo>
                  <a:pt x="18834" y="8760"/>
                </a:lnTo>
                <a:lnTo>
                  <a:pt x="18761" y="8639"/>
                </a:lnTo>
                <a:lnTo>
                  <a:pt x="18688" y="8517"/>
                </a:lnTo>
                <a:lnTo>
                  <a:pt x="18469" y="8298"/>
                </a:lnTo>
                <a:lnTo>
                  <a:pt x="18031" y="7909"/>
                </a:lnTo>
                <a:lnTo>
                  <a:pt x="17374" y="7373"/>
                </a:lnTo>
                <a:lnTo>
                  <a:pt x="16717" y="6862"/>
                </a:lnTo>
                <a:lnTo>
                  <a:pt x="16084" y="6327"/>
                </a:lnTo>
                <a:lnTo>
                  <a:pt x="15476" y="5767"/>
                </a:lnTo>
                <a:lnTo>
                  <a:pt x="14916" y="5159"/>
                </a:lnTo>
                <a:lnTo>
                  <a:pt x="14356" y="4551"/>
                </a:lnTo>
                <a:lnTo>
                  <a:pt x="13797" y="3918"/>
                </a:lnTo>
                <a:lnTo>
                  <a:pt x="13237" y="3334"/>
                </a:lnTo>
                <a:lnTo>
                  <a:pt x="12653" y="2726"/>
                </a:lnTo>
                <a:lnTo>
                  <a:pt x="12045" y="2166"/>
                </a:lnTo>
                <a:lnTo>
                  <a:pt x="11753" y="1923"/>
                </a:lnTo>
                <a:lnTo>
                  <a:pt x="11437" y="1679"/>
                </a:lnTo>
                <a:lnTo>
                  <a:pt x="10804" y="1193"/>
                </a:lnTo>
                <a:lnTo>
                  <a:pt x="10488" y="950"/>
                </a:lnTo>
                <a:lnTo>
                  <a:pt x="10196" y="682"/>
                </a:lnTo>
                <a:lnTo>
                  <a:pt x="9904" y="414"/>
                </a:lnTo>
                <a:lnTo>
                  <a:pt x="9660" y="98"/>
                </a:lnTo>
                <a:lnTo>
                  <a:pt x="9612" y="25"/>
                </a:lnTo>
                <a:lnTo>
                  <a:pt x="9539" y="1"/>
                </a:lnTo>
                <a:lnTo>
                  <a:pt x="9466" y="1"/>
                </a:lnTo>
                <a:lnTo>
                  <a:pt x="9393" y="25"/>
                </a:lnTo>
                <a:lnTo>
                  <a:pt x="9344" y="1"/>
                </a:lnTo>
                <a:close/>
              </a:path>
            </a:pathLst>
          </a:custGeom>
          <a:solidFill>
            <a:srgbClr val="666666"/>
          </a:solidFill>
          <a:ln>
            <a:noFill/>
          </a:ln>
        </p:spPr>
        <p:txBody>
          <a:bodyPr wrap="square" lIns="91425" tIns="91425" rIns="91425" bIns="91425" anchor="ctr" anchorCtr="0">
            <a:noAutofit/>
          </a:bodyPr>
          <a:lstStyle/>
          <a:p>
            <a:pPr lvl="0">
              <a:spcBef>
                <a:spcPts val="0"/>
              </a:spcBef>
              <a:buNone/>
            </a:pPr>
            <a:endParaRPr/>
          </a:p>
        </p:txBody>
      </p:sp>
      <p:cxnSp>
        <p:nvCxnSpPr>
          <p:cNvPr id="4" name="Elbow Connector 3"/>
          <p:cNvCxnSpPr/>
          <p:nvPr/>
        </p:nvCxnSpPr>
        <p:spPr>
          <a:xfrm flipV="1">
            <a:off x="9925396" y="1305606"/>
            <a:ext cx="506244" cy="307063"/>
          </a:xfrm>
          <a:prstGeom prst="bentConnector3">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41448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outVertical)">
                                      <p:cBhvr>
                                        <p:cTn id="7" dur="500"/>
                                        <p:tgtEl>
                                          <p:spTgt spid="12"/>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outVertical)">
                                      <p:cBhvr>
                                        <p:cTn id="10" dur="500"/>
                                        <p:tgtEl>
                                          <p:spTgt spid="13"/>
                                        </p:tgtEl>
                                      </p:cBhvr>
                                    </p:animEffect>
                                  </p:childTnLst>
                                </p:cTn>
                              </p:par>
                              <p:par>
                                <p:cTn id="11" presetID="8" presetClass="entr" presetSubtype="16"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title"/>
          </p:nvPr>
        </p:nvSpPr>
        <p:spPr/>
        <p:txBody>
          <a:bodyPr/>
          <a:lstStyle/>
          <a:p>
            <a:r>
              <a:rPr lang="id-ID" altLang="ja-JP" dirty="0" smtClean="0">
                <a:solidFill>
                  <a:schemeClr val="accent1">
                    <a:lumMod val="60000"/>
                    <a:lumOff val="40000"/>
                  </a:schemeClr>
                </a:solidFill>
              </a:rPr>
              <a:t>Dasar Hukum Otonomi Daerah</a:t>
            </a:r>
            <a:endParaRPr kumimoji="1" lang="ja-JP" altLang="en-US" dirty="0">
              <a:solidFill>
                <a:schemeClr val="accent1">
                  <a:lumMod val="60000"/>
                  <a:lumOff val="40000"/>
                </a:schemeClr>
              </a:solidFill>
              <a:latin typeface="Route 159 Bold" pitchFamily="50" charset="0"/>
            </a:endParaRPr>
          </a:p>
        </p:txBody>
      </p:sp>
      <p:sp>
        <p:nvSpPr>
          <p:cNvPr id="10" name="テキスト プレースホルダー 9"/>
          <p:cNvSpPr>
            <a:spLocks noGrp="1"/>
          </p:cNvSpPr>
          <p:nvPr>
            <p:ph type="body" sz="quarter" idx="13"/>
          </p:nvPr>
        </p:nvSpPr>
        <p:spPr>
          <a:xfrm>
            <a:off x="2048598" y="881019"/>
            <a:ext cx="9553890" cy="871739"/>
          </a:xfrm>
        </p:spPr>
        <p:txBody>
          <a:bodyPr>
            <a:noAutofit/>
          </a:bodyPr>
          <a:lstStyle/>
          <a:p>
            <a:r>
              <a:rPr lang="id-ID" altLang="ja-JP" i="0" dirty="0">
                <a:solidFill>
                  <a:schemeClr val="accent1"/>
                </a:solidFill>
              </a:rPr>
              <a:t>Ada beberapa peraturan dasar tentang pelaksanaan otonomi daerah, yaitu sebagai berikut: </a:t>
            </a:r>
            <a:endParaRPr kumimoji="1" lang="ja-JP" altLang="en-US" i="0" dirty="0">
              <a:solidFill>
                <a:schemeClr val="accent1"/>
              </a:solidFill>
            </a:endParaRPr>
          </a:p>
        </p:txBody>
      </p:sp>
      <p:sp>
        <p:nvSpPr>
          <p:cNvPr id="11" name="テキスト プレースホルダー 10"/>
          <p:cNvSpPr>
            <a:spLocks noGrp="1"/>
          </p:cNvSpPr>
          <p:nvPr>
            <p:ph type="body" sz="quarter" idx="21"/>
          </p:nvPr>
        </p:nvSpPr>
        <p:spPr>
          <a:xfrm>
            <a:off x="535577" y="4342543"/>
            <a:ext cx="3436795" cy="503763"/>
          </a:xfrm>
        </p:spPr>
        <p:txBody>
          <a:bodyPr/>
          <a:lstStyle/>
          <a:p>
            <a:r>
              <a:rPr lang="id-ID" altLang="ja-JP" sz="2400" dirty="0" smtClean="0"/>
              <a:t>UUD 1945 </a:t>
            </a:r>
            <a:r>
              <a:rPr lang="id-ID" altLang="ja-JP" sz="2400" dirty="0"/>
              <a:t>Pasal 18 ayat </a:t>
            </a:r>
            <a:r>
              <a:rPr lang="id-ID" altLang="ja-JP" sz="2400" dirty="0" smtClean="0"/>
              <a:t>1-7 </a:t>
            </a:r>
            <a:endParaRPr kumimoji="1" lang="ja-JP" altLang="en-US" sz="2400" dirty="0"/>
          </a:p>
        </p:txBody>
      </p:sp>
      <p:sp>
        <p:nvSpPr>
          <p:cNvPr id="13" name="テキスト プレースホルダー 12"/>
          <p:cNvSpPr>
            <a:spLocks noGrp="1"/>
          </p:cNvSpPr>
          <p:nvPr>
            <p:ph type="body" sz="quarter" idx="25"/>
          </p:nvPr>
        </p:nvSpPr>
        <p:spPr>
          <a:xfrm>
            <a:off x="3331029" y="2840615"/>
            <a:ext cx="3082834" cy="1431817"/>
          </a:xfrm>
        </p:spPr>
        <p:txBody>
          <a:bodyPr/>
          <a:lstStyle/>
          <a:p>
            <a:pPr>
              <a:spcBef>
                <a:spcPts val="0"/>
              </a:spcBef>
            </a:pPr>
            <a:r>
              <a:rPr lang="id-ID" altLang="ja-JP" sz="2000" dirty="0" smtClean="0"/>
              <a:t>UU </a:t>
            </a:r>
            <a:r>
              <a:rPr lang="nn-NO" altLang="ja-JP" sz="2000" dirty="0" smtClean="0"/>
              <a:t>No.32 </a:t>
            </a:r>
            <a:r>
              <a:rPr lang="nn-NO" altLang="ja-JP" sz="2000" dirty="0"/>
              <a:t>Tahun </a:t>
            </a:r>
            <a:r>
              <a:rPr lang="nn-NO" altLang="ja-JP" sz="2000" dirty="0" smtClean="0"/>
              <a:t>2004 </a:t>
            </a:r>
            <a:endParaRPr lang="id-ID" altLang="ja-JP" sz="2000" dirty="0" smtClean="0"/>
          </a:p>
          <a:p>
            <a:pPr>
              <a:spcBef>
                <a:spcPts val="0"/>
              </a:spcBef>
            </a:pPr>
            <a:r>
              <a:rPr lang="nn-NO" altLang="ja-JP" sz="2000" dirty="0" smtClean="0"/>
              <a:t>tentang pemerintahan daerah</a:t>
            </a:r>
            <a:endParaRPr kumimoji="1" lang="ja-JP" altLang="en-US" sz="2000" dirty="0"/>
          </a:p>
        </p:txBody>
      </p:sp>
      <p:sp>
        <p:nvSpPr>
          <p:cNvPr id="15" name="テキスト プレースホルダー 14"/>
          <p:cNvSpPr>
            <a:spLocks noGrp="1"/>
          </p:cNvSpPr>
          <p:nvPr>
            <p:ph type="body" sz="quarter" idx="27"/>
          </p:nvPr>
        </p:nvSpPr>
        <p:spPr>
          <a:xfrm>
            <a:off x="5701891" y="1627891"/>
            <a:ext cx="3234444" cy="1642404"/>
          </a:xfrm>
        </p:spPr>
        <p:txBody>
          <a:bodyPr/>
          <a:lstStyle/>
          <a:p>
            <a:r>
              <a:rPr lang="id-ID" altLang="ja-JP" sz="2000" dirty="0" smtClean="0"/>
              <a:t>UU No.33 </a:t>
            </a:r>
            <a:r>
              <a:rPr lang="id-ID" altLang="ja-JP" sz="2000" dirty="0"/>
              <a:t>Tahun </a:t>
            </a:r>
            <a:r>
              <a:rPr lang="id-ID" altLang="ja-JP" sz="2000" dirty="0" smtClean="0"/>
              <a:t>2004 </a:t>
            </a:r>
          </a:p>
          <a:p>
            <a:r>
              <a:rPr lang="id-ID" altLang="ja-JP" sz="2000" dirty="0" smtClean="0"/>
              <a:t>tentang </a:t>
            </a:r>
            <a:r>
              <a:rPr lang="id-ID" altLang="ja-JP" sz="2000" dirty="0"/>
              <a:t>sumber keuangan </a:t>
            </a:r>
            <a:r>
              <a:rPr lang="id-ID" altLang="ja-JP" sz="2000" dirty="0" smtClean="0"/>
              <a:t>negara</a:t>
            </a:r>
            <a:endParaRPr kumimoji="1" lang="ja-JP" altLang="en-US" sz="2000" dirty="0"/>
          </a:p>
        </p:txBody>
      </p:sp>
    </p:spTree>
    <p:extLst>
      <p:ext uri="{BB962C8B-B14F-4D97-AF65-F5344CB8AC3E}">
        <p14:creationId xmlns:p14="http://schemas.microsoft.com/office/powerpoint/2010/main" val="1738319596"/>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プレースホルダー 13"/>
          <p:cNvSpPr>
            <a:spLocks noGrp="1"/>
          </p:cNvSpPr>
          <p:nvPr>
            <p:ph type="body" sz="quarter" idx="21"/>
          </p:nvPr>
        </p:nvSpPr>
        <p:spPr>
          <a:xfrm>
            <a:off x="2059210" y="661971"/>
            <a:ext cx="3823854" cy="561074"/>
          </a:xfrm>
        </p:spPr>
        <p:txBody>
          <a:bodyPr/>
          <a:lstStyle/>
          <a:p>
            <a:pPr algn="l"/>
            <a:r>
              <a:rPr lang="nn-NO" altLang="ja-JP" sz="1800" dirty="0" smtClean="0">
                <a:latin typeface="Book Antiqua" panose="02040602050305030304" pitchFamily="18" charset="0"/>
              </a:rPr>
              <a:t>Sosial </a:t>
            </a:r>
            <a:r>
              <a:rPr lang="nn-NO" altLang="ja-JP" sz="1800" dirty="0">
                <a:latin typeface="Book Antiqua" panose="02040602050305030304" pitchFamily="18" charset="0"/>
              </a:rPr>
              <a:t>Budaya Lebih Berkembang</a:t>
            </a:r>
            <a:endParaRPr kumimoji="1" lang="ja-JP" altLang="en-US" sz="1800" dirty="0">
              <a:latin typeface="Book Antiqua" panose="02040602050305030304" pitchFamily="18" charset="0"/>
            </a:endParaRPr>
          </a:p>
        </p:txBody>
      </p:sp>
      <p:sp>
        <p:nvSpPr>
          <p:cNvPr id="15" name="テキスト プレースホルダー 14"/>
          <p:cNvSpPr>
            <a:spLocks noGrp="1"/>
          </p:cNvSpPr>
          <p:nvPr>
            <p:ph type="body" sz="quarter" idx="22"/>
          </p:nvPr>
        </p:nvSpPr>
        <p:spPr>
          <a:xfrm>
            <a:off x="6119142" y="1848113"/>
            <a:ext cx="3351429" cy="480053"/>
          </a:xfrm>
        </p:spPr>
        <p:txBody>
          <a:bodyPr/>
          <a:lstStyle/>
          <a:p>
            <a:r>
              <a:rPr lang="sv-SE" altLang="ja-JP" sz="1800" dirty="0" smtClean="0">
                <a:latin typeface="Book Antiqua" panose="02040602050305030304" pitchFamily="18" charset="0"/>
              </a:rPr>
              <a:t>Daerah </a:t>
            </a:r>
            <a:r>
              <a:rPr lang="sv-SE" altLang="ja-JP" sz="1800" dirty="0">
                <a:latin typeface="Book Antiqua" panose="02040602050305030304" pitchFamily="18" charset="0"/>
              </a:rPr>
              <a:t>Dapat Lebih Maju</a:t>
            </a:r>
            <a:endParaRPr kumimoji="1" lang="ja-JP" altLang="en-US" sz="1800" dirty="0">
              <a:latin typeface="Book Antiqua" panose="02040602050305030304" pitchFamily="18" charset="0"/>
            </a:endParaRPr>
          </a:p>
        </p:txBody>
      </p:sp>
      <p:sp>
        <p:nvSpPr>
          <p:cNvPr id="16" name="テキスト プレースホルダー 15"/>
          <p:cNvSpPr>
            <a:spLocks noGrp="1"/>
          </p:cNvSpPr>
          <p:nvPr>
            <p:ph type="body" sz="quarter" idx="28"/>
          </p:nvPr>
        </p:nvSpPr>
        <p:spPr>
          <a:xfrm>
            <a:off x="653143" y="1266840"/>
            <a:ext cx="4939823" cy="1642598"/>
          </a:xfrm>
        </p:spPr>
        <p:txBody>
          <a:bodyPr/>
          <a:lstStyle/>
          <a:p>
            <a:r>
              <a:rPr lang="id-ID" altLang="ja-JP" sz="1400" dirty="0" smtClean="0">
                <a:solidFill>
                  <a:schemeClr val="bg1">
                    <a:lumMod val="95000"/>
                  </a:schemeClr>
                </a:solidFill>
              </a:rPr>
              <a:t>Dengan adanya otonomi daerah setiap aspek daerah dapat dikembangkan. Sesuai </a:t>
            </a:r>
            <a:r>
              <a:rPr lang="id-ID" altLang="ja-JP" sz="1400" dirty="0">
                <a:solidFill>
                  <a:schemeClr val="bg1">
                    <a:lumMod val="95000"/>
                  </a:schemeClr>
                </a:solidFill>
              </a:rPr>
              <a:t>dengan prinsip-prinsip </a:t>
            </a:r>
            <a:r>
              <a:rPr lang="id-ID" altLang="ja-JP" sz="1400" dirty="0" smtClean="0">
                <a:solidFill>
                  <a:schemeClr val="bg1">
                    <a:lumMod val="95000"/>
                  </a:schemeClr>
                </a:solidFill>
              </a:rPr>
              <a:t> otonomi </a:t>
            </a:r>
            <a:r>
              <a:rPr lang="id-ID" altLang="ja-JP" sz="1400" dirty="0">
                <a:solidFill>
                  <a:schemeClr val="bg1">
                    <a:lumMod val="95000"/>
                  </a:schemeClr>
                </a:solidFill>
              </a:rPr>
              <a:t>daerah yang mengijinkan pengembangan daerah selama tidak melanggar undang-undang yang berlaku dan tidak melangkahi tugas dan wewenang pemerintah pusat.</a:t>
            </a:r>
            <a:endParaRPr kumimoji="1" lang="ja-JP" altLang="en-US" sz="1400" dirty="0">
              <a:solidFill>
                <a:schemeClr val="bg1">
                  <a:lumMod val="95000"/>
                </a:schemeClr>
              </a:solidFill>
            </a:endParaRPr>
          </a:p>
        </p:txBody>
      </p:sp>
      <p:sp>
        <p:nvSpPr>
          <p:cNvPr id="17" name="テキスト プレースホルダー 16"/>
          <p:cNvSpPr>
            <a:spLocks noGrp="1"/>
          </p:cNvSpPr>
          <p:nvPr>
            <p:ph type="body" sz="quarter" idx="29"/>
          </p:nvPr>
        </p:nvSpPr>
        <p:spPr>
          <a:xfrm>
            <a:off x="6119142" y="2409188"/>
            <a:ext cx="4945098" cy="1142347"/>
          </a:xfrm>
        </p:spPr>
        <p:txBody>
          <a:bodyPr/>
          <a:lstStyle/>
          <a:p>
            <a:r>
              <a:rPr lang="id-ID" altLang="ja-JP" sz="1400" dirty="0">
                <a:solidFill>
                  <a:schemeClr val="bg1">
                    <a:lumMod val="95000"/>
                  </a:schemeClr>
                </a:solidFill>
              </a:rPr>
              <a:t>Daerah yang lebih maju tentunya akan mendukung negara menjadi lebih maju pula. Dengan meningkatnya pendapatan daerah, sumbangannya terhadap pendapatan nasional juga meningkat. </a:t>
            </a:r>
            <a:endParaRPr kumimoji="1" lang="ja-JP" altLang="en-US" sz="1400" dirty="0">
              <a:solidFill>
                <a:schemeClr val="bg1">
                  <a:lumMod val="95000"/>
                </a:schemeClr>
              </a:solidFill>
            </a:endParaRPr>
          </a:p>
        </p:txBody>
      </p:sp>
      <p:sp>
        <p:nvSpPr>
          <p:cNvPr id="18" name="テキスト プレースホルダー 17"/>
          <p:cNvSpPr>
            <a:spLocks noGrp="1"/>
          </p:cNvSpPr>
          <p:nvPr>
            <p:ph type="body" sz="quarter" idx="30"/>
          </p:nvPr>
        </p:nvSpPr>
        <p:spPr>
          <a:xfrm>
            <a:off x="2059210" y="2990460"/>
            <a:ext cx="3375094" cy="480053"/>
          </a:xfrm>
        </p:spPr>
        <p:txBody>
          <a:bodyPr/>
          <a:lstStyle/>
          <a:p>
            <a:r>
              <a:rPr lang="id-ID" altLang="ja-JP" sz="1800" dirty="0" smtClean="0">
                <a:latin typeface="Book Antiqua" panose="02040602050305030304" pitchFamily="18" charset="0"/>
              </a:rPr>
              <a:t>Meningkatkan </a:t>
            </a:r>
            <a:r>
              <a:rPr lang="id-ID" altLang="ja-JP" sz="1800" dirty="0">
                <a:latin typeface="Book Antiqua" panose="02040602050305030304" pitchFamily="18" charset="0"/>
              </a:rPr>
              <a:t>Kesejahteraan</a:t>
            </a:r>
            <a:endParaRPr kumimoji="1" lang="ja-JP" altLang="en-US" sz="1800" dirty="0">
              <a:latin typeface="Book Antiqua" panose="02040602050305030304" pitchFamily="18" charset="0"/>
            </a:endParaRPr>
          </a:p>
        </p:txBody>
      </p:sp>
      <p:sp>
        <p:nvSpPr>
          <p:cNvPr id="19" name="テキスト プレースホルダー 18"/>
          <p:cNvSpPr>
            <a:spLocks noGrp="1"/>
          </p:cNvSpPr>
          <p:nvPr>
            <p:ph type="body" sz="quarter" idx="31"/>
          </p:nvPr>
        </p:nvSpPr>
        <p:spPr>
          <a:xfrm>
            <a:off x="458523" y="3551535"/>
            <a:ext cx="5106254" cy="1399288"/>
          </a:xfrm>
        </p:spPr>
        <p:txBody>
          <a:bodyPr/>
          <a:lstStyle/>
          <a:p>
            <a:r>
              <a:rPr lang="id-ID" altLang="ja-JP" sz="1400" dirty="0">
                <a:solidFill>
                  <a:schemeClr val="bg1">
                    <a:lumMod val="95000"/>
                  </a:schemeClr>
                </a:solidFill>
              </a:rPr>
              <a:t>Setiap daerah akan berlomba-lomba secara kreatif menggali semua potensi yang dimilikinya untuk menjadi lebih baik. Semua potensi di segala bidang akan digali untuk meningkatkan kesejahteraan. Kesejahteraan ini dilihat dari berbagai aspek, yaitu ekonomi, pendidikan, dan kesehatan.</a:t>
            </a:r>
            <a:endParaRPr kumimoji="1" lang="ja-JP" altLang="en-US" sz="1400" dirty="0">
              <a:solidFill>
                <a:schemeClr val="bg1">
                  <a:lumMod val="95000"/>
                </a:schemeClr>
              </a:solidFill>
            </a:endParaRPr>
          </a:p>
        </p:txBody>
      </p:sp>
      <p:sp>
        <p:nvSpPr>
          <p:cNvPr id="20" name="テキスト プレースホルダー 19"/>
          <p:cNvSpPr>
            <a:spLocks noGrp="1"/>
          </p:cNvSpPr>
          <p:nvPr>
            <p:ph type="body" sz="quarter" idx="32"/>
          </p:nvPr>
        </p:nvSpPr>
        <p:spPr>
          <a:xfrm>
            <a:off x="6128819" y="4132808"/>
            <a:ext cx="3680199" cy="480053"/>
          </a:xfrm>
        </p:spPr>
        <p:txBody>
          <a:bodyPr/>
          <a:lstStyle/>
          <a:p>
            <a:r>
              <a:rPr kumimoji="1" lang="id-ID" altLang="ja-JP" sz="1800" dirty="0" smtClean="0">
                <a:latin typeface="Book Antiqua" panose="02040602050305030304" pitchFamily="18" charset="0"/>
              </a:rPr>
              <a:t>Pemerataan Pembangunan</a:t>
            </a:r>
            <a:endParaRPr kumimoji="1" lang="ja-JP" altLang="en-US" sz="1800" dirty="0">
              <a:latin typeface="Book Antiqua" panose="02040602050305030304" pitchFamily="18" charset="0"/>
            </a:endParaRPr>
          </a:p>
        </p:txBody>
      </p:sp>
      <p:sp>
        <p:nvSpPr>
          <p:cNvPr id="21" name="テキスト プレースホルダー 20"/>
          <p:cNvSpPr>
            <a:spLocks noGrp="1"/>
          </p:cNvSpPr>
          <p:nvPr>
            <p:ph type="body" sz="quarter" idx="33"/>
          </p:nvPr>
        </p:nvSpPr>
        <p:spPr>
          <a:xfrm>
            <a:off x="6128818" y="4693883"/>
            <a:ext cx="5497125" cy="1798357"/>
          </a:xfrm>
        </p:spPr>
        <p:txBody>
          <a:bodyPr/>
          <a:lstStyle/>
          <a:p>
            <a:r>
              <a:rPr lang="sv-SE" altLang="ja-JP" sz="1400" dirty="0">
                <a:solidFill>
                  <a:schemeClr val="bg1">
                    <a:lumMod val="95000"/>
                  </a:schemeClr>
                </a:solidFill>
              </a:rPr>
              <a:t>Jika semua diatur oleh pusat, ada kemungkinan beberapa daerah yang jauh dari jangkauan akan tertinggal. </a:t>
            </a:r>
            <a:r>
              <a:rPr lang="id-ID" altLang="ja-JP" sz="1400" dirty="0" smtClean="0">
                <a:solidFill>
                  <a:schemeClr val="bg1">
                    <a:lumMod val="95000"/>
                  </a:schemeClr>
                </a:solidFill>
              </a:rPr>
              <a:t>D</a:t>
            </a:r>
            <a:r>
              <a:rPr lang="sv-SE" altLang="ja-JP" sz="1400" dirty="0" smtClean="0">
                <a:solidFill>
                  <a:schemeClr val="bg1">
                    <a:lumMod val="95000"/>
                  </a:schemeClr>
                </a:solidFill>
              </a:rPr>
              <a:t>engan </a:t>
            </a:r>
            <a:r>
              <a:rPr lang="sv-SE" altLang="ja-JP" sz="1400" dirty="0">
                <a:solidFill>
                  <a:schemeClr val="bg1">
                    <a:lumMod val="95000"/>
                  </a:schemeClr>
                </a:solidFill>
              </a:rPr>
              <a:t>adanya otonomi daerah </a:t>
            </a:r>
            <a:r>
              <a:rPr lang="sv-SE" altLang="ja-JP" sz="1400" dirty="0" smtClean="0">
                <a:solidFill>
                  <a:schemeClr val="bg1">
                    <a:lumMod val="95000"/>
                  </a:schemeClr>
                </a:solidFill>
              </a:rPr>
              <a:t>kemungkinan</a:t>
            </a:r>
            <a:r>
              <a:rPr lang="id-ID" altLang="ja-JP" sz="1400" dirty="0" smtClean="0">
                <a:solidFill>
                  <a:schemeClr val="bg1">
                    <a:lumMod val="95000"/>
                  </a:schemeClr>
                </a:solidFill>
              </a:rPr>
              <a:t> tsb dapat </a:t>
            </a:r>
            <a:r>
              <a:rPr lang="sv-SE" altLang="ja-JP" sz="1400" dirty="0" smtClean="0">
                <a:solidFill>
                  <a:schemeClr val="bg1">
                    <a:lumMod val="95000"/>
                  </a:schemeClr>
                </a:solidFill>
              </a:rPr>
              <a:t>diminimalisir</a:t>
            </a:r>
            <a:r>
              <a:rPr lang="sv-SE" altLang="ja-JP" sz="1400" dirty="0">
                <a:solidFill>
                  <a:schemeClr val="bg1">
                    <a:lumMod val="95000"/>
                  </a:schemeClr>
                </a:solidFill>
              </a:rPr>
              <a:t>. Pemerataan pembangunan dapat lebih diwujudkan melalui peran serta pemerintah daerah dan masyarakatnya masing-masing.</a:t>
            </a:r>
            <a:endParaRPr kumimoji="1" lang="ja-JP" altLang="en-US" sz="1400" dirty="0">
              <a:solidFill>
                <a:schemeClr val="bg1">
                  <a:lumMod val="95000"/>
                </a:schemeClr>
              </a:solidFill>
            </a:endParaRPr>
          </a:p>
        </p:txBody>
      </p:sp>
      <p:sp>
        <p:nvSpPr>
          <p:cNvPr id="22" name="テキスト プレースホルダー 21"/>
          <p:cNvSpPr>
            <a:spLocks noGrp="1"/>
          </p:cNvSpPr>
          <p:nvPr>
            <p:ph type="body" sz="quarter" idx="34"/>
          </p:nvPr>
        </p:nvSpPr>
        <p:spPr>
          <a:xfrm>
            <a:off x="2181497" y="5275155"/>
            <a:ext cx="3383280" cy="480053"/>
          </a:xfrm>
        </p:spPr>
        <p:txBody>
          <a:bodyPr/>
          <a:lstStyle/>
          <a:p>
            <a:r>
              <a:rPr kumimoji="1" lang="id-ID" altLang="ja-JP" sz="1800" dirty="0" smtClean="0">
                <a:latin typeface="Book Antiqua" panose="02040602050305030304" pitchFamily="18" charset="0"/>
              </a:rPr>
              <a:t>Potensi Daerah Berkembang</a:t>
            </a:r>
            <a:endParaRPr kumimoji="1" lang="ja-JP" altLang="en-US" sz="1800" dirty="0">
              <a:latin typeface="Book Antiqua" panose="02040602050305030304" pitchFamily="18" charset="0"/>
            </a:endParaRPr>
          </a:p>
        </p:txBody>
      </p:sp>
      <p:sp>
        <p:nvSpPr>
          <p:cNvPr id="23" name="テキスト プレースホルダー 22"/>
          <p:cNvSpPr>
            <a:spLocks noGrp="1"/>
          </p:cNvSpPr>
          <p:nvPr>
            <p:ph type="body" sz="quarter" idx="35"/>
          </p:nvPr>
        </p:nvSpPr>
        <p:spPr>
          <a:xfrm>
            <a:off x="0" y="5798475"/>
            <a:ext cx="5883064" cy="1555914"/>
          </a:xfrm>
        </p:spPr>
        <p:txBody>
          <a:bodyPr/>
          <a:lstStyle/>
          <a:p>
            <a:r>
              <a:rPr lang="id-ID" altLang="ja-JP" sz="1200" dirty="0" smtClean="0">
                <a:solidFill>
                  <a:schemeClr val="bg1">
                    <a:lumMod val="95000"/>
                  </a:schemeClr>
                </a:solidFill>
              </a:rPr>
              <a:t>Dengan otonomi daerah, semua potensi daerah juga dapat berkembang. Misalnya </a:t>
            </a:r>
            <a:r>
              <a:rPr lang="id-ID" altLang="ja-JP" sz="1200" dirty="0">
                <a:solidFill>
                  <a:schemeClr val="bg1">
                    <a:lumMod val="95000"/>
                  </a:schemeClr>
                </a:solidFill>
              </a:rPr>
              <a:t>pendidikan yang berkaitan dengan sumber daya manusia, sumber daya </a:t>
            </a:r>
            <a:r>
              <a:rPr lang="id-ID" altLang="ja-JP" sz="1200" dirty="0" smtClean="0">
                <a:solidFill>
                  <a:schemeClr val="bg1">
                    <a:lumMod val="95000"/>
                  </a:schemeClr>
                </a:solidFill>
              </a:rPr>
              <a:t>alam, </a:t>
            </a:r>
            <a:r>
              <a:rPr lang="id-ID" altLang="ja-JP" sz="1200" dirty="0" smtClean="0">
                <a:solidFill>
                  <a:schemeClr val="bg1">
                    <a:lumMod val="95000"/>
                  </a:schemeClr>
                </a:solidFill>
              </a:rPr>
              <a:t>dsb. Hal ini diharapkan </a:t>
            </a:r>
            <a:r>
              <a:rPr lang="id-ID" altLang="ja-JP" sz="1200" dirty="0">
                <a:solidFill>
                  <a:schemeClr val="bg1">
                    <a:lumMod val="95000"/>
                  </a:schemeClr>
                </a:solidFill>
              </a:rPr>
              <a:t>dapat meningkatkan anggaran pendapatan </a:t>
            </a:r>
            <a:r>
              <a:rPr lang="id-ID" altLang="ja-JP" sz="1200" dirty="0" smtClean="0">
                <a:solidFill>
                  <a:schemeClr val="bg1">
                    <a:lumMod val="95000"/>
                  </a:schemeClr>
                </a:solidFill>
              </a:rPr>
              <a:t>daerah.</a:t>
            </a:r>
            <a:endParaRPr kumimoji="1" lang="ja-JP" altLang="en-US" sz="1200" dirty="0">
              <a:solidFill>
                <a:schemeClr val="bg1">
                  <a:lumMod val="95000"/>
                </a:schemeClr>
              </a:solidFill>
            </a:endParaRPr>
          </a:p>
        </p:txBody>
      </p:sp>
      <p:sp>
        <p:nvSpPr>
          <p:cNvPr id="12" name="タイトル 11"/>
          <p:cNvSpPr>
            <a:spLocks noGrp="1"/>
          </p:cNvSpPr>
          <p:nvPr>
            <p:ph type="title"/>
          </p:nvPr>
        </p:nvSpPr>
        <p:spPr>
          <a:xfrm>
            <a:off x="6157127" y="181106"/>
            <a:ext cx="6626887" cy="1021181"/>
          </a:xfrm>
        </p:spPr>
        <p:txBody>
          <a:bodyPr>
            <a:noAutofit/>
          </a:bodyPr>
          <a:lstStyle/>
          <a:p>
            <a:r>
              <a:rPr lang="id-ID" altLang="ja-JP" sz="2400" b="1" dirty="0" smtClean="0">
                <a:solidFill>
                  <a:srgbClr val="FFC000"/>
                </a:solidFill>
              </a:rPr>
              <a:t>Dampak Positif Otonomi Daerah</a:t>
            </a:r>
            <a:endParaRPr kumimoji="1" lang="ja-JP" altLang="en-US" sz="2400" b="1" dirty="0">
              <a:solidFill>
                <a:srgbClr val="FFC000"/>
              </a:solidFill>
              <a:latin typeface="Route 159 Bold" pitchFamily="50" charset="0"/>
            </a:endParaRPr>
          </a:p>
        </p:txBody>
      </p:sp>
    </p:spTree>
    <p:extLst>
      <p:ext uri="{BB962C8B-B14F-4D97-AF65-F5344CB8AC3E}">
        <p14:creationId xmlns:p14="http://schemas.microsoft.com/office/powerpoint/2010/main" val="972035477"/>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1"/>
          </p:nvPr>
        </p:nvSpPr>
        <p:spPr>
          <a:xfrm>
            <a:off x="1562794" y="705766"/>
            <a:ext cx="3721882" cy="480053"/>
          </a:xfrm>
        </p:spPr>
        <p:txBody>
          <a:bodyPr/>
          <a:lstStyle/>
          <a:p>
            <a:r>
              <a:rPr lang="id-ID" sz="1800" dirty="0" smtClean="0">
                <a:latin typeface="Book Antiqua" panose="02040602050305030304" pitchFamily="18" charset="0"/>
              </a:rPr>
              <a:t>Daerah </a:t>
            </a:r>
            <a:r>
              <a:rPr lang="id-ID" sz="1800" dirty="0">
                <a:latin typeface="Book Antiqua" panose="02040602050305030304" pitchFamily="18" charset="0"/>
              </a:rPr>
              <a:t>Miskin Lambat Berkembang</a:t>
            </a:r>
          </a:p>
        </p:txBody>
      </p:sp>
      <p:sp>
        <p:nvSpPr>
          <p:cNvPr id="5" name="Text Placeholder 4"/>
          <p:cNvSpPr>
            <a:spLocks noGrp="1"/>
          </p:cNvSpPr>
          <p:nvPr>
            <p:ph type="body" sz="quarter" idx="22"/>
          </p:nvPr>
        </p:nvSpPr>
        <p:spPr/>
        <p:txBody>
          <a:bodyPr/>
          <a:lstStyle/>
          <a:p>
            <a:r>
              <a:rPr lang="nn-NO" sz="1800" dirty="0" smtClean="0">
                <a:latin typeface="Book Antiqua" panose="02040602050305030304" pitchFamily="18" charset="0"/>
              </a:rPr>
              <a:t>Tidak </a:t>
            </a:r>
            <a:r>
              <a:rPr lang="nn-NO" sz="1800" dirty="0">
                <a:latin typeface="Book Antiqua" panose="02040602050305030304" pitchFamily="18" charset="0"/>
              </a:rPr>
              <a:t>Ada Koordinasi Antar Daerah</a:t>
            </a:r>
            <a:endParaRPr lang="id-ID" sz="1800" dirty="0">
              <a:latin typeface="Book Antiqua" panose="02040602050305030304" pitchFamily="18" charset="0"/>
            </a:endParaRPr>
          </a:p>
        </p:txBody>
      </p:sp>
      <p:sp>
        <p:nvSpPr>
          <p:cNvPr id="6" name="Text Placeholder 5"/>
          <p:cNvSpPr>
            <a:spLocks noGrp="1"/>
          </p:cNvSpPr>
          <p:nvPr>
            <p:ph type="body" sz="quarter" idx="28"/>
          </p:nvPr>
        </p:nvSpPr>
        <p:spPr>
          <a:xfrm>
            <a:off x="143692" y="1266841"/>
            <a:ext cx="5432825" cy="1142348"/>
          </a:xfrm>
        </p:spPr>
        <p:txBody>
          <a:bodyPr/>
          <a:lstStyle/>
          <a:p>
            <a:r>
              <a:rPr lang="id-ID" sz="1400" dirty="0">
                <a:solidFill>
                  <a:schemeClr val="bg1">
                    <a:lumMod val="95000"/>
                  </a:schemeClr>
                </a:solidFill>
              </a:rPr>
              <a:t>Daerah miskin atau yang mempunyai potensi dan sumber daya kurang menjadi lambat berkembang. </a:t>
            </a:r>
            <a:r>
              <a:rPr lang="id-ID" sz="1400" dirty="0" smtClean="0">
                <a:solidFill>
                  <a:schemeClr val="bg1">
                    <a:lumMod val="95000"/>
                  </a:schemeClr>
                </a:solidFill>
              </a:rPr>
              <a:t>Sebab, </a:t>
            </a:r>
            <a:r>
              <a:rPr lang="id-ID" sz="1400" dirty="0">
                <a:solidFill>
                  <a:schemeClr val="bg1">
                    <a:lumMod val="95000"/>
                  </a:schemeClr>
                </a:solidFill>
              </a:rPr>
              <a:t>setiap daerah berlomba mengembangkan wilayahnya masing-masing tanpa </a:t>
            </a:r>
            <a:r>
              <a:rPr lang="id-ID" sz="1400" dirty="0" smtClean="0">
                <a:solidFill>
                  <a:schemeClr val="bg1">
                    <a:lumMod val="95000"/>
                  </a:schemeClr>
                </a:solidFill>
              </a:rPr>
              <a:t>memperdulikan </a:t>
            </a:r>
            <a:r>
              <a:rPr lang="id-ID" sz="1400" dirty="0">
                <a:solidFill>
                  <a:schemeClr val="bg1">
                    <a:lumMod val="95000"/>
                  </a:schemeClr>
                </a:solidFill>
              </a:rPr>
              <a:t>wilayah lain. </a:t>
            </a:r>
          </a:p>
        </p:txBody>
      </p:sp>
      <p:sp>
        <p:nvSpPr>
          <p:cNvPr id="7" name="Text Placeholder 6"/>
          <p:cNvSpPr>
            <a:spLocks noGrp="1"/>
          </p:cNvSpPr>
          <p:nvPr>
            <p:ph type="body" sz="quarter" idx="29"/>
          </p:nvPr>
        </p:nvSpPr>
        <p:spPr>
          <a:xfrm>
            <a:off x="6119142" y="2409188"/>
            <a:ext cx="5049602" cy="1061325"/>
          </a:xfrm>
        </p:spPr>
        <p:txBody>
          <a:bodyPr/>
          <a:lstStyle/>
          <a:p>
            <a:r>
              <a:rPr lang="id-ID" sz="1400" dirty="0">
                <a:solidFill>
                  <a:schemeClr val="bg1">
                    <a:lumMod val="95000"/>
                  </a:schemeClr>
                </a:solidFill>
              </a:rPr>
              <a:t>karena masing-masing daerah punya wewenang maka tidak ada koordinasi antar daerah. Kerjasama atau koordinasi hanya dilakukan sesuai kebijakan dan kesepakatan kepala daerah atau pemerintahan </a:t>
            </a:r>
            <a:r>
              <a:rPr lang="id-ID" sz="1400" dirty="0" smtClean="0">
                <a:solidFill>
                  <a:schemeClr val="bg1">
                    <a:lumMod val="95000"/>
                  </a:schemeClr>
                </a:solidFill>
              </a:rPr>
              <a:t>daerahnya.</a:t>
            </a:r>
            <a:endParaRPr lang="id-ID" sz="1400" dirty="0">
              <a:solidFill>
                <a:schemeClr val="bg1">
                  <a:lumMod val="95000"/>
                </a:schemeClr>
              </a:solidFill>
            </a:endParaRPr>
          </a:p>
        </p:txBody>
      </p:sp>
      <p:sp>
        <p:nvSpPr>
          <p:cNvPr id="8" name="Text Placeholder 7"/>
          <p:cNvSpPr>
            <a:spLocks noGrp="1"/>
          </p:cNvSpPr>
          <p:nvPr>
            <p:ph type="body" sz="quarter" idx="30"/>
          </p:nvPr>
        </p:nvSpPr>
        <p:spPr/>
        <p:txBody>
          <a:bodyPr/>
          <a:lstStyle/>
          <a:p>
            <a:r>
              <a:rPr lang="id-ID" sz="1800" dirty="0" smtClean="0">
                <a:latin typeface="Book Antiqua" panose="02040602050305030304" pitchFamily="18" charset="0"/>
              </a:rPr>
              <a:t>Kesenjangan </a:t>
            </a:r>
            <a:r>
              <a:rPr lang="id-ID" sz="1800" dirty="0">
                <a:latin typeface="Book Antiqua" panose="02040602050305030304" pitchFamily="18" charset="0"/>
              </a:rPr>
              <a:t>Sosial</a:t>
            </a:r>
          </a:p>
        </p:txBody>
      </p:sp>
      <p:sp>
        <p:nvSpPr>
          <p:cNvPr id="9" name="Text Placeholder 8"/>
          <p:cNvSpPr>
            <a:spLocks noGrp="1"/>
          </p:cNvSpPr>
          <p:nvPr>
            <p:ph type="body" sz="quarter" idx="31"/>
          </p:nvPr>
        </p:nvSpPr>
        <p:spPr>
          <a:xfrm>
            <a:off x="535577" y="3551535"/>
            <a:ext cx="5014970" cy="1142348"/>
          </a:xfrm>
        </p:spPr>
        <p:txBody>
          <a:bodyPr/>
          <a:lstStyle/>
          <a:p>
            <a:r>
              <a:rPr lang="id-ID" sz="1400" dirty="0">
                <a:solidFill>
                  <a:schemeClr val="bg1">
                    <a:lumMod val="95000"/>
                  </a:schemeClr>
                </a:solidFill>
              </a:rPr>
              <a:t>Kesenjangan sosial dapat terjadi khususnya pada wilayah yang berdekatan, tapi berbeda pemerintahan. Misalnya antara wilayah Jakarta dengan daerah penyangganya. Kesenjangan sosial ini dapat mengakibatkan konflik sosial jika dibiarkan</a:t>
            </a:r>
            <a:r>
              <a:rPr lang="id-ID" sz="1400" dirty="0"/>
              <a:t>.</a:t>
            </a:r>
          </a:p>
        </p:txBody>
      </p:sp>
      <p:sp>
        <p:nvSpPr>
          <p:cNvPr id="10" name="Text Placeholder 9"/>
          <p:cNvSpPr>
            <a:spLocks noGrp="1"/>
          </p:cNvSpPr>
          <p:nvPr>
            <p:ph type="body" sz="quarter" idx="32"/>
          </p:nvPr>
        </p:nvSpPr>
        <p:spPr/>
        <p:txBody>
          <a:bodyPr/>
          <a:lstStyle/>
          <a:p>
            <a:r>
              <a:rPr lang="id-ID" sz="1800" dirty="0" smtClean="0">
                <a:latin typeface="Book Antiqua" panose="02040602050305030304" pitchFamily="18" charset="0"/>
              </a:rPr>
              <a:t>Pengawasan </a:t>
            </a:r>
            <a:r>
              <a:rPr lang="id-ID" sz="1800" dirty="0">
                <a:latin typeface="Book Antiqua" panose="02040602050305030304" pitchFamily="18" charset="0"/>
              </a:rPr>
              <a:t>Berkurang</a:t>
            </a:r>
          </a:p>
        </p:txBody>
      </p:sp>
      <p:sp>
        <p:nvSpPr>
          <p:cNvPr id="11" name="Text Placeholder 10"/>
          <p:cNvSpPr>
            <a:spLocks noGrp="1"/>
          </p:cNvSpPr>
          <p:nvPr>
            <p:ph type="body" sz="quarter" idx="33"/>
          </p:nvPr>
        </p:nvSpPr>
        <p:spPr>
          <a:xfrm>
            <a:off x="6128818" y="4693884"/>
            <a:ext cx="5039925" cy="1328094"/>
          </a:xfrm>
        </p:spPr>
        <p:txBody>
          <a:bodyPr/>
          <a:lstStyle/>
          <a:p>
            <a:r>
              <a:rPr lang="id-ID" sz="1400" dirty="0">
                <a:solidFill>
                  <a:schemeClr val="bg1">
                    <a:lumMod val="95000"/>
                  </a:schemeClr>
                </a:solidFill>
              </a:rPr>
              <a:t>Pemerintah pusat yang menyerahkan semua kebijakan kepada daerah membuat pengawasan berkurang. Bagi pemerintahan daerah yang buruk, pengawasan yang sedikit menyebabkan banyak praktek yang dapat </a:t>
            </a:r>
            <a:r>
              <a:rPr lang="id-ID" sz="1400" dirty="0" smtClean="0">
                <a:solidFill>
                  <a:schemeClr val="bg1">
                    <a:lumMod val="95000"/>
                  </a:schemeClr>
                </a:solidFill>
              </a:rPr>
              <a:t>menyimpang</a:t>
            </a:r>
            <a:r>
              <a:rPr lang="id-ID" sz="1400" dirty="0" smtClean="0"/>
              <a:t>.</a:t>
            </a:r>
            <a:endParaRPr lang="id-ID" sz="1400" dirty="0"/>
          </a:p>
        </p:txBody>
      </p:sp>
      <p:sp>
        <p:nvSpPr>
          <p:cNvPr id="12" name="Text Placeholder 11"/>
          <p:cNvSpPr>
            <a:spLocks noGrp="1"/>
          </p:cNvSpPr>
          <p:nvPr>
            <p:ph type="body" sz="quarter" idx="34"/>
          </p:nvPr>
        </p:nvSpPr>
        <p:spPr>
          <a:xfrm>
            <a:off x="2194560" y="5275155"/>
            <a:ext cx="3230067" cy="480053"/>
          </a:xfrm>
        </p:spPr>
        <p:txBody>
          <a:bodyPr/>
          <a:lstStyle/>
          <a:p>
            <a:r>
              <a:rPr lang="id-ID" sz="1800" dirty="0" smtClean="0">
                <a:latin typeface="Book Antiqua" panose="02040602050305030304" pitchFamily="18" charset="0"/>
              </a:rPr>
              <a:t>Sibuk </a:t>
            </a:r>
            <a:r>
              <a:rPr lang="id-ID" sz="1800" dirty="0">
                <a:latin typeface="Book Antiqua" panose="02040602050305030304" pitchFamily="18" charset="0"/>
              </a:rPr>
              <a:t>Dengan Wilayahnya Sendiri</a:t>
            </a:r>
          </a:p>
        </p:txBody>
      </p:sp>
      <p:sp>
        <p:nvSpPr>
          <p:cNvPr id="13" name="Text Placeholder 12"/>
          <p:cNvSpPr>
            <a:spLocks noGrp="1"/>
          </p:cNvSpPr>
          <p:nvPr>
            <p:ph type="body" sz="quarter" idx="35"/>
          </p:nvPr>
        </p:nvSpPr>
        <p:spPr>
          <a:xfrm>
            <a:off x="403334" y="5825595"/>
            <a:ext cx="5279456" cy="1021770"/>
          </a:xfrm>
        </p:spPr>
        <p:txBody>
          <a:bodyPr/>
          <a:lstStyle/>
          <a:p>
            <a:r>
              <a:rPr lang="id-ID" sz="1200" dirty="0">
                <a:solidFill>
                  <a:schemeClr val="bg1">
                    <a:lumMod val="95000"/>
                  </a:schemeClr>
                </a:solidFill>
              </a:rPr>
              <a:t>Setiap pemerintah daerah akan cenderung degan wilayahnya sendiri dan memungkinkan sikap kurang empati terhadap wilayah lain. padahal seharusnya sebagai negara kesatuan, semua kejadian di wilayah mana saja menjadi tanggung jawab bersama untuk diatasi.</a:t>
            </a:r>
          </a:p>
        </p:txBody>
      </p:sp>
      <p:sp>
        <p:nvSpPr>
          <p:cNvPr id="14" name="Title 13"/>
          <p:cNvSpPr>
            <a:spLocks noGrp="1"/>
          </p:cNvSpPr>
          <p:nvPr>
            <p:ph type="title"/>
          </p:nvPr>
        </p:nvSpPr>
        <p:spPr>
          <a:xfrm>
            <a:off x="6237700" y="18774"/>
            <a:ext cx="6402122" cy="1185819"/>
          </a:xfrm>
        </p:spPr>
        <p:txBody>
          <a:bodyPr>
            <a:noAutofit/>
          </a:bodyPr>
          <a:lstStyle/>
          <a:p>
            <a:r>
              <a:rPr lang="id-ID" sz="2400" b="1" dirty="0" smtClean="0">
                <a:solidFill>
                  <a:srgbClr val="FFFF00"/>
                </a:solidFill>
              </a:rPr>
              <a:t>Dampak Negatif Otonomi Daerah </a:t>
            </a:r>
            <a:endParaRPr lang="id-ID" sz="2400" b="1" dirty="0">
              <a:solidFill>
                <a:srgbClr val="FFFF00"/>
              </a:solidFill>
            </a:endParaRPr>
          </a:p>
        </p:txBody>
      </p:sp>
    </p:spTree>
    <p:extLst>
      <p:ext uri="{BB962C8B-B14F-4D97-AF65-F5344CB8AC3E}">
        <p14:creationId xmlns:p14="http://schemas.microsoft.com/office/powerpoint/2010/main" val="10108206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258735" y="2932766"/>
            <a:ext cx="3648404" cy="768084"/>
          </a:xfrm>
        </p:spPr>
        <p:txBody>
          <a:bodyPr/>
          <a:lstStyle/>
          <a:p>
            <a:r>
              <a:rPr lang="en-US" altLang="ko-KR" dirty="0">
                <a:solidFill>
                  <a:schemeClr val="accent1">
                    <a:lumMod val="50000"/>
                  </a:schemeClr>
                </a:solidFill>
              </a:rPr>
              <a:t>Thank you</a:t>
            </a:r>
            <a:endParaRPr lang="ko-KR" altLang="en-US" dirty="0">
              <a:solidFill>
                <a:schemeClr val="accent1">
                  <a:lumMod val="50000"/>
                </a:schemeClr>
              </a:solidFill>
            </a:endParaRPr>
          </a:p>
        </p:txBody>
      </p:sp>
      <p:sp>
        <p:nvSpPr>
          <p:cNvPr id="3" name="TextBox 2"/>
          <p:cNvSpPr txBox="1"/>
          <p:nvPr/>
        </p:nvSpPr>
        <p:spPr>
          <a:xfrm>
            <a:off x="166256" y="6091581"/>
            <a:ext cx="2959331" cy="600164"/>
          </a:xfrm>
          <a:prstGeom prst="rect">
            <a:avLst/>
          </a:prstGeom>
          <a:noFill/>
        </p:spPr>
        <p:txBody>
          <a:bodyPr wrap="square" rtlCol="0">
            <a:spAutoFit/>
          </a:bodyPr>
          <a:lstStyle/>
          <a:p>
            <a:r>
              <a:rPr lang="en-US" sz="1100" dirty="0" smtClean="0"/>
              <a:t>Malu bertanya sesat dijalan, ini bukan jalan tapi dikelas. Jadi gak usah nanya hehe (bercanda) </a:t>
            </a:r>
            <a:endParaRPr lang="en-US" sz="1100" dirty="0"/>
          </a:p>
        </p:txBody>
      </p:sp>
    </p:spTree>
    <p:extLst>
      <p:ext uri="{BB962C8B-B14F-4D97-AF65-F5344CB8AC3E}">
        <p14:creationId xmlns:p14="http://schemas.microsoft.com/office/powerpoint/2010/main" val="28495925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9793FEA1-76E3-4594-B0FF-F3C5BB50B196}"/>
              </a:ext>
            </a:extLst>
          </p:cNvPr>
          <p:cNvSpPr>
            <a:spLocks noGrp="1"/>
          </p:cNvSpPr>
          <p:nvPr>
            <p:ph type="body" sz="quarter" idx="15"/>
          </p:nvPr>
        </p:nvSpPr>
        <p:spPr>
          <a:xfrm>
            <a:off x="1926707" y="91067"/>
            <a:ext cx="7426299" cy="889900"/>
          </a:xfrm>
        </p:spPr>
        <p:txBody>
          <a:bodyPr>
            <a:noAutofit/>
          </a:bodyPr>
          <a:lstStyle/>
          <a:p>
            <a:pPr algn="l"/>
            <a:r>
              <a:rPr lang="id-ID" sz="2800" b="1" dirty="0" smtClean="0">
                <a:solidFill>
                  <a:schemeClr val="accent2">
                    <a:lumMod val="50000"/>
                  </a:schemeClr>
                </a:solidFill>
              </a:rPr>
              <a:t>Sejarah Perkembangan Otonomi Daerah di Indonesia</a:t>
            </a:r>
            <a:endParaRPr lang="en-US" sz="2800" b="1" dirty="0">
              <a:solidFill>
                <a:schemeClr val="accent2">
                  <a:lumMod val="50000"/>
                </a:schemeClr>
              </a:solidFill>
            </a:endParaRPr>
          </a:p>
        </p:txBody>
      </p:sp>
      <p:sp>
        <p:nvSpPr>
          <p:cNvPr id="4" name="Rectangle 3">
            <a:extLst>
              <a:ext uri="{FF2B5EF4-FFF2-40B4-BE49-F238E27FC236}">
                <a16:creationId xmlns:a16="http://schemas.microsoft.com/office/drawing/2014/main" xmlns="" id="{64A04650-7F8F-4285-B87B-64A89954F0BF}"/>
              </a:ext>
            </a:extLst>
          </p:cNvPr>
          <p:cNvSpPr/>
          <p:nvPr/>
        </p:nvSpPr>
        <p:spPr>
          <a:xfrm>
            <a:off x="2168431" y="1028486"/>
            <a:ext cx="4698205" cy="60827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 name="TextBox 4">
            <a:extLst>
              <a:ext uri="{FF2B5EF4-FFF2-40B4-BE49-F238E27FC236}">
                <a16:creationId xmlns:a16="http://schemas.microsoft.com/office/drawing/2014/main" xmlns="" id="{5532FCA0-4A92-4B0C-BCEA-C9A5517A057F}"/>
              </a:ext>
            </a:extLst>
          </p:cNvPr>
          <p:cNvSpPr txBox="1"/>
          <p:nvPr/>
        </p:nvSpPr>
        <p:spPr>
          <a:xfrm>
            <a:off x="2803155" y="1125674"/>
            <a:ext cx="2376264" cy="400110"/>
          </a:xfrm>
          <a:prstGeom prst="rect">
            <a:avLst/>
          </a:prstGeom>
          <a:noFill/>
        </p:spPr>
        <p:txBody>
          <a:bodyPr wrap="square" rtlCol="0" anchor="ctr">
            <a:spAutoFit/>
          </a:bodyPr>
          <a:lstStyle/>
          <a:p>
            <a:r>
              <a:rPr lang="id-ID" altLang="ko-KR" sz="2000" b="1" dirty="0" smtClean="0">
                <a:solidFill>
                  <a:schemeClr val="bg1"/>
                </a:solidFill>
                <a:cs typeface="Arial" pitchFamily="34" charset="0"/>
              </a:rPr>
              <a:t>Warisan Kolonial</a:t>
            </a:r>
            <a:endParaRPr lang="ko-KR" altLang="en-US" sz="2000" b="1" dirty="0">
              <a:solidFill>
                <a:schemeClr val="bg1"/>
              </a:solidFill>
              <a:cs typeface="Arial" pitchFamily="34" charset="0"/>
            </a:endParaRPr>
          </a:p>
        </p:txBody>
      </p:sp>
      <p:sp>
        <p:nvSpPr>
          <p:cNvPr id="6" name="TextBox 5">
            <a:extLst>
              <a:ext uri="{FF2B5EF4-FFF2-40B4-BE49-F238E27FC236}">
                <a16:creationId xmlns:a16="http://schemas.microsoft.com/office/drawing/2014/main" xmlns="" id="{95DA2C48-B87A-4853-8E01-28CCD4B64748}"/>
              </a:ext>
            </a:extLst>
          </p:cNvPr>
          <p:cNvSpPr txBox="1"/>
          <p:nvPr/>
        </p:nvSpPr>
        <p:spPr>
          <a:xfrm>
            <a:off x="2168432" y="1630394"/>
            <a:ext cx="5643158" cy="2314589"/>
          </a:xfrm>
          <a:prstGeom prst="rect">
            <a:avLst/>
          </a:prstGeom>
          <a:noFill/>
        </p:spPr>
        <p:txBody>
          <a:bodyPr wrap="square" rtlCol="0">
            <a:spAutoFit/>
          </a:bodyPr>
          <a:lstStyle/>
          <a:p>
            <a:r>
              <a:rPr lang="id-ID" altLang="ko-KR" sz="1300" dirty="0" smtClean="0">
                <a:solidFill>
                  <a:schemeClr val="bg1"/>
                </a:solidFill>
                <a:cs typeface="Arial" pitchFamily="34" charset="0"/>
              </a:rPr>
              <a:t>Pada tahun 1903, pemerintah kolonial mengeluarkan staatsblaad No. 329 yang memberi peluang dibentuknya satuan pemerintahan yang mempunyai keuangan sendiri. Pada tahun 1922, pemerintah kolonial mengeluarkan sebuah undang-undang S. 216/1922. Dalam ketentuan ini dibentuk sejumlah provincie, regentschap, stadsgemeente, dan groepmeneenschap yang semuanya menggantikan locale ressort. kerajaan satu per satu diikat oleh pemerintahan kolonial dengan sejumlahSelain itu juga, terdapat pemerintahan yang merupakan persekutuan asli masyarakat setempat. Dengan demikian, dalam masa pemerintahan kolonial, warga masyarakat dihadapkan dengan dua administrasi pemerintahan.</a:t>
            </a:r>
            <a:endParaRPr lang="ko-KR" altLang="en-US" sz="1300" dirty="0">
              <a:solidFill>
                <a:schemeClr val="bg1"/>
              </a:solidFill>
              <a:cs typeface="Arial" pitchFamily="34" charset="0"/>
            </a:endParaRPr>
          </a:p>
        </p:txBody>
      </p:sp>
      <p:sp>
        <p:nvSpPr>
          <p:cNvPr id="7" name="TextBox 6">
            <a:extLst>
              <a:ext uri="{FF2B5EF4-FFF2-40B4-BE49-F238E27FC236}">
                <a16:creationId xmlns:a16="http://schemas.microsoft.com/office/drawing/2014/main" xmlns="" id="{7D6FD82E-9577-4173-8467-9F84F7C4AE48}"/>
              </a:ext>
            </a:extLst>
          </p:cNvPr>
          <p:cNvSpPr txBox="1"/>
          <p:nvPr/>
        </p:nvSpPr>
        <p:spPr>
          <a:xfrm>
            <a:off x="2219103" y="1054869"/>
            <a:ext cx="584052" cy="523220"/>
          </a:xfrm>
          <a:prstGeom prst="rect">
            <a:avLst/>
          </a:prstGeom>
          <a:noFill/>
        </p:spPr>
        <p:txBody>
          <a:bodyPr wrap="square" rtlCol="0" anchor="ctr">
            <a:spAutoFit/>
          </a:bodyPr>
          <a:lstStyle/>
          <a:p>
            <a:pPr algn="r"/>
            <a:r>
              <a:rPr lang="en-US" altLang="ko-KR" sz="2800" b="1" dirty="0">
                <a:solidFill>
                  <a:schemeClr val="bg1"/>
                </a:solidFill>
                <a:cs typeface="Arial" pitchFamily="34" charset="0"/>
              </a:rPr>
              <a:t>01</a:t>
            </a:r>
            <a:endParaRPr lang="ko-KR" altLang="en-US" sz="2800" b="1" dirty="0">
              <a:solidFill>
                <a:schemeClr val="bg1"/>
              </a:solidFill>
              <a:cs typeface="Arial" pitchFamily="34" charset="0"/>
            </a:endParaRPr>
          </a:p>
        </p:txBody>
      </p:sp>
      <p:sp>
        <p:nvSpPr>
          <p:cNvPr id="8" name="Rectangle 7">
            <a:extLst>
              <a:ext uri="{FF2B5EF4-FFF2-40B4-BE49-F238E27FC236}">
                <a16:creationId xmlns:a16="http://schemas.microsoft.com/office/drawing/2014/main" xmlns="" id="{3DBEE53B-6927-467D-B588-84F54BEDADAE}"/>
              </a:ext>
            </a:extLst>
          </p:cNvPr>
          <p:cNvSpPr/>
          <p:nvPr/>
        </p:nvSpPr>
        <p:spPr>
          <a:xfrm>
            <a:off x="2168431" y="3944983"/>
            <a:ext cx="4698205" cy="6082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 name="TextBox 8">
            <a:extLst>
              <a:ext uri="{FF2B5EF4-FFF2-40B4-BE49-F238E27FC236}">
                <a16:creationId xmlns:a16="http://schemas.microsoft.com/office/drawing/2014/main" xmlns="" id="{A8161647-BF06-428D-86C4-09439DF752DE}"/>
              </a:ext>
            </a:extLst>
          </p:cNvPr>
          <p:cNvSpPr txBox="1"/>
          <p:nvPr/>
        </p:nvSpPr>
        <p:spPr>
          <a:xfrm>
            <a:off x="2719928" y="4049593"/>
            <a:ext cx="3595205" cy="400110"/>
          </a:xfrm>
          <a:prstGeom prst="rect">
            <a:avLst/>
          </a:prstGeom>
          <a:noFill/>
        </p:spPr>
        <p:txBody>
          <a:bodyPr wrap="square" rtlCol="0" anchor="ctr">
            <a:spAutoFit/>
          </a:bodyPr>
          <a:lstStyle/>
          <a:p>
            <a:r>
              <a:rPr lang="en-US" altLang="ko-KR" sz="2000" b="1" dirty="0" smtClean="0">
                <a:solidFill>
                  <a:schemeClr val="bg1"/>
                </a:solidFill>
                <a:cs typeface="Arial" pitchFamily="34" charset="0"/>
              </a:rPr>
              <a:t>Masa </a:t>
            </a:r>
            <a:r>
              <a:rPr lang="en-US" altLang="ko-KR" sz="2000" b="1" dirty="0" err="1" smtClean="0">
                <a:solidFill>
                  <a:schemeClr val="bg1"/>
                </a:solidFill>
                <a:cs typeface="Arial" pitchFamily="34" charset="0"/>
              </a:rPr>
              <a:t>Pendudukan</a:t>
            </a:r>
            <a:r>
              <a:rPr lang="en-US" altLang="ko-KR" sz="2000" b="1" dirty="0" smtClean="0">
                <a:solidFill>
                  <a:schemeClr val="bg1"/>
                </a:solidFill>
                <a:cs typeface="Arial" pitchFamily="34" charset="0"/>
              </a:rPr>
              <a:t> </a:t>
            </a:r>
            <a:r>
              <a:rPr lang="en-US" altLang="ko-KR" sz="2000" b="1" dirty="0" err="1" smtClean="0">
                <a:solidFill>
                  <a:schemeClr val="bg1"/>
                </a:solidFill>
                <a:cs typeface="Arial" pitchFamily="34" charset="0"/>
              </a:rPr>
              <a:t>Jepang</a:t>
            </a:r>
            <a:endParaRPr lang="ko-KR" altLang="en-US" sz="2000" b="1" dirty="0">
              <a:solidFill>
                <a:schemeClr val="bg1"/>
              </a:solidFill>
              <a:cs typeface="Arial" pitchFamily="34" charset="0"/>
            </a:endParaRPr>
          </a:p>
        </p:txBody>
      </p:sp>
      <p:sp>
        <p:nvSpPr>
          <p:cNvPr id="10" name="TextBox 9">
            <a:extLst>
              <a:ext uri="{FF2B5EF4-FFF2-40B4-BE49-F238E27FC236}">
                <a16:creationId xmlns:a16="http://schemas.microsoft.com/office/drawing/2014/main" xmlns="" id="{094FE761-8184-4CDD-BA23-051C31B424E2}"/>
              </a:ext>
            </a:extLst>
          </p:cNvPr>
          <p:cNvSpPr txBox="1"/>
          <p:nvPr/>
        </p:nvSpPr>
        <p:spPr>
          <a:xfrm>
            <a:off x="2168430" y="4617913"/>
            <a:ext cx="6021979" cy="2092881"/>
          </a:xfrm>
          <a:prstGeom prst="rect">
            <a:avLst/>
          </a:prstGeom>
          <a:noFill/>
        </p:spPr>
        <p:txBody>
          <a:bodyPr wrap="square" rtlCol="0">
            <a:spAutoFit/>
          </a:bodyPr>
          <a:lstStyle/>
          <a:p>
            <a:r>
              <a:rPr lang="id-ID" altLang="ko-KR" sz="1300" dirty="0" smtClean="0">
                <a:solidFill>
                  <a:schemeClr val="bg1"/>
                </a:solidFill>
                <a:cs typeface="Arial" pitchFamily="34" charset="0"/>
              </a:rPr>
              <a:t>Ketika menjalar PD II Jepang melakukan invasi ke seluruh Asia. Negara ini berhasil menaklukkan pemerintahan kolonial Inggris di Burma dan Malaya, AS di Filipina, serta Belanda di Hindia Belanda. Pemerintahan Jepang yang singkat, sekitar 3 ½ tahun berhasil melakukan perubahan-perubahan yang cukup fundamental dalam urusan penyelenggaraan pemerintahan daerah di wilayah-wilayah bekas Hindia Belanda. Pihak penguasa militer di Jawa mengeluarkan undang-undang (Osamu Seire) No. 27/1942  yang mengatur penyelenggaraan pemerintahan daerah. Pada masa Jepang pemerintah daerah hampir tidak memiliki kewenangan. Penyebutan daerah otonom bagi pemerintahan di daerah pada masa tersebut bersifat misleading.</a:t>
            </a:r>
            <a:endParaRPr lang="ko-KR" altLang="en-US" sz="1300" dirty="0">
              <a:solidFill>
                <a:schemeClr val="bg1"/>
              </a:solidFill>
              <a:cs typeface="Arial" pitchFamily="34" charset="0"/>
            </a:endParaRPr>
          </a:p>
        </p:txBody>
      </p:sp>
      <p:sp>
        <p:nvSpPr>
          <p:cNvPr id="11" name="TextBox 10">
            <a:extLst>
              <a:ext uri="{FF2B5EF4-FFF2-40B4-BE49-F238E27FC236}">
                <a16:creationId xmlns:a16="http://schemas.microsoft.com/office/drawing/2014/main" xmlns="" id="{A52DAB1C-7774-4DCA-A996-520BE9BDBFD3}"/>
              </a:ext>
            </a:extLst>
          </p:cNvPr>
          <p:cNvSpPr txBox="1"/>
          <p:nvPr/>
        </p:nvSpPr>
        <p:spPr>
          <a:xfrm>
            <a:off x="2168430" y="4030041"/>
            <a:ext cx="584052" cy="523220"/>
          </a:xfrm>
          <a:prstGeom prst="rect">
            <a:avLst/>
          </a:prstGeom>
          <a:noFill/>
        </p:spPr>
        <p:txBody>
          <a:bodyPr wrap="square" rtlCol="0" anchor="ctr">
            <a:spAutoFit/>
          </a:bodyPr>
          <a:lstStyle/>
          <a:p>
            <a:pPr algn="r"/>
            <a:r>
              <a:rPr lang="en-US" altLang="ko-KR" sz="2800" b="1" dirty="0">
                <a:solidFill>
                  <a:schemeClr val="bg1"/>
                </a:solidFill>
                <a:cs typeface="Arial" pitchFamily="34" charset="0"/>
              </a:rPr>
              <a:t>02</a:t>
            </a:r>
            <a:endParaRPr lang="ko-KR" altLang="en-US" sz="2800" b="1" dirty="0">
              <a:solidFill>
                <a:schemeClr val="bg1"/>
              </a:solidFill>
              <a:cs typeface="Arial" pitchFamily="34" charset="0"/>
            </a:endParaRPr>
          </a:p>
        </p:txBody>
      </p:sp>
    </p:spTree>
    <p:extLst>
      <p:ext uri="{BB962C8B-B14F-4D97-AF65-F5344CB8AC3E}">
        <p14:creationId xmlns:p14="http://schemas.microsoft.com/office/powerpoint/2010/main" val="37646059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a:xfrm>
            <a:off x="8838146" y="1100779"/>
            <a:ext cx="5963259" cy="5204955"/>
          </a:xfrm>
        </p:spPr>
        <p:txBody>
          <a:bodyPr>
            <a:normAutofit lnSpcReduction="10000"/>
          </a:bodyPr>
          <a:lstStyle/>
          <a:p>
            <a:r>
              <a:rPr lang="id-ID" sz="1600" dirty="0" smtClean="0">
                <a:solidFill>
                  <a:schemeClr val="bg1"/>
                </a:solidFill>
                <a:latin typeface="+mn-lt"/>
              </a:rPr>
              <a:t>5. Periode </a:t>
            </a:r>
            <a:r>
              <a:rPr lang="id-ID" sz="1600" dirty="0">
                <a:solidFill>
                  <a:schemeClr val="bg1"/>
                </a:solidFill>
                <a:latin typeface="+mn-lt"/>
              </a:rPr>
              <a:t>Undang-undang Nomor 18 Tahun </a:t>
            </a:r>
            <a:r>
              <a:rPr lang="id-ID" sz="1600" dirty="0" smtClean="0">
                <a:solidFill>
                  <a:schemeClr val="bg1"/>
                </a:solidFill>
                <a:latin typeface="+mn-lt"/>
              </a:rPr>
              <a:t>196</a:t>
            </a:r>
            <a:endParaRPr lang="en-US" sz="1600" dirty="0" smtClean="0">
              <a:solidFill>
                <a:schemeClr val="bg1"/>
              </a:solidFill>
              <a:latin typeface="+mn-lt"/>
            </a:endParaRPr>
          </a:p>
          <a:p>
            <a:r>
              <a:rPr lang="en-US" sz="1600" dirty="0" smtClean="0">
                <a:solidFill>
                  <a:schemeClr val="bg1"/>
                </a:solidFill>
                <a:latin typeface="+mn-lt"/>
              </a:rPr>
              <a:t>    </a:t>
            </a:r>
            <a:r>
              <a:rPr lang="id-ID" sz="1600" dirty="0" smtClean="0">
                <a:solidFill>
                  <a:schemeClr val="bg1"/>
                </a:solidFill>
                <a:latin typeface="+mn-lt"/>
              </a:rPr>
              <a:t>Menurut </a:t>
            </a:r>
            <a:r>
              <a:rPr lang="id-ID" sz="1600" dirty="0">
                <a:solidFill>
                  <a:schemeClr val="bg1"/>
                </a:solidFill>
                <a:latin typeface="+mn-lt"/>
              </a:rPr>
              <a:t>UU ini, wilayah negara dibagi-bagi dalam tiga tingkatan yakni:</a:t>
            </a:r>
          </a:p>
          <a:p>
            <a:r>
              <a:rPr lang="id-ID" sz="1600" dirty="0" smtClean="0">
                <a:solidFill>
                  <a:schemeClr val="bg1"/>
                </a:solidFill>
                <a:latin typeface="+mn-lt"/>
              </a:rPr>
              <a:t>a.Provinsi </a:t>
            </a:r>
            <a:r>
              <a:rPr lang="id-ID" sz="1600" dirty="0">
                <a:solidFill>
                  <a:schemeClr val="bg1"/>
                </a:solidFill>
                <a:latin typeface="+mn-lt"/>
              </a:rPr>
              <a:t>(tingkat I)</a:t>
            </a:r>
          </a:p>
          <a:p>
            <a:r>
              <a:rPr lang="id-ID" sz="1600" dirty="0" smtClean="0">
                <a:solidFill>
                  <a:schemeClr val="bg1"/>
                </a:solidFill>
                <a:latin typeface="+mn-lt"/>
              </a:rPr>
              <a:t>b.Kabupaten </a:t>
            </a:r>
            <a:r>
              <a:rPr lang="id-ID" sz="1600" dirty="0">
                <a:solidFill>
                  <a:schemeClr val="bg1"/>
                </a:solidFill>
                <a:latin typeface="+mn-lt"/>
              </a:rPr>
              <a:t>(tingkat II)</a:t>
            </a:r>
          </a:p>
          <a:p>
            <a:r>
              <a:rPr lang="id-ID" sz="1800" dirty="0" smtClean="0">
                <a:solidFill>
                  <a:schemeClr val="bg1"/>
                </a:solidFill>
                <a:latin typeface="+mn-lt"/>
              </a:rPr>
              <a:t>c.Kecamatan</a:t>
            </a:r>
            <a:r>
              <a:rPr lang="id-ID" sz="1600" dirty="0" smtClean="0">
                <a:solidFill>
                  <a:schemeClr val="bg1"/>
                </a:solidFill>
                <a:latin typeface="+mn-lt"/>
              </a:rPr>
              <a:t> </a:t>
            </a:r>
            <a:r>
              <a:rPr lang="id-ID" sz="1600" dirty="0">
                <a:solidFill>
                  <a:schemeClr val="bg1"/>
                </a:solidFill>
                <a:latin typeface="+mn-lt"/>
              </a:rPr>
              <a:t>(tingkat III</a:t>
            </a:r>
            <a:r>
              <a:rPr lang="id-ID" sz="1600" dirty="0" smtClean="0">
                <a:solidFill>
                  <a:schemeClr val="bg1"/>
                </a:solidFill>
                <a:latin typeface="+mn-lt"/>
              </a:rPr>
              <a:t>)</a:t>
            </a:r>
            <a:endParaRPr lang="en-US" sz="1600" dirty="0">
              <a:solidFill>
                <a:schemeClr val="bg1"/>
              </a:solidFill>
              <a:latin typeface="+mn-lt"/>
            </a:endParaRPr>
          </a:p>
          <a:p>
            <a:endParaRPr lang="id-ID" sz="1600" dirty="0">
              <a:solidFill>
                <a:schemeClr val="bg1"/>
              </a:solidFill>
              <a:latin typeface="+mn-lt"/>
            </a:endParaRPr>
          </a:p>
          <a:p>
            <a:r>
              <a:rPr lang="id-ID" sz="1600" dirty="0" smtClean="0">
                <a:solidFill>
                  <a:schemeClr val="bg1"/>
                </a:solidFill>
                <a:latin typeface="+mn-lt"/>
              </a:rPr>
              <a:t>6</a:t>
            </a:r>
            <a:r>
              <a:rPr lang="id-ID" sz="1600" dirty="0" smtClean="0">
                <a:solidFill>
                  <a:schemeClr val="bg1"/>
                </a:solidFill>
                <a:latin typeface="+mn-lt"/>
              </a:rPr>
              <a:t>.</a:t>
            </a:r>
            <a:r>
              <a:rPr lang="en-US" sz="1600" dirty="0" smtClean="0">
                <a:solidFill>
                  <a:schemeClr val="bg1"/>
                </a:solidFill>
                <a:latin typeface="+mn-lt"/>
              </a:rPr>
              <a:t> </a:t>
            </a:r>
            <a:r>
              <a:rPr lang="id-ID" sz="1600" dirty="0" smtClean="0">
                <a:solidFill>
                  <a:schemeClr val="bg1"/>
                </a:solidFill>
                <a:latin typeface="+mn-lt"/>
              </a:rPr>
              <a:t>Periode </a:t>
            </a:r>
            <a:r>
              <a:rPr lang="id-ID" sz="1600" dirty="0">
                <a:solidFill>
                  <a:schemeClr val="bg1"/>
                </a:solidFill>
                <a:latin typeface="+mn-lt"/>
              </a:rPr>
              <a:t>Undang-undang Nomor 5 Tahun 1974</a:t>
            </a:r>
          </a:p>
          <a:p>
            <a:r>
              <a:rPr lang="en-US" sz="1600" dirty="0">
                <a:solidFill>
                  <a:schemeClr val="bg1"/>
                </a:solidFill>
                <a:latin typeface="+mn-lt"/>
              </a:rPr>
              <a:t> </a:t>
            </a:r>
            <a:r>
              <a:rPr lang="en-US" sz="1600" dirty="0" smtClean="0">
                <a:solidFill>
                  <a:schemeClr val="bg1"/>
                </a:solidFill>
                <a:latin typeface="+mn-lt"/>
              </a:rPr>
              <a:t>   </a:t>
            </a:r>
            <a:r>
              <a:rPr lang="id-ID" sz="1600" dirty="0" smtClean="0">
                <a:solidFill>
                  <a:schemeClr val="bg1"/>
                </a:solidFill>
                <a:latin typeface="+mn-lt"/>
              </a:rPr>
              <a:t>Dalam </a:t>
            </a:r>
            <a:r>
              <a:rPr lang="id-ID" sz="1600" dirty="0">
                <a:solidFill>
                  <a:schemeClr val="bg1"/>
                </a:solidFill>
                <a:latin typeface="+mn-lt"/>
              </a:rPr>
              <a:t>UU ini dikenal dua tingkatan daerah, yaitu daerah tingkat I dan daerah tingkat II. Daerah negara dibagi-bagi menurut tingkatannya menjadi:</a:t>
            </a:r>
          </a:p>
          <a:p>
            <a:r>
              <a:rPr lang="id-ID" sz="1600" dirty="0" smtClean="0">
                <a:solidFill>
                  <a:schemeClr val="bg1"/>
                </a:solidFill>
                <a:latin typeface="+mn-lt"/>
              </a:rPr>
              <a:t>a.Provinsi/ibu </a:t>
            </a:r>
            <a:r>
              <a:rPr lang="id-ID" sz="1600" dirty="0">
                <a:solidFill>
                  <a:schemeClr val="bg1"/>
                </a:solidFill>
                <a:latin typeface="+mn-lt"/>
              </a:rPr>
              <a:t>kota negara</a:t>
            </a:r>
          </a:p>
          <a:p>
            <a:r>
              <a:rPr lang="id-ID" sz="1600" dirty="0" smtClean="0">
                <a:solidFill>
                  <a:schemeClr val="bg1"/>
                </a:solidFill>
                <a:latin typeface="+mn-lt"/>
              </a:rPr>
              <a:t>b.Kabupaten/kotamadya</a:t>
            </a:r>
            <a:endParaRPr lang="id-ID" sz="1600" dirty="0">
              <a:solidFill>
                <a:schemeClr val="bg1"/>
              </a:solidFill>
              <a:latin typeface="+mn-lt"/>
            </a:endParaRPr>
          </a:p>
          <a:p>
            <a:r>
              <a:rPr lang="id-ID" sz="1600" dirty="0" smtClean="0">
                <a:solidFill>
                  <a:schemeClr val="bg1"/>
                </a:solidFill>
                <a:latin typeface="+mn-lt"/>
              </a:rPr>
              <a:t>c.Kecamatan</a:t>
            </a:r>
            <a:r>
              <a:rPr lang="en-US" sz="1600" dirty="0" smtClean="0">
                <a:solidFill>
                  <a:schemeClr val="bg1"/>
                </a:solidFill>
                <a:latin typeface="+mn-lt"/>
              </a:rPr>
              <a:t>c</a:t>
            </a:r>
            <a:endParaRPr lang="id-ID" sz="1600" dirty="0">
              <a:solidFill>
                <a:schemeClr val="bg1"/>
              </a:solidFill>
              <a:latin typeface="+mn-lt"/>
            </a:endParaRPr>
          </a:p>
        </p:txBody>
      </p:sp>
      <p:sp>
        <p:nvSpPr>
          <p:cNvPr id="2" name="TextBox 1"/>
          <p:cNvSpPr txBox="1"/>
          <p:nvPr/>
        </p:nvSpPr>
        <p:spPr>
          <a:xfrm>
            <a:off x="1522946" y="1778966"/>
            <a:ext cx="6307643" cy="4524315"/>
          </a:xfrm>
          <a:prstGeom prst="rect">
            <a:avLst/>
          </a:prstGeom>
          <a:noFill/>
        </p:spPr>
        <p:txBody>
          <a:bodyPr wrap="square" rtlCol="0">
            <a:spAutoFit/>
          </a:bodyPr>
          <a:lstStyle/>
          <a:p>
            <a:r>
              <a:rPr lang="id-ID" dirty="0">
                <a:solidFill>
                  <a:schemeClr val="bg1"/>
                </a:solidFill>
              </a:rPr>
              <a:t>7</a:t>
            </a:r>
            <a:r>
              <a:rPr lang="id-ID" dirty="0" smtClean="0">
                <a:solidFill>
                  <a:schemeClr val="bg1"/>
                </a:solidFill>
              </a:rPr>
              <a:t>.</a:t>
            </a:r>
            <a:r>
              <a:rPr lang="en-US" dirty="0" smtClean="0">
                <a:solidFill>
                  <a:schemeClr val="bg1"/>
                </a:solidFill>
              </a:rPr>
              <a:t> </a:t>
            </a:r>
            <a:r>
              <a:rPr lang="id-ID" dirty="0" smtClean="0">
                <a:solidFill>
                  <a:schemeClr val="bg1"/>
                </a:solidFill>
              </a:rPr>
              <a:t>Periode </a:t>
            </a:r>
            <a:r>
              <a:rPr lang="id-ID" dirty="0">
                <a:solidFill>
                  <a:schemeClr val="bg1"/>
                </a:solidFill>
              </a:rPr>
              <a:t>Undang-undang Nomor 22 Tahun 1999</a:t>
            </a:r>
          </a:p>
          <a:p>
            <a:r>
              <a:rPr lang="en-US" dirty="0" smtClean="0">
                <a:solidFill>
                  <a:schemeClr val="bg1"/>
                </a:solidFill>
              </a:rPr>
              <a:t>    </a:t>
            </a:r>
            <a:r>
              <a:rPr lang="id-ID" dirty="0" smtClean="0">
                <a:solidFill>
                  <a:schemeClr val="bg1"/>
                </a:solidFill>
              </a:rPr>
              <a:t>Pada </a:t>
            </a:r>
            <a:r>
              <a:rPr lang="id-ID" dirty="0">
                <a:solidFill>
                  <a:schemeClr val="bg1"/>
                </a:solidFill>
              </a:rPr>
              <a:t>prinsipnya UU ini mengatur penyelenggaraan pemerintahan daerah yang lebih mengutamakan desentralisasi. Secara umum, UU No. 22 tahun 1999 banyak membawa kemajuan bagi daerah dan peningkatan kesejahteraan masyarakat. Tetapi sesuai perkembangan keinginan masyarakat daerah, ternyata UU ini juga dirasakan belum memenuhi rasa keadilan dan kesejahteraan bagi masyarakat</a:t>
            </a:r>
            <a:r>
              <a:rPr lang="id-ID" dirty="0" smtClean="0">
                <a:solidFill>
                  <a:schemeClr val="bg1"/>
                </a:solidFill>
              </a:rPr>
              <a:t>.</a:t>
            </a:r>
            <a:endParaRPr lang="en-US" dirty="0" smtClean="0">
              <a:solidFill>
                <a:schemeClr val="bg1"/>
              </a:solidFill>
            </a:endParaRPr>
          </a:p>
          <a:p>
            <a:endParaRPr lang="id-ID" dirty="0">
              <a:solidFill>
                <a:schemeClr val="bg1"/>
              </a:solidFill>
            </a:endParaRPr>
          </a:p>
          <a:p>
            <a:r>
              <a:rPr lang="id-ID" dirty="0">
                <a:solidFill>
                  <a:schemeClr val="bg1"/>
                </a:solidFill>
              </a:rPr>
              <a:t>8. Periode Undang-undang Nomor 32 Tahun 2004</a:t>
            </a:r>
          </a:p>
          <a:p>
            <a:r>
              <a:rPr lang="en-US" dirty="0" smtClean="0">
                <a:solidFill>
                  <a:schemeClr val="bg1"/>
                </a:solidFill>
              </a:rPr>
              <a:t>    </a:t>
            </a:r>
            <a:r>
              <a:rPr lang="id-ID" dirty="0" smtClean="0">
                <a:solidFill>
                  <a:schemeClr val="bg1"/>
                </a:solidFill>
              </a:rPr>
              <a:t>UU </a:t>
            </a:r>
            <a:r>
              <a:rPr lang="id-ID" dirty="0">
                <a:solidFill>
                  <a:schemeClr val="bg1"/>
                </a:solidFill>
              </a:rPr>
              <a:t>baru ini memperjelas dan mempertegas hubungan hierarki antara kabupaten dan provinsi, antara provinsi dan pemerintah pusat berdasarkan asas kesatuan administrasi dan kesatuan wilayah. </a:t>
            </a:r>
          </a:p>
          <a:p>
            <a:endParaRPr lang="en-US" dirty="0">
              <a:solidFill>
                <a:schemeClr val="bg1"/>
              </a:solidFill>
            </a:endParaRPr>
          </a:p>
        </p:txBody>
      </p:sp>
    </p:spTree>
    <p:extLst>
      <p:ext uri="{BB962C8B-B14F-4D97-AF65-F5344CB8AC3E}">
        <p14:creationId xmlns:p14="http://schemas.microsoft.com/office/powerpoint/2010/main" val="1026534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3">
                                            <p:txEl>
                                              <p:pRg st="0" end="0"/>
                                            </p:txEl>
                                          </p:spTgt>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3">
                                            <p:txEl>
                                              <p:pRg st="1" end="1"/>
                                            </p:txEl>
                                          </p:spTgt>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3">
                                            <p:txEl>
                                              <p:pRg st="2" end="2"/>
                                            </p:txEl>
                                          </p:spTgt>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3">
                                            <p:txEl>
                                              <p:pRg st="4" end="4"/>
                                            </p:txEl>
                                          </p:spTgt>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3">
                                            <p:txEl>
                                              <p:pRg st="6" end="6"/>
                                            </p:txEl>
                                          </p:spTgt>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3">
                                            <p:txEl>
                                              <p:pRg st="7" end="7"/>
                                            </p:txEl>
                                          </p:spTgt>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3">
                                            <p:txEl>
                                              <p:pRg st="8" end="8"/>
                                            </p:txEl>
                                          </p:spTgt>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3">
                                            <p:txEl>
                                              <p:pRg st="9" end="9"/>
                                            </p:txEl>
                                          </p:spTgt>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3">
                                            <p:txEl>
                                              <p:pRg st="10" end="10"/>
                                            </p:txEl>
                                          </p:spTgt>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
                                        </p:tgtEl>
                                        <p:attrNameLst>
                                          <p:attrName>style.visibility</p:attrName>
                                        </p:attrNameLst>
                                      </p:cBhvr>
                                      <p:to>
                                        <p:strVal val="visible"/>
                                      </p:to>
                                    </p:set>
                                    <p:anim calcmode="lin" valueType="num">
                                      <p:cBhvr additive="base">
                                        <p:cTn id="71" dur="500" fill="hold"/>
                                        <p:tgtEl>
                                          <p:spTgt spid="2"/>
                                        </p:tgtEl>
                                        <p:attrNameLst>
                                          <p:attrName>ppt_x</p:attrName>
                                        </p:attrNameLst>
                                      </p:cBhvr>
                                      <p:tavLst>
                                        <p:tav tm="0">
                                          <p:val>
                                            <p:strVal val="#ppt_x"/>
                                          </p:val>
                                        </p:tav>
                                        <p:tav tm="100000">
                                          <p:val>
                                            <p:strVal val="#ppt_x"/>
                                          </p:val>
                                        </p:tav>
                                      </p:tavLst>
                                    </p:anim>
                                    <p:anim calcmode="lin" valueType="num">
                                      <p:cBhvr additive="base">
                                        <p:cTn id="7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64A04650-7F8F-4285-B87B-64A89954F0BF}"/>
              </a:ext>
            </a:extLst>
          </p:cNvPr>
          <p:cNvSpPr/>
          <p:nvPr/>
        </p:nvSpPr>
        <p:spPr>
          <a:xfrm>
            <a:off x="2168434" y="627878"/>
            <a:ext cx="4698205" cy="60827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 name="TextBox 4">
            <a:extLst>
              <a:ext uri="{FF2B5EF4-FFF2-40B4-BE49-F238E27FC236}">
                <a16:creationId xmlns:a16="http://schemas.microsoft.com/office/drawing/2014/main" xmlns="" id="{5532FCA0-4A92-4B0C-BCEA-C9A5517A057F}"/>
              </a:ext>
            </a:extLst>
          </p:cNvPr>
          <p:cNvSpPr txBox="1"/>
          <p:nvPr/>
        </p:nvSpPr>
        <p:spPr>
          <a:xfrm>
            <a:off x="2793473" y="743984"/>
            <a:ext cx="3768691" cy="400110"/>
          </a:xfrm>
          <a:prstGeom prst="rect">
            <a:avLst/>
          </a:prstGeom>
          <a:noFill/>
        </p:spPr>
        <p:txBody>
          <a:bodyPr wrap="square" rtlCol="0" anchor="ctr">
            <a:spAutoFit/>
          </a:bodyPr>
          <a:lstStyle/>
          <a:p>
            <a:r>
              <a:rPr lang="id-ID" altLang="ko-KR" sz="2000" b="1" dirty="0" smtClean="0">
                <a:solidFill>
                  <a:schemeClr val="bg1"/>
                </a:solidFill>
                <a:cs typeface="Arial" pitchFamily="34" charset="0"/>
              </a:rPr>
              <a:t>Masa Sebelum Reformasi</a:t>
            </a:r>
            <a:endParaRPr lang="ko-KR" altLang="en-US" sz="2000" b="1" dirty="0">
              <a:solidFill>
                <a:schemeClr val="bg1"/>
              </a:solidFill>
              <a:cs typeface="Arial" pitchFamily="34" charset="0"/>
            </a:endParaRPr>
          </a:p>
        </p:txBody>
      </p:sp>
      <p:sp>
        <p:nvSpPr>
          <p:cNvPr id="6" name="TextBox 5">
            <a:extLst>
              <a:ext uri="{FF2B5EF4-FFF2-40B4-BE49-F238E27FC236}">
                <a16:creationId xmlns:a16="http://schemas.microsoft.com/office/drawing/2014/main" xmlns="" id="{95DA2C48-B87A-4853-8E01-28CCD4B64748}"/>
              </a:ext>
            </a:extLst>
          </p:cNvPr>
          <p:cNvSpPr txBox="1"/>
          <p:nvPr/>
        </p:nvSpPr>
        <p:spPr>
          <a:xfrm>
            <a:off x="2095541" y="1309733"/>
            <a:ext cx="5913248" cy="2662267"/>
          </a:xfrm>
          <a:prstGeom prst="rect">
            <a:avLst/>
          </a:prstGeom>
          <a:noFill/>
        </p:spPr>
        <p:txBody>
          <a:bodyPr wrap="square" rtlCol="0">
            <a:spAutoFit/>
          </a:bodyPr>
          <a:lstStyle/>
          <a:p>
            <a:r>
              <a:rPr lang="id-ID" altLang="ko-KR" sz="1400" dirty="0">
                <a:solidFill>
                  <a:schemeClr val="bg1"/>
                </a:solidFill>
                <a:cs typeface="Arial" pitchFamily="34" charset="0"/>
              </a:rPr>
              <a:t>Sejak </a:t>
            </a:r>
            <a:r>
              <a:rPr lang="id-ID" altLang="ko-KR" sz="1400" dirty="0" smtClean="0">
                <a:solidFill>
                  <a:schemeClr val="bg1"/>
                </a:solidFill>
                <a:cs typeface="Arial" pitchFamily="34" charset="0"/>
              </a:rPr>
              <a:t>berdirinya NKRI, </a:t>
            </a:r>
            <a:r>
              <a:rPr lang="id-ID" altLang="ko-KR" sz="1400" dirty="0">
                <a:solidFill>
                  <a:schemeClr val="bg1"/>
                </a:solidFill>
                <a:cs typeface="Arial" pitchFamily="34" charset="0"/>
              </a:rPr>
              <a:t>pemerintah telah mengambil langkah-langkah penting dalam rangka perujudan cita desentralisasi. Langkah-langkah penting yang diambil pemerintah itu terlihat dari lahirnya berbagai peraturan perundang-undangan yang mengatur tentang pemerintahan daerah, yang masing masing dengan sistemnya </a:t>
            </a:r>
            <a:r>
              <a:rPr lang="id-ID" altLang="ko-KR" sz="1400" dirty="0" smtClean="0">
                <a:solidFill>
                  <a:schemeClr val="bg1"/>
                </a:solidFill>
                <a:cs typeface="Arial" pitchFamily="34" charset="0"/>
              </a:rPr>
              <a:t>sendiri. Undang-Undang </a:t>
            </a:r>
            <a:r>
              <a:rPr lang="id-ID" altLang="ko-KR" sz="1400" dirty="0">
                <a:solidFill>
                  <a:schemeClr val="bg1"/>
                </a:solidFill>
                <a:cs typeface="Arial" pitchFamily="34" charset="0"/>
              </a:rPr>
              <a:t>No. 1/1945 merupakan undang-undang pertama yang mengatur mengenai pemerintahan daerah. </a:t>
            </a:r>
            <a:endParaRPr lang="id-ID" altLang="ko-KR" sz="1400" dirty="0" smtClean="0">
              <a:solidFill>
                <a:schemeClr val="bg1"/>
              </a:solidFill>
              <a:cs typeface="Arial" pitchFamily="34" charset="0"/>
            </a:endParaRPr>
          </a:p>
          <a:p>
            <a:r>
              <a:rPr lang="id-ID" altLang="ko-KR" sz="1400" dirty="0">
                <a:solidFill>
                  <a:schemeClr val="bg1"/>
                </a:solidFill>
                <a:cs typeface="Arial" pitchFamily="34" charset="0"/>
              </a:rPr>
              <a:t>Dalam UU ini antara lain ditetapkan :</a:t>
            </a:r>
          </a:p>
          <a:p>
            <a:r>
              <a:rPr lang="id-ID" altLang="ko-KR" sz="1400" dirty="0" smtClean="0">
                <a:solidFill>
                  <a:schemeClr val="bg1"/>
                </a:solidFill>
                <a:cs typeface="Arial" pitchFamily="34" charset="0"/>
              </a:rPr>
              <a:t>a.Komite </a:t>
            </a:r>
            <a:r>
              <a:rPr lang="id-ID" altLang="ko-KR" sz="1400" dirty="0">
                <a:solidFill>
                  <a:schemeClr val="bg1"/>
                </a:solidFill>
                <a:cs typeface="Arial" pitchFamily="34" charset="0"/>
              </a:rPr>
              <a:t>Nasional Daerah </a:t>
            </a:r>
            <a:r>
              <a:rPr lang="id-ID" altLang="ko-KR" sz="1400" dirty="0" smtClean="0">
                <a:solidFill>
                  <a:schemeClr val="bg1"/>
                </a:solidFill>
                <a:cs typeface="Arial" pitchFamily="34" charset="0"/>
              </a:rPr>
              <a:t>diadakan</a:t>
            </a:r>
          </a:p>
          <a:p>
            <a:r>
              <a:rPr lang="id-ID" altLang="ko-KR" sz="1400" dirty="0" smtClean="0">
                <a:solidFill>
                  <a:schemeClr val="bg1"/>
                </a:solidFill>
                <a:cs typeface="Arial" pitchFamily="34" charset="0"/>
              </a:rPr>
              <a:t>b.Komite </a:t>
            </a:r>
            <a:r>
              <a:rPr lang="id-ID" altLang="ko-KR" sz="1400" dirty="0">
                <a:solidFill>
                  <a:schemeClr val="bg1"/>
                </a:solidFill>
                <a:cs typeface="Arial" pitchFamily="34" charset="0"/>
              </a:rPr>
              <a:t>Nasional Daerah menjadi Badan Perwakilan </a:t>
            </a:r>
            <a:r>
              <a:rPr lang="id-ID" altLang="ko-KR" sz="1400" dirty="0" smtClean="0">
                <a:solidFill>
                  <a:schemeClr val="bg1"/>
                </a:solidFill>
                <a:cs typeface="Arial" pitchFamily="34" charset="0"/>
              </a:rPr>
              <a:t>Rakyat</a:t>
            </a:r>
            <a:endParaRPr lang="id-ID" altLang="ko-KR" sz="1400" dirty="0">
              <a:solidFill>
                <a:schemeClr val="bg1"/>
              </a:solidFill>
              <a:cs typeface="Arial" pitchFamily="34" charset="0"/>
            </a:endParaRPr>
          </a:p>
          <a:p>
            <a:r>
              <a:rPr lang="id-ID" altLang="ko-KR" sz="1400" dirty="0" smtClean="0">
                <a:solidFill>
                  <a:schemeClr val="bg1"/>
                </a:solidFill>
                <a:cs typeface="Arial" pitchFamily="34" charset="0"/>
              </a:rPr>
              <a:t>c.Oleh </a:t>
            </a:r>
            <a:r>
              <a:rPr lang="id-ID" altLang="ko-KR" sz="1400" dirty="0">
                <a:solidFill>
                  <a:schemeClr val="bg1"/>
                </a:solidFill>
                <a:cs typeface="Arial" pitchFamily="34" charset="0"/>
              </a:rPr>
              <a:t>Komite Nasional dipilih beberapa </a:t>
            </a:r>
            <a:r>
              <a:rPr lang="id-ID" altLang="ko-KR" sz="1400" dirty="0" smtClean="0">
                <a:solidFill>
                  <a:schemeClr val="bg1"/>
                </a:solidFill>
                <a:cs typeface="Arial" pitchFamily="34" charset="0"/>
              </a:rPr>
              <a:t>orang</a:t>
            </a:r>
            <a:endParaRPr lang="ko-KR" altLang="en-US" sz="1400" b="1" dirty="0">
              <a:solidFill>
                <a:schemeClr val="bg1"/>
              </a:solidFill>
              <a:cs typeface="Arial" pitchFamily="34" charset="0"/>
            </a:endParaRPr>
          </a:p>
          <a:p>
            <a:endParaRPr lang="id-ID" altLang="ko-KR" sz="1300" dirty="0">
              <a:solidFill>
                <a:schemeClr val="tx1">
                  <a:lumMod val="75000"/>
                  <a:lumOff val="25000"/>
                </a:schemeClr>
              </a:solidFill>
              <a:cs typeface="Arial" pitchFamily="34" charset="0"/>
            </a:endParaRPr>
          </a:p>
        </p:txBody>
      </p:sp>
      <p:sp>
        <p:nvSpPr>
          <p:cNvPr id="7" name="TextBox 6">
            <a:extLst>
              <a:ext uri="{FF2B5EF4-FFF2-40B4-BE49-F238E27FC236}">
                <a16:creationId xmlns:a16="http://schemas.microsoft.com/office/drawing/2014/main" xmlns="" id="{7D6FD82E-9577-4173-8467-9F84F7C4AE48}"/>
              </a:ext>
            </a:extLst>
          </p:cNvPr>
          <p:cNvSpPr txBox="1"/>
          <p:nvPr/>
        </p:nvSpPr>
        <p:spPr>
          <a:xfrm>
            <a:off x="2237760" y="682429"/>
            <a:ext cx="584052" cy="523220"/>
          </a:xfrm>
          <a:prstGeom prst="rect">
            <a:avLst/>
          </a:prstGeom>
          <a:noFill/>
        </p:spPr>
        <p:txBody>
          <a:bodyPr wrap="square" rtlCol="0" anchor="ctr">
            <a:spAutoFit/>
          </a:bodyPr>
          <a:lstStyle/>
          <a:p>
            <a:pPr algn="r"/>
            <a:r>
              <a:rPr lang="en-US" altLang="ko-KR" sz="2800" b="1" dirty="0" smtClean="0">
                <a:solidFill>
                  <a:schemeClr val="bg1"/>
                </a:solidFill>
                <a:cs typeface="Arial" pitchFamily="34" charset="0"/>
              </a:rPr>
              <a:t>0</a:t>
            </a:r>
            <a:r>
              <a:rPr lang="id-ID" altLang="ko-KR" sz="2800" b="1" dirty="0" smtClean="0">
                <a:solidFill>
                  <a:schemeClr val="bg1"/>
                </a:solidFill>
                <a:cs typeface="Arial" pitchFamily="34" charset="0"/>
              </a:rPr>
              <a:t>4</a:t>
            </a:r>
            <a:endParaRPr lang="ko-KR" altLang="en-US" sz="2800" b="1" dirty="0">
              <a:solidFill>
                <a:schemeClr val="bg1"/>
              </a:solidFill>
              <a:cs typeface="Arial" pitchFamily="34" charset="0"/>
            </a:endParaRPr>
          </a:p>
        </p:txBody>
      </p:sp>
      <p:sp>
        <p:nvSpPr>
          <p:cNvPr id="8" name="Rectangle 7">
            <a:extLst>
              <a:ext uri="{FF2B5EF4-FFF2-40B4-BE49-F238E27FC236}">
                <a16:creationId xmlns:a16="http://schemas.microsoft.com/office/drawing/2014/main" xmlns="" id="{3DBEE53B-6927-467D-B588-84F54BEDADAE}"/>
              </a:ext>
            </a:extLst>
          </p:cNvPr>
          <p:cNvSpPr/>
          <p:nvPr/>
        </p:nvSpPr>
        <p:spPr>
          <a:xfrm>
            <a:off x="2168434" y="3800409"/>
            <a:ext cx="4698205" cy="6082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 name="TextBox 8">
            <a:extLst>
              <a:ext uri="{FF2B5EF4-FFF2-40B4-BE49-F238E27FC236}">
                <a16:creationId xmlns:a16="http://schemas.microsoft.com/office/drawing/2014/main" xmlns="" id="{A8161647-BF06-428D-86C4-09439DF752DE}"/>
              </a:ext>
            </a:extLst>
          </p:cNvPr>
          <p:cNvSpPr txBox="1"/>
          <p:nvPr/>
        </p:nvSpPr>
        <p:spPr>
          <a:xfrm>
            <a:off x="2821812" y="3904493"/>
            <a:ext cx="3521665" cy="400110"/>
          </a:xfrm>
          <a:prstGeom prst="rect">
            <a:avLst/>
          </a:prstGeom>
          <a:noFill/>
        </p:spPr>
        <p:txBody>
          <a:bodyPr wrap="square" rtlCol="0" anchor="ctr">
            <a:spAutoFit/>
          </a:bodyPr>
          <a:lstStyle/>
          <a:p>
            <a:r>
              <a:rPr lang="en-US" altLang="ko-KR" sz="2000" b="1" dirty="0" smtClean="0">
                <a:solidFill>
                  <a:schemeClr val="bg1"/>
                </a:solidFill>
                <a:cs typeface="Arial" pitchFamily="34" charset="0"/>
              </a:rPr>
              <a:t>Masa </a:t>
            </a:r>
            <a:r>
              <a:rPr lang="id-ID" altLang="ko-KR" sz="2000" b="1" dirty="0" smtClean="0">
                <a:solidFill>
                  <a:schemeClr val="bg1"/>
                </a:solidFill>
                <a:cs typeface="Arial" pitchFamily="34" charset="0"/>
              </a:rPr>
              <a:t>Sesudah Reformasi</a:t>
            </a:r>
            <a:endParaRPr lang="ko-KR" altLang="en-US" sz="2000" b="1" dirty="0">
              <a:solidFill>
                <a:schemeClr val="bg1"/>
              </a:solidFill>
              <a:cs typeface="Arial" pitchFamily="34" charset="0"/>
            </a:endParaRPr>
          </a:p>
        </p:txBody>
      </p:sp>
      <p:sp>
        <p:nvSpPr>
          <p:cNvPr id="11" name="TextBox 10">
            <a:extLst>
              <a:ext uri="{FF2B5EF4-FFF2-40B4-BE49-F238E27FC236}">
                <a16:creationId xmlns:a16="http://schemas.microsoft.com/office/drawing/2014/main" xmlns="" id="{A52DAB1C-7774-4DCA-A996-520BE9BDBFD3}"/>
              </a:ext>
            </a:extLst>
          </p:cNvPr>
          <p:cNvSpPr txBox="1"/>
          <p:nvPr/>
        </p:nvSpPr>
        <p:spPr>
          <a:xfrm>
            <a:off x="2298650" y="3821374"/>
            <a:ext cx="584052" cy="523220"/>
          </a:xfrm>
          <a:prstGeom prst="rect">
            <a:avLst/>
          </a:prstGeom>
          <a:noFill/>
        </p:spPr>
        <p:txBody>
          <a:bodyPr wrap="square" rtlCol="0" anchor="ctr">
            <a:spAutoFit/>
          </a:bodyPr>
          <a:lstStyle/>
          <a:p>
            <a:pPr algn="r"/>
            <a:r>
              <a:rPr lang="en-US" altLang="ko-KR" sz="2800" b="1" dirty="0" smtClean="0">
                <a:solidFill>
                  <a:schemeClr val="bg1"/>
                </a:solidFill>
                <a:cs typeface="Arial" pitchFamily="34" charset="0"/>
              </a:rPr>
              <a:t>0</a:t>
            </a:r>
            <a:r>
              <a:rPr lang="id-ID" altLang="ko-KR" sz="2800" b="1" dirty="0" smtClean="0">
                <a:solidFill>
                  <a:schemeClr val="bg1"/>
                </a:solidFill>
                <a:cs typeface="Arial" pitchFamily="34" charset="0"/>
              </a:rPr>
              <a:t>5</a:t>
            </a:r>
            <a:endParaRPr lang="ko-KR" altLang="en-US" sz="2800" b="1" dirty="0">
              <a:solidFill>
                <a:schemeClr val="bg1"/>
              </a:solidFill>
              <a:cs typeface="Arial" pitchFamily="34" charset="0"/>
            </a:endParaRPr>
          </a:p>
        </p:txBody>
      </p:sp>
      <p:sp>
        <p:nvSpPr>
          <p:cNvPr id="2" name="TextBox 1"/>
          <p:cNvSpPr txBox="1"/>
          <p:nvPr/>
        </p:nvSpPr>
        <p:spPr>
          <a:xfrm>
            <a:off x="2095541" y="4512771"/>
            <a:ext cx="5840355" cy="2246769"/>
          </a:xfrm>
          <a:prstGeom prst="rect">
            <a:avLst/>
          </a:prstGeom>
          <a:noFill/>
        </p:spPr>
        <p:txBody>
          <a:bodyPr wrap="square" rtlCol="0">
            <a:spAutoFit/>
          </a:bodyPr>
          <a:lstStyle/>
          <a:p>
            <a:r>
              <a:rPr lang="id-ID" sz="1400" dirty="0">
                <a:solidFill>
                  <a:schemeClr val="bg1"/>
                </a:solidFill>
              </a:rPr>
              <a:t>Perubahan akan otonomi daerah  terlihat jelas dari petimbangan  UU No.22 Tahun 1999 yang menyebutkan bahwa UU Nomor 5 Tahun 1974 tentang Pokok-pokok Pemerintahan Di Daerah tidak sesuai lagi dengan prinsip penyelenggaraan Otonomi Daerah dan perkembangan keadaan, sehingga perlu diganti. </a:t>
            </a:r>
            <a:r>
              <a:rPr lang="id-ID" sz="1400" dirty="0" smtClean="0">
                <a:solidFill>
                  <a:schemeClr val="bg1"/>
                </a:solidFill>
              </a:rPr>
              <a:t>Mengenai </a:t>
            </a:r>
            <a:r>
              <a:rPr lang="id-ID" sz="1400" dirty="0">
                <a:solidFill>
                  <a:schemeClr val="bg1"/>
                </a:solidFill>
              </a:rPr>
              <a:t>ketidak sesuaian dari UU No.5 Tahun 1974 itu dengan prinsip-prinsip penyelenggaraan otonomi daerah diuraikan atau tergambar secara panjang lebar dalam penjelasan UU No.22/1999.Apabila dicermati UU No.22/1999 terdapat banyak perbedaan yang sangat prinsip serta sekaligus sebagai perbedaan yang fundamental dibanding dengan UU No.5/1975.</a:t>
            </a:r>
          </a:p>
        </p:txBody>
      </p:sp>
    </p:spTree>
    <p:extLst>
      <p:ext uri="{BB962C8B-B14F-4D97-AF65-F5344CB8AC3E}">
        <p14:creationId xmlns:p14="http://schemas.microsoft.com/office/powerpoint/2010/main" val="419780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p:txBody>
          <a:bodyPr>
            <a:noAutofit/>
          </a:bodyPr>
          <a:lstStyle/>
          <a:p>
            <a:r>
              <a:rPr kumimoji="1" lang="id-ID" altLang="ja-JP" sz="4400" dirty="0" smtClean="0">
                <a:solidFill>
                  <a:schemeClr val="bg1"/>
                </a:solidFill>
                <a:latin typeface="Route 159 Bold" pitchFamily="50" charset="0"/>
              </a:rPr>
              <a:t>OTONOMI DAERAH</a:t>
            </a:r>
            <a:endParaRPr kumimoji="1" lang="ja-JP" altLang="en-US" sz="4400" dirty="0">
              <a:solidFill>
                <a:schemeClr val="bg1"/>
              </a:solidFill>
              <a:latin typeface="Route 159 Bold" pitchFamily="50" charset="0"/>
            </a:endParaRPr>
          </a:p>
        </p:txBody>
      </p:sp>
      <p:sp>
        <p:nvSpPr>
          <p:cNvPr id="14" name="テキスト プレースホルダー 13"/>
          <p:cNvSpPr>
            <a:spLocks noGrp="1"/>
          </p:cNvSpPr>
          <p:nvPr>
            <p:ph type="body" sz="quarter" idx="14"/>
          </p:nvPr>
        </p:nvSpPr>
        <p:spPr>
          <a:xfrm>
            <a:off x="718935" y="2852936"/>
            <a:ext cx="10998447" cy="3077601"/>
          </a:xfrm>
        </p:spPr>
        <p:txBody>
          <a:bodyPr>
            <a:noAutofit/>
          </a:bodyPr>
          <a:lstStyle/>
          <a:p>
            <a:r>
              <a:rPr lang="id-ID" altLang="ja-JP" sz="1600" dirty="0">
                <a:solidFill>
                  <a:schemeClr val="accent3">
                    <a:lumMod val="75000"/>
                  </a:schemeClr>
                </a:solidFill>
              </a:rPr>
              <a:t>Otonomi Daerah dapat diartikan sebagai kewajiban yang diberikan kepada daerah otonom untuk mengatur dan mengurus sendiri urusan pemerintahan dan kepentingan  masyarakat setempat menurut aspirasi masyarakat untuk meningkatkan daya guna dan hasil guna penyelenggaraan pemerintahan dalam rangka pelayanan terhadap masyarakat dan pelaksanaan pembangunan sesuai dengan peraturan perundang-undangan. Sedangkan yang dimaksud dengan kewajiban adalah kesatuan masyarakat hukum yang mempunyai batas-batas wilayah yang berwenang mengatur dan mengurus urusan pemerintahan dan kepentingan masyarakat setempat menurut prakarsa sendiri berdasarkan aspirasi masyarakat. Pelaksanaan otonomi daerah selain berlandaskan pada acuan hukum, juga sebagai implementasi tuntutan globalisasi yang harus diberdayakan dengan cara memberikan daerah kewenangan yang lebih luas, lebih nyata dan bertanggung jawab, terutama dalam mengatur, memanfaatkan dan menggali sumber-sumber potensi yang ada di daerahnya masing-masing.</a:t>
            </a:r>
            <a:endParaRPr kumimoji="1" lang="ja-JP" altLang="en-US" sz="1600" dirty="0">
              <a:solidFill>
                <a:schemeClr val="accent3">
                  <a:lumMod val="75000"/>
                </a:schemeClr>
              </a:solidFill>
            </a:endParaRPr>
          </a:p>
        </p:txBody>
      </p:sp>
      <p:sp>
        <p:nvSpPr>
          <p:cNvPr id="4" name="TextBox 3"/>
          <p:cNvSpPr txBox="1"/>
          <p:nvPr/>
        </p:nvSpPr>
        <p:spPr>
          <a:xfrm>
            <a:off x="718935" y="2292249"/>
            <a:ext cx="2089579" cy="461665"/>
          </a:xfrm>
          <a:prstGeom prst="rect">
            <a:avLst/>
          </a:prstGeom>
          <a:noFill/>
        </p:spPr>
        <p:txBody>
          <a:bodyPr wrap="square" rtlCol="0">
            <a:spAutoFit/>
          </a:bodyPr>
          <a:lstStyle/>
          <a:p>
            <a:pPr algn="ctr"/>
            <a:r>
              <a:rPr lang="id-ID" sz="2400" b="1" dirty="0" smtClean="0">
                <a:solidFill>
                  <a:srgbClr val="92D050"/>
                </a:solidFill>
              </a:rPr>
              <a:t>Pengertian</a:t>
            </a:r>
            <a:endParaRPr lang="id-ID" sz="2400" b="1" dirty="0">
              <a:solidFill>
                <a:srgbClr val="92D050"/>
              </a:solidFill>
            </a:endParaRPr>
          </a:p>
        </p:txBody>
      </p:sp>
    </p:spTree>
    <p:extLst>
      <p:ext uri="{BB962C8B-B14F-4D97-AF65-F5344CB8AC3E}">
        <p14:creationId xmlns:p14="http://schemas.microsoft.com/office/powerpoint/2010/main" val="38878109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71" name="Group 1170"/>
          <p:cNvGrpSpPr/>
          <p:nvPr/>
        </p:nvGrpSpPr>
        <p:grpSpPr>
          <a:xfrm>
            <a:off x="106594" y="2140139"/>
            <a:ext cx="11978811" cy="2206624"/>
            <a:chOff x="3076618" y="441325"/>
            <a:chExt cx="6032587" cy="1111250"/>
          </a:xfrm>
          <a:solidFill>
            <a:schemeClr val="tx1">
              <a:lumMod val="75000"/>
              <a:lumOff val="25000"/>
            </a:schemeClr>
          </a:solidFill>
        </p:grpSpPr>
        <p:sp>
          <p:nvSpPr>
            <p:cNvPr id="1001" name="Line 35"/>
            <p:cNvSpPr>
              <a:spLocks noChangeShapeType="1"/>
            </p:cNvSpPr>
            <p:nvPr/>
          </p:nvSpPr>
          <p:spPr bwMode="auto">
            <a:xfrm>
              <a:off x="5742069" y="985837"/>
              <a:ext cx="0" cy="0"/>
            </a:xfrm>
            <a:prstGeom prst="line">
              <a:avLst/>
            </a:prstGeom>
            <a:grpFill/>
            <a:ln w="0">
              <a:solidFill>
                <a:schemeClr val="tx1">
                  <a:lumMod val="75000"/>
                  <a:lumOff val="25000"/>
                </a:schemeClr>
              </a:solidFill>
              <a:prstDash val="solid"/>
              <a:round/>
              <a:headEnd/>
              <a:tailEnd/>
            </a:ln>
            <a:extLst/>
          </p:spPr>
          <p:txBody>
            <a:bodyPr vert="horz" wrap="square" lIns="91440" tIns="45720" rIns="91440" bIns="45720" numCol="1" anchor="t" anchorCtr="0" compatLnSpc="1">
              <a:prstTxWarp prst="textNoShape">
                <a:avLst/>
              </a:prstTxWarp>
            </a:bodyPr>
            <a:lstStyle/>
            <a:p>
              <a:endParaRPr lang="id-ID"/>
            </a:p>
          </p:txBody>
        </p:sp>
        <p:sp>
          <p:nvSpPr>
            <p:cNvPr id="1002" name="Line 36"/>
            <p:cNvSpPr>
              <a:spLocks noChangeShapeType="1"/>
            </p:cNvSpPr>
            <p:nvPr/>
          </p:nvSpPr>
          <p:spPr bwMode="auto">
            <a:xfrm>
              <a:off x="5742069" y="985837"/>
              <a:ext cx="0" cy="0"/>
            </a:xfrm>
            <a:prstGeom prst="line">
              <a:avLst/>
            </a:prstGeom>
            <a:grpFill/>
            <a:ln w="0">
              <a:solidFill>
                <a:schemeClr val="tx1">
                  <a:lumMod val="75000"/>
                  <a:lumOff val="25000"/>
                </a:schemeClr>
              </a:solidFill>
              <a:prstDash val="solid"/>
              <a:round/>
              <a:headEnd/>
              <a:tailEnd/>
            </a:ln>
            <a:extLst/>
          </p:spPr>
          <p:txBody>
            <a:bodyPr vert="horz" wrap="square" lIns="91440" tIns="45720" rIns="91440" bIns="45720" numCol="1" anchor="t" anchorCtr="0" compatLnSpc="1">
              <a:prstTxWarp prst="textNoShape">
                <a:avLst/>
              </a:prstTxWarp>
            </a:bodyPr>
            <a:lstStyle/>
            <a:p>
              <a:endParaRPr lang="id-ID"/>
            </a:p>
          </p:txBody>
        </p:sp>
        <p:sp>
          <p:nvSpPr>
            <p:cNvPr id="1003" name="Freeform 37"/>
            <p:cNvSpPr>
              <a:spLocks/>
            </p:cNvSpPr>
            <p:nvPr/>
          </p:nvSpPr>
          <p:spPr bwMode="auto">
            <a:xfrm>
              <a:off x="7156552" y="1017587"/>
              <a:ext cx="28576" cy="511175"/>
            </a:xfrm>
            <a:custGeom>
              <a:avLst/>
              <a:gdLst>
                <a:gd name="T0" fmla="*/ 4 w 18"/>
                <a:gd name="T1" fmla="*/ 0 h 322"/>
                <a:gd name="T2" fmla="*/ 4 w 18"/>
                <a:gd name="T3" fmla="*/ 0 h 322"/>
                <a:gd name="T4" fmla="*/ 5 w 18"/>
                <a:gd name="T5" fmla="*/ 0 h 322"/>
                <a:gd name="T6" fmla="*/ 9 w 18"/>
                <a:gd name="T7" fmla="*/ 38 h 322"/>
                <a:gd name="T8" fmla="*/ 10 w 18"/>
                <a:gd name="T9" fmla="*/ 78 h 322"/>
                <a:gd name="T10" fmla="*/ 10 w 18"/>
                <a:gd name="T11" fmla="*/ 117 h 322"/>
                <a:gd name="T12" fmla="*/ 10 w 18"/>
                <a:gd name="T13" fmla="*/ 155 h 322"/>
                <a:gd name="T14" fmla="*/ 18 w 18"/>
                <a:gd name="T15" fmla="*/ 320 h 322"/>
                <a:gd name="T16" fmla="*/ 17 w 18"/>
                <a:gd name="T17" fmla="*/ 321 h 322"/>
                <a:gd name="T18" fmla="*/ 15 w 18"/>
                <a:gd name="T19" fmla="*/ 322 h 322"/>
                <a:gd name="T20" fmla="*/ 14 w 18"/>
                <a:gd name="T21" fmla="*/ 322 h 322"/>
                <a:gd name="T22" fmla="*/ 13 w 18"/>
                <a:gd name="T23" fmla="*/ 321 h 322"/>
                <a:gd name="T24" fmla="*/ 11 w 18"/>
                <a:gd name="T25" fmla="*/ 320 h 322"/>
                <a:gd name="T26" fmla="*/ 4 w 18"/>
                <a:gd name="T27" fmla="*/ 155 h 322"/>
                <a:gd name="T28" fmla="*/ 2 w 18"/>
                <a:gd name="T29" fmla="*/ 117 h 322"/>
                <a:gd name="T30" fmla="*/ 0 w 18"/>
                <a:gd name="T31" fmla="*/ 78 h 322"/>
                <a:gd name="T32" fmla="*/ 0 w 18"/>
                <a:gd name="T33" fmla="*/ 38 h 322"/>
                <a:gd name="T34" fmla="*/ 2 w 18"/>
                <a:gd name="T35" fmla="*/ 0 h 322"/>
                <a:gd name="T36" fmla="*/ 4 w 18"/>
                <a:gd name="T37"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 h="322">
                  <a:moveTo>
                    <a:pt x="4" y="0"/>
                  </a:moveTo>
                  <a:lnTo>
                    <a:pt x="4" y="0"/>
                  </a:lnTo>
                  <a:lnTo>
                    <a:pt x="5" y="0"/>
                  </a:lnTo>
                  <a:lnTo>
                    <a:pt x="9" y="38"/>
                  </a:lnTo>
                  <a:lnTo>
                    <a:pt x="10" y="78"/>
                  </a:lnTo>
                  <a:lnTo>
                    <a:pt x="10" y="117"/>
                  </a:lnTo>
                  <a:lnTo>
                    <a:pt x="10" y="155"/>
                  </a:lnTo>
                  <a:lnTo>
                    <a:pt x="18" y="320"/>
                  </a:lnTo>
                  <a:lnTo>
                    <a:pt x="17" y="321"/>
                  </a:lnTo>
                  <a:lnTo>
                    <a:pt x="15" y="322"/>
                  </a:lnTo>
                  <a:lnTo>
                    <a:pt x="14" y="322"/>
                  </a:lnTo>
                  <a:lnTo>
                    <a:pt x="13" y="321"/>
                  </a:lnTo>
                  <a:lnTo>
                    <a:pt x="11" y="320"/>
                  </a:lnTo>
                  <a:lnTo>
                    <a:pt x="4" y="155"/>
                  </a:lnTo>
                  <a:lnTo>
                    <a:pt x="2" y="117"/>
                  </a:lnTo>
                  <a:lnTo>
                    <a:pt x="0" y="78"/>
                  </a:lnTo>
                  <a:lnTo>
                    <a:pt x="0" y="38"/>
                  </a:lnTo>
                  <a:lnTo>
                    <a:pt x="2" y="0"/>
                  </a:lnTo>
                  <a:lnTo>
                    <a:pt x="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4" name="Freeform 38"/>
            <p:cNvSpPr>
              <a:spLocks/>
            </p:cNvSpPr>
            <p:nvPr/>
          </p:nvSpPr>
          <p:spPr bwMode="auto">
            <a:xfrm>
              <a:off x="8342432" y="733425"/>
              <a:ext cx="754074" cy="790575"/>
            </a:xfrm>
            <a:custGeom>
              <a:avLst/>
              <a:gdLst>
                <a:gd name="T0" fmla="*/ 236 w 475"/>
                <a:gd name="T1" fmla="*/ 5 h 498"/>
                <a:gd name="T2" fmla="*/ 316 w 475"/>
                <a:gd name="T3" fmla="*/ 7 h 498"/>
                <a:gd name="T4" fmla="*/ 356 w 475"/>
                <a:gd name="T5" fmla="*/ 7 h 498"/>
                <a:gd name="T6" fmla="*/ 359 w 475"/>
                <a:gd name="T7" fmla="*/ 8 h 498"/>
                <a:gd name="T8" fmla="*/ 352 w 475"/>
                <a:gd name="T9" fmla="*/ 71 h 498"/>
                <a:gd name="T10" fmla="*/ 352 w 475"/>
                <a:gd name="T11" fmla="*/ 194 h 498"/>
                <a:gd name="T12" fmla="*/ 355 w 475"/>
                <a:gd name="T13" fmla="*/ 306 h 498"/>
                <a:gd name="T14" fmla="*/ 474 w 475"/>
                <a:gd name="T15" fmla="*/ 301 h 498"/>
                <a:gd name="T16" fmla="*/ 475 w 475"/>
                <a:gd name="T17" fmla="*/ 304 h 498"/>
                <a:gd name="T18" fmla="*/ 473 w 475"/>
                <a:gd name="T19" fmla="*/ 306 h 498"/>
                <a:gd name="T20" fmla="*/ 359 w 475"/>
                <a:gd name="T21" fmla="*/ 495 h 498"/>
                <a:gd name="T22" fmla="*/ 358 w 475"/>
                <a:gd name="T23" fmla="*/ 498 h 498"/>
                <a:gd name="T24" fmla="*/ 354 w 475"/>
                <a:gd name="T25" fmla="*/ 496 h 498"/>
                <a:gd name="T26" fmla="*/ 350 w 475"/>
                <a:gd name="T27" fmla="*/ 310 h 498"/>
                <a:gd name="T28" fmla="*/ 348 w 475"/>
                <a:gd name="T29" fmla="*/ 309 h 498"/>
                <a:gd name="T30" fmla="*/ 350 w 475"/>
                <a:gd name="T31" fmla="*/ 306 h 498"/>
                <a:gd name="T32" fmla="*/ 347 w 475"/>
                <a:gd name="T33" fmla="*/ 199 h 498"/>
                <a:gd name="T34" fmla="*/ 346 w 475"/>
                <a:gd name="T35" fmla="*/ 105 h 498"/>
                <a:gd name="T36" fmla="*/ 355 w 475"/>
                <a:gd name="T37" fmla="*/ 12 h 498"/>
                <a:gd name="T38" fmla="*/ 275 w 475"/>
                <a:gd name="T39" fmla="*/ 15 h 498"/>
                <a:gd name="T40" fmla="*/ 196 w 475"/>
                <a:gd name="T41" fmla="*/ 4 h 498"/>
                <a:gd name="T42" fmla="*/ 211 w 475"/>
                <a:gd name="T43" fmla="*/ 329 h 498"/>
                <a:gd name="T44" fmla="*/ 212 w 475"/>
                <a:gd name="T45" fmla="*/ 492 h 498"/>
                <a:gd name="T46" fmla="*/ 210 w 475"/>
                <a:gd name="T47" fmla="*/ 494 h 498"/>
                <a:gd name="T48" fmla="*/ 208 w 475"/>
                <a:gd name="T49" fmla="*/ 491 h 498"/>
                <a:gd name="T50" fmla="*/ 168 w 475"/>
                <a:gd name="T51" fmla="*/ 306 h 498"/>
                <a:gd name="T52" fmla="*/ 138 w 475"/>
                <a:gd name="T53" fmla="*/ 304 h 498"/>
                <a:gd name="T54" fmla="*/ 144 w 475"/>
                <a:gd name="T55" fmla="*/ 422 h 498"/>
                <a:gd name="T56" fmla="*/ 145 w 475"/>
                <a:gd name="T57" fmla="*/ 495 h 498"/>
                <a:gd name="T58" fmla="*/ 143 w 475"/>
                <a:gd name="T59" fmla="*/ 495 h 498"/>
                <a:gd name="T60" fmla="*/ 142 w 475"/>
                <a:gd name="T61" fmla="*/ 492 h 498"/>
                <a:gd name="T62" fmla="*/ 134 w 475"/>
                <a:gd name="T63" fmla="*/ 351 h 498"/>
                <a:gd name="T64" fmla="*/ 128 w 475"/>
                <a:gd name="T65" fmla="*/ 216 h 498"/>
                <a:gd name="T66" fmla="*/ 58 w 475"/>
                <a:gd name="T67" fmla="*/ 216 h 498"/>
                <a:gd name="T68" fmla="*/ 35 w 475"/>
                <a:gd name="T69" fmla="*/ 213 h 498"/>
                <a:gd name="T70" fmla="*/ 13 w 475"/>
                <a:gd name="T71" fmla="*/ 215 h 498"/>
                <a:gd name="T72" fmla="*/ 5 w 475"/>
                <a:gd name="T73" fmla="*/ 217 h 498"/>
                <a:gd name="T74" fmla="*/ 4 w 475"/>
                <a:gd name="T75" fmla="*/ 217 h 498"/>
                <a:gd name="T76" fmla="*/ 12 w 475"/>
                <a:gd name="T77" fmla="*/ 354 h 498"/>
                <a:gd name="T78" fmla="*/ 9 w 475"/>
                <a:gd name="T79" fmla="*/ 444 h 498"/>
                <a:gd name="T80" fmla="*/ 11 w 475"/>
                <a:gd name="T81" fmla="*/ 490 h 498"/>
                <a:gd name="T82" fmla="*/ 7 w 475"/>
                <a:gd name="T83" fmla="*/ 491 h 498"/>
                <a:gd name="T84" fmla="*/ 5 w 475"/>
                <a:gd name="T85" fmla="*/ 488 h 498"/>
                <a:gd name="T86" fmla="*/ 5 w 475"/>
                <a:gd name="T87" fmla="*/ 398 h 498"/>
                <a:gd name="T88" fmla="*/ 4 w 475"/>
                <a:gd name="T89" fmla="*/ 285 h 498"/>
                <a:gd name="T90" fmla="*/ 0 w 475"/>
                <a:gd name="T91" fmla="*/ 216 h 498"/>
                <a:gd name="T92" fmla="*/ 3 w 475"/>
                <a:gd name="T93" fmla="*/ 215 h 498"/>
                <a:gd name="T94" fmla="*/ 4 w 475"/>
                <a:gd name="T95" fmla="*/ 215 h 498"/>
                <a:gd name="T96" fmla="*/ 24 w 475"/>
                <a:gd name="T97" fmla="*/ 208 h 498"/>
                <a:gd name="T98" fmla="*/ 46 w 475"/>
                <a:gd name="T99" fmla="*/ 210 h 498"/>
                <a:gd name="T100" fmla="*/ 64 w 475"/>
                <a:gd name="T101" fmla="*/ 176 h 498"/>
                <a:gd name="T102" fmla="*/ 64 w 475"/>
                <a:gd name="T103" fmla="*/ 145 h 498"/>
                <a:gd name="T104" fmla="*/ 66 w 475"/>
                <a:gd name="T105" fmla="*/ 145 h 498"/>
                <a:gd name="T106" fmla="*/ 70 w 475"/>
                <a:gd name="T107" fmla="*/ 173 h 498"/>
                <a:gd name="T108" fmla="*/ 128 w 475"/>
                <a:gd name="T109" fmla="*/ 211 h 498"/>
                <a:gd name="T110" fmla="*/ 128 w 475"/>
                <a:gd name="T111" fmla="*/ 210 h 498"/>
                <a:gd name="T112" fmla="*/ 131 w 475"/>
                <a:gd name="T113" fmla="*/ 210 h 498"/>
                <a:gd name="T114" fmla="*/ 135 w 475"/>
                <a:gd name="T115" fmla="*/ 255 h 498"/>
                <a:gd name="T116" fmla="*/ 152 w 475"/>
                <a:gd name="T117" fmla="*/ 300 h 498"/>
                <a:gd name="T118" fmla="*/ 200 w 475"/>
                <a:gd name="T119" fmla="*/ 301 h 498"/>
                <a:gd name="T120" fmla="*/ 193 w 475"/>
                <a:gd name="T121" fmla="*/ 3 h 498"/>
                <a:gd name="T122" fmla="*/ 194 w 475"/>
                <a:gd name="T123" fmla="*/ 1 h 498"/>
                <a:gd name="T124" fmla="*/ 195 w 475"/>
                <a:gd name="T125" fmla="*/ 0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75" h="498">
                  <a:moveTo>
                    <a:pt x="195" y="0"/>
                  </a:moveTo>
                  <a:lnTo>
                    <a:pt x="236" y="5"/>
                  </a:lnTo>
                  <a:lnTo>
                    <a:pt x="275" y="7"/>
                  </a:lnTo>
                  <a:lnTo>
                    <a:pt x="316" y="7"/>
                  </a:lnTo>
                  <a:lnTo>
                    <a:pt x="355" y="7"/>
                  </a:lnTo>
                  <a:lnTo>
                    <a:pt x="356" y="7"/>
                  </a:lnTo>
                  <a:lnTo>
                    <a:pt x="358" y="7"/>
                  </a:lnTo>
                  <a:lnTo>
                    <a:pt x="359" y="8"/>
                  </a:lnTo>
                  <a:lnTo>
                    <a:pt x="359" y="9"/>
                  </a:lnTo>
                  <a:lnTo>
                    <a:pt x="352" y="71"/>
                  </a:lnTo>
                  <a:lnTo>
                    <a:pt x="351" y="132"/>
                  </a:lnTo>
                  <a:lnTo>
                    <a:pt x="352" y="194"/>
                  </a:lnTo>
                  <a:lnTo>
                    <a:pt x="355" y="255"/>
                  </a:lnTo>
                  <a:lnTo>
                    <a:pt x="355" y="306"/>
                  </a:lnTo>
                  <a:lnTo>
                    <a:pt x="473" y="300"/>
                  </a:lnTo>
                  <a:lnTo>
                    <a:pt x="474" y="301"/>
                  </a:lnTo>
                  <a:lnTo>
                    <a:pt x="475" y="303"/>
                  </a:lnTo>
                  <a:lnTo>
                    <a:pt x="475" y="304"/>
                  </a:lnTo>
                  <a:lnTo>
                    <a:pt x="474" y="306"/>
                  </a:lnTo>
                  <a:lnTo>
                    <a:pt x="473" y="306"/>
                  </a:lnTo>
                  <a:lnTo>
                    <a:pt x="355" y="310"/>
                  </a:lnTo>
                  <a:lnTo>
                    <a:pt x="359" y="495"/>
                  </a:lnTo>
                  <a:lnTo>
                    <a:pt x="359" y="496"/>
                  </a:lnTo>
                  <a:lnTo>
                    <a:pt x="358" y="498"/>
                  </a:lnTo>
                  <a:lnTo>
                    <a:pt x="355" y="498"/>
                  </a:lnTo>
                  <a:lnTo>
                    <a:pt x="354" y="496"/>
                  </a:lnTo>
                  <a:lnTo>
                    <a:pt x="354" y="495"/>
                  </a:lnTo>
                  <a:lnTo>
                    <a:pt x="350" y="310"/>
                  </a:lnTo>
                  <a:lnTo>
                    <a:pt x="348" y="310"/>
                  </a:lnTo>
                  <a:lnTo>
                    <a:pt x="348" y="309"/>
                  </a:lnTo>
                  <a:lnTo>
                    <a:pt x="348" y="308"/>
                  </a:lnTo>
                  <a:lnTo>
                    <a:pt x="350" y="306"/>
                  </a:lnTo>
                  <a:lnTo>
                    <a:pt x="348" y="245"/>
                  </a:lnTo>
                  <a:lnTo>
                    <a:pt x="347" y="199"/>
                  </a:lnTo>
                  <a:lnTo>
                    <a:pt x="346" y="152"/>
                  </a:lnTo>
                  <a:lnTo>
                    <a:pt x="346" y="105"/>
                  </a:lnTo>
                  <a:lnTo>
                    <a:pt x="347" y="58"/>
                  </a:lnTo>
                  <a:lnTo>
                    <a:pt x="355" y="12"/>
                  </a:lnTo>
                  <a:lnTo>
                    <a:pt x="316" y="13"/>
                  </a:lnTo>
                  <a:lnTo>
                    <a:pt x="275" y="15"/>
                  </a:lnTo>
                  <a:lnTo>
                    <a:pt x="236" y="12"/>
                  </a:lnTo>
                  <a:lnTo>
                    <a:pt x="196" y="4"/>
                  </a:lnTo>
                  <a:lnTo>
                    <a:pt x="206" y="166"/>
                  </a:lnTo>
                  <a:lnTo>
                    <a:pt x="211" y="329"/>
                  </a:lnTo>
                  <a:lnTo>
                    <a:pt x="214" y="491"/>
                  </a:lnTo>
                  <a:lnTo>
                    <a:pt x="212" y="492"/>
                  </a:lnTo>
                  <a:lnTo>
                    <a:pt x="211" y="494"/>
                  </a:lnTo>
                  <a:lnTo>
                    <a:pt x="210" y="494"/>
                  </a:lnTo>
                  <a:lnTo>
                    <a:pt x="208" y="492"/>
                  </a:lnTo>
                  <a:lnTo>
                    <a:pt x="208" y="491"/>
                  </a:lnTo>
                  <a:lnTo>
                    <a:pt x="200" y="308"/>
                  </a:lnTo>
                  <a:lnTo>
                    <a:pt x="168" y="306"/>
                  </a:lnTo>
                  <a:lnTo>
                    <a:pt x="152" y="305"/>
                  </a:lnTo>
                  <a:lnTo>
                    <a:pt x="138" y="304"/>
                  </a:lnTo>
                  <a:lnTo>
                    <a:pt x="140" y="351"/>
                  </a:lnTo>
                  <a:lnTo>
                    <a:pt x="144" y="422"/>
                  </a:lnTo>
                  <a:lnTo>
                    <a:pt x="145" y="492"/>
                  </a:lnTo>
                  <a:lnTo>
                    <a:pt x="145" y="495"/>
                  </a:lnTo>
                  <a:lnTo>
                    <a:pt x="144" y="495"/>
                  </a:lnTo>
                  <a:lnTo>
                    <a:pt x="143" y="495"/>
                  </a:lnTo>
                  <a:lnTo>
                    <a:pt x="142" y="495"/>
                  </a:lnTo>
                  <a:lnTo>
                    <a:pt x="142" y="492"/>
                  </a:lnTo>
                  <a:lnTo>
                    <a:pt x="136" y="423"/>
                  </a:lnTo>
                  <a:lnTo>
                    <a:pt x="134" y="351"/>
                  </a:lnTo>
                  <a:lnTo>
                    <a:pt x="130" y="284"/>
                  </a:lnTo>
                  <a:lnTo>
                    <a:pt x="128" y="216"/>
                  </a:lnTo>
                  <a:lnTo>
                    <a:pt x="66" y="216"/>
                  </a:lnTo>
                  <a:lnTo>
                    <a:pt x="58" y="216"/>
                  </a:lnTo>
                  <a:lnTo>
                    <a:pt x="47" y="215"/>
                  </a:lnTo>
                  <a:lnTo>
                    <a:pt x="35" y="213"/>
                  </a:lnTo>
                  <a:lnTo>
                    <a:pt x="24" y="213"/>
                  </a:lnTo>
                  <a:lnTo>
                    <a:pt x="13" y="215"/>
                  </a:lnTo>
                  <a:lnTo>
                    <a:pt x="7" y="217"/>
                  </a:lnTo>
                  <a:lnTo>
                    <a:pt x="5" y="217"/>
                  </a:lnTo>
                  <a:lnTo>
                    <a:pt x="4" y="217"/>
                  </a:lnTo>
                  <a:lnTo>
                    <a:pt x="4" y="217"/>
                  </a:lnTo>
                  <a:lnTo>
                    <a:pt x="11" y="285"/>
                  </a:lnTo>
                  <a:lnTo>
                    <a:pt x="12" y="354"/>
                  </a:lnTo>
                  <a:lnTo>
                    <a:pt x="11" y="398"/>
                  </a:lnTo>
                  <a:lnTo>
                    <a:pt x="9" y="444"/>
                  </a:lnTo>
                  <a:lnTo>
                    <a:pt x="11" y="488"/>
                  </a:lnTo>
                  <a:lnTo>
                    <a:pt x="11" y="490"/>
                  </a:lnTo>
                  <a:lnTo>
                    <a:pt x="9" y="491"/>
                  </a:lnTo>
                  <a:lnTo>
                    <a:pt x="7" y="491"/>
                  </a:lnTo>
                  <a:lnTo>
                    <a:pt x="5" y="490"/>
                  </a:lnTo>
                  <a:lnTo>
                    <a:pt x="5" y="488"/>
                  </a:lnTo>
                  <a:lnTo>
                    <a:pt x="3" y="444"/>
                  </a:lnTo>
                  <a:lnTo>
                    <a:pt x="5" y="398"/>
                  </a:lnTo>
                  <a:lnTo>
                    <a:pt x="7" y="354"/>
                  </a:lnTo>
                  <a:lnTo>
                    <a:pt x="4" y="285"/>
                  </a:lnTo>
                  <a:lnTo>
                    <a:pt x="0" y="217"/>
                  </a:lnTo>
                  <a:lnTo>
                    <a:pt x="0" y="216"/>
                  </a:lnTo>
                  <a:lnTo>
                    <a:pt x="1" y="216"/>
                  </a:lnTo>
                  <a:lnTo>
                    <a:pt x="3" y="215"/>
                  </a:lnTo>
                  <a:lnTo>
                    <a:pt x="4" y="216"/>
                  </a:lnTo>
                  <a:lnTo>
                    <a:pt x="4" y="215"/>
                  </a:lnTo>
                  <a:lnTo>
                    <a:pt x="13" y="210"/>
                  </a:lnTo>
                  <a:lnTo>
                    <a:pt x="24" y="208"/>
                  </a:lnTo>
                  <a:lnTo>
                    <a:pt x="35" y="210"/>
                  </a:lnTo>
                  <a:lnTo>
                    <a:pt x="46" y="210"/>
                  </a:lnTo>
                  <a:lnTo>
                    <a:pt x="67" y="210"/>
                  </a:lnTo>
                  <a:lnTo>
                    <a:pt x="64" y="176"/>
                  </a:lnTo>
                  <a:lnTo>
                    <a:pt x="63" y="160"/>
                  </a:lnTo>
                  <a:lnTo>
                    <a:pt x="64" y="145"/>
                  </a:lnTo>
                  <a:lnTo>
                    <a:pt x="64" y="145"/>
                  </a:lnTo>
                  <a:lnTo>
                    <a:pt x="66" y="145"/>
                  </a:lnTo>
                  <a:lnTo>
                    <a:pt x="68" y="159"/>
                  </a:lnTo>
                  <a:lnTo>
                    <a:pt x="70" y="173"/>
                  </a:lnTo>
                  <a:lnTo>
                    <a:pt x="73" y="210"/>
                  </a:lnTo>
                  <a:lnTo>
                    <a:pt x="128" y="211"/>
                  </a:lnTo>
                  <a:lnTo>
                    <a:pt x="128" y="211"/>
                  </a:lnTo>
                  <a:lnTo>
                    <a:pt x="128" y="210"/>
                  </a:lnTo>
                  <a:lnTo>
                    <a:pt x="130" y="208"/>
                  </a:lnTo>
                  <a:lnTo>
                    <a:pt x="131" y="210"/>
                  </a:lnTo>
                  <a:lnTo>
                    <a:pt x="132" y="211"/>
                  </a:lnTo>
                  <a:lnTo>
                    <a:pt x="135" y="255"/>
                  </a:lnTo>
                  <a:lnTo>
                    <a:pt x="138" y="301"/>
                  </a:lnTo>
                  <a:lnTo>
                    <a:pt x="152" y="300"/>
                  </a:lnTo>
                  <a:lnTo>
                    <a:pt x="168" y="300"/>
                  </a:lnTo>
                  <a:lnTo>
                    <a:pt x="200" y="301"/>
                  </a:lnTo>
                  <a:lnTo>
                    <a:pt x="195" y="152"/>
                  </a:lnTo>
                  <a:lnTo>
                    <a:pt x="193" y="3"/>
                  </a:lnTo>
                  <a:lnTo>
                    <a:pt x="194" y="3"/>
                  </a:lnTo>
                  <a:lnTo>
                    <a:pt x="194" y="1"/>
                  </a:lnTo>
                  <a:lnTo>
                    <a:pt x="194" y="0"/>
                  </a:lnTo>
                  <a:lnTo>
                    <a:pt x="19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5" name="Freeform 39"/>
            <p:cNvSpPr>
              <a:spLocks/>
            </p:cNvSpPr>
            <p:nvPr/>
          </p:nvSpPr>
          <p:spPr bwMode="auto">
            <a:xfrm>
              <a:off x="9093330" y="1217612"/>
              <a:ext cx="15875" cy="296863"/>
            </a:xfrm>
            <a:custGeom>
              <a:avLst/>
              <a:gdLst>
                <a:gd name="T0" fmla="*/ 6 w 10"/>
                <a:gd name="T1" fmla="*/ 0 h 187"/>
                <a:gd name="T2" fmla="*/ 6 w 10"/>
                <a:gd name="T3" fmla="*/ 0 h 187"/>
                <a:gd name="T4" fmla="*/ 10 w 10"/>
                <a:gd name="T5" fmla="*/ 62 h 187"/>
                <a:gd name="T6" fmla="*/ 9 w 10"/>
                <a:gd name="T7" fmla="*/ 123 h 187"/>
                <a:gd name="T8" fmla="*/ 8 w 10"/>
                <a:gd name="T9" fmla="*/ 185 h 187"/>
                <a:gd name="T10" fmla="*/ 8 w 10"/>
                <a:gd name="T11" fmla="*/ 186 h 187"/>
                <a:gd name="T12" fmla="*/ 6 w 10"/>
                <a:gd name="T13" fmla="*/ 187 h 187"/>
                <a:gd name="T14" fmla="*/ 4 w 10"/>
                <a:gd name="T15" fmla="*/ 187 h 187"/>
                <a:gd name="T16" fmla="*/ 2 w 10"/>
                <a:gd name="T17" fmla="*/ 186 h 187"/>
                <a:gd name="T18" fmla="*/ 2 w 10"/>
                <a:gd name="T19" fmla="*/ 185 h 187"/>
                <a:gd name="T20" fmla="*/ 1 w 10"/>
                <a:gd name="T21" fmla="*/ 139 h 187"/>
                <a:gd name="T22" fmla="*/ 0 w 10"/>
                <a:gd name="T23" fmla="*/ 92 h 187"/>
                <a:gd name="T24" fmla="*/ 0 w 10"/>
                <a:gd name="T25" fmla="*/ 46 h 187"/>
                <a:gd name="T26" fmla="*/ 4 w 10"/>
                <a:gd name="T27" fmla="*/ 0 h 187"/>
                <a:gd name="T28" fmla="*/ 5 w 10"/>
                <a:gd name="T29" fmla="*/ 0 h 187"/>
                <a:gd name="T30" fmla="*/ 6 w 10"/>
                <a:gd name="T31" fmla="*/ 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187">
                  <a:moveTo>
                    <a:pt x="6" y="0"/>
                  </a:moveTo>
                  <a:lnTo>
                    <a:pt x="6" y="0"/>
                  </a:lnTo>
                  <a:lnTo>
                    <a:pt x="10" y="62"/>
                  </a:lnTo>
                  <a:lnTo>
                    <a:pt x="9" y="123"/>
                  </a:lnTo>
                  <a:lnTo>
                    <a:pt x="8" y="185"/>
                  </a:lnTo>
                  <a:lnTo>
                    <a:pt x="8" y="186"/>
                  </a:lnTo>
                  <a:lnTo>
                    <a:pt x="6" y="187"/>
                  </a:lnTo>
                  <a:lnTo>
                    <a:pt x="4" y="187"/>
                  </a:lnTo>
                  <a:lnTo>
                    <a:pt x="2" y="186"/>
                  </a:lnTo>
                  <a:lnTo>
                    <a:pt x="2" y="185"/>
                  </a:lnTo>
                  <a:lnTo>
                    <a:pt x="1" y="139"/>
                  </a:lnTo>
                  <a:lnTo>
                    <a:pt x="0" y="92"/>
                  </a:lnTo>
                  <a:lnTo>
                    <a:pt x="0" y="46"/>
                  </a:lnTo>
                  <a:lnTo>
                    <a:pt x="4" y="0"/>
                  </a:lnTo>
                  <a:lnTo>
                    <a:pt x="5" y="0"/>
                  </a:lnTo>
                  <a:lnTo>
                    <a:pt x="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6" name="Freeform 40"/>
            <p:cNvSpPr>
              <a:spLocks/>
            </p:cNvSpPr>
            <p:nvPr/>
          </p:nvSpPr>
          <p:spPr bwMode="auto">
            <a:xfrm>
              <a:off x="8932991" y="1252537"/>
              <a:ext cx="130177" cy="12700"/>
            </a:xfrm>
            <a:custGeom>
              <a:avLst/>
              <a:gdLst>
                <a:gd name="T0" fmla="*/ 54 w 82"/>
                <a:gd name="T1" fmla="*/ 0 h 8"/>
                <a:gd name="T2" fmla="*/ 81 w 82"/>
                <a:gd name="T3" fmla="*/ 2 h 8"/>
                <a:gd name="T4" fmla="*/ 82 w 82"/>
                <a:gd name="T5" fmla="*/ 3 h 8"/>
                <a:gd name="T6" fmla="*/ 82 w 82"/>
                <a:gd name="T7" fmla="*/ 4 h 8"/>
                <a:gd name="T8" fmla="*/ 82 w 82"/>
                <a:gd name="T9" fmla="*/ 6 h 8"/>
                <a:gd name="T10" fmla="*/ 81 w 82"/>
                <a:gd name="T11" fmla="*/ 6 h 8"/>
                <a:gd name="T12" fmla="*/ 40 w 82"/>
                <a:gd name="T13" fmla="*/ 7 h 8"/>
                <a:gd name="T14" fmla="*/ 1 w 82"/>
                <a:gd name="T15" fmla="*/ 8 h 8"/>
                <a:gd name="T16" fmla="*/ 0 w 82"/>
                <a:gd name="T17" fmla="*/ 8 h 8"/>
                <a:gd name="T18" fmla="*/ 0 w 82"/>
                <a:gd name="T19" fmla="*/ 7 h 8"/>
                <a:gd name="T20" fmla="*/ 0 w 82"/>
                <a:gd name="T21" fmla="*/ 7 h 8"/>
                <a:gd name="T22" fmla="*/ 1 w 82"/>
                <a:gd name="T23" fmla="*/ 6 h 8"/>
                <a:gd name="T24" fmla="*/ 27 w 82"/>
                <a:gd name="T25" fmla="*/ 3 h 8"/>
                <a:gd name="T26" fmla="*/ 54 w 82"/>
                <a:gd name="T2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8">
                  <a:moveTo>
                    <a:pt x="54" y="0"/>
                  </a:moveTo>
                  <a:lnTo>
                    <a:pt x="81" y="2"/>
                  </a:lnTo>
                  <a:lnTo>
                    <a:pt x="82" y="3"/>
                  </a:lnTo>
                  <a:lnTo>
                    <a:pt x="82" y="4"/>
                  </a:lnTo>
                  <a:lnTo>
                    <a:pt x="82" y="6"/>
                  </a:lnTo>
                  <a:lnTo>
                    <a:pt x="81" y="6"/>
                  </a:lnTo>
                  <a:lnTo>
                    <a:pt x="40" y="7"/>
                  </a:lnTo>
                  <a:lnTo>
                    <a:pt x="1" y="8"/>
                  </a:lnTo>
                  <a:lnTo>
                    <a:pt x="0" y="8"/>
                  </a:lnTo>
                  <a:lnTo>
                    <a:pt x="0" y="7"/>
                  </a:lnTo>
                  <a:lnTo>
                    <a:pt x="0" y="7"/>
                  </a:lnTo>
                  <a:lnTo>
                    <a:pt x="1" y="6"/>
                  </a:lnTo>
                  <a:lnTo>
                    <a:pt x="27" y="3"/>
                  </a:lnTo>
                  <a:lnTo>
                    <a:pt x="5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7" name="Freeform 41"/>
            <p:cNvSpPr>
              <a:spLocks/>
            </p:cNvSpPr>
            <p:nvPr/>
          </p:nvSpPr>
          <p:spPr bwMode="auto">
            <a:xfrm>
              <a:off x="8921877" y="1277937"/>
              <a:ext cx="147640" cy="17463"/>
            </a:xfrm>
            <a:custGeom>
              <a:avLst/>
              <a:gdLst>
                <a:gd name="T0" fmla="*/ 91 w 93"/>
                <a:gd name="T1" fmla="*/ 0 h 11"/>
                <a:gd name="T2" fmla="*/ 93 w 93"/>
                <a:gd name="T3" fmla="*/ 0 h 11"/>
                <a:gd name="T4" fmla="*/ 93 w 93"/>
                <a:gd name="T5" fmla="*/ 1 h 11"/>
                <a:gd name="T6" fmla="*/ 93 w 93"/>
                <a:gd name="T7" fmla="*/ 3 h 11"/>
                <a:gd name="T8" fmla="*/ 92 w 93"/>
                <a:gd name="T9" fmla="*/ 4 h 11"/>
                <a:gd name="T10" fmla="*/ 91 w 93"/>
                <a:gd name="T11" fmla="*/ 4 h 11"/>
                <a:gd name="T12" fmla="*/ 2 w 93"/>
                <a:gd name="T13" fmla="*/ 11 h 11"/>
                <a:gd name="T14" fmla="*/ 0 w 93"/>
                <a:gd name="T15" fmla="*/ 11 h 11"/>
                <a:gd name="T16" fmla="*/ 0 w 93"/>
                <a:gd name="T17" fmla="*/ 9 h 11"/>
                <a:gd name="T18" fmla="*/ 2 w 93"/>
                <a:gd name="T19" fmla="*/ 9 h 11"/>
                <a:gd name="T20" fmla="*/ 46 w 93"/>
                <a:gd name="T21" fmla="*/ 3 h 11"/>
                <a:gd name="T22" fmla="*/ 91 w 93"/>
                <a:gd name="T23"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 h="11">
                  <a:moveTo>
                    <a:pt x="91" y="0"/>
                  </a:moveTo>
                  <a:lnTo>
                    <a:pt x="93" y="0"/>
                  </a:lnTo>
                  <a:lnTo>
                    <a:pt x="93" y="1"/>
                  </a:lnTo>
                  <a:lnTo>
                    <a:pt x="93" y="3"/>
                  </a:lnTo>
                  <a:lnTo>
                    <a:pt x="92" y="4"/>
                  </a:lnTo>
                  <a:lnTo>
                    <a:pt x="91" y="4"/>
                  </a:lnTo>
                  <a:lnTo>
                    <a:pt x="2" y="11"/>
                  </a:lnTo>
                  <a:lnTo>
                    <a:pt x="0" y="11"/>
                  </a:lnTo>
                  <a:lnTo>
                    <a:pt x="0" y="9"/>
                  </a:lnTo>
                  <a:lnTo>
                    <a:pt x="2" y="9"/>
                  </a:lnTo>
                  <a:lnTo>
                    <a:pt x="46" y="3"/>
                  </a:lnTo>
                  <a:lnTo>
                    <a:pt x="9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8" name="Freeform 42"/>
            <p:cNvSpPr>
              <a:spLocks/>
            </p:cNvSpPr>
            <p:nvPr/>
          </p:nvSpPr>
          <p:spPr bwMode="auto">
            <a:xfrm>
              <a:off x="8937753" y="1295399"/>
              <a:ext cx="125415" cy="17463"/>
            </a:xfrm>
            <a:custGeom>
              <a:avLst/>
              <a:gdLst>
                <a:gd name="T0" fmla="*/ 78 w 79"/>
                <a:gd name="T1" fmla="*/ 0 h 11"/>
                <a:gd name="T2" fmla="*/ 78 w 79"/>
                <a:gd name="T3" fmla="*/ 1 h 11"/>
                <a:gd name="T4" fmla="*/ 79 w 79"/>
                <a:gd name="T5" fmla="*/ 1 h 11"/>
                <a:gd name="T6" fmla="*/ 79 w 79"/>
                <a:gd name="T7" fmla="*/ 2 h 11"/>
                <a:gd name="T8" fmla="*/ 78 w 79"/>
                <a:gd name="T9" fmla="*/ 3 h 11"/>
                <a:gd name="T10" fmla="*/ 52 w 79"/>
                <a:gd name="T11" fmla="*/ 7 h 11"/>
                <a:gd name="T12" fmla="*/ 26 w 79"/>
                <a:gd name="T13" fmla="*/ 10 h 11"/>
                <a:gd name="T14" fmla="*/ 1 w 79"/>
                <a:gd name="T15" fmla="*/ 11 h 11"/>
                <a:gd name="T16" fmla="*/ 0 w 79"/>
                <a:gd name="T17" fmla="*/ 11 h 11"/>
                <a:gd name="T18" fmla="*/ 0 w 79"/>
                <a:gd name="T19" fmla="*/ 10 h 11"/>
                <a:gd name="T20" fmla="*/ 1 w 79"/>
                <a:gd name="T21" fmla="*/ 10 h 11"/>
                <a:gd name="T22" fmla="*/ 39 w 79"/>
                <a:gd name="T23" fmla="*/ 5 h 11"/>
                <a:gd name="T24" fmla="*/ 78 w 79"/>
                <a:gd name="T25"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 h="11">
                  <a:moveTo>
                    <a:pt x="78" y="0"/>
                  </a:moveTo>
                  <a:lnTo>
                    <a:pt x="78" y="1"/>
                  </a:lnTo>
                  <a:lnTo>
                    <a:pt x="79" y="1"/>
                  </a:lnTo>
                  <a:lnTo>
                    <a:pt x="79" y="2"/>
                  </a:lnTo>
                  <a:lnTo>
                    <a:pt x="78" y="3"/>
                  </a:lnTo>
                  <a:lnTo>
                    <a:pt x="52" y="7"/>
                  </a:lnTo>
                  <a:lnTo>
                    <a:pt x="26" y="10"/>
                  </a:lnTo>
                  <a:lnTo>
                    <a:pt x="1" y="11"/>
                  </a:lnTo>
                  <a:lnTo>
                    <a:pt x="0" y="11"/>
                  </a:lnTo>
                  <a:lnTo>
                    <a:pt x="0" y="10"/>
                  </a:lnTo>
                  <a:lnTo>
                    <a:pt x="1" y="10"/>
                  </a:lnTo>
                  <a:lnTo>
                    <a:pt x="39" y="5"/>
                  </a:lnTo>
                  <a:lnTo>
                    <a:pt x="7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9" name="Freeform 43"/>
            <p:cNvSpPr>
              <a:spLocks/>
            </p:cNvSpPr>
            <p:nvPr/>
          </p:nvSpPr>
          <p:spPr bwMode="auto">
            <a:xfrm>
              <a:off x="8937753" y="1323974"/>
              <a:ext cx="125415" cy="12700"/>
            </a:xfrm>
            <a:custGeom>
              <a:avLst/>
              <a:gdLst>
                <a:gd name="T0" fmla="*/ 1 w 79"/>
                <a:gd name="T1" fmla="*/ 0 h 8"/>
                <a:gd name="T2" fmla="*/ 26 w 79"/>
                <a:gd name="T3" fmla="*/ 3 h 8"/>
                <a:gd name="T4" fmla="*/ 52 w 79"/>
                <a:gd name="T5" fmla="*/ 1 h 8"/>
                <a:gd name="T6" fmla="*/ 78 w 79"/>
                <a:gd name="T7" fmla="*/ 0 h 8"/>
                <a:gd name="T8" fmla="*/ 79 w 79"/>
                <a:gd name="T9" fmla="*/ 1 h 8"/>
                <a:gd name="T10" fmla="*/ 79 w 79"/>
                <a:gd name="T11" fmla="*/ 3 h 8"/>
                <a:gd name="T12" fmla="*/ 79 w 79"/>
                <a:gd name="T13" fmla="*/ 4 h 8"/>
                <a:gd name="T14" fmla="*/ 78 w 79"/>
                <a:gd name="T15" fmla="*/ 4 h 8"/>
                <a:gd name="T16" fmla="*/ 58 w 79"/>
                <a:gd name="T17" fmla="*/ 6 h 8"/>
                <a:gd name="T18" fmla="*/ 39 w 79"/>
                <a:gd name="T19" fmla="*/ 8 h 8"/>
                <a:gd name="T20" fmla="*/ 18 w 79"/>
                <a:gd name="T21" fmla="*/ 6 h 8"/>
                <a:gd name="T22" fmla="*/ 0 w 79"/>
                <a:gd name="T23" fmla="*/ 1 h 8"/>
                <a:gd name="T24" fmla="*/ 0 w 79"/>
                <a:gd name="T25" fmla="*/ 1 h 8"/>
                <a:gd name="T26" fmla="*/ 0 w 79"/>
                <a:gd name="T27" fmla="*/ 0 h 8"/>
                <a:gd name="T28" fmla="*/ 0 w 79"/>
                <a:gd name="T29" fmla="*/ 0 h 8"/>
                <a:gd name="T30" fmla="*/ 1 w 79"/>
                <a:gd name="T3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9" h="8">
                  <a:moveTo>
                    <a:pt x="1" y="0"/>
                  </a:moveTo>
                  <a:lnTo>
                    <a:pt x="26" y="3"/>
                  </a:lnTo>
                  <a:lnTo>
                    <a:pt x="52" y="1"/>
                  </a:lnTo>
                  <a:lnTo>
                    <a:pt x="78" y="0"/>
                  </a:lnTo>
                  <a:lnTo>
                    <a:pt x="79" y="1"/>
                  </a:lnTo>
                  <a:lnTo>
                    <a:pt x="79" y="3"/>
                  </a:lnTo>
                  <a:lnTo>
                    <a:pt x="79" y="4"/>
                  </a:lnTo>
                  <a:lnTo>
                    <a:pt x="78" y="4"/>
                  </a:lnTo>
                  <a:lnTo>
                    <a:pt x="58" y="6"/>
                  </a:lnTo>
                  <a:lnTo>
                    <a:pt x="39" y="8"/>
                  </a:lnTo>
                  <a:lnTo>
                    <a:pt x="18" y="6"/>
                  </a:lnTo>
                  <a:lnTo>
                    <a:pt x="0" y="1"/>
                  </a:lnTo>
                  <a:lnTo>
                    <a:pt x="0" y="1"/>
                  </a:lnTo>
                  <a:lnTo>
                    <a:pt x="0" y="0"/>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0" name="Freeform 44"/>
            <p:cNvSpPr>
              <a:spLocks/>
            </p:cNvSpPr>
            <p:nvPr/>
          </p:nvSpPr>
          <p:spPr bwMode="auto">
            <a:xfrm>
              <a:off x="8945691" y="1357312"/>
              <a:ext cx="120652" cy="12700"/>
            </a:xfrm>
            <a:custGeom>
              <a:avLst/>
              <a:gdLst>
                <a:gd name="T0" fmla="*/ 50 w 76"/>
                <a:gd name="T1" fmla="*/ 0 h 8"/>
                <a:gd name="T2" fmla="*/ 74 w 76"/>
                <a:gd name="T3" fmla="*/ 1 h 8"/>
                <a:gd name="T4" fmla="*/ 76 w 76"/>
                <a:gd name="T5" fmla="*/ 1 h 8"/>
                <a:gd name="T6" fmla="*/ 76 w 76"/>
                <a:gd name="T7" fmla="*/ 2 h 8"/>
                <a:gd name="T8" fmla="*/ 76 w 76"/>
                <a:gd name="T9" fmla="*/ 4 h 8"/>
                <a:gd name="T10" fmla="*/ 74 w 76"/>
                <a:gd name="T11" fmla="*/ 4 h 8"/>
                <a:gd name="T12" fmla="*/ 38 w 76"/>
                <a:gd name="T13" fmla="*/ 6 h 8"/>
                <a:gd name="T14" fmla="*/ 1 w 76"/>
                <a:gd name="T15" fmla="*/ 8 h 8"/>
                <a:gd name="T16" fmla="*/ 0 w 76"/>
                <a:gd name="T17" fmla="*/ 8 h 8"/>
                <a:gd name="T18" fmla="*/ 0 w 76"/>
                <a:gd name="T19" fmla="*/ 6 h 8"/>
                <a:gd name="T20" fmla="*/ 0 w 76"/>
                <a:gd name="T21" fmla="*/ 5 h 8"/>
                <a:gd name="T22" fmla="*/ 0 w 76"/>
                <a:gd name="T23" fmla="*/ 5 h 8"/>
                <a:gd name="T24" fmla="*/ 25 w 76"/>
                <a:gd name="T25" fmla="*/ 1 h 8"/>
                <a:gd name="T26" fmla="*/ 50 w 76"/>
                <a:gd name="T2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6" h="8">
                  <a:moveTo>
                    <a:pt x="50" y="0"/>
                  </a:moveTo>
                  <a:lnTo>
                    <a:pt x="74" y="1"/>
                  </a:lnTo>
                  <a:lnTo>
                    <a:pt x="76" y="1"/>
                  </a:lnTo>
                  <a:lnTo>
                    <a:pt x="76" y="2"/>
                  </a:lnTo>
                  <a:lnTo>
                    <a:pt x="76" y="4"/>
                  </a:lnTo>
                  <a:lnTo>
                    <a:pt x="74" y="4"/>
                  </a:lnTo>
                  <a:lnTo>
                    <a:pt x="38" y="6"/>
                  </a:lnTo>
                  <a:lnTo>
                    <a:pt x="1" y="8"/>
                  </a:lnTo>
                  <a:lnTo>
                    <a:pt x="0" y="8"/>
                  </a:lnTo>
                  <a:lnTo>
                    <a:pt x="0" y="6"/>
                  </a:lnTo>
                  <a:lnTo>
                    <a:pt x="0" y="5"/>
                  </a:lnTo>
                  <a:lnTo>
                    <a:pt x="0" y="5"/>
                  </a:lnTo>
                  <a:lnTo>
                    <a:pt x="25" y="1"/>
                  </a:lnTo>
                  <a:lnTo>
                    <a:pt x="5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1" name="Freeform 45"/>
            <p:cNvSpPr>
              <a:spLocks/>
            </p:cNvSpPr>
            <p:nvPr/>
          </p:nvSpPr>
          <p:spPr bwMode="auto">
            <a:xfrm>
              <a:off x="8932991" y="1387474"/>
              <a:ext cx="133352" cy="12700"/>
            </a:xfrm>
            <a:custGeom>
              <a:avLst/>
              <a:gdLst>
                <a:gd name="T0" fmla="*/ 82 w 84"/>
                <a:gd name="T1" fmla="*/ 0 h 8"/>
                <a:gd name="T2" fmla="*/ 84 w 84"/>
                <a:gd name="T3" fmla="*/ 0 h 8"/>
                <a:gd name="T4" fmla="*/ 84 w 84"/>
                <a:gd name="T5" fmla="*/ 2 h 8"/>
                <a:gd name="T6" fmla="*/ 84 w 84"/>
                <a:gd name="T7" fmla="*/ 3 h 8"/>
                <a:gd name="T8" fmla="*/ 82 w 84"/>
                <a:gd name="T9" fmla="*/ 3 h 8"/>
                <a:gd name="T10" fmla="*/ 42 w 84"/>
                <a:gd name="T11" fmla="*/ 6 h 8"/>
                <a:gd name="T12" fmla="*/ 1 w 84"/>
                <a:gd name="T13" fmla="*/ 8 h 8"/>
                <a:gd name="T14" fmla="*/ 0 w 84"/>
                <a:gd name="T15" fmla="*/ 8 h 8"/>
                <a:gd name="T16" fmla="*/ 0 w 84"/>
                <a:gd name="T17" fmla="*/ 7 h 8"/>
                <a:gd name="T18" fmla="*/ 0 w 84"/>
                <a:gd name="T19" fmla="*/ 6 h 8"/>
                <a:gd name="T20" fmla="*/ 1 w 84"/>
                <a:gd name="T21" fmla="*/ 6 h 8"/>
                <a:gd name="T22" fmla="*/ 42 w 84"/>
                <a:gd name="T23" fmla="*/ 2 h 8"/>
                <a:gd name="T24" fmla="*/ 82 w 84"/>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 h="8">
                  <a:moveTo>
                    <a:pt x="82" y="0"/>
                  </a:moveTo>
                  <a:lnTo>
                    <a:pt x="84" y="0"/>
                  </a:lnTo>
                  <a:lnTo>
                    <a:pt x="84" y="2"/>
                  </a:lnTo>
                  <a:lnTo>
                    <a:pt x="84" y="3"/>
                  </a:lnTo>
                  <a:lnTo>
                    <a:pt x="82" y="3"/>
                  </a:lnTo>
                  <a:lnTo>
                    <a:pt x="42" y="6"/>
                  </a:lnTo>
                  <a:lnTo>
                    <a:pt x="1" y="8"/>
                  </a:lnTo>
                  <a:lnTo>
                    <a:pt x="0" y="8"/>
                  </a:lnTo>
                  <a:lnTo>
                    <a:pt x="0" y="7"/>
                  </a:lnTo>
                  <a:lnTo>
                    <a:pt x="0" y="6"/>
                  </a:lnTo>
                  <a:lnTo>
                    <a:pt x="1" y="6"/>
                  </a:lnTo>
                  <a:lnTo>
                    <a:pt x="42" y="2"/>
                  </a:lnTo>
                  <a:lnTo>
                    <a:pt x="8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2" name="Freeform 46"/>
            <p:cNvSpPr>
              <a:spLocks/>
            </p:cNvSpPr>
            <p:nvPr/>
          </p:nvSpPr>
          <p:spPr bwMode="auto">
            <a:xfrm>
              <a:off x="8939341" y="1425574"/>
              <a:ext cx="128590" cy="11113"/>
            </a:xfrm>
            <a:custGeom>
              <a:avLst/>
              <a:gdLst>
                <a:gd name="T0" fmla="*/ 1 w 81"/>
                <a:gd name="T1" fmla="*/ 0 h 7"/>
                <a:gd name="T2" fmla="*/ 40 w 81"/>
                <a:gd name="T3" fmla="*/ 1 h 7"/>
                <a:gd name="T4" fmla="*/ 80 w 81"/>
                <a:gd name="T5" fmla="*/ 1 h 7"/>
                <a:gd name="T6" fmla="*/ 81 w 81"/>
                <a:gd name="T7" fmla="*/ 1 h 7"/>
                <a:gd name="T8" fmla="*/ 81 w 81"/>
                <a:gd name="T9" fmla="*/ 3 h 7"/>
                <a:gd name="T10" fmla="*/ 81 w 81"/>
                <a:gd name="T11" fmla="*/ 4 h 7"/>
                <a:gd name="T12" fmla="*/ 55 w 81"/>
                <a:gd name="T13" fmla="*/ 7 h 7"/>
                <a:gd name="T14" fmla="*/ 27 w 81"/>
                <a:gd name="T15" fmla="*/ 5 h 7"/>
                <a:gd name="T16" fmla="*/ 1 w 81"/>
                <a:gd name="T17" fmla="*/ 3 h 7"/>
                <a:gd name="T18" fmla="*/ 0 w 81"/>
                <a:gd name="T19" fmla="*/ 1 h 7"/>
                <a:gd name="T20" fmla="*/ 0 w 81"/>
                <a:gd name="T21" fmla="*/ 1 h 7"/>
                <a:gd name="T22" fmla="*/ 1 w 81"/>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 h="7">
                  <a:moveTo>
                    <a:pt x="1" y="0"/>
                  </a:moveTo>
                  <a:lnTo>
                    <a:pt x="40" y="1"/>
                  </a:lnTo>
                  <a:lnTo>
                    <a:pt x="80" y="1"/>
                  </a:lnTo>
                  <a:lnTo>
                    <a:pt x="81" y="1"/>
                  </a:lnTo>
                  <a:lnTo>
                    <a:pt x="81" y="3"/>
                  </a:lnTo>
                  <a:lnTo>
                    <a:pt x="81" y="4"/>
                  </a:lnTo>
                  <a:lnTo>
                    <a:pt x="55" y="7"/>
                  </a:lnTo>
                  <a:lnTo>
                    <a:pt x="27" y="5"/>
                  </a:lnTo>
                  <a:lnTo>
                    <a:pt x="1" y="3"/>
                  </a:lnTo>
                  <a:lnTo>
                    <a:pt x="0" y="1"/>
                  </a:lnTo>
                  <a:lnTo>
                    <a:pt x="0"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3" name="Freeform 47"/>
            <p:cNvSpPr>
              <a:spLocks/>
            </p:cNvSpPr>
            <p:nvPr/>
          </p:nvSpPr>
          <p:spPr bwMode="auto">
            <a:xfrm>
              <a:off x="8945691" y="1458912"/>
              <a:ext cx="123827" cy="6350"/>
            </a:xfrm>
            <a:custGeom>
              <a:avLst/>
              <a:gdLst>
                <a:gd name="T0" fmla="*/ 39 w 78"/>
                <a:gd name="T1" fmla="*/ 0 h 4"/>
                <a:gd name="T2" fmla="*/ 76 w 78"/>
                <a:gd name="T3" fmla="*/ 0 h 4"/>
                <a:gd name="T4" fmla="*/ 78 w 78"/>
                <a:gd name="T5" fmla="*/ 0 h 4"/>
                <a:gd name="T6" fmla="*/ 78 w 78"/>
                <a:gd name="T7" fmla="*/ 1 h 4"/>
                <a:gd name="T8" fmla="*/ 78 w 78"/>
                <a:gd name="T9" fmla="*/ 3 h 4"/>
                <a:gd name="T10" fmla="*/ 76 w 78"/>
                <a:gd name="T11" fmla="*/ 4 h 4"/>
                <a:gd name="T12" fmla="*/ 1 w 78"/>
                <a:gd name="T13" fmla="*/ 4 h 4"/>
                <a:gd name="T14" fmla="*/ 0 w 78"/>
                <a:gd name="T15" fmla="*/ 4 h 4"/>
                <a:gd name="T16" fmla="*/ 0 w 78"/>
                <a:gd name="T17" fmla="*/ 3 h 4"/>
                <a:gd name="T18" fmla="*/ 1 w 78"/>
                <a:gd name="T19" fmla="*/ 1 h 4"/>
                <a:gd name="T20" fmla="*/ 39 w 78"/>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4">
                  <a:moveTo>
                    <a:pt x="39" y="0"/>
                  </a:moveTo>
                  <a:lnTo>
                    <a:pt x="76" y="0"/>
                  </a:lnTo>
                  <a:lnTo>
                    <a:pt x="78" y="0"/>
                  </a:lnTo>
                  <a:lnTo>
                    <a:pt x="78" y="1"/>
                  </a:lnTo>
                  <a:lnTo>
                    <a:pt x="78" y="3"/>
                  </a:lnTo>
                  <a:lnTo>
                    <a:pt x="76" y="4"/>
                  </a:lnTo>
                  <a:lnTo>
                    <a:pt x="1" y="4"/>
                  </a:lnTo>
                  <a:lnTo>
                    <a:pt x="0" y="4"/>
                  </a:lnTo>
                  <a:lnTo>
                    <a:pt x="0" y="3"/>
                  </a:lnTo>
                  <a:lnTo>
                    <a:pt x="1" y="1"/>
                  </a:lnTo>
                  <a:lnTo>
                    <a:pt x="3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4" name="Freeform 48"/>
            <p:cNvSpPr>
              <a:spLocks/>
            </p:cNvSpPr>
            <p:nvPr/>
          </p:nvSpPr>
          <p:spPr bwMode="auto">
            <a:xfrm>
              <a:off x="8939340" y="1474787"/>
              <a:ext cx="136527" cy="12700"/>
            </a:xfrm>
            <a:custGeom>
              <a:avLst/>
              <a:gdLst>
                <a:gd name="T0" fmla="*/ 84 w 86"/>
                <a:gd name="T1" fmla="*/ 0 h 8"/>
                <a:gd name="T2" fmla="*/ 85 w 86"/>
                <a:gd name="T3" fmla="*/ 0 h 8"/>
                <a:gd name="T4" fmla="*/ 86 w 86"/>
                <a:gd name="T5" fmla="*/ 2 h 8"/>
                <a:gd name="T6" fmla="*/ 85 w 86"/>
                <a:gd name="T7" fmla="*/ 3 h 8"/>
                <a:gd name="T8" fmla="*/ 85 w 86"/>
                <a:gd name="T9" fmla="*/ 4 h 8"/>
                <a:gd name="T10" fmla="*/ 43 w 86"/>
                <a:gd name="T11" fmla="*/ 8 h 8"/>
                <a:gd name="T12" fmla="*/ 1 w 86"/>
                <a:gd name="T13" fmla="*/ 6 h 8"/>
                <a:gd name="T14" fmla="*/ 0 w 86"/>
                <a:gd name="T15" fmla="*/ 6 h 8"/>
                <a:gd name="T16" fmla="*/ 0 w 86"/>
                <a:gd name="T17" fmla="*/ 4 h 8"/>
                <a:gd name="T18" fmla="*/ 0 w 86"/>
                <a:gd name="T19" fmla="*/ 4 h 8"/>
                <a:gd name="T20" fmla="*/ 1 w 86"/>
                <a:gd name="T21" fmla="*/ 4 h 8"/>
                <a:gd name="T22" fmla="*/ 43 w 86"/>
                <a:gd name="T23" fmla="*/ 3 h 8"/>
                <a:gd name="T24" fmla="*/ 84 w 86"/>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 h="8">
                  <a:moveTo>
                    <a:pt x="84" y="0"/>
                  </a:moveTo>
                  <a:lnTo>
                    <a:pt x="85" y="0"/>
                  </a:lnTo>
                  <a:lnTo>
                    <a:pt x="86" y="2"/>
                  </a:lnTo>
                  <a:lnTo>
                    <a:pt x="85" y="3"/>
                  </a:lnTo>
                  <a:lnTo>
                    <a:pt x="85" y="4"/>
                  </a:lnTo>
                  <a:lnTo>
                    <a:pt x="43" y="8"/>
                  </a:lnTo>
                  <a:lnTo>
                    <a:pt x="1" y="6"/>
                  </a:lnTo>
                  <a:lnTo>
                    <a:pt x="0" y="6"/>
                  </a:lnTo>
                  <a:lnTo>
                    <a:pt x="0" y="4"/>
                  </a:lnTo>
                  <a:lnTo>
                    <a:pt x="0" y="4"/>
                  </a:lnTo>
                  <a:lnTo>
                    <a:pt x="1" y="4"/>
                  </a:lnTo>
                  <a:lnTo>
                    <a:pt x="43" y="3"/>
                  </a:lnTo>
                  <a:lnTo>
                    <a:pt x="8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5" name="Freeform 49"/>
            <p:cNvSpPr>
              <a:spLocks/>
            </p:cNvSpPr>
            <p:nvPr/>
          </p:nvSpPr>
          <p:spPr bwMode="auto">
            <a:xfrm>
              <a:off x="8686924" y="779462"/>
              <a:ext cx="23813" cy="708025"/>
            </a:xfrm>
            <a:custGeom>
              <a:avLst/>
              <a:gdLst>
                <a:gd name="T0" fmla="*/ 2 w 15"/>
                <a:gd name="T1" fmla="*/ 0 h 446"/>
                <a:gd name="T2" fmla="*/ 2 w 15"/>
                <a:gd name="T3" fmla="*/ 0 h 446"/>
                <a:gd name="T4" fmla="*/ 3 w 15"/>
                <a:gd name="T5" fmla="*/ 1 h 446"/>
                <a:gd name="T6" fmla="*/ 10 w 15"/>
                <a:gd name="T7" fmla="*/ 112 h 446"/>
                <a:gd name="T8" fmla="*/ 14 w 15"/>
                <a:gd name="T9" fmla="*/ 224 h 446"/>
                <a:gd name="T10" fmla="*/ 15 w 15"/>
                <a:gd name="T11" fmla="*/ 297 h 446"/>
                <a:gd name="T12" fmla="*/ 15 w 15"/>
                <a:gd name="T13" fmla="*/ 372 h 446"/>
                <a:gd name="T14" fmla="*/ 12 w 15"/>
                <a:gd name="T15" fmla="*/ 446 h 446"/>
                <a:gd name="T16" fmla="*/ 11 w 15"/>
                <a:gd name="T17" fmla="*/ 446 h 446"/>
                <a:gd name="T18" fmla="*/ 10 w 15"/>
                <a:gd name="T19" fmla="*/ 446 h 446"/>
                <a:gd name="T20" fmla="*/ 10 w 15"/>
                <a:gd name="T21" fmla="*/ 446 h 446"/>
                <a:gd name="T22" fmla="*/ 10 w 15"/>
                <a:gd name="T23" fmla="*/ 335 h 446"/>
                <a:gd name="T24" fmla="*/ 10 w 15"/>
                <a:gd name="T25" fmla="*/ 224 h 446"/>
                <a:gd name="T26" fmla="*/ 6 w 15"/>
                <a:gd name="T27" fmla="*/ 112 h 446"/>
                <a:gd name="T28" fmla="*/ 0 w 15"/>
                <a:gd name="T29" fmla="*/ 1 h 446"/>
                <a:gd name="T30" fmla="*/ 0 w 15"/>
                <a:gd name="T31" fmla="*/ 0 h 446"/>
                <a:gd name="T32" fmla="*/ 2 w 15"/>
                <a:gd name="T33"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 h="446">
                  <a:moveTo>
                    <a:pt x="2" y="0"/>
                  </a:moveTo>
                  <a:lnTo>
                    <a:pt x="2" y="0"/>
                  </a:lnTo>
                  <a:lnTo>
                    <a:pt x="3" y="1"/>
                  </a:lnTo>
                  <a:lnTo>
                    <a:pt x="10" y="112"/>
                  </a:lnTo>
                  <a:lnTo>
                    <a:pt x="14" y="224"/>
                  </a:lnTo>
                  <a:lnTo>
                    <a:pt x="15" y="297"/>
                  </a:lnTo>
                  <a:lnTo>
                    <a:pt x="15" y="372"/>
                  </a:lnTo>
                  <a:lnTo>
                    <a:pt x="12" y="446"/>
                  </a:lnTo>
                  <a:lnTo>
                    <a:pt x="11" y="446"/>
                  </a:lnTo>
                  <a:lnTo>
                    <a:pt x="10" y="446"/>
                  </a:lnTo>
                  <a:lnTo>
                    <a:pt x="10" y="446"/>
                  </a:lnTo>
                  <a:lnTo>
                    <a:pt x="10" y="335"/>
                  </a:lnTo>
                  <a:lnTo>
                    <a:pt x="10" y="224"/>
                  </a:lnTo>
                  <a:lnTo>
                    <a:pt x="6" y="112"/>
                  </a:lnTo>
                  <a:lnTo>
                    <a:pt x="0" y="1"/>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6" name="Freeform 50"/>
            <p:cNvSpPr>
              <a:spLocks/>
            </p:cNvSpPr>
            <p:nvPr/>
          </p:nvSpPr>
          <p:spPr bwMode="auto">
            <a:xfrm>
              <a:off x="8713912" y="784224"/>
              <a:ext cx="23813" cy="727075"/>
            </a:xfrm>
            <a:custGeom>
              <a:avLst/>
              <a:gdLst>
                <a:gd name="T0" fmla="*/ 2 w 15"/>
                <a:gd name="T1" fmla="*/ 0 h 458"/>
                <a:gd name="T2" fmla="*/ 3 w 15"/>
                <a:gd name="T3" fmla="*/ 0 h 458"/>
                <a:gd name="T4" fmla="*/ 3 w 15"/>
                <a:gd name="T5" fmla="*/ 0 h 458"/>
                <a:gd name="T6" fmla="*/ 11 w 15"/>
                <a:gd name="T7" fmla="*/ 227 h 458"/>
                <a:gd name="T8" fmla="*/ 15 w 15"/>
                <a:gd name="T9" fmla="*/ 455 h 458"/>
                <a:gd name="T10" fmla="*/ 14 w 15"/>
                <a:gd name="T11" fmla="*/ 456 h 458"/>
                <a:gd name="T12" fmla="*/ 12 w 15"/>
                <a:gd name="T13" fmla="*/ 458 h 458"/>
                <a:gd name="T14" fmla="*/ 11 w 15"/>
                <a:gd name="T15" fmla="*/ 456 h 458"/>
                <a:gd name="T16" fmla="*/ 11 w 15"/>
                <a:gd name="T17" fmla="*/ 455 h 458"/>
                <a:gd name="T18" fmla="*/ 4 w 15"/>
                <a:gd name="T19" fmla="*/ 227 h 458"/>
                <a:gd name="T20" fmla="*/ 0 w 15"/>
                <a:gd name="T21" fmla="*/ 0 h 458"/>
                <a:gd name="T22" fmla="*/ 2 w 15"/>
                <a:gd name="T23" fmla="*/ 0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 h="458">
                  <a:moveTo>
                    <a:pt x="2" y="0"/>
                  </a:moveTo>
                  <a:lnTo>
                    <a:pt x="3" y="0"/>
                  </a:lnTo>
                  <a:lnTo>
                    <a:pt x="3" y="0"/>
                  </a:lnTo>
                  <a:lnTo>
                    <a:pt x="11" y="227"/>
                  </a:lnTo>
                  <a:lnTo>
                    <a:pt x="15" y="455"/>
                  </a:lnTo>
                  <a:lnTo>
                    <a:pt x="14" y="456"/>
                  </a:lnTo>
                  <a:lnTo>
                    <a:pt x="12" y="458"/>
                  </a:lnTo>
                  <a:lnTo>
                    <a:pt x="11" y="456"/>
                  </a:lnTo>
                  <a:lnTo>
                    <a:pt x="11" y="455"/>
                  </a:lnTo>
                  <a:lnTo>
                    <a:pt x="4" y="227"/>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7" name="Freeform 51"/>
            <p:cNvSpPr>
              <a:spLocks/>
            </p:cNvSpPr>
            <p:nvPr/>
          </p:nvSpPr>
          <p:spPr bwMode="auto">
            <a:xfrm>
              <a:off x="8745663" y="777875"/>
              <a:ext cx="33339" cy="719138"/>
            </a:xfrm>
            <a:custGeom>
              <a:avLst/>
              <a:gdLst>
                <a:gd name="T0" fmla="*/ 0 w 21"/>
                <a:gd name="T1" fmla="*/ 0 h 453"/>
                <a:gd name="T2" fmla="*/ 1 w 21"/>
                <a:gd name="T3" fmla="*/ 0 h 453"/>
                <a:gd name="T4" fmla="*/ 1 w 21"/>
                <a:gd name="T5" fmla="*/ 1 h 453"/>
                <a:gd name="T6" fmla="*/ 13 w 21"/>
                <a:gd name="T7" fmla="*/ 225 h 453"/>
                <a:gd name="T8" fmla="*/ 21 w 21"/>
                <a:gd name="T9" fmla="*/ 450 h 453"/>
                <a:gd name="T10" fmla="*/ 20 w 21"/>
                <a:gd name="T11" fmla="*/ 451 h 453"/>
                <a:gd name="T12" fmla="*/ 18 w 21"/>
                <a:gd name="T13" fmla="*/ 453 h 453"/>
                <a:gd name="T14" fmla="*/ 17 w 21"/>
                <a:gd name="T15" fmla="*/ 451 h 453"/>
                <a:gd name="T16" fmla="*/ 17 w 21"/>
                <a:gd name="T17" fmla="*/ 450 h 453"/>
                <a:gd name="T18" fmla="*/ 7 w 21"/>
                <a:gd name="T19" fmla="*/ 226 h 453"/>
                <a:gd name="T20" fmla="*/ 0 w 21"/>
                <a:gd name="T21" fmla="*/ 1 h 453"/>
                <a:gd name="T22" fmla="*/ 0 w 21"/>
                <a:gd name="T23"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453">
                  <a:moveTo>
                    <a:pt x="0" y="0"/>
                  </a:moveTo>
                  <a:lnTo>
                    <a:pt x="1" y="0"/>
                  </a:lnTo>
                  <a:lnTo>
                    <a:pt x="1" y="1"/>
                  </a:lnTo>
                  <a:lnTo>
                    <a:pt x="13" y="225"/>
                  </a:lnTo>
                  <a:lnTo>
                    <a:pt x="21" y="450"/>
                  </a:lnTo>
                  <a:lnTo>
                    <a:pt x="20" y="451"/>
                  </a:lnTo>
                  <a:lnTo>
                    <a:pt x="18" y="453"/>
                  </a:lnTo>
                  <a:lnTo>
                    <a:pt x="17" y="451"/>
                  </a:lnTo>
                  <a:lnTo>
                    <a:pt x="17" y="450"/>
                  </a:lnTo>
                  <a:lnTo>
                    <a:pt x="7" y="226"/>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8" name="Freeform 52"/>
            <p:cNvSpPr>
              <a:spLocks/>
            </p:cNvSpPr>
            <p:nvPr/>
          </p:nvSpPr>
          <p:spPr bwMode="auto">
            <a:xfrm>
              <a:off x="8785350" y="785812"/>
              <a:ext cx="31750" cy="708025"/>
            </a:xfrm>
            <a:custGeom>
              <a:avLst/>
              <a:gdLst>
                <a:gd name="T0" fmla="*/ 1 w 20"/>
                <a:gd name="T1" fmla="*/ 0 h 446"/>
                <a:gd name="T2" fmla="*/ 1 w 20"/>
                <a:gd name="T3" fmla="*/ 0 h 446"/>
                <a:gd name="T4" fmla="*/ 10 w 20"/>
                <a:gd name="T5" fmla="*/ 54 h 446"/>
                <a:gd name="T6" fmla="*/ 16 w 20"/>
                <a:gd name="T7" fmla="*/ 108 h 446"/>
                <a:gd name="T8" fmla="*/ 16 w 20"/>
                <a:gd name="T9" fmla="*/ 162 h 446"/>
                <a:gd name="T10" fmla="*/ 16 w 20"/>
                <a:gd name="T11" fmla="*/ 217 h 446"/>
                <a:gd name="T12" fmla="*/ 14 w 20"/>
                <a:gd name="T13" fmla="*/ 293 h 446"/>
                <a:gd name="T14" fmla="*/ 14 w 20"/>
                <a:gd name="T15" fmla="*/ 368 h 446"/>
                <a:gd name="T16" fmla="*/ 20 w 20"/>
                <a:gd name="T17" fmla="*/ 444 h 446"/>
                <a:gd name="T18" fmla="*/ 18 w 20"/>
                <a:gd name="T19" fmla="*/ 445 h 446"/>
                <a:gd name="T20" fmla="*/ 18 w 20"/>
                <a:gd name="T21" fmla="*/ 446 h 446"/>
                <a:gd name="T22" fmla="*/ 17 w 20"/>
                <a:gd name="T23" fmla="*/ 446 h 446"/>
                <a:gd name="T24" fmla="*/ 16 w 20"/>
                <a:gd name="T25" fmla="*/ 445 h 446"/>
                <a:gd name="T26" fmla="*/ 14 w 20"/>
                <a:gd name="T27" fmla="*/ 444 h 446"/>
                <a:gd name="T28" fmla="*/ 10 w 20"/>
                <a:gd name="T29" fmla="*/ 370 h 446"/>
                <a:gd name="T30" fmla="*/ 10 w 20"/>
                <a:gd name="T31" fmla="*/ 296 h 446"/>
                <a:gd name="T32" fmla="*/ 12 w 20"/>
                <a:gd name="T33" fmla="*/ 221 h 446"/>
                <a:gd name="T34" fmla="*/ 9 w 20"/>
                <a:gd name="T35" fmla="*/ 111 h 446"/>
                <a:gd name="T36" fmla="*/ 0 w 20"/>
                <a:gd name="T37" fmla="*/ 1 h 446"/>
                <a:gd name="T38" fmla="*/ 0 w 20"/>
                <a:gd name="T39" fmla="*/ 0 h 446"/>
                <a:gd name="T40" fmla="*/ 1 w 20"/>
                <a:gd name="T4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 h="446">
                  <a:moveTo>
                    <a:pt x="1" y="0"/>
                  </a:moveTo>
                  <a:lnTo>
                    <a:pt x="1" y="0"/>
                  </a:lnTo>
                  <a:lnTo>
                    <a:pt x="10" y="54"/>
                  </a:lnTo>
                  <a:lnTo>
                    <a:pt x="16" y="108"/>
                  </a:lnTo>
                  <a:lnTo>
                    <a:pt x="16" y="162"/>
                  </a:lnTo>
                  <a:lnTo>
                    <a:pt x="16" y="217"/>
                  </a:lnTo>
                  <a:lnTo>
                    <a:pt x="14" y="293"/>
                  </a:lnTo>
                  <a:lnTo>
                    <a:pt x="14" y="368"/>
                  </a:lnTo>
                  <a:lnTo>
                    <a:pt x="20" y="444"/>
                  </a:lnTo>
                  <a:lnTo>
                    <a:pt x="18" y="445"/>
                  </a:lnTo>
                  <a:lnTo>
                    <a:pt x="18" y="446"/>
                  </a:lnTo>
                  <a:lnTo>
                    <a:pt x="17" y="446"/>
                  </a:lnTo>
                  <a:lnTo>
                    <a:pt x="16" y="445"/>
                  </a:lnTo>
                  <a:lnTo>
                    <a:pt x="14" y="444"/>
                  </a:lnTo>
                  <a:lnTo>
                    <a:pt x="10" y="370"/>
                  </a:lnTo>
                  <a:lnTo>
                    <a:pt x="10" y="296"/>
                  </a:lnTo>
                  <a:lnTo>
                    <a:pt x="12" y="221"/>
                  </a:lnTo>
                  <a:lnTo>
                    <a:pt x="9" y="111"/>
                  </a:lnTo>
                  <a:lnTo>
                    <a:pt x="0" y="1"/>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9" name="Freeform 53"/>
            <p:cNvSpPr>
              <a:spLocks/>
            </p:cNvSpPr>
            <p:nvPr/>
          </p:nvSpPr>
          <p:spPr bwMode="auto">
            <a:xfrm>
              <a:off x="8826626" y="787399"/>
              <a:ext cx="20638" cy="725488"/>
            </a:xfrm>
            <a:custGeom>
              <a:avLst/>
              <a:gdLst>
                <a:gd name="T0" fmla="*/ 1 w 13"/>
                <a:gd name="T1" fmla="*/ 0 h 457"/>
                <a:gd name="T2" fmla="*/ 3 w 13"/>
                <a:gd name="T3" fmla="*/ 0 h 457"/>
                <a:gd name="T4" fmla="*/ 3 w 13"/>
                <a:gd name="T5" fmla="*/ 1 h 457"/>
                <a:gd name="T6" fmla="*/ 8 w 13"/>
                <a:gd name="T7" fmla="*/ 153 h 457"/>
                <a:gd name="T8" fmla="*/ 11 w 13"/>
                <a:gd name="T9" fmla="*/ 304 h 457"/>
                <a:gd name="T10" fmla="*/ 13 w 13"/>
                <a:gd name="T11" fmla="*/ 456 h 457"/>
                <a:gd name="T12" fmla="*/ 13 w 13"/>
                <a:gd name="T13" fmla="*/ 457 h 457"/>
                <a:gd name="T14" fmla="*/ 12 w 13"/>
                <a:gd name="T15" fmla="*/ 457 h 457"/>
                <a:gd name="T16" fmla="*/ 11 w 13"/>
                <a:gd name="T17" fmla="*/ 457 h 457"/>
                <a:gd name="T18" fmla="*/ 9 w 13"/>
                <a:gd name="T19" fmla="*/ 456 h 457"/>
                <a:gd name="T20" fmla="*/ 3 w 13"/>
                <a:gd name="T21" fmla="*/ 228 h 457"/>
                <a:gd name="T22" fmla="*/ 0 w 13"/>
                <a:gd name="T23" fmla="*/ 1 h 457"/>
                <a:gd name="T24" fmla="*/ 1 w 13"/>
                <a:gd name="T25" fmla="*/ 0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457">
                  <a:moveTo>
                    <a:pt x="1" y="0"/>
                  </a:moveTo>
                  <a:lnTo>
                    <a:pt x="3" y="0"/>
                  </a:lnTo>
                  <a:lnTo>
                    <a:pt x="3" y="1"/>
                  </a:lnTo>
                  <a:lnTo>
                    <a:pt x="8" y="153"/>
                  </a:lnTo>
                  <a:lnTo>
                    <a:pt x="11" y="304"/>
                  </a:lnTo>
                  <a:lnTo>
                    <a:pt x="13" y="456"/>
                  </a:lnTo>
                  <a:lnTo>
                    <a:pt x="13" y="457"/>
                  </a:lnTo>
                  <a:lnTo>
                    <a:pt x="12" y="457"/>
                  </a:lnTo>
                  <a:lnTo>
                    <a:pt x="11" y="457"/>
                  </a:lnTo>
                  <a:lnTo>
                    <a:pt x="9" y="456"/>
                  </a:lnTo>
                  <a:lnTo>
                    <a:pt x="3" y="228"/>
                  </a:lnTo>
                  <a:lnTo>
                    <a:pt x="0"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0" name="Freeform 54"/>
            <p:cNvSpPr>
              <a:spLocks/>
            </p:cNvSpPr>
            <p:nvPr/>
          </p:nvSpPr>
          <p:spPr bwMode="auto">
            <a:xfrm>
              <a:off x="8864727" y="773113"/>
              <a:ext cx="22225" cy="728663"/>
            </a:xfrm>
            <a:custGeom>
              <a:avLst/>
              <a:gdLst>
                <a:gd name="T0" fmla="*/ 0 w 14"/>
                <a:gd name="T1" fmla="*/ 0 h 459"/>
                <a:gd name="T2" fmla="*/ 1 w 14"/>
                <a:gd name="T3" fmla="*/ 1 h 459"/>
                <a:gd name="T4" fmla="*/ 1 w 14"/>
                <a:gd name="T5" fmla="*/ 1 h 459"/>
                <a:gd name="T6" fmla="*/ 9 w 14"/>
                <a:gd name="T7" fmla="*/ 153 h 459"/>
                <a:gd name="T8" fmla="*/ 13 w 14"/>
                <a:gd name="T9" fmla="*/ 305 h 459"/>
                <a:gd name="T10" fmla="*/ 14 w 14"/>
                <a:gd name="T11" fmla="*/ 457 h 459"/>
                <a:gd name="T12" fmla="*/ 14 w 14"/>
                <a:gd name="T13" fmla="*/ 458 h 459"/>
                <a:gd name="T14" fmla="*/ 13 w 14"/>
                <a:gd name="T15" fmla="*/ 459 h 459"/>
                <a:gd name="T16" fmla="*/ 11 w 14"/>
                <a:gd name="T17" fmla="*/ 458 h 459"/>
                <a:gd name="T18" fmla="*/ 10 w 14"/>
                <a:gd name="T19" fmla="*/ 457 h 459"/>
                <a:gd name="T20" fmla="*/ 5 w 14"/>
                <a:gd name="T21" fmla="*/ 229 h 459"/>
                <a:gd name="T22" fmla="*/ 0 w 14"/>
                <a:gd name="T23" fmla="*/ 1 h 459"/>
                <a:gd name="T24" fmla="*/ 0 w 14"/>
                <a:gd name="T25" fmla="*/ 1 h 459"/>
                <a:gd name="T26" fmla="*/ 0 w 14"/>
                <a:gd name="T27"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 h="459">
                  <a:moveTo>
                    <a:pt x="0" y="0"/>
                  </a:moveTo>
                  <a:lnTo>
                    <a:pt x="1" y="1"/>
                  </a:lnTo>
                  <a:lnTo>
                    <a:pt x="1" y="1"/>
                  </a:lnTo>
                  <a:lnTo>
                    <a:pt x="9" y="153"/>
                  </a:lnTo>
                  <a:lnTo>
                    <a:pt x="13" y="305"/>
                  </a:lnTo>
                  <a:lnTo>
                    <a:pt x="14" y="457"/>
                  </a:lnTo>
                  <a:lnTo>
                    <a:pt x="14" y="458"/>
                  </a:lnTo>
                  <a:lnTo>
                    <a:pt x="13" y="459"/>
                  </a:lnTo>
                  <a:lnTo>
                    <a:pt x="11" y="458"/>
                  </a:lnTo>
                  <a:lnTo>
                    <a:pt x="10" y="457"/>
                  </a:lnTo>
                  <a:lnTo>
                    <a:pt x="5" y="229"/>
                  </a:lnTo>
                  <a:lnTo>
                    <a:pt x="0" y="1"/>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1" name="Freeform 55"/>
            <p:cNvSpPr>
              <a:spLocks noEditPoints="1"/>
            </p:cNvSpPr>
            <p:nvPr/>
          </p:nvSpPr>
          <p:spPr bwMode="auto">
            <a:xfrm>
              <a:off x="8375770" y="1090612"/>
              <a:ext cx="163515" cy="423863"/>
            </a:xfrm>
            <a:custGeom>
              <a:avLst/>
              <a:gdLst>
                <a:gd name="T0" fmla="*/ 69 w 103"/>
                <a:gd name="T1" fmla="*/ 229 h 267"/>
                <a:gd name="T2" fmla="*/ 73 w 103"/>
                <a:gd name="T3" fmla="*/ 229 h 267"/>
                <a:gd name="T4" fmla="*/ 69 w 103"/>
                <a:gd name="T5" fmla="*/ 225 h 267"/>
                <a:gd name="T6" fmla="*/ 43 w 103"/>
                <a:gd name="T7" fmla="*/ 215 h 267"/>
                <a:gd name="T8" fmla="*/ 90 w 103"/>
                <a:gd name="T9" fmla="*/ 214 h 267"/>
                <a:gd name="T10" fmla="*/ 68 w 103"/>
                <a:gd name="T11" fmla="*/ 195 h 267"/>
                <a:gd name="T12" fmla="*/ 73 w 103"/>
                <a:gd name="T13" fmla="*/ 195 h 267"/>
                <a:gd name="T14" fmla="*/ 68 w 103"/>
                <a:gd name="T15" fmla="*/ 191 h 267"/>
                <a:gd name="T16" fmla="*/ 89 w 103"/>
                <a:gd name="T17" fmla="*/ 190 h 267"/>
                <a:gd name="T18" fmla="*/ 25 w 103"/>
                <a:gd name="T19" fmla="*/ 173 h 267"/>
                <a:gd name="T20" fmla="*/ 67 w 103"/>
                <a:gd name="T21" fmla="*/ 156 h 267"/>
                <a:gd name="T22" fmla="*/ 73 w 103"/>
                <a:gd name="T23" fmla="*/ 155 h 267"/>
                <a:gd name="T24" fmla="*/ 73 w 103"/>
                <a:gd name="T25" fmla="*/ 151 h 267"/>
                <a:gd name="T26" fmla="*/ 66 w 103"/>
                <a:gd name="T27" fmla="*/ 136 h 267"/>
                <a:gd name="T28" fmla="*/ 24 w 103"/>
                <a:gd name="T29" fmla="*/ 135 h 267"/>
                <a:gd name="T30" fmla="*/ 64 w 103"/>
                <a:gd name="T31" fmla="*/ 106 h 267"/>
                <a:gd name="T32" fmla="*/ 72 w 103"/>
                <a:gd name="T33" fmla="*/ 106 h 267"/>
                <a:gd name="T34" fmla="*/ 22 w 103"/>
                <a:gd name="T35" fmla="*/ 104 h 267"/>
                <a:gd name="T36" fmla="*/ 64 w 103"/>
                <a:gd name="T37" fmla="*/ 102 h 267"/>
                <a:gd name="T38" fmla="*/ 88 w 103"/>
                <a:gd name="T39" fmla="*/ 88 h 267"/>
                <a:gd name="T40" fmla="*/ 88 w 103"/>
                <a:gd name="T41" fmla="*/ 70 h 267"/>
                <a:gd name="T42" fmla="*/ 22 w 103"/>
                <a:gd name="T43" fmla="*/ 87 h 267"/>
                <a:gd name="T44" fmla="*/ 30 w 103"/>
                <a:gd name="T45" fmla="*/ 53 h 267"/>
                <a:gd name="T46" fmla="*/ 63 w 103"/>
                <a:gd name="T47" fmla="*/ 51 h 267"/>
                <a:gd name="T48" fmla="*/ 47 w 103"/>
                <a:gd name="T49" fmla="*/ 47 h 267"/>
                <a:gd name="T50" fmla="*/ 31 w 103"/>
                <a:gd name="T51" fmla="*/ 49 h 267"/>
                <a:gd name="T52" fmla="*/ 17 w 103"/>
                <a:gd name="T53" fmla="*/ 25 h 267"/>
                <a:gd name="T54" fmla="*/ 46 w 103"/>
                <a:gd name="T55" fmla="*/ 24 h 267"/>
                <a:gd name="T56" fmla="*/ 86 w 103"/>
                <a:gd name="T57" fmla="*/ 25 h 267"/>
                <a:gd name="T58" fmla="*/ 68 w 103"/>
                <a:gd name="T59" fmla="*/ 46 h 267"/>
                <a:gd name="T60" fmla="*/ 76 w 103"/>
                <a:gd name="T61" fmla="*/ 50 h 267"/>
                <a:gd name="T62" fmla="*/ 18 w 103"/>
                <a:gd name="T63" fmla="*/ 7 h 267"/>
                <a:gd name="T64" fmla="*/ 92 w 103"/>
                <a:gd name="T65" fmla="*/ 6 h 267"/>
                <a:gd name="T66" fmla="*/ 94 w 103"/>
                <a:gd name="T67" fmla="*/ 87 h 267"/>
                <a:gd name="T68" fmla="*/ 96 w 103"/>
                <a:gd name="T69" fmla="*/ 105 h 267"/>
                <a:gd name="T70" fmla="*/ 96 w 103"/>
                <a:gd name="T71" fmla="*/ 136 h 267"/>
                <a:gd name="T72" fmla="*/ 102 w 103"/>
                <a:gd name="T73" fmla="*/ 173 h 267"/>
                <a:gd name="T74" fmla="*/ 101 w 103"/>
                <a:gd name="T75" fmla="*/ 191 h 267"/>
                <a:gd name="T76" fmla="*/ 100 w 103"/>
                <a:gd name="T77" fmla="*/ 212 h 267"/>
                <a:gd name="T78" fmla="*/ 100 w 103"/>
                <a:gd name="T79" fmla="*/ 225 h 267"/>
                <a:gd name="T80" fmla="*/ 102 w 103"/>
                <a:gd name="T81" fmla="*/ 244 h 267"/>
                <a:gd name="T82" fmla="*/ 94 w 103"/>
                <a:gd name="T83" fmla="*/ 256 h 267"/>
                <a:gd name="T84" fmla="*/ 73 w 103"/>
                <a:gd name="T85" fmla="*/ 258 h 267"/>
                <a:gd name="T86" fmla="*/ 49 w 103"/>
                <a:gd name="T87" fmla="*/ 266 h 267"/>
                <a:gd name="T88" fmla="*/ 28 w 103"/>
                <a:gd name="T89" fmla="*/ 246 h 267"/>
                <a:gd name="T90" fmla="*/ 24 w 103"/>
                <a:gd name="T91" fmla="*/ 246 h 267"/>
                <a:gd name="T92" fmla="*/ 22 w 103"/>
                <a:gd name="T93" fmla="*/ 231 h 267"/>
                <a:gd name="T94" fmla="*/ 21 w 103"/>
                <a:gd name="T95" fmla="*/ 214 h 267"/>
                <a:gd name="T96" fmla="*/ 21 w 103"/>
                <a:gd name="T97" fmla="*/ 195 h 267"/>
                <a:gd name="T98" fmla="*/ 18 w 103"/>
                <a:gd name="T99" fmla="*/ 173 h 267"/>
                <a:gd name="T100" fmla="*/ 18 w 103"/>
                <a:gd name="T101" fmla="*/ 156 h 267"/>
                <a:gd name="T102" fmla="*/ 17 w 103"/>
                <a:gd name="T103" fmla="*/ 134 h 267"/>
                <a:gd name="T104" fmla="*/ 16 w 103"/>
                <a:gd name="T105" fmla="*/ 108 h 267"/>
                <a:gd name="T106" fmla="*/ 14 w 103"/>
                <a:gd name="T107" fmla="*/ 91 h 267"/>
                <a:gd name="T108" fmla="*/ 14 w 103"/>
                <a:gd name="T109" fmla="*/ 68 h 267"/>
                <a:gd name="T110" fmla="*/ 14 w 103"/>
                <a:gd name="T111" fmla="*/ 53 h 267"/>
                <a:gd name="T112" fmla="*/ 7 w 103"/>
                <a:gd name="T113" fmla="*/ 47 h 267"/>
                <a:gd name="T114" fmla="*/ 14 w 103"/>
                <a:gd name="T115" fmla="*/ 50 h 267"/>
                <a:gd name="T116" fmla="*/ 13 w 103"/>
                <a:gd name="T117" fmla="*/ 25 h 267"/>
                <a:gd name="T118" fmla="*/ 3 w 103"/>
                <a:gd name="T119" fmla="*/ 7 h 267"/>
                <a:gd name="T120" fmla="*/ 4 w 103"/>
                <a:gd name="T121" fmla="*/ 3 h 267"/>
                <a:gd name="T122" fmla="*/ 89 w 103"/>
                <a:gd name="T123"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3" h="267">
                  <a:moveTo>
                    <a:pt x="26" y="231"/>
                  </a:moveTo>
                  <a:lnTo>
                    <a:pt x="28" y="244"/>
                  </a:lnTo>
                  <a:lnTo>
                    <a:pt x="45" y="245"/>
                  </a:lnTo>
                  <a:lnTo>
                    <a:pt x="43" y="231"/>
                  </a:lnTo>
                  <a:lnTo>
                    <a:pt x="26" y="231"/>
                  </a:lnTo>
                  <a:close/>
                  <a:moveTo>
                    <a:pt x="69" y="229"/>
                  </a:moveTo>
                  <a:lnTo>
                    <a:pt x="50" y="231"/>
                  </a:lnTo>
                  <a:lnTo>
                    <a:pt x="49" y="244"/>
                  </a:lnTo>
                  <a:lnTo>
                    <a:pt x="69" y="244"/>
                  </a:lnTo>
                  <a:lnTo>
                    <a:pt x="69" y="229"/>
                  </a:lnTo>
                  <a:close/>
                  <a:moveTo>
                    <a:pt x="90" y="227"/>
                  </a:moveTo>
                  <a:lnTo>
                    <a:pt x="73" y="229"/>
                  </a:lnTo>
                  <a:lnTo>
                    <a:pt x="73" y="244"/>
                  </a:lnTo>
                  <a:lnTo>
                    <a:pt x="92" y="242"/>
                  </a:lnTo>
                  <a:lnTo>
                    <a:pt x="90" y="227"/>
                  </a:lnTo>
                  <a:close/>
                  <a:moveTo>
                    <a:pt x="50" y="215"/>
                  </a:moveTo>
                  <a:lnTo>
                    <a:pt x="50" y="225"/>
                  </a:lnTo>
                  <a:lnTo>
                    <a:pt x="69" y="225"/>
                  </a:lnTo>
                  <a:lnTo>
                    <a:pt x="68" y="215"/>
                  </a:lnTo>
                  <a:lnTo>
                    <a:pt x="50" y="215"/>
                  </a:lnTo>
                  <a:close/>
                  <a:moveTo>
                    <a:pt x="26" y="214"/>
                  </a:moveTo>
                  <a:lnTo>
                    <a:pt x="26" y="227"/>
                  </a:lnTo>
                  <a:lnTo>
                    <a:pt x="43" y="225"/>
                  </a:lnTo>
                  <a:lnTo>
                    <a:pt x="43" y="215"/>
                  </a:lnTo>
                  <a:lnTo>
                    <a:pt x="26" y="214"/>
                  </a:lnTo>
                  <a:close/>
                  <a:moveTo>
                    <a:pt x="90" y="214"/>
                  </a:moveTo>
                  <a:lnTo>
                    <a:pt x="73" y="215"/>
                  </a:lnTo>
                  <a:lnTo>
                    <a:pt x="73" y="224"/>
                  </a:lnTo>
                  <a:lnTo>
                    <a:pt x="90" y="224"/>
                  </a:lnTo>
                  <a:lnTo>
                    <a:pt x="90" y="214"/>
                  </a:lnTo>
                  <a:close/>
                  <a:moveTo>
                    <a:pt x="26" y="197"/>
                  </a:moveTo>
                  <a:lnTo>
                    <a:pt x="26" y="211"/>
                  </a:lnTo>
                  <a:lnTo>
                    <a:pt x="43" y="211"/>
                  </a:lnTo>
                  <a:lnTo>
                    <a:pt x="43" y="197"/>
                  </a:lnTo>
                  <a:lnTo>
                    <a:pt x="26" y="197"/>
                  </a:lnTo>
                  <a:close/>
                  <a:moveTo>
                    <a:pt x="68" y="195"/>
                  </a:moveTo>
                  <a:lnTo>
                    <a:pt x="50" y="197"/>
                  </a:lnTo>
                  <a:lnTo>
                    <a:pt x="50" y="211"/>
                  </a:lnTo>
                  <a:lnTo>
                    <a:pt x="68" y="211"/>
                  </a:lnTo>
                  <a:lnTo>
                    <a:pt x="68" y="195"/>
                  </a:lnTo>
                  <a:close/>
                  <a:moveTo>
                    <a:pt x="89" y="193"/>
                  </a:moveTo>
                  <a:lnTo>
                    <a:pt x="73" y="195"/>
                  </a:lnTo>
                  <a:lnTo>
                    <a:pt x="73" y="211"/>
                  </a:lnTo>
                  <a:lnTo>
                    <a:pt x="90" y="211"/>
                  </a:lnTo>
                  <a:lnTo>
                    <a:pt x="89" y="193"/>
                  </a:lnTo>
                  <a:close/>
                  <a:moveTo>
                    <a:pt x="50" y="173"/>
                  </a:moveTo>
                  <a:lnTo>
                    <a:pt x="50" y="193"/>
                  </a:lnTo>
                  <a:lnTo>
                    <a:pt x="68" y="191"/>
                  </a:lnTo>
                  <a:lnTo>
                    <a:pt x="67" y="173"/>
                  </a:lnTo>
                  <a:lnTo>
                    <a:pt x="50" y="173"/>
                  </a:lnTo>
                  <a:close/>
                  <a:moveTo>
                    <a:pt x="89" y="173"/>
                  </a:moveTo>
                  <a:lnTo>
                    <a:pt x="73" y="173"/>
                  </a:lnTo>
                  <a:lnTo>
                    <a:pt x="73" y="191"/>
                  </a:lnTo>
                  <a:lnTo>
                    <a:pt x="89" y="190"/>
                  </a:lnTo>
                  <a:lnTo>
                    <a:pt x="89" y="173"/>
                  </a:lnTo>
                  <a:close/>
                  <a:moveTo>
                    <a:pt x="25" y="173"/>
                  </a:moveTo>
                  <a:lnTo>
                    <a:pt x="26" y="194"/>
                  </a:lnTo>
                  <a:lnTo>
                    <a:pt x="43" y="193"/>
                  </a:lnTo>
                  <a:lnTo>
                    <a:pt x="42" y="173"/>
                  </a:lnTo>
                  <a:lnTo>
                    <a:pt x="25" y="173"/>
                  </a:lnTo>
                  <a:close/>
                  <a:moveTo>
                    <a:pt x="25" y="156"/>
                  </a:moveTo>
                  <a:lnTo>
                    <a:pt x="25" y="170"/>
                  </a:lnTo>
                  <a:lnTo>
                    <a:pt x="42" y="170"/>
                  </a:lnTo>
                  <a:lnTo>
                    <a:pt x="42" y="156"/>
                  </a:lnTo>
                  <a:lnTo>
                    <a:pt x="25" y="156"/>
                  </a:lnTo>
                  <a:close/>
                  <a:moveTo>
                    <a:pt x="67" y="156"/>
                  </a:moveTo>
                  <a:lnTo>
                    <a:pt x="49" y="156"/>
                  </a:lnTo>
                  <a:lnTo>
                    <a:pt x="50" y="169"/>
                  </a:lnTo>
                  <a:lnTo>
                    <a:pt x="67" y="169"/>
                  </a:lnTo>
                  <a:lnTo>
                    <a:pt x="67" y="156"/>
                  </a:lnTo>
                  <a:close/>
                  <a:moveTo>
                    <a:pt x="88" y="155"/>
                  </a:moveTo>
                  <a:lnTo>
                    <a:pt x="73" y="155"/>
                  </a:lnTo>
                  <a:lnTo>
                    <a:pt x="73" y="169"/>
                  </a:lnTo>
                  <a:lnTo>
                    <a:pt x="89" y="170"/>
                  </a:lnTo>
                  <a:lnTo>
                    <a:pt x="88" y="155"/>
                  </a:lnTo>
                  <a:close/>
                  <a:moveTo>
                    <a:pt x="88" y="138"/>
                  </a:moveTo>
                  <a:lnTo>
                    <a:pt x="73" y="138"/>
                  </a:lnTo>
                  <a:lnTo>
                    <a:pt x="73" y="151"/>
                  </a:lnTo>
                  <a:lnTo>
                    <a:pt x="88" y="151"/>
                  </a:lnTo>
                  <a:lnTo>
                    <a:pt x="88" y="138"/>
                  </a:lnTo>
                  <a:close/>
                  <a:moveTo>
                    <a:pt x="49" y="136"/>
                  </a:moveTo>
                  <a:lnTo>
                    <a:pt x="49" y="152"/>
                  </a:lnTo>
                  <a:lnTo>
                    <a:pt x="67" y="151"/>
                  </a:lnTo>
                  <a:lnTo>
                    <a:pt x="66" y="136"/>
                  </a:lnTo>
                  <a:lnTo>
                    <a:pt x="49" y="136"/>
                  </a:lnTo>
                  <a:close/>
                  <a:moveTo>
                    <a:pt x="24" y="135"/>
                  </a:moveTo>
                  <a:lnTo>
                    <a:pt x="25" y="152"/>
                  </a:lnTo>
                  <a:lnTo>
                    <a:pt x="42" y="152"/>
                  </a:lnTo>
                  <a:lnTo>
                    <a:pt x="42" y="136"/>
                  </a:lnTo>
                  <a:lnTo>
                    <a:pt x="24" y="135"/>
                  </a:lnTo>
                  <a:close/>
                  <a:moveTo>
                    <a:pt x="22" y="108"/>
                  </a:moveTo>
                  <a:lnTo>
                    <a:pt x="24" y="132"/>
                  </a:lnTo>
                  <a:lnTo>
                    <a:pt x="42" y="131"/>
                  </a:lnTo>
                  <a:lnTo>
                    <a:pt x="42" y="108"/>
                  </a:lnTo>
                  <a:lnTo>
                    <a:pt x="22" y="108"/>
                  </a:lnTo>
                  <a:close/>
                  <a:moveTo>
                    <a:pt x="64" y="106"/>
                  </a:moveTo>
                  <a:lnTo>
                    <a:pt x="49" y="108"/>
                  </a:lnTo>
                  <a:lnTo>
                    <a:pt x="49" y="132"/>
                  </a:lnTo>
                  <a:lnTo>
                    <a:pt x="66" y="132"/>
                  </a:lnTo>
                  <a:lnTo>
                    <a:pt x="64" y="106"/>
                  </a:lnTo>
                  <a:close/>
                  <a:moveTo>
                    <a:pt x="88" y="106"/>
                  </a:moveTo>
                  <a:lnTo>
                    <a:pt x="72" y="106"/>
                  </a:lnTo>
                  <a:lnTo>
                    <a:pt x="73" y="132"/>
                  </a:lnTo>
                  <a:lnTo>
                    <a:pt x="88" y="132"/>
                  </a:lnTo>
                  <a:lnTo>
                    <a:pt x="88" y="106"/>
                  </a:lnTo>
                  <a:close/>
                  <a:moveTo>
                    <a:pt x="43" y="91"/>
                  </a:moveTo>
                  <a:lnTo>
                    <a:pt x="22" y="91"/>
                  </a:lnTo>
                  <a:lnTo>
                    <a:pt x="22" y="104"/>
                  </a:lnTo>
                  <a:lnTo>
                    <a:pt x="43" y="104"/>
                  </a:lnTo>
                  <a:lnTo>
                    <a:pt x="43" y="91"/>
                  </a:lnTo>
                  <a:close/>
                  <a:moveTo>
                    <a:pt x="64" y="89"/>
                  </a:moveTo>
                  <a:lnTo>
                    <a:pt x="47" y="91"/>
                  </a:lnTo>
                  <a:lnTo>
                    <a:pt x="49" y="104"/>
                  </a:lnTo>
                  <a:lnTo>
                    <a:pt x="64" y="102"/>
                  </a:lnTo>
                  <a:lnTo>
                    <a:pt x="64" y="89"/>
                  </a:lnTo>
                  <a:close/>
                  <a:moveTo>
                    <a:pt x="88" y="88"/>
                  </a:moveTo>
                  <a:lnTo>
                    <a:pt x="71" y="89"/>
                  </a:lnTo>
                  <a:lnTo>
                    <a:pt x="72" y="102"/>
                  </a:lnTo>
                  <a:lnTo>
                    <a:pt x="88" y="102"/>
                  </a:lnTo>
                  <a:lnTo>
                    <a:pt x="88" y="88"/>
                  </a:lnTo>
                  <a:close/>
                  <a:moveTo>
                    <a:pt x="47" y="71"/>
                  </a:moveTo>
                  <a:lnTo>
                    <a:pt x="47" y="85"/>
                  </a:lnTo>
                  <a:lnTo>
                    <a:pt x="64" y="84"/>
                  </a:lnTo>
                  <a:lnTo>
                    <a:pt x="64" y="71"/>
                  </a:lnTo>
                  <a:lnTo>
                    <a:pt x="47" y="71"/>
                  </a:lnTo>
                  <a:close/>
                  <a:moveTo>
                    <a:pt x="88" y="70"/>
                  </a:moveTo>
                  <a:lnTo>
                    <a:pt x="71" y="71"/>
                  </a:lnTo>
                  <a:lnTo>
                    <a:pt x="71" y="84"/>
                  </a:lnTo>
                  <a:lnTo>
                    <a:pt x="88" y="84"/>
                  </a:lnTo>
                  <a:lnTo>
                    <a:pt x="88" y="70"/>
                  </a:lnTo>
                  <a:close/>
                  <a:moveTo>
                    <a:pt x="21" y="68"/>
                  </a:moveTo>
                  <a:lnTo>
                    <a:pt x="22" y="87"/>
                  </a:lnTo>
                  <a:lnTo>
                    <a:pt x="43" y="85"/>
                  </a:lnTo>
                  <a:lnTo>
                    <a:pt x="43" y="71"/>
                  </a:lnTo>
                  <a:lnTo>
                    <a:pt x="21" y="68"/>
                  </a:lnTo>
                  <a:close/>
                  <a:moveTo>
                    <a:pt x="43" y="51"/>
                  </a:moveTo>
                  <a:lnTo>
                    <a:pt x="34" y="51"/>
                  </a:lnTo>
                  <a:lnTo>
                    <a:pt x="30" y="53"/>
                  </a:lnTo>
                  <a:lnTo>
                    <a:pt x="25" y="53"/>
                  </a:lnTo>
                  <a:lnTo>
                    <a:pt x="20" y="53"/>
                  </a:lnTo>
                  <a:lnTo>
                    <a:pt x="21" y="66"/>
                  </a:lnTo>
                  <a:lnTo>
                    <a:pt x="43" y="66"/>
                  </a:lnTo>
                  <a:lnTo>
                    <a:pt x="43" y="51"/>
                  </a:lnTo>
                  <a:close/>
                  <a:moveTo>
                    <a:pt x="63" y="51"/>
                  </a:moveTo>
                  <a:lnTo>
                    <a:pt x="47" y="51"/>
                  </a:lnTo>
                  <a:lnTo>
                    <a:pt x="47" y="66"/>
                  </a:lnTo>
                  <a:lnTo>
                    <a:pt x="64" y="66"/>
                  </a:lnTo>
                  <a:lnTo>
                    <a:pt x="63" y="51"/>
                  </a:lnTo>
                  <a:close/>
                  <a:moveTo>
                    <a:pt x="46" y="29"/>
                  </a:moveTo>
                  <a:lnTo>
                    <a:pt x="47" y="47"/>
                  </a:lnTo>
                  <a:lnTo>
                    <a:pt x="63" y="46"/>
                  </a:lnTo>
                  <a:lnTo>
                    <a:pt x="63" y="29"/>
                  </a:lnTo>
                  <a:lnTo>
                    <a:pt x="46" y="29"/>
                  </a:lnTo>
                  <a:close/>
                  <a:moveTo>
                    <a:pt x="17" y="28"/>
                  </a:moveTo>
                  <a:lnTo>
                    <a:pt x="20" y="50"/>
                  </a:lnTo>
                  <a:lnTo>
                    <a:pt x="31" y="49"/>
                  </a:lnTo>
                  <a:lnTo>
                    <a:pt x="43" y="47"/>
                  </a:lnTo>
                  <a:lnTo>
                    <a:pt x="43" y="47"/>
                  </a:lnTo>
                  <a:lnTo>
                    <a:pt x="43" y="29"/>
                  </a:lnTo>
                  <a:lnTo>
                    <a:pt x="17" y="28"/>
                  </a:lnTo>
                  <a:close/>
                  <a:moveTo>
                    <a:pt x="16" y="7"/>
                  </a:moveTo>
                  <a:lnTo>
                    <a:pt x="17" y="25"/>
                  </a:lnTo>
                  <a:lnTo>
                    <a:pt x="43" y="24"/>
                  </a:lnTo>
                  <a:lnTo>
                    <a:pt x="43" y="11"/>
                  </a:lnTo>
                  <a:lnTo>
                    <a:pt x="45" y="9"/>
                  </a:lnTo>
                  <a:lnTo>
                    <a:pt x="45" y="9"/>
                  </a:lnTo>
                  <a:lnTo>
                    <a:pt x="46" y="11"/>
                  </a:lnTo>
                  <a:lnTo>
                    <a:pt x="46" y="24"/>
                  </a:lnTo>
                  <a:lnTo>
                    <a:pt x="63" y="24"/>
                  </a:lnTo>
                  <a:lnTo>
                    <a:pt x="63" y="11"/>
                  </a:lnTo>
                  <a:lnTo>
                    <a:pt x="64" y="9"/>
                  </a:lnTo>
                  <a:lnTo>
                    <a:pt x="64" y="11"/>
                  </a:lnTo>
                  <a:lnTo>
                    <a:pt x="66" y="24"/>
                  </a:lnTo>
                  <a:lnTo>
                    <a:pt x="86" y="25"/>
                  </a:lnTo>
                  <a:lnTo>
                    <a:pt x="88" y="25"/>
                  </a:lnTo>
                  <a:lnTo>
                    <a:pt x="88" y="26"/>
                  </a:lnTo>
                  <a:lnTo>
                    <a:pt x="88" y="28"/>
                  </a:lnTo>
                  <a:lnTo>
                    <a:pt x="86" y="28"/>
                  </a:lnTo>
                  <a:lnTo>
                    <a:pt x="67" y="29"/>
                  </a:lnTo>
                  <a:lnTo>
                    <a:pt x="68" y="46"/>
                  </a:lnTo>
                  <a:lnTo>
                    <a:pt x="83" y="46"/>
                  </a:lnTo>
                  <a:lnTo>
                    <a:pt x="84" y="47"/>
                  </a:lnTo>
                  <a:lnTo>
                    <a:pt x="84" y="47"/>
                  </a:lnTo>
                  <a:lnTo>
                    <a:pt x="84" y="49"/>
                  </a:lnTo>
                  <a:lnTo>
                    <a:pt x="83" y="49"/>
                  </a:lnTo>
                  <a:lnTo>
                    <a:pt x="76" y="50"/>
                  </a:lnTo>
                  <a:lnTo>
                    <a:pt x="68" y="51"/>
                  </a:lnTo>
                  <a:lnTo>
                    <a:pt x="69" y="66"/>
                  </a:lnTo>
                  <a:lnTo>
                    <a:pt x="88" y="66"/>
                  </a:lnTo>
                  <a:lnTo>
                    <a:pt x="88" y="7"/>
                  </a:lnTo>
                  <a:lnTo>
                    <a:pt x="43" y="7"/>
                  </a:lnTo>
                  <a:lnTo>
                    <a:pt x="18" y="7"/>
                  </a:lnTo>
                  <a:lnTo>
                    <a:pt x="16" y="7"/>
                  </a:lnTo>
                  <a:close/>
                  <a:moveTo>
                    <a:pt x="89" y="0"/>
                  </a:moveTo>
                  <a:lnTo>
                    <a:pt x="90" y="0"/>
                  </a:lnTo>
                  <a:lnTo>
                    <a:pt x="90" y="2"/>
                  </a:lnTo>
                  <a:lnTo>
                    <a:pt x="90" y="4"/>
                  </a:lnTo>
                  <a:lnTo>
                    <a:pt x="92" y="6"/>
                  </a:lnTo>
                  <a:lnTo>
                    <a:pt x="90" y="7"/>
                  </a:lnTo>
                  <a:lnTo>
                    <a:pt x="93" y="68"/>
                  </a:lnTo>
                  <a:lnTo>
                    <a:pt x="93" y="68"/>
                  </a:lnTo>
                  <a:lnTo>
                    <a:pt x="93" y="84"/>
                  </a:lnTo>
                  <a:lnTo>
                    <a:pt x="94" y="85"/>
                  </a:lnTo>
                  <a:lnTo>
                    <a:pt x="94" y="87"/>
                  </a:lnTo>
                  <a:lnTo>
                    <a:pt x="94" y="88"/>
                  </a:lnTo>
                  <a:lnTo>
                    <a:pt x="94" y="102"/>
                  </a:lnTo>
                  <a:lnTo>
                    <a:pt x="96" y="102"/>
                  </a:lnTo>
                  <a:lnTo>
                    <a:pt x="96" y="102"/>
                  </a:lnTo>
                  <a:lnTo>
                    <a:pt x="97" y="104"/>
                  </a:lnTo>
                  <a:lnTo>
                    <a:pt x="96" y="105"/>
                  </a:lnTo>
                  <a:lnTo>
                    <a:pt x="96" y="105"/>
                  </a:lnTo>
                  <a:lnTo>
                    <a:pt x="94" y="105"/>
                  </a:lnTo>
                  <a:lnTo>
                    <a:pt x="96" y="134"/>
                  </a:lnTo>
                  <a:lnTo>
                    <a:pt x="97" y="135"/>
                  </a:lnTo>
                  <a:lnTo>
                    <a:pt x="97" y="136"/>
                  </a:lnTo>
                  <a:lnTo>
                    <a:pt x="96" y="136"/>
                  </a:lnTo>
                  <a:lnTo>
                    <a:pt x="97" y="170"/>
                  </a:lnTo>
                  <a:lnTo>
                    <a:pt x="102" y="170"/>
                  </a:lnTo>
                  <a:lnTo>
                    <a:pt x="103" y="170"/>
                  </a:lnTo>
                  <a:lnTo>
                    <a:pt x="103" y="172"/>
                  </a:lnTo>
                  <a:lnTo>
                    <a:pt x="103" y="172"/>
                  </a:lnTo>
                  <a:lnTo>
                    <a:pt x="102" y="173"/>
                  </a:lnTo>
                  <a:lnTo>
                    <a:pt x="97" y="173"/>
                  </a:lnTo>
                  <a:lnTo>
                    <a:pt x="97" y="189"/>
                  </a:lnTo>
                  <a:lnTo>
                    <a:pt x="101" y="189"/>
                  </a:lnTo>
                  <a:lnTo>
                    <a:pt x="101" y="189"/>
                  </a:lnTo>
                  <a:lnTo>
                    <a:pt x="102" y="190"/>
                  </a:lnTo>
                  <a:lnTo>
                    <a:pt x="101" y="191"/>
                  </a:lnTo>
                  <a:lnTo>
                    <a:pt x="97" y="191"/>
                  </a:lnTo>
                  <a:lnTo>
                    <a:pt x="97" y="211"/>
                  </a:lnTo>
                  <a:lnTo>
                    <a:pt x="98" y="211"/>
                  </a:lnTo>
                  <a:lnTo>
                    <a:pt x="100" y="211"/>
                  </a:lnTo>
                  <a:lnTo>
                    <a:pt x="100" y="212"/>
                  </a:lnTo>
                  <a:lnTo>
                    <a:pt x="100" y="212"/>
                  </a:lnTo>
                  <a:lnTo>
                    <a:pt x="98" y="214"/>
                  </a:lnTo>
                  <a:lnTo>
                    <a:pt x="97" y="214"/>
                  </a:lnTo>
                  <a:lnTo>
                    <a:pt x="97" y="224"/>
                  </a:lnTo>
                  <a:lnTo>
                    <a:pt x="98" y="224"/>
                  </a:lnTo>
                  <a:lnTo>
                    <a:pt x="100" y="224"/>
                  </a:lnTo>
                  <a:lnTo>
                    <a:pt x="100" y="225"/>
                  </a:lnTo>
                  <a:lnTo>
                    <a:pt x="98" y="227"/>
                  </a:lnTo>
                  <a:lnTo>
                    <a:pt x="97" y="227"/>
                  </a:lnTo>
                  <a:lnTo>
                    <a:pt x="97" y="242"/>
                  </a:lnTo>
                  <a:lnTo>
                    <a:pt x="101" y="242"/>
                  </a:lnTo>
                  <a:lnTo>
                    <a:pt x="102" y="242"/>
                  </a:lnTo>
                  <a:lnTo>
                    <a:pt x="102" y="244"/>
                  </a:lnTo>
                  <a:lnTo>
                    <a:pt x="102" y="245"/>
                  </a:lnTo>
                  <a:lnTo>
                    <a:pt x="101" y="246"/>
                  </a:lnTo>
                  <a:lnTo>
                    <a:pt x="97" y="246"/>
                  </a:lnTo>
                  <a:lnTo>
                    <a:pt x="97" y="253"/>
                  </a:lnTo>
                  <a:lnTo>
                    <a:pt x="97" y="256"/>
                  </a:lnTo>
                  <a:lnTo>
                    <a:pt x="94" y="256"/>
                  </a:lnTo>
                  <a:lnTo>
                    <a:pt x="93" y="256"/>
                  </a:lnTo>
                  <a:lnTo>
                    <a:pt x="93" y="253"/>
                  </a:lnTo>
                  <a:lnTo>
                    <a:pt x="92" y="246"/>
                  </a:lnTo>
                  <a:lnTo>
                    <a:pt x="73" y="248"/>
                  </a:lnTo>
                  <a:lnTo>
                    <a:pt x="73" y="257"/>
                  </a:lnTo>
                  <a:lnTo>
                    <a:pt x="73" y="258"/>
                  </a:lnTo>
                  <a:lnTo>
                    <a:pt x="72" y="259"/>
                  </a:lnTo>
                  <a:lnTo>
                    <a:pt x="71" y="258"/>
                  </a:lnTo>
                  <a:lnTo>
                    <a:pt x="69" y="257"/>
                  </a:lnTo>
                  <a:lnTo>
                    <a:pt x="69" y="248"/>
                  </a:lnTo>
                  <a:lnTo>
                    <a:pt x="49" y="248"/>
                  </a:lnTo>
                  <a:lnTo>
                    <a:pt x="49" y="266"/>
                  </a:lnTo>
                  <a:lnTo>
                    <a:pt x="49" y="267"/>
                  </a:lnTo>
                  <a:lnTo>
                    <a:pt x="47" y="267"/>
                  </a:lnTo>
                  <a:lnTo>
                    <a:pt x="46" y="267"/>
                  </a:lnTo>
                  <a:lnTo>
                    <a:pt x="45" y="266"/>
                  </a:lnTo>
                  <a:lnTo>
                    <a:pt x="45" y="248"/>
                  </a:lnTo>
                  <a:lnTo>
                    <a:pt x="28" y="246"/>
                  </a:lnTo>
                  <a:lnTo>
                    <a:pt x="28" y="256"/>
                  </a:lnTo>
                  <a:lnTo>
                    <a:pt x="28" y="257"/>
                  </a:lnTo>
                  <a:lnTo>
                    <a:pt x="26" y="257"/>
                  </a:lnTo>
                  <a:lnTo>
                    <a:pt x="25" y="257"/>
                  </a:lnTo>
                  <a:lnTo>
                    <a:pt x="25" y="256"/>
                  </a:lnTo>
                  <a:lnTo>
                    <a:pt x="24" y="246"/>
                  </a:lnTo>
                  <a:lnTo>
                    <a:pt x="5" y="245"/>
                  </a:lnTo>
                  <a:lnTo>
                    <a:pt x="4" y="244"/>
                  </a:lnTo>
                  <a:lnTo>
                    <a:pt x="4" y="244"/>
                  </a:lnTo>
                  <a:lnTo>
                    <a:pt x="5" y="242"/>
                  </a:lnTo>
                  <a:lnTo>
                    <a:pt x="24" y="244"/>
                  </a:lnTo>
                  <a:lnTo>
                    <a:pt x="22" y="231"/>
                  </a:lnTo>
                  <a:lnTo>
                    <a:pt x="7" y="229"/>
                  </a:lnTo>
                  <a:lnTo>
                    <a:pt x="5" y="228"/>
                  </a:lnTo>
                  <a:lnTo>
                    <a:pt x="5" y="228"/>
                  </a:lnTo>
                  <a:lnTo>
                    <a:pt x="7" y="227"/>
                  </a:lnTo>
                  <a:lnTo>
                    <a:pt x="22" y="227"/>
                  </a:lnTo>
                  <a:lnTo>
                    <a:pt x="21" y="214"/>
                  </a:lnTo>
                  <a:lnTo>
                    <a:pt x="11" y="214"/>
                  </a:lnTo>
                  <a:lnTo>
                    <a:pt x="9" y="212"/>
                  </a:lnTo>
                  <a:lnTo>
                    <a:pt x="9" y="211"/>
                  </a:lnTo>
                  <a:lnTo>
                    <a:pt x="11" y="211"/>
                  </a:lnTo>
                  <a:lnTo>
                    <a:pt x="21" y="211"/>
                  </a:lnTo>
                  <a:lnTo>
                    <a:pt x="21" y="195"/>
                  </a:lnTo>
                  <a:lnTo>
                    <a:pt x="7" y="195"/>
                  </a:lnTo>
                  <a:lnTo>
                    <a:pt x="7" y="194"/>
                  </a:lnTo>
                  <a:lnTo>
                    <a:pt x="7" y="194"/>
                  </a:lnTo>
                  <a:lnTo>
                    <a:pt x="7" y="194"/>
                  </a:lnTo>
                  <a:lnTo>
                    <a:pt x="20" y="194"/>
                  </a:lnTo>
                  <a:lnTo>
                    <a:pt x="18" y="173"/>
                  </a:lnTo>
                  <a:lnTo>
                    <a:pt x="5" y="172"/>
                  </a:lnTo>
                  <a:lnTo>
                    <a:pt x="4" y="172"/>
                  </a:lnTo>
                  <a:lnTo>
                    <a:pt x="4" y="172"/>
                  </a:lnTo>
                  <a:lnTo>
                    <a:pt x="5" y="170"/>
                  </a:lnTo>
                  <a:lnTo>
                    <a:pt x="18" y="170"/>
                  </a:lnTo>
                  <a:lnTo>
                    <a:pt x="18" y="156"/>
                  </a:lnTo>
                  <a:lnTo>
                    <a:pt x="11" y="156"/>
                  </a:lnTo>
                  <a:lnTo>
                    <a:pt x="9" y="155"/>
                  </a:lnTo>
                  <a:lnTo>
                    <a:pt x="9" y="153"/>
                  </a:lnTo>
                  <a:lnTo>
                    <a:pt x="11" y="153"/>
                  </a:lnTo>
                  <a:lnTo>
                    <a:pt x="18" y="153"/>
                  </a:lnTo>
                  <a:lnTo>
                    <a:pt x="17" y="134"/>
                  </a:lnTo>
                  <a:lnTo>
                    <a:pt x="12" y="134"/>
                  </a:lnTo>
                  <a:lnTo>
                    <a:pt x="12" y="134"/>
                  </a:lnTo>
                  <a:lnTo>
                    <a:pt x="12" y="132"/>
                  </a:lnTo>
                  <a:lnTo>
                    <a:pt x="12" y="132"/>
                  </a:lnTo>
                  <a:lnTo>
                    <a:pt x="17" y="132"/>
                  </a:lnTo>
                  <a:lnTo>
                    <a:pt x="16" y="108"/>
                  </a:lnTo>
                  <a:lnTo>
                    <a:pt x="3" y="108"/>
                  </a:lnTo>
                  <a:lnTo>
                    <a:pt x="3" y="106"/>
                  </a:lnTo>
                  <a:lnTo>
                    <a:pt x="3" y="106"/>
                  </a:lnTo>
                  <a:lnTo>
                    <a:pt x="3" y="105"/>
                  </a:lnTo>
                  <a:lnTo>
                    <a:pt x="16" y="105"/>
                  </a:lnTo>
                  <a:lnTo>
                    <a:pt x="14" y="91"/>
                  </a:lnTo>
                  <a:lnTo>
                    <a:pt x="3" y="91"/>
                  </a:lnTo>
                  <a:lnTo>
                    <a:pt x="3" y="91"/>
                  </a:lnTo>
                  <a:lnTo>
                    <a:pt x="3" y="89"/>
                  </a:lnTo>
                  <a:lnTo>
                    <a:pt x="3" y="89"/>
                  </a:lnTo>
                  <a:lnTo>
                    <a:pt x="14" y="88"/>
                  </a:lnTo>
                  <a:lnTo>
                    <a:pt x="14" y="68"/>
                  </a:lnTo>
                  <a:lnTo>
                    <a:pt x="5" y="67"/>
                  </a:lnTo>
                  <a:lnTo>
                    <a:pt x="4" y="67"/>
                  </a:lnTo>
                  <a:lnTo>
                    <a:pt x="4" y="66"/>
                  </a:lnTo>
                  <a:lnTo>
                    <a:pt x="5" y="66"/>
                  </a:lnTo>
                  <a:lnTo>
                    <a:pt x="14" y="66"/>
                  </a:lnTo>
                  <a:lnTo>
                    <a:pt x="14" y="53"/>
                  </a:lnTo>
                  <a:lnTo>
                    <a:pt x="11" y="53"/>
                  </a:lnTo>
                  <a:lnTo>
                    <a:pt x="8" y="51"/>
                  </a:lnTo>
                  <a:lnTo>
                    <a:pt x="5" y="50"/>
                  </a:lnTo>
                  <a:lnTo>
                    <a:pt x="5" y="50"/>
                  </a:lnTo>
                  <a:lnTo>
                    <a:pt x="5" y="49"/>
                  </a:lnTo>
                  <a:lnTo>
                    <a:pt x="7" y="47"/>
                  </a:lnTo>
                  <a:lnTo>
                    <a:pt x="7" y="47"/>
                  </a:lnTo>
                  <a:lnTo>
                    <a:pt x="8" y="47"/>
                  </a:lnTo>
                  <a:lnTo>
                    <a:pt x="8" y="49"/>
                  </a:lnTo>
                  <a:lnTo>
                    <a:pt x="8" y="49"/>
                  </a:lnTo>
                  <a:lnTo>
                    <a:pt x="8" y="49"/>
                  </a:lnTo>
                  <a:lnTo>
                    <a:pt x="14" y="50"/>
                  </a:lnTo>
                  <a:lnTo>
                    <a:pt x="13" y="28"/>
                  </a:lnTo>
                  <a:lnTo>
                    <a:pt x="3" y="26"/>
                  </a:lnTo>
                  <a:lnTo>
                    <a:pt x="3" y="26"/>
                  </a:lnTo>
                  <a:lnTo>
                    <a:pt x="3" y="25"/>
                  </a:lnTo>
                  <a:lnTo>
                    <a:pt x="3" y="25"/>
                  </a:lnTo>
                  <a:lnTo>
                    <a:pt x="13" y="25"/>
                  </a:lnTo>
                  <a:lnTo>
                    <a:pt x="13" y="7"/>
                  </a:lnTo>
                  <a:lnTo>
                    <a:pt x="11" y="6"/>
                  </a:lnTo>
                  <a:lnTo>
                    <a:pt x="7" y="6"/>
                  </a:lnTo>
                  <a:lnTo>
                    <a:pt x="4" y="6"/>
                  </a:lnTo>
                  <a:lnTo>
                    <a:pt x="1" y="7"/>
                  </a:lnTo>
                  <a:lnTo>
                    <a:pt x="3" y="7"/>
                  </a:lnTo>
                  <a:lnTo>
                    <a:pt x="3" y="7"/>
                  </a:lnTo>
                  <a:lnTo>
                    <a:pt x="1" y="8"/>
                  </a:lnTo>
                  <a:lnTo>
                    <a:pt x="1" y="8"/>
                  </a:lnTo>
                  <a:lnTo>
                    <a:pt x="0" y="7"/>
                  </a:lnTo>
                  <a:lnTo>
                    <a:pt x="0" y="7"/>
                  </a:lnTo>
                  <a:lnTo>
                    <a:pt x="4" y="3"/>
                  </a:lnTo>
                  <a:lnTo>
                    <a:pt x="12" y="3"/>
                  </a:lnTo>
                  <a:lnTo>
                    <a:pt x="20" y="3"/>
                  </a:lnTo>
                  <a:lnTo>
                    <a:pt x="25" y="3"/>
                  </a:lnTo>
                  <a:lnTo>
                    <a:pt x="88" y="3"/>
                  </a:lnTo>
                  <a:lnTo>
                    <a:pt x="88" y="2"/>
                  </a:lnTo>
                  <a:lnTo>
                    <a:pt x="89" y="0"/>
                  </a:lnTo>
                  <a:lnTo>
                    <a:pt x="8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2" name="Freeform 56"/>
            <p:cNvSpPr>
              <a:spLocks/>
            </p:cNvSpPr>
            <p:nvPr/>
          </p:nvSpPr>
          <p:spPr bwMode="auto">
            <a:xfrm>
              <a:off x="8202730" y="1142999"/>
              <a:ext cx="22225" cy="361950"/>
            </a:xfrm>
            <a:custGeom>
              <a:avLst/>
              <a:gdLst>
                <a:gd name="T0" fmla="*/ 2 w 14"/>
                <a:gd name="T1" fmla="*/ 0 h 228"/>
                <a:gd name="T2" fmla="*/ 2 w 14"/>
                <a:gd name="T3" fmla="*/ 0 h 228"/>
                <a:gd name="T4" fmla="*/ 3 w 14"/>
                <a:gd name="T5" fmla="*/ 1 h 228"/>
                <a:gd name="T6" fmla="*/ 10 w 14"/>
                <a:gd name="T7" fmla="*/ 76 h 228"/>
                <a:gd name="T8" fmla="*/ 14 w 14"/>
                <a:gd name="T9" fmla="*/ 151 h 228"/>
                <a:gd name="T10" fmla="*/ 14 w 14"/>
                <a:gd name="T11" fmla="*/ 226 h 228"/>
                <a:gd name="T12" fmla="*/ 14 w 14"/>
                <a:gd name="T13" fmla="*/ 228 h 228"/>
                <a:gd name="T14" fmla="*/ 12 w 14"/>
                <a:gd name="T15" fmla="*/ 228 h 228"/>
                <a:gd name="T16" fmla="*/ 11 w 14"/>
                <a:gd name="T17" fmla="*/ 228 h 228"/>
                <a:gd name="T18" fmla="*/ 11 w 14"/>
                <a:gd name="T19" fmla="*/ 226 h 228"/>
                <a:gd name="T20" fmla="*/ 6 w 14"/>
                <a:gd name="T21" fmla="*/ 114 h 228"/>
                <a:gd name="T22" fmla="*/ 0 w 14"/>
                <a:gd name="T23" fmla="*/ 1 h 228"/>
                <a:gd name="T24" fmla="*/ 2 w 14"/>
                <a:gd name="T25" fmla="*/ 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228">
                  <a:moveTo>
                    <a:pt x="2" y="0"/>
                  </a:moveTo>
                  <a:lnTo>
                    <a:pt x="2" y="0"/>
                  </a:lnTo>
                  <a:lnTo>
                    <a:pt x="3" y="1"/>
                  </a:lnTo>
                  <a:lnTo>
                    <a:pt x="10" y="76"/>
                  </a:lnTo>
                  <a:lnTo>
                    <a:pt x="14" y="151"/>
                  </a:lnTo>
                  <a:lnTo>
                    <a:pt x="14" y="226"/>
                  </a:lnTo>
                  <a:lnTo>
                    <a:pt x="14" y="228"/>
                  </a:lnTo>
                  <a:lnTo>
                    <a:pt x="12" y="228"/>
                  </a:lnTo>
                  <a:lnTo>
                    <a:pt x="11" y="228"/>
                  </a:lnTo>
                  <a:lnTo>
                    <a:pt x="11" y="226"/>
                  </a:lnTo>
                  <a:lnTo>
                    <a:pt x="6" y="114"/>
                  </a:lnTo>
                  <a:lnTo>
                    <a:pt x="0" y="1"/>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3" name="Freeform 57"/>
            <p:cNvSpPr>
              <a:spLocks/>
            </p:cNvSpPr>
            <p:nvPr/>
          </p:nvSpPr>
          <p:spPr bwMode="auto">
            <a:xfrm>
              <a:off x="8178917" y="1155699"/>
              <a:ext cx="23813" cy="355600"/>
            </a:xfrm>
            <a:custGeom>
              <a:avLst/>
              <a:gdLst>
                <a:gd name="T0" fmla="*/ 0 w 15"/>
                <a:gd name="T1" fmla="*/ 0 h 224"/>
                <a:gd name="T2" fmla="*/ 5 w 15"/>
                <a:gd name="T3" fmla="*/ 17 h 224"/>
                <a:gd name="T4" fmla="*/ 6 w 15"/>
                <a:gd name="T5" fmla="*/ 35 h 224"/>
                <a:gd name="T6" fmla="*/ 6 w 15"/>
                <a:gd name="T7" fmla="*/ 52 h 224"/>
                <a:gd name="T8" fmla="*/ 10 w 15"/>
                <a:gd name="T9" fmla="*/ 115 h 224"/>
                <a:gd name="T10" fmla="*/ 13 w 15"/>
                <a:gd name="T11" fmla="*/ 183 h 224"/>
                <a:gd name="T12" fmla="*/ 14 w 15"/>
                <a:gd name="T13" fmla="*/ 196 h 224"/>
                <a:gd name="T14" fmla="*/ 15 w 15"/>
                <a:gd name="T15" fmla="*/ 209 h 224"/>
                <a:gd name="T16" fmla="*/ 13 w 15"/>
                <a:gd name="T17" fmla="*/ 222 h 224"/>
                <a:gd name="T18" fmla="*/ 11 w 15"/>
                <a:gd name="T19" fmla="*/ 224 h 224"/>
                <a:gd name="T20" fmla="*/ 10 w 15"/>
                <a:gd name="T21" fmla="*/ 224 h 224"/>
                <a:gd name="T22" fmla="*/ 9 w 15"/>
                <a:gd name="T23" fmla="*/ 222 h 224"/>
                <a:gd name="T24" fmla="*/ 9 w 15"/>
                <a:gd name="T25" fmla="*/ 221 h 224"/>
                <a:gd name="T26" fmla="*/ 9 w 15"/>
                <a:gd name="T27" fmla="*/ 220 h 224"/>
                <a:gd name="T28" fmla="*/ 9 w 15"/>
                <a:gd name="T29" fmla="*/ 220 h 224"/>
                <a:gd name="T30" fmla="*/ 10 w 15"/>
                <a:gd name="T31" fmla="*/ 218 h 224"/>
                <a:gd name="T32" fmla="*/ 11 w 15"/>
                <a:gd name="T33" fmla="*/ 220 h 224"/>
                <a:gd name="T34" fmla="*/ 11 w 15"/>
                <a:gd name="T35" fmla="*/ 221 h 224"/>
                <a:gd name="T36" fmla="*/ 13 w 15"/>
                <a:gd name="T37" fmla="*/ 215 h 224"/>
                <a:gd name="T38" fmla="*/ 11 w 15"/>
                <a:gd name="T39" fmla="*/ 205 h 224"/>
                <a:gd name="T40" fmla="*/ 10 w 15"/>
                <a:gd name="T41" fmla="*/ 195 h 224"/>
                <a:gd name="T42" fmla="*/ 9 w 15"/>
                <a:gd name="T43" fmla="*/ 187 h 224"/>
                <a:gd name="T44" fmla="*/ 9 w 15"/>
                <a:gd name="T45" fmla="*/ 162 h 224"/>
                <a:gd name="T46" fmla="*/ 6 w 15"/>
                <a:gd name="T47" fmla="*/ 110 h 224"/>
                <a:gd name="T48" fmla="*/ 5 w 15"/>
                <a:gd name="T49" fmla="*/ 73 h 224"/>
                <a:gd name="T50" fmla="*/ 4 w 15"/>
                <a:gd name="T51" fmla="*/ 37 h 224"/>
                <a:gd name="T52" fmla="*/ 0 w 15"/>
                <a:gd name="T53" fmla="*/ 0 h 224"/>
                <a:gd name="T54" fmla="*/ 0 w 15"/>
                <a:gd name="T55" fmla="*/ 0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 h="224">
                  <a:moveTo>
                    <a:pt x="0" y="0"/>
                  </a:moveTo>
                  <a:lnTo>
                    <a:pt x="5" y="17"/>
                  </a:lnTo>
                  <a:lnTo>
                    <a:pt x="6" y="35"/>
                  </a:lnTo>
                  <a:lnTo>
                    <a:pt x="6" y="52"/>
                  </a:lnTo>
                  <a:lnTo>
                    <a:pt x="10" y="115"/>
                  </a:lnTo>
                  <a:lnTo>
                    <a:pt x="13" y="183"/>
                  </a:lnTo>
                  <a:lnTo>
                    <a:pt x="14" y="196"/>
                  </a:lnTo>
                  <a:lnTo>
                    <a:pt x="15" y="209"/>
                  </a:lnTo>
                  <a:lnTo>
                    <a:pt x="13" y="222"/>
                  </a:lnTo>
                  <a:lnTo>
                    <a:pt x="11" y="224"/>
                  </a:lnTo>
                  <a:lnTo>
                    <a:pt x="10" y="224"/>
                  </a:lnTo>
                  <a:lnTo>
                    <a:pt x="9" y="222"/>
                  </a:lnTo>
                  <a:lnTo>
                    <a:pt x="9" y="221"/>
                  </a:lnTo>
                  <a:lnTo>
                    <a:pt x="9" y="220"/>
                  </a:lnTo>
                  <a:lnTo>
                    <a:pt x="9" y="220"/>
                  </a:lnTo>
                  <a:lnTo>
                    <a:pt x="10" y="218"/>
                  </a:lnTo>
                  <a:lnTo>
                    <a:pt x="11" y="220"/>
                  </a:lnTo>
                  <a:lnTo>
                    <a:pt x="11" y="221"/>
                  </a:lnTo>
                  <a:lnTo>
                    <a:pt x="13" y="215"/>
                  </a:lnTo>
                  <a:lnTo>
                    <a:pt x="11" y="205"/>
                  </a:lnTo>
                  <a:lnTo>
                    <a:pt x="10" y="195"/>
                  </a:lnTo>
                  <a:lnTo>
                    <a:pt x="9" y="187"/>
                  </a:lnTo>
                  <a:lnTo>
                    <a:pt x="9" y="162"/>
                  </a:lnTo>
                  <a:lnTo>
                    <a:pt x="6" y="110"/>
                  </a:lnTo>
                  <a:lnTo>
                    <a:pt x="5" y="73"/>
                  </a:lnTo>
                  <a:lnTo>
                    <a:pt x="4" y="37"/>
                  </a:lnTo>
                  <a:lnTo>
                    <a:pt x="0" y="0"/>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4" name="Freeform 58"/>
            <p:cNvSpPr>
              <a:spLocks/>
            </p:cNvSpPr>
            <p:nvPr/>
          </p:nvSpPr>
          <p:spPr bwMode="auto">
            <a:xfrm>
              <a:off x="8148754" y="1142999"/>
              <a:ext cx="25400" cy="365125"/>
            </a:xfrm>
            <a:custGeom>
              <a:avLst/>
              <a:gdLst>
                <a:gd name="T0" fmla="*/ 2 w 16"/>
                <a:gd name="T1" fmla="*/ 0 h 230"/>
                <a:gd name="T2" fmla="*/ 3 w 16"/>
                <a:gd name="T3" fmla="*/ 0 h 230"/>
                <a:gd name="T4" fmla="*/ 11 w 16"/>
                <a:gd name="T5" fmla="*/ 76 h 230"/>
                <a:gd name="T6" fmla="*/ 16 w 16"/>
                <a:gd name="T7" fmla="*/ 153 h 230"/>
                <a:gd name="T8" fmla="*/ 16 w 16"/>
                <a:gd name="T9" fmla="*/ 229 h 230"/>
                <a:gd name="T10" fmla="*/ 16 w 16"/>
                <a:gd name="T11" fmla="*/ 230 h 230"/>
                <a:gd name="T12" fmla="*/ 15 w 16"/>
                <a:gd name="T13" fmla="*/ 230 h 230"/>
                <a:gd name="T14" fmla="*/ 13 w 16"/>
                <a:gd name="T15" fmla="*/ 230 h 230"/>
                <a:gd name="T16" fmla="*/ 13 w 16"/>
                <a:gd name="T17" fmla="*/ 229 h 230"/>
                <a:gd name="T18" fmla="*/ 8 w 16"/>
                <a:gd name="T19" fmla="*/ 115 h 230"/>
                <a:gd name="T20" fmla="*/ 0 w 16"/>
                <a:gd name="T21" fmla="*/ 1 h 230"/>
                <a:gd name="T22" fmla="*/ 2 w 16"/>
                <a:gd name="T23" fmla="*/ 0 h 230"/>
                <a:gd name="T24" fmla="*/ 2 w 16"/>
                <a:gd name="T25" fmla="*/ 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0">
                  <a:moveTo>
                    <a:pt x="2" y="0"/>
                  </a:moveTo>
                  <a:lnTo>
                    <a:pt x="3" y="0"/>
                  </a:lnTo>
                  <a:lnTo>
                    <a:pt x="11" y="76"/>
                  </a:lnTo>
                  <a:lnTo>
                    <a:pt x="16" y="153"/>
                  </a:lnTo>
                  <a:lnTo>
                    <a:pt x="16" y="229"/>
                  </a:lnTo>
                  <a:lnTo>
                    <a:pt x="16" y="230"/>
                  </a:lnTo>
                  <a:lnTo>
                    <a:pt x="15" y="230"/>
                  </a:lnTo>
                  <a:lnTo>
                    <a:pt x="13" y="230"/>
                  </a:lnTo>
                  <a:lnTo>
                    <a:pt x="13" y="229"/>
                  </a:lnTo>
                  <a:lnTo>
                    <a:pt x="8" y="115"/>
                  </a:lnTo>
                  <a:lnTo>
                    <a:pt x="0" y="1"/>
                  </a:lnTo>
                  <a:lnTo>
                    <a:pt x="2"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5" name="Freeform 59"/>
            <p:cNvSpPr>
              <a:spLocks/>
            </p:cNvSpPr>
            <p:nvPr/>
          </p:nvSpPr>
          <p:spPr bwMode="auto">
            <a:xfrm>
              <a:off x="8121766" y="1149349"/>
              <a:ext cx="20638" cy="368300"/>
            </a:xfrm>
            <a:custGeom>
              <a:avLst/>
              <a:gdLst>
                <a:gd name="T0" fmla="*/ 0 w 13"/>
                <a:gd name="T1" fmla="*/ 0 h 232"/>
                <a:gd name="T2" fmla="*/ 2 w 13"/>
                <a:gd name="T3" fmla="*/ 0 h 232"/>
                <a:gd name="T4" fmla="*/ 2 w 13"/>
                <a:gd name="T5" fmla="*/ 0 h 232"/>
                <a:gd name="T6" fmla="*/ 8 w 13"/>
                <a:gd name="T7" fmla="*/ 77 h 232"/>
                <a:gd name="T8" fmla="*/ 13 w 13"/>
                <a:gd name="T9" fmla="*/ 154 h 232"/>
                <a:gd name="T10" fmla="*/ 13 w 13"/>
                <a:gd name="T11" fmla="*/ 230 h 232"/>
                <a:gd name="T12" fmla="*/ 13 w 13"/>
                <a:gd name="T13" fmla="*/ 232 h 232"/>
                <a:gd name="T14" fmla="*/ 12 w 13"/>
                <a:gd name="T15" fmla="*/ 232 h 232"/>
                <a:gd name="T16" fmla="*/ 12 w 13"/>
                <a:gd name="T17" fmla="*/ 232 h 232"/>
                <a:gd name="T18" fmla="*/ 11 w 13"/>
                <a:gd name="T19" fmla="*/ 230 h 232"/>
                <a:gd name="T20" fmla="*/ 4 w 13"/>
                <a:gd name="T21" fmla="*/ 115 h 232"/>
                <a:gd name="T22" fmla="*/ 0 w 13"/>
                <a:gd name="T23" fmla="*/ 0 h 232"/>
                <a:gd name="T24" fmla="*/ 0 w 13"/>
                <a:gd name="T25"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32">
                  <a:moveTo>
                    <a:pt x="0" y="0"/>
                  </a:moveTo>
                  <a:lnTo>
                    <a:pt x="2" y="0"/>
                  </a:lnTo>
                  <a:lnTo>
                    <a:pt x="2" y="0"/>
                  </a:lnTo>
                  <a:lnTo>
                    <a:pt x="8" y="77"/>
                  </a:lnTo>
                  <a:lnTo>
                    <a:pt x="13" y="154"/>
                  </a:lnTo>
                  <a:lnTo>
                    <a:pt x="13" y="230"/>
                  </a:lnTo>
                  <a:lnTo>
                    <a:pt x="13" y="232"/>
                  </a:lnTo>
                  <a:lnTo>
                    <a:pt x="12" y="232"/>
                  </a:lnTo>
                  <a:lnTo>
                    <a:pt x="12" y="232"/>
                  </a:lnTo>
                  <a:lnTo>
                    <a:pt x="11" y="230"/>
                  </a:lnTo>
                  <a:lnTo>
                    <a:pt x="4" y="115"/>
                  </a:lnTo>
                  <a:lnTo>
                    <a:pt x="0" y="0"/>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6" name="Freeform 60"/>
            <p:cNvSpPr>
              <a:spLocks/>
            </p:cNvSpPr>
            <p:nvPr/>
          </p:nvSpPr>
          <p:spPr bwMode="auto">
            <a:xfrm>
              <a:off x="8091604" y="1142999"/>
              <a:ext cx="33339" cy="382588"/>
            </a:xfrm>
            <a:custGeom>
              <a:avLst/>
              <a:gdLst>
                <a:gd name="T0" fmla="*/ 0 w 21"/>
                <a:gd name="T1" fmla="*/ 0 h 241"/>
                <a:gd name="T2" fmla="*/ 1 w 21"/>
                <a:gd name="T3" fmla="*/ 0 h 241"/>
                <a:gd name="T4" fmla="*/ 1 w 21"/>
                <a:gd name="T5" fmla="*/ 1 h 241"/>
                <a:gd name="T6" fmla="*/ 9 w 21"/>
                <a:gd name="T7" fmla="*/ 120 h 241"/>
                <a:gd name="T8" fmla="*/ 21 w 21"/>
                <a:gd name="T9" fmla="*/ 240 h 241"/>
                <a:gd name="T10" fmla="*/ 21 w 21"/>
                <a:gd name="T11" fmla="*/ 241 h 241"/>
                <a:gd name="T12" fmla="*/ 19 w 21"/>
                <a:gd name="T13" fmla="*/ 241 h 241"/>
                <a:gd name="T14" fmla="*/ 19 w 21"/>
                <a:gd name="T15" fmla="*/ 241 h 241"/>
                <a:gd name="T16" fmla="*/ 18 w 21"/>
                <a:gd name="T17" fmla="*/ 241 h 241"/>
                <a:gd name="T18" fmla="*/ 8 w 21"/>
                <a:gd name="T19" fmla="*/ 161 h 241"/>
                <a:gd name="T20" fmla="*/ 2 w 21"/>
                <a:gd name="T21" fmla="*/ 81 h 241"/>
                <a:gd name="T22" fmla="*/ 0 w 21"/>
                <a:gd name="T23" fmla="*/ 1 h 241"/>
                <a:gd name="T24" fmla="*/ 0 w 21"/>
                <a:gd name="T25"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241">
                  <a:moveTo>
                    <a:pt x="0" y="0"/>
                  </a:moveTo>
                  <a:lnTo>
                    <a:pt x="1" y="0"/>
                  </a:lnTo>
                  <a:lnTo>
                    <a:pt x="1" y="1"/>
                  </a:lnTo>
                  <a:lnTo>
                    <a:pt x="9" y="120"/>
                  </a:lnTo>
                  <a:lnTo>
                    <a:pt x="21" y="240"/>
                  </a:lnTo>
                  <a:lnTo>
                    <a:pt x="21" y="241"/>
                  </a:lnTo>
                  <a:lnTo>
                    <a:pt x="19" y="241"/>
                  </a:lnTo>
                  <a:lnTo>
                    <a:pt x="19" y="241"/>
                  </a:lnTo>
                  <a:lnTo>
                    <a:pt x="18" y="241"/>
                  </a:lnTo>
                  <a:lnTo>
                    <a:pt x="8" y="161"/>
                  </a:lnTo>
                  <a:lnTo>
                    <a:pt x="2" y="81"/>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7" name="Freeform 61"/>
            <p:cNvSpPr>
              <a:spLocks/>
            </p:cNvSpPr>
            <p:nvPr/>
          </p:nvSpPr>
          <p:spPr bwMode="auto">
            <a:xfrm>
              <a:off x="7909038" y="1225549"/>
              <a:ext cx="123827" cy="6350"/>
            </a:xfrm>
            <a:custGeom>
              <a:avLst/>
              <a:gdLst>
                <a:gd name="T0" fmla="*/ 37 w 78"/>
                <a:gd name="T1" fmla="*/ 0 h 4"/>
                <a:gd name="T2" fmla="*/ 75 w 78"/>
                <a:gd name="T3" fmla="*/ 2 h 4"/>
                <a:gd name="T4" fmla="*/ 77 w 78"/>
                <a:gd name="T5" fmla="*/ 2 h 4"/>
                <a:gd name="T6" fmla="*/ 78 w 78"/>
                <a:gd name="T7" fmla="*/ 3 h 4"/>
                <a:gd name="T8" fmla="*/ 77 w 78"/>
                <a:gd name="T9" fmla="*/ 4 h 4"/>
                <a:gd name="T10" fmla="*/ 75 w 78"/>
                <a:gd name="T11" fmla="*/ 4 h 4"/>
                <a:gd name="T12" fmla="*/ 1 w 78"/>
                <a:gd name="T13" fmla="*/ 4 h 4"/>
                <a:gd name="T14" fmla="*/ 0 w 78"/>
                <a:gd name="T15" fmla="*/ 4 h 4"/>
                <a:gd name="T16" fmla="*/ 0 w 78"/>
                <a:gd name="T17" fmla="*/ 3 h 4"/>
                <a:gd name="T18" fmla="*/ 1 w 78"/>
                <a:gd name="T19" fmla="*/ 3 h 4"/>
                <a:gd name="T20" fmla="*/ 37 w 78"/>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4">
                  <a:moveTo>
                    <a:pt x="37" y="0"/>
                  </a:moveTo>
                  <a:lnTo>
                    <a:pt x="75" y="2"/>
                  </a:lnTo>
                  <a:lnTo>
                    <a:pt x="77" y="2"/>
                  </a:lnTo>
                  <a:lnTo>
                    <a:pt x="78" y="3"/>
                  </a:lnTo>
                  <a:lnTo>
                    <a:pt x="77" y="4"/>
                  </a:lnTo>
                  <a:lnTo>
                    <a:pt x="75" y="4"/>
                  </a:lnTo>
                  <a:lnTo>
                    <a:pt x="1" y="4"/>
                  </a:lnTo>
                  <a:lnTo>
                    <a:pt x="0" y="4"/>
                  </a:lnTo>
                  <a:lnTo>
                    <a:pt x="0" y="3"/>
                  </a:lnTo>
                  <a:lnTo>
                    <a:pt x="1" y="3"/>
                  </a:lnTo>
                  <a:lnTo>
                    <a:pt x="3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8" name="Freeform 62"/>
            <p:cNvSpPr>
              <a:spLocks/>
            </p:cNvSpPr>
            <p:nvPr/>
          </p:nvSpPr>
          <p:spPr bwMode="auto">
            <a:xfrm>
              <a:off x="7924913" y="1246187"/>
              <a:ext cx="120652" cy="11113"/>
            </a:xfrm>
            <a:custGeom>
              <a:avLst/>
              <a:gdLst>
                <a:gd name="T0" fmla="*/ 75 w 76"/>
                <a:gd name="T1" fmla="*/ 0 h 7"/>
                <a:gd name="T2" fmla="*/ 76 w 76"/>
                <a:gd name="T3" fmla="*/ 2 h 7"/>
                <a:gd name="T4" fmla="*/ 76 w 76"/>
                <a:gd name="T5" fmla="*/ 2 h 7"/>
                <a:gd name="T6" fmla="*/ 76 w 76"/>
                <a:gd name="T7" fmla="*/ 3 h 7"/>
                <a:gd name="T8" fmla="*/ 75 w 76"/>
                <a:gd name="T9" fmla="*/ 3 h 7"/>
                <a:gd name="T10" fmla="*/ 38 w 76"/>
                <a:gd name="T11" fmla="*/ 6 h 7"/>
                <a:gd name="T12" fmla="*/ 1 w 76"/>
                <a:gd name="T13" fmla="*/ 7 h 7"/>
                <a:gd name="T14" fmla="*/ 0 w 76"/>
                <a:gd name="T15" fmla="*/ 7 h 7"/>
                <a:gd name="T16" fmla="*/ 0 w 76"/>
                <a:gd name="T17" fmla="*/ 6 h 7"/>
                <a:gd name="T18" fmla="*/ 1 w 76"/>
                <a:gd name="T19" fmla="*/ 6 h 7"/>
                <a:gd name="T20" fmla="*/ 38 w 76"/>
                <a:gd name="T21" fmla="*/ 3 h 7"/>
                <a:gd name="T22" fmla="*/ 75 w 76"/>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7">
                  <a:moveTo>
                    <a:pt x="75" y="0"/>
                  </a:moveTo>
                  <a:lnTo>
                    <a:pt x="76" y="2"/>
                  </a:lnTo>
                  <a:lnTo>
                    <a:pt x="76" y="2"/>
                  </a:lnTo>
                  <a:lnTo>
                    <a:pt x="76" y="3"/>
                  </a:lnTo>
                  <a:lnTo>
                    <a:pt x="75" y="3"/>
                  </a:lnTo>
                  <a:lnTo>
                    <a:pt x="38" y="6"/>
                  </a:lnTo>
                  <a:lnTo>
                    <a:pt x="1" y="7"/>
                  </a:lnTo>
                  <a:lnTo>
                    <a:pt x="0" y="7"/>
                  </a:lnTo>
                  <a:lnTo>
                    <a:pt x="0" y="6"/>
                  </a:lnTo>
                  <a:lnTo>
                    <a:pt x="1" y="6"/>
                  </a:lnTo>
                  <a:lnTo>
                    <a:pt x="38" y="3"/>
                  </a:lnTo>
                  <a:lnTo>
                    <a:pt x="7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9" name="Freeform 63"/>
            <p:cNvSpPr>
              <a:spLocks/>
            </p:cNvSpPr>
            <p:nvPr/>
          </p:nvSpPr>
          <p:spPr bwMode="auto">
            <a:xfrm>
              <a:off x="7910626" y="1271587"/>
              <a:ext cx="133352" cy="7938"/>
            </a:xfrm>
            <a:custGeom>
              <a:avLst/>
              <a:gdLst>
                <a:gd name="T0" fmla="*/ 1 w 84"/>
                <a:gd name="T1" fmla="*/ 0 h 5"/>
                <a:gd name="T2" fmla="*/ 42 w 84"/>
                <a:gd name="T3" fmla="*/ 1 h 5"/>
                <a:gd name="T4" fmla="*/ 82 w 84"/>
                <a:gd name="T5" fmla="*/ 0 h 5"/>
                <a:gd name="T6" fmla="*/ 84 w 84"/>
                <a:gd name="T7" fmla="*/ 1 h 5"/>
                <a:gd name="T8" fmla="*/ 84 w 84"/>
                <a:gd name="T9" fmla="*/ 3 h 5"/>
                <a:gd name="T10" fmla="*/ 84 w 84"/>
                <a:gd name="T11" fmla="*/ 3 h 5"/>
                <a:gd name="T12" fmla="*/ 82 w 84"/>
                <a:gd name="T13" fmla="*/ 4 h 5"/>
                <a:gd name="T14" fmla="*/ 42 w 84"/>
                <a:gd name="T15" fmla="*/ 5 h 5"/>
                <a:gd name="T16" fmla="*/ 1 w 84"/>
                <a:gd name="T17" fmla="*/ 3 h 5"/>
                <a:gd name="T18" fmla="*/ 0 w 84"/>
                <a:gd name="T19" fmla="*/ 1 h 5"/>
                <a:gd name="T20" fmla="*/ 0 w 84"/>
                <a:gd name="T21" fmla="*/ 0 h 5"/>
                <a:gd name="T22" fmla="*/ 1 w 84"/>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5">
                  <a:moveTo>
                    <a:pt x="1" y="0"/>
                  </a:moveTo>
                  <a:lnTo>
                    <a:pt x="42" y="1"/>
                  </a:lnTo>
                  <a:lnTo>
                    <a:pt x="82" y="0"/>
                  </a:lnTo>
                  <a:lnTo>
                    <a:pt x="84" y="1"/>
                  </a:lnTo>
                  <a:lnTo>
                    <a:pt x="84" y="3"/>
                  </a:lnTo>
                  <a:lnTo>
                    <a:pt x="84" y="3"/>
                  </a:lnTo>
                  <a:lnTo>
                    <a:pt x="82" y="4"/>
                  </a:lnTo>
                  <a:lnTo>
                    <a:pt x="42" y="5"/>
                  </a:lnTo>
                  <a:lnTo>
                    <a:pt x="1" y="3"/>
                  </a:lnTo>
                  <a:lnTo>
                    <a:pt x="0" y="1"/>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0" name="Freeform 64"/>
            <p:cNvSpPr>
              <a:spLocks/>
            </p:cNvSpPr>
            <p:nvPr/>
          </p:nvSpPr>
          <p:spPr bwMode="auto">
            <a:xfrm>
              <a:off x="7918563" y="1303337"/>
              <a:ext cx="125415" cy="7938"/>
            </a:xfrm>
            <a:custGeom>
              <a:avLst/>
              <a:gdLst>
                <a:gd name="T0" fmla="*/ 77 w 79"/>
                <a:gd name="T1" fmla="*/ 0 h 5"/>
                <a:gd name="T2" fmla="*/ 79 w 79"/>
                <a:gd name="T3" fmla="*/ 1 h 5"/>
                <a:gd name="T4" fmla="*/ 79 w 79"/>
                <a:gd name="T5" fmla="*/ 1 h 5"/>
                <a:gd name="T6" fmla="*/ 79 w 79"/>
                <a:gd name="T7" fmla="*/ 2 h 5"/>
                <a:gd name="T8" fmla="*/ 77 w 79"/>
                <a:gd name="T9" fmla="*/ 2 h 5"/>
                <a:gd name="T10" fmla="*/ 39 w 79"/>
                <a:gd name="T11" fmla="*/ 5 h 5"/>
                <a:gd name="T12" fmla="*/ 1 w 79"/>
                <a:gd name="T13" fmla="*/ 5 h 5"/>
                <a:gd name="T14" fmla="*/ 0 w 79"/>
                <a:gd name="T15" fmla="*/ 4 h 5"/>
                <a:gd name="T16" fmla="*/ 0 w 79"/>
                <a:gd name="T17" fmla="*/ 4 h 5"/>
                <a:gd name="T18" fmla="*/ 1 w 79"/>
                <a:gd name="T19" fmla="*/ 2 h 5"/>
                <a:gd name="T20" fmla="*/ 39 w 79"/>
                <a:gd name="T21" fmla="*/ 1 h 5"/>
                <a:gd name="T22" fmla="*/ 77 w 79"/>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 h="5">
                  <a:moveTo>
                    <a:pt x="77" y="0"/>
                  </a:moveTo>
                  <a:lnTo>
                    <a:pt x="79" y="1"/>
                  </a:lnTo>
                  <a:lnTo>
                    <a:pt x="79" y="1"/>
                  </a:lnTo>
                  <a:lnTo>
                    <a:pt x="79" y="2"/>
                  </a:lnTo>
                  <a:lnTo>
                    <a:pt x="77" y="2"/>
                  </a:lnTo>
                  <a:lnTo>
                    <a:pt x="39" y="5"/>
                  </a:lnTo>
                  <a:lnTo>
                    <a:pt x="1" y="5"/>
                  </a:lnTo>
                  <a:lnTo>
                    <a:pt x="0" y="4"/>
                  </a:lnTo>
                  <a:lnTo>
                    <a:pt x="0" y="4"/>
                  </a:lnTo>
                  <a:lnTo>
                    <a:pt x="1" y="2"/>
                  </a:lnTo>
                  <a:lnTo>
                    <a:pt x="39" y="1"/>
                  </a:lnTo>
                  <a:lnTo>
                    <a:pt x="7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1" name="Freeform 65"/>
            <p:cNvSpPr>
              <a:spLocks/>
            </p:cNvSpPr>
            <p:nvPr/>
          </p:nvSpPr>
          <p:spPr bwMode="auto">
            <a:xfrm>
              <a:off x="7913801" y="1330324"/>
              <a:ext cx="123827" cy="7938"/>
            </a:xfrm>
            <a:custGeom>
              <a:avLst/>
              <a:gdLst>
                <a:gd name="T0" fmla="*/ 38 w 78"/>
                <a:gd name="T1" fmla="*/ 0 h 5"/>
                <a:gd name="T2" fmla="*/ 76 w 78"/>
                <a:gd name="T3" fmla="*/ 0 h 5"/>
                <a:gd name="T4" fmla="*/ 78 w 78"/>
                <a:gd name="T5" fmla="*/ 1 h 5"/>
                <a:gd name="T6" fmla="*/ 78 w 78"/>
                <a:gd name="T7" fmla="*/ 1 h 5"/>
                <a:gd name="T8" fmla="*/ 78 w 78"/>
                <a:gd name="T9" fmla="*/ 2 h 5"/>
                <a:gd name="T10" fmla="*/ 76 w 78"/>
                <a:gd name="T11" fmla="*/ 4 h 5"/>
                <a:gd name="T12" fmla="*/ 0 w 78"/>
                <a:gd name="T13" fmla="*/ 5 h 5"/>
                <a:gd name="T14" fmla="*/ 0 w 78"/>
                <a:gd name="T15" fmla="*/ 4 h 5"/>
                <a:gd name="T16" fmla="*/ 0 w 78"/>
                <a:gd name="T17" fmla="*/ 4 h 5"/>
                <a:gd name="T18" fmla="*/ 0 w 78"/>
                <a:gd name="T19" fmla="*/ 2 h 5"/>
                <a:gd name="T20" fmla="*/ 38 w 78"/>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5">
                  <a:moveTo>
                    <a:pt x="38" y="0"/>
                  </a:moveTo>
                  <a:lnTo>
                    <a:pt x="76" y="0"/>
                  </a:lnTo>
                  <a:lnTo>
                    <a:pt x="78" y="1"/>
                  </a:lnTo>
                  <a:lnTo>
                    <a:pt x="78" y="1"/>
                  </a:lnTo>
                  <a:lnTo>
                    <a:pt x="78" y="2"/>
                  </a:lnTo>
                  <a:lnTo>
                    <a:pt x="76" y="4"/>
                  </a:lnTo>
                  <a:lnTo>
                    <a:pt x="0" y="5"/>
                  </a:lnTo>
                  <a:lnTo>
                    <a:pt x="0" y="4"/>
                  </a:lnTo>
                  <a:lnTo>
                    <a:pt x="0" y="4"/>
                  </a:lnTo>
                  <a:lnTo>
                    <a:pt x="0" y="2"/>
                  </a:lnTo>
                  <a:lnTo>
                    <a:pt x="3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2" name="Freeform 66"/>
            <p:cNvSpPr>
              <a:spLocks/>
            </p:cNvSpPr>
            <p:nvPr/>
          </p:nvSpPr>
          <p:spPr bwMode="auto">
            <a:xfrm>
              <a:off x="7923326" y="1358899"/>
              <a:ext cx="120652" cy="11113"/>
            </a:xfrm>
            <a:custGeom>
              <a:avLst/>
              <a:gdLst>
                <a:gd name="T0" fmla="*/ 74 w 76"/>
                <a:gd name="T1" fmla="*/ 0 h 7"/>
                <a:gd name="T2" fmla="*/ 76 w 76"/>
                <a:gd name="T3" fmla="*/ 0 h 7"/>
                <a:gd name="T4" fmla="*/ 76 w 76"/>
                <a:gd name="T5" fmla="*/ 1 h 7"/>
                <a:gd name="T6" fmla="*/ 76 w 76"/>
                <a:gd name="T7" fmla="*/ 3 h 7"/>
                <a:gd name="T8" fmla="*/ 74 w 76"/>
                <a:gd name="T9" fmla="*/ 3 h 7"/>
                <a:gd name="T10" fmla="*/ 36 w 76"/>
                <a:gd name="T11" fmla="*/ 4 h 7"/>
                <a:gd name="T12" fmla="*/ 19 w 76"/>
                <a:gd name="T13" fmla="*/ 5 h 7"/>
                <a:gd name="T14" fmla="*/ 18 w 76"/>
                <a:gd name="T15" fmla="*/ 5 h 7"/>
                <a:gd name="T16" fmla="*/ 14 w 76"/>
                <a:gd name="T17" fmla="*/ 4 h 7"/>
                <a:gd name="T18" fmla="*/ 9 w 76"/>
                <a:gd name="T19" fmla="*/ 4 h 7"/>
                <a:gd name="T20" fmla="*/ 5 w 76"/>
                <a:gd name="T21" fmla="*/ 4 h 7"/>
                <a:gd name="T22" fmla="*/ 2 w 76"/>
                <a:gd name="T23" fmla="*/ 4 h 7"/>
                <a:gd name="T24" fmla="*/ 4 w 76"/>
                <a:gd name="T25" fmla="*/ 5 h 7"/>
                <a:gd name="T26" fmla="*/ 4 w 76"/>
                <a:gd name="T27" fmla="*/ 5 h 7"/>
                <a:gd name="T28" fmla="*/ 2 w 76"/>
                <a:gd name="T29" fmla="*/ 7 h 7"/>
                <a:gd name="T30" fmla="*/ 2 w 76"/>
                <a:gd name="T31" fmla="*/ 7 h 7"/>
                <a:gd name="T32" fmla="*/ 1 w 76"/>
                <a:gd name="T33" fmla="*/ 7 h 7"/>
                <a:gd name="T34" fmla="*/ 1 w 76"/>
                <a:gd name="T35" fmla="*/ 5 h 7"/>
                <a:gd name="T36" fmla="*/ 0 w 76"/>
                <a:gd name="T37" fmla="*/ 5 h 7"/>
                <a:gd name="T38" fmla="*/ 1 w 76"/>
                <a:gd name="T39" fmla="*/ 4 h 7"/>
                <a:gd name="T40" fmla="*/ 5 w 76"/>
                <a:gd name="T41" fmla="*/ 1 h 7"/>
                <a:gd name="T42" fmla="*/ 10 w 76"/>
                <a:gd name="T43" fmla="*/ 1 h 7"/>
                <a:gd name="T44" fmla="*/ 17 w 76"/>
                <a:gd name="T45" fmla="*/ 1 h 7"/>
                <a:gd name="T46" fmla="*/ 22 w 76"/>
                <a:gd name="T47" fmla="*/ 1 h 7"/>
                <a:gd name="T48" fmla="*/ 74 w 76"/>
                <a:gd name="T49"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6" h="7">
                  <a:moveTo>
                    <a:pt x="74" y="0"/>
                  </a:moveTo>
                  <a:lnTo>
                    <a:pt x="76" y="0"/>
                  </a:lnTo>
                  <a:lnTo>
                    <a:pt x="76" y="1"/>
                  </a:lnTo>
                  <a:lnTo>
                    <a:pt x="76" y="3"/>
                  </a:lnTo>
                  <a:lnTo>
                    <a:pt x="74" y="3"/>
                  </a:lnTo>
                  <a:lnTo>
                    <a:pt x="36" y="4"/>
                  </a:lnTo>
                  <a:lnTo>
                    <a:pt x="19" y="5"/>
                  </a:lnTo>
                  <a:lnTo>
                    <a:pt x="18" y="5"/>
                  </a:lnTo>
                  <a:lnTo>
                    <a:pt x="14" y="4"/>
                  </a:lnTo>
                  <a:lnTo>
                    <a:pt x="9" y="4"/>
                  </a:lnTo>
                  <a:lnTo>
                    <a:pt x="5" y="4"/>
                  </a:lnTo>
                  <a:lnTo>
                    <a:pt x="2" y="4"/>
                  </a:lnTo>
                  <a:lnTo>
                    <a:pt x="4" y="5"/>
                  </a:lnTo>
                  <a:lnTo>
                    <a:pt x="4" y="5"/>
                  </a:lnTo>
                  <a:lnTo>
                    <a:pt x="2" y="7"/>
                  </a:lnTo>
                  <a:lnTo>
                    <a:pt x="2" y="7"/>
                  </a:lnTo>
                  <a:lnTo>
                    <a:pt x="1" y="7"/>
                  </a:lnTo>
                  <a:lnTo>
                    <a:pt x="1" y="5"/>
                  </a:lnTo>
                  <a:lnTo>
                    <a:pt x="0" y="5"/>
                  </a:lnTo>
                  <a:lnTo>
                    <a:pt x="1" y="4"/>
                  </a:lnTo>
                  <a:lnTo>
                    <a:pt x="5" y="1"/>
                  </a:lnTo>
                  <a:lnTo>
                    <a:pt x="10" y="1"/>
                  </a:lnTo>
                  <a:lnTo>
                    <a:pt x="17" y="1"/>
                  </a:lnTo>
                  <a:lnTo>
                    <a:pt x="22" y="1"/>
                  </a:lnTo>
                  <a:lnTo>
                    <a:pt x="7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3" name="Freeform 67"/>
            <p:cNvSpPr>
              <a:spLocks/>
            </p:cNvSpPr>
            <p:nvPr/>
          </p:nvSpPr>
          <p:spPr bwMode="auto">
            <a:xfrm>
              <a:off x="7924913" y="1396999"/>
              <a:ext cx="125415" cy="9525"/>
            </a:xfrm>
            <a:custGeom>
              <a:avLst/>
              <a:gdLst>
                <a:gd name="T0" fmla="*/ 77 w 79"/>
                <a:gd name="T1" fmla="*/ 0 h 6"/>
                <a:gd name="T2" fmla="*/ 77 w 79"/>
                <a:gd name="T3" fmla="*/ 0 h 6"/>
                <a:gd name="T4" fmla="*/ 79 w 79"/>
                <a:gd name="T5" fmla="*/ 1 h 6"/>
                <a:gd name="T6" fmla="*/ 77 w 79"/>
                <a:gd name="T7" fmla="*/ 2 h 6"/>
                <a:gd name="T8" fmla="*/ 77 w 79"/>
                <a:gd name="T9" fmla="*/ 2 h 6"/>
                <a:gd name="T10" fmla="*/ 39 w 79"/>
                <a:gd name="T11" fmla="*/ 5 h 6"/>
                <a:gd name="T12" fmla="*/ 1 w 79"/>
                <a:gd name="T13" fmla="*/ 6 h 6"/>
                <a:gd name="T14" fmla="*/ 0 w 79"/>
                <a:gd name="T15" fmla="*/ 5 h 6"/>
                <a:gd name="T16" fmla="*/ 0 w 79"/>
                <a:gd name="T17" fmla="*/ 5 h 6"/>
                <a:gd name="T18" fmla="*/ 0 w 79"/>
                <a:gd name="T19" fmla="*/ 4 h 6"/>
                <a:gd name="T20" fmla="*/ 1 w 79"/>
                <a:gd name="T21" fmla="*/ 4 h 6"/>
                <a:gd name="T22" fmla="*/ 77 w 79"/>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 h="6">
                  <a:moveTo>
                    <a:pt x="77" y="0"/>
                  </a:moveTo>
                  <a:lnTo>
                    <a:pt x="77" y="0"/>
                  </a:lnTo>
                  <a:lnTo>
                    <a:pt x="79" y="1"/>
                  </a:lnTo>
                  <a:lnTo>
                    <a:pt x="77" y="2"/>
                  </a:lnTo>
                  <a:lnTo>
                    <a:pt x="77" y="2"/>
                  </a:lnTo>
                  <a:lnTo>
                    <a:pt x="39" y="5"/>
                  </a:lnTo>
                  <a:lnTo>
                    <a:pt x="1" y="6"/>
                  </a:lnTo>
                  <a:lnTo>
                    <a:pt x="0" y="5"/>
                  </a:lnTo>
                  <a:lnTo>
                    <a:pt x="0" y="5"/>
                  </a:lnTo>
                  <a:lnTo>
                    <a:pt x="0" y="4"/>
                  </a:lnTo>
                  <a:lnTo>
                    <a:pt x="1" y="4"/>
                  </a:lnTo>
                  <a:lnTo>
                    <a:pt x="7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4" name="Freeform 68"/>
            <p:cNvSpPr>
              <a:spLocks/>
            </p:cNvSpPr>
            <p:nvPr/>
          </p:nvSpPr>
          <p:spPr bwMode="auto">
            <a:xfrm>
              <a:off x="7929676" y="1436687"/>
              <a:ext cx="114302" cy="7938"/>
            </a:xfrm>
            <a:custGeom>
              <a:avLst/>
              <a:gdLst>
                <a:gd name="T0" fmla="*/ 70 w 72"/>
                <a:gd name="T1" fmla="*/ 0 h 5"/>
                <a:gd name="T2" fmla="*/ 72 w 72"/>
                <a:gd name="T3" fmla="*/ 0 h 5"/>
                <a:gd name="T4" fmla="*/ 72 w 72"/>
                <a:gd name="T5" fmla="*/ 1 h 5"/>
                <a:gd name="T6" fmla="*/ 72 w 72"/>
                <a:gd name="T7" fmla="*/ 2 h 5"/>
                <a:gd name="T8" fmla="*/ 70 w 72"/>
                <a:gd name="T9" fmla="*/ 2 h 5"/>
                <a:gd name="T10" fmla="*/ 35 w 72"/>
                <a:gd name="T11" fmla="*/ 5 h 5"/>
                <a:gd name="T12" fmla="*/ 0 w 72"/>
                <a:gd name="T13" fmla="*/ 4 h 5"/>
                <a:gd name="T14" fmla="*/ 0 w 72"/>
                <a:gd name="T15" fmla="*/ 4 h 5"/>
                <a:gd name="T16" fmla="*/ 0 w 72"/>
                <a:gd name="T17" fmla="*/ 2 h 5"/>
                <a:gd name="T18" fmla="*/ 0 w 72"/>
                <a:gd name="T19" fmla="*/ 2 h 5"/>
                <a:gd name="T20" fmla="*/ 70 w 72"/>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5">
                  <a:moveTo>
                    <a:pt x="70" y="0"/>
                  </a:moveTo>
                  <a:lnTo>
                    <a:pt x="72" y="0"/>
                  </a:lnTo>
                  <a:lnTo>
                    <a:pt x="72" y="1"/>
                  </a:lnTo>
                  <a:lnTo>
                    <a:pt x="72" y="2"/>
                  </a:lnTo>
                  <a:lnTo>
                    <a:pt x="70" y="2"/>
                  </a:lnTo>
                  <a:lnTo>
                    <a:pt x="35" y="5"/>
                  </a:lnTo>
                  <a:lnTo>
                    <a:pt x="0" y="4"/>
                  </a:lnTo>
                  <a:lnTo>
                    <a:pt x="0" y="4"/>
                  </a:lnTo>
                  <a:lnTo>
                    <a:pt x="0" y="2"/>
                  </a:lnTo>
                  <a:lnTo>
                    <a:pt x="0" y="2"/>
                  </a:lnTo>
                  <a:lnTo>
                    <a:pt x="7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5" name="Freeform 69"/>
            <p:cNvSpPr>
              <a:spLocks/>
            </p:cNvSpPr>
            <p:nvPr/>
          </p:nvSpPr>
          <p:spPr bwMode="auto">
            <a:xfrm>
              <a:off x="7913801" y="1465262"/>
              <a:ext cx="136527" cy="19050"/>
            </a:xfrm>
            <a:custGeom>
              <a:avLst/>
              <a:gdLst>
                <a:gd name="T0" fmla="*/ 83 w 86"/>
                <a:gd name="T1" fmla="*/ 0 h 12"/>
                <a:gd name="T2" fmla="*/ 84 w 86"/>
                <a:gd name="T3" fmla="*/ 0 h 12"/>
                <a:gd name="T4" fmla="*/ 86 w 86"/>
                <a:gd name="T5" fmla="*/ 1 h 12"/>
                <a:gd name="T6" fmla="*/ 86 w 86"/>
                <a:gd name="T7" fmla="*/ 3 h 12"/>
                <a:gd name="T8" fmla="*/ 84 w 86"/>
                <a:gd name="T9" fmla="*/ 3 h 12"/>
                <a:gd name="T10" fmla="*/ 57 w 86"/>
                <a:gd name="T11" fmla="*/ 10 h 12"/>
                <a:gd name="T12" fmla="*/ 29 w 86"/>
                <a:gd name="T13" fmla="*/ 12 h 12"/>
                <a:gd name="T14" fmla="*/ 0 w 86"/>
                <a:gd name="T15" fmla="*/ 8 h 12"/>
                <a:gd name="T16" fmla="*/ 0 w 86"/>
                <a:gd name="T17" fmla="*/ 6 h 12"/>
                <a:gd name="T18" fmla="*/ 0 w 86"/>
                <a:gd name="T19" fmla="*/ 6 h 12"/>
                <a:gd name="T20" fmla="*/ 0 w 86"/>
                <a:gd name="T21" fmla="*/ 5 h 12"/>
                <a:gd name="T22" fmla="*/ 2 w 86"/>
                <a:gd name="T23" fmla="*/ 5 h 12"/>
                <a:gd name="T24" fmla="*/ 29 w 86"/>
                <a:gd name="T25" fmla="*/ 9 h 12"/>
                <a:gd name="T26" fmla="*/ 57 w 86"/>
                <a:gd name="T27" fmla="*/ 6 h 12"/>
                <a:gd name="T28" fmla="*/ 83 w 86"/>
                <a:gd name="T2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6" h="12">
                  <a:moveTo>
                    <a:pt x="83" y="0"/>
                  </a:moveTo>
                  <a:lnTo>
                    <a:pt x="84" y="0"/>
                  </a:lnTo>
                  <a:lnTo>
                    <a:pt x="86" y="1"/>
                  </a:lnTo>
                  <a:lnTo>
                    <a:pt x="86" y="3"/>
                  </a:lnTo>
                  <a:lnTo>
                    <a:pt x="84" y="3"/>
                  </a:lnTo>
                  <a:lnTo>
                    <a:pt x="57" y="10"/>
                  </a:lnTo>
                  <a:lnTo>
                    <a:pt x="29" y="12"/>
                  </a:lnTo>
                  <a:lnTo>
                    <a:pt x="0" y="8"/>
                  </a:lnTo>
                  <a:lnTo>
                    <a:pt x="0" y="6"/>
                  </a:lnTo>
                  <a:lnTo>
                    <a:pt x="0" y="6"/>
                  </a:lnTo>
                  <a:lnTo>
                    <a:pt x="0" y="5"/>
                  </a:lnTo>
                  <a:lnTo>
                    <a:pt x="2" y="5"/>
                  </a:lnTo>
                  <a:lnTo>
                    <a:pt x="29" y="9"/>
                  </a:lnTo>
                  <a:lnTo>
                    <a:pt x="57" y="6"/>
                  </a:lnTo>
                  <a:lnTo>
                    <a:pt x="8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6" name="Freeform 70"/>
            <p:cNvSpPr>
              <a:spLocks/>
            </p:cNvSpPr>
            <p:nvPr/>
          </p:nvSpPr>
          <p:spPr bwMode="auto">
            <a:xfrm>
              <a:off x="7588358" y="774699"/>
              <a:ext cx="120652" cy="11113"/>
            </a:xfrm>
            <a:custGeom>
              <a:avLst/>
              <a:gdLst>
                <a:gd name="T0" fmla="*/ 75 w 76"/>
                <a:gd name="T1" fmla="*/ 0 h 7"/>
                <a:gd name="T2" fmla="*/ 76 w 76"/>
                <a:gd name="T3" fmla="*/ 2 h 7"/>
                <a:gd name="T4" fmla="*/ 76 w 76"/>
                <a:gd name="T5" fmla="*/ 2 h 7"/>
                <a:gd name="T6" fmla="*/ 76 w 76"/>
                <a:gd name="T7" fmla="*/ 3 h 7"/>
                <a:gd name="T8" fmla="*/ 75 w 76"/>
                <a:gd name="T9" fmla="*/ 4 h 7"/>
                <a:gd name="T10" fmla="*/ 38 w 76"/>
                <a:gd name="T11" fmla="*/ 7 h 7"/>
                <a:gd name="T12" fmla="*/ 1 w 76"/>
                <a:gd name="T13" fmla="*/ 7 h 7"/>
                <a:gd name="T14" fmla="*/ 0 w 76"/>
                <a:gd name="T15" fmla="*/ 7 h 7"/>
                <a:gd name="T16" fmla="*/ 0 w 76"/>
                <a:gd name="T17" fmla="*/ 6 h 7"/>
                <a:gd name="T18" fmla="*/ 0 w 76"/>
                <a:gd name="T19" fmla="*/ 6 h 7"/>
                <a:gd name="T20" fmla="*/ 1 w 76"/>
                <a:gd name="T21" fmla="*/ 4 h 7"/>
                <a:gd name="T22" fmla="*/ 38 w 76"/>
                <a:gd name="T23" fmla="*/ 3 h 7"/>
                <a:gd name="T24" fmla="*/ 75 w 76"/>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6" h="7">
                  <a:moveTo>
                    <a:pt x="75" y="0"/>
                  </a:moveTo>
                  <a:lnTo>
                    <a:pt x="76" y="2"/>
                  </a:lnTo>
                  <a:lnTo>
                    <a:pt x="76" y="2"/>
                  </a:lnTo>
                  <a:lnTo>
                    <a:pt x="76" y="3"/>
                  </a:lnTo>
                  <a:lnTo>
                    <a:pt x="75" y="4"/>
                  </a:lnTo>
                  <a:lnTo>
                    <a:pt x="38" y="7"/>
                  </a:lnTo>
                  <a:lnTo>
                    <a:pt x="1" y="7"/>
                  </a:lnTo>
                  <a:lnTo>
                    <a:pt x="0" y="7"/>
                  </a:lnTo>
                  <a:lnTo>
                    <a:pt x="0" y="6"/>
                  </a:lnTo>
                  <a:lnTo>
                    <a:pt x="0" y="6"/>
                  </a:lnTo>
                  <a:lnTo>
                    <a:pt x="1" y="4"/>
                  </a:lnTo>
                  <a:lnTo>
                    <a:pt x="38" y="3"/>
                  </a:lnTo>
                  <a:lnTo>
                    <a:pt x="7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7" name="Freeform 71"/>
            <p:cNvSpPr>
              <a:spLocks/>
            </p:cNvSpPr>
            <p:nvPr/>
          </p:nvSpPr>
          <p:spPr bwMode="auto">
            <a:xfrm>
              <a:off x="7596296" y="811212"/>
              <a:ext cx="106364" cy="7938"/>
            </a:xfrm>
            <a:custGeom>
              <a:avLst/>
              <a:gdLst>
                <a:gd name="T0" fmla="*/ 66 w 67"/>
                <a:gd name="T1" fmla="*/ 0 h 5"/>
                <a:gd name="T2" fmla="*/ 67 w 67"/>
                <a:gd name="T3" fmla="*/ 0 h 5"/>
                <a:gd name="T4" fmla="*/ 67 w 67"/>
                <a:gd name="T5" fmla="*/ 1 h 5"/>
                <a:gd name="T6" fmla="*/ 67 w 67"/>
                <a:gd name="T7" fmla="*/ 2 h 5"/>
                <a:gd name="T8" fmla="*/ 66 w 67"/>
                <a:gd name="T9" fmla="*/ 2 h 5"/>
                <a:gd name="T10" fmla="*/ 34 w 67"/>
                <a:gd name="T11" fmla="*/ 5 h 5"/>
                <a:gd name="T12" fmla="*/ 1 w 67"/>
                <a:gd name="T13" fmla="*/ 3 h 5"/>
                <a:gd name="T14" fmla="*/ 0 w 67"/>
                <a:gd name="T15" fmla="*/ 2 h 5"/>
                <a:gd name="T16" fmla="*/ 0 w 67"/>
                <a:gd name="T17" fmla="*/ 2 h 5"/>
                <a:gd name="T18" fmla="*/ 0 w 67"/>
                <a:gd name="T19" fmla="*/ 1 h 5"/>
                <a:gd name="T20" fmla="*/ 1 w 67"/>
                <a:gd name="T21" fmla="*/ 1 h 5"/>
                <a:gd name="T22" fmla="*/ 33 w 67"/>
                <a:gd name="T23" fmla="*/ 1 h 5"/>
                <a:gd name="T24" fmla="*/ 66 w 67"/>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 h="5">
                  <a:moveTo>
                    <a:pt x="66" y="0"/>
                  </a:moveTo>
                  <a:lnTo>
                    <a:pt x="67" y="0"/>
                  </a:lnTo>
                  <a:lnTo>
                    <a:pt x="67" y="1"/>
                  </a:lnTo>
                  <a:lnTo>
                    <a:pt x="67" y="2"/>
                  </a:lnTo>
                  <a:lnTo>
                    <a:pt x="66" y="2"/>
                  </a:lnTo>
                  <a:lnTo>
                    <a:pt x="34" y="5"/>
                  </a:lnTo>
                  <a:lnTo>
                    <a:pt x="1" y="3"/>
                  </a:lnTo>
                  <a:lnTo>
                    <a:pt x="0" y="2"/>
                  </a:lnTo>
                  <a:lnTo>
                    <a:pt x="0" y="2"/>
                  </a:lnTo>
                  <a:lnTo>
                    <a:pt x="0" y="1"/>
                  </a:lnTo>
                  <a:lnTo>
                    <a:pt x="1" y="1"/>
                  </a:lnTo>
                  <a:lnTo>
                    <a:pt x="33" y="1"/>
                  </a:lnTo>
                  <a:lnTo>
                    <a:pt x="6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8" name="Freeform 72"/>
            <p:cNvSpPr>
              <a:spLocks/>
            </p:cNvSpPr>
            <p:nvPr/>
          </p:nvSpPr>
          <p:spPr bwMode="auto">
            <a:xfrm>
              <a:off x="7613759" y="838199"/>
              <a:ext cx="101601" cy="9525"/>
            </a:xfrm>
            <a:custGeom>
              <a:avLst/>
              <a:gdLst>
                <a:gd name="T0" fmla="*/ 62 w 64"/>
                <a:gd name="T1" fmla="*/ 0 h 6"/>
                <a:gd name="T2" fmla="*/ 62 w 64"/>
                <a:gd name="T3" fmla="*/ 0 h 6"/>
                <a:gd name="T4" fmla="*/ 64 w 64"/>
                <a:gd name="T5" fmla="*/ 1 h 6"/>
                <a:gd name="T6" fmla="*/ 62 w 64"/>
                <a:gd name="T7" fmla="*/ 1 h 6"/>
                <a:gd name="T8" fmla="*/ 62 w 64"/>
                <a:gd name="T9" fmla="*/ 2 h 6"/>
                <a:gd name="T10" fmla="*/ 31 w 64"/>
                <a:gd name="T11" fmla="*/ 3 h 6"/>
                <a:gd name="T12" fmla="*/ 1 w 64"/>
                <a:gd name="T13" fmla="*/ 6 h 6"/>
                <a:gd name="T14" fmla="*/ 0 w 64"/>
                <a:gd name="T15" fmla="*/ 6 h 6"/>
                <a:gd name="T16" fmla="*/ 0 w 64"/>
                <a:gd name="T17" fmla="*/ 5 h 6"/>
                <a:gd name="T18" fmla="*/ 0 w 64"/>
                <a:gd name="T19" fmla="*/ 5 h 6"/>
                <a:gd name="T20" fmla="*/ 1 w 64"/>
                <a:gd name="T21" fmla="*/ 3 h 6"/>
                <a:gd name="T22" fmla="*/ 31 w 64"/>
                <a:gd name="T23" fmla="*/ 0 h 6"/>
                <a:gd name="T24" fmla="*/ 62 w 64"/>
                <a:gd name="T25"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6">
                  <a:moveTo>
                    <a:pt x="62" y="0"/>
                  </a:moveTo>
                  <a:lnTo>
                    <a:pt x="62" y="0"/>
                  </a:lnTo>
                  <a:lnTo>
                    <a:pt x="64" y="1"/>
                  </a:lnTo>
                  <a:lnTo>
                    <a:pt x="62" y="1"/>
                  </a:lnTo>
                  <a:lnTo>
                    <a:pt x="62" y="2"/>
                  </a:lnTo>
                  <a:lnTo>
                    <a:pt x="31" y="3"/>
                  </a:lnTo>
                  <a:lnTo>
                    <a:pt x="1" y="6"/>
                  </a:lnTo>
                  <a:lnTo>
                    <a:pt x="0" y="6"/>
                  </a:lnTo>
                  <a:lnTo>
                    <a:pt x="0" y="5"/>
                  </a:lnTo>
                  <a:lnTo>
                    <a:pt x="0" y="5"/>
                  </a:lnTo>
                  <a:lnTo>
                    <a:pt x="1" y="3"/>
                  </a:lnTo>
                  <a:lnTo>
                    <a:pt x="31" y="0"/>
                  </a:lnTo>
                  <a:lnTo>
                    <a:pt x="6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9" name="Freeform 73"/>
            <p:cNvSpPr>
              <a:spLocks/>
            </p:cNvSpPr>
            <p:nvPr/>
          </p:nvSpPr>
          <p:spPr bwMode="auto">
            <a:xfrm>
              <a:off x="7608997" y="862012"/>
              <a:ext cx="107952" cy="9525"/>
            </a:xfrm>
            <a:custGeom>
              <a:avLst/>
              <a:gdLst>
                <a:gd name="T0" fmla="*/ 34 w 68"/>
                <a:gd name="T1" fmla="*/ 0 h 6"/>
                <a:gd name="T2" fmla="*/ 67 w 68"/>
                <a:gd name="T3" fmla="*/ 2 h 6"/>
                <a:gd name="T4" fmla="*/ 68 w 68"/>
                <a:gd name="T5" fmla="*/ 2 h 6"/>
                <a:gd name="T6" fmla="*/ 68 w 68"/>
                <a:gd name="T7" fmla="*/ 3 h 6"/>
                <a:gd name="T8" fmla="*/ 68 w 68"/>
                <a:gd name="T9" fmla="*/ 4 h 6"/>
                <a:gd name="T10" fmla="*/ 67 w 68"/>
                <a:gd name="T11" fmla="*/ 4 h 6"/>
                <a:gd name="T12" fmla="*/ 34 w 68"/>
                <a:gd name="T13" fmla="*/ 6 h 6"/>
                <a:gd name="T14" fmla="*/ 0 w 68"/>
                <a:gd name="T15" fmla="*/ 4 h 6"/>
                <a:gd name="T16" fmla="*/ 0 w 68"/>
                <a:gd name="T17" fmla="*/ 4 h 6"/>
                <a:gd name="T18" fmla="*/ 0 w 68"/>
                <a:gd name="T19" fmla="*/ 3 h 6"/>
                <a:gd name="T20" fmla="*/ 0 w 68"/>
                <a:gd name="T21" fmla="*/ 3 h 6"/>
                <a:gd name="T22" fmla="*/ 34 w 68"/>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8" h="6">
                  <a:moveTo>
                    <a:pt x="34" y="0"/>
                  </a:moveTo>
                  <a:lnTo>
                    <a:pt x="67" y="2"/>
                  </a:lnTo>
                  <a:lnTo>
                    <a:pt x="68" y="2"/>
                  </a:lnTo>
                  <a:lnTo>
                    <a:pt x="68" y="3"/>
                  </a:lnTo>
                  <a:lnTo>
                    <a:pt x="68" y="4"/>
                  </a:lnTo>
                  <a:lnTo>
                    <a:pt x="67" y="4"/>
                  </a:lnTo>
                  <a:lnTo>
                    <a:pt x="34" y="6"/>
                  </a:lnTo>
                  <a:lnTo>
                    <a:pt x="0" y="4"/>
                  </a:lnTo>
                  <a:lnTo>
                    <a:pt x="0" y="4"/>
                  </a:lnTo>
                  <a:lnTo>
                    <a:pt x="0" y="3"/>
                  </a:lnTo>
                  <a:lnTo>
                    <a:pt x="0" y="3"/>
                  </a:lnTo>
                  <a:lnTo>
                    <a:pt x="3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0" name="Freeform 74"/>
            <p:cNvSpPr>
              <a:spLocks/>
            </p:cNvSpPr>
            <p:nvPr/>
          </p:nvSpPr>
          <p:spPr bwMode="auto">
            <a:xfrm>
              <a:off x="7602647" y="893762"/>
              <a:ext cx="112715" cy="7938"/>
            </a:xfrm>
            <a:custGeom>
              <a:avLst/>
              <a:gdLst>
                <a:gd name="T0" fmla="*/ 69 w 71"/>
                <a:gd name="T1" fmla="*/ 0 h 5"/>
                <a:gd name="T2" fmla="*/ 69 w 71"/>
                <a:gd name="T3" fmla="*/ 0 h 5"/>
                <a:gd name="T4" fmla="*/ 71 w 71"/>
                <a:gd name="T5" fmla="*/ 1 h 5"/>
                <a:gd name="T6" fmla="*/ 71 w 71"/>
                <a:gd name="T7" fmla="*/ 3 h 5"/>
                <a:gd name="T8" fmla="*/ 69 w 71"/>
                <a:gd name="T9" fmla="*/ 3 h 5"/>
                <a:gd name="T10" fmla="*/ 35 w 71"/>
                <a:gd name="T11" fmla="*/ 5 h 5"/>
                <a:gd name="T12" fmla="*/ 0 w 71"/>
                <a:gd name="T13" fmla="*/ 4 h 5"/>
                <a:gd name="T14" fmla="*/ 0 w 71"/>
                <a:gd name="T15" fmla="*/ 4 h 5"/>
                <a:gd name="T16" fmla="*/ 0 w 71"/>
                <a:gd name="T17" fmla="*/ 3 h 5"/>
                <a:gd name="T18" fmla="*/ 0 w 71"/>
                <a:gd name="T19" fmla="*/ 3 h 5"/>
                <a:gd name="T20" fmla="*/ 0 w 71"/>
                <a:gd name="T21" fmla="*/ 1 h 5"/>
                <a:gd name="T22" fmla="*/ 35 w 71"/>
                <a:gd name="T23" fmla="*/ 1 h 5"/>
                <a:gd name="T24" fmla="*/ 69 w 71"/>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1" h="5">
                  <a:moveTo>
                    <a:pt x="69" y="0"/>
                  </a:moveTo>
                  <a:lnTo>
                    <a:pt x="69" y="0"/>
                  </a:lnTo>
                  <a:lnTo>
                    <a:pt x="71" y="1"/>
                  </a:lnTo>
                  <a:lnTo>
                    <a:pt x="71" y="3"/>
                  </a:lnTo>
                  <a:lnTo>
                    <a:pt x="69" y="3"/>
                  </a:lnTo>
                  <a:lnTo>
                    <a:pt x="35" y="5"/>
                  </a:lnTo>
                  <a:lnTo>
                    <a:pt x="0" y="4"/>
                  </a:lnTo>
                  <a:lnTo>
                    <a:pt x="0" y="4"/>
                  </a:lnTo>
                  <a:lnTo>
                    <a:pt x="0" y="3"/>
                  </a:lnTo>
                  <a:lnTo>
                    <a:pt x="0" y="3"/>
                  </a:lnTo>
                  <a:lnTo>
                    <a:pt x="0" y="1"/>
                  </a:lnTo>
                  <a:lnTo>
                    <a:pt x="35" y="1"/>
                  </a:lnTo>
                  <a:lnTo>
                    <a:pt x="6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1" name="Freeform 75"/>
            <p:cNvSpPr>
              <a:spLocks/>
            </p:cNvSpPr>
            <p:nvPr/>
          </p:nvSpPr>
          <p:spPr bwMode="auto">
            <a:xfrm>
              <a:off x="7604234" y="933449"/>
              <a:ext cx="111126" cy="7938"/>
            </a:xfrm>
            <a:custGeom>
              <a:avLst/>
              <a:gdLst>
                <a:gd name="T0" fmla="*/ 68 w 70"/>
                <a:gd name="T1" fmla="*/ 0 h 5"/>
                <a:gd name="T2" fmla="*/ 68 w 70"/>
                <a:gd name="T3" fmla="*/ 0 h 5"/>
                <a:gd name="T4" fmla="*/ 70 w 70"/>
                <a:gd name="T5" fmla="*/ 1 h 5"/>
                <a:gd name="T6" fmla="*/ 68 w 70"/>
                <a:gd name="T7" fmla="*/ 2 h 5"/>
                <a:gd name="T8" fmla="*/ 68 w 70"/>
                <a:gd name="T9" fmla="*/ 2 h 5"/>
                <a:gd name="T10" fmla="*/ 34 w 70"/>
                <a:gd name="T11" fmla="*/ 5 h 5"/>
                <a:gd name="T12" fmla="*/ 2 w 70"/>
                <a:gd name="T13" fmla="*/ 2 h 5"/>
                <a:gd name="T14" fmla="*/ 0 w 70"/>
                <a:gd name="T15" fmla="*/ 2 h 5"/>
                <a:gd name="T16" fmla="*/ 0 w 70"/>
                <a:gd name="T17" fmla="*/ 1 h 5"/>
                <a:gd name="T18" fmla="*/ 0 w 70"/>
                <a:gd name="T19" fmla="*/ 1 h 5"/>
                <a:gd name="T20" fmla="*/ 2 w 70"/>
                <a:gd name="T21" fmla="*/ 0 h 5"/>
                <a:gd name="T22" fmla="*/ 34 w 70"/>
                <a:gd name="T23" fmla="*/ 1 h 5"/>
                <a:gd name="T24" fmla="*/ 68 w 70"/>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5">
                  <a:moveTo>
                    <a:pt x="68" y="0"/>
                  </a:moveTo>
                  <a:lnTo>
                    <a:pt x="68" y="0"/>
                  </a:lnTo>
                  <a:lnTo>
                    <a:pt x="70" y="1"/>
                  </a:lnTo>
                  <a:lnTo>
                    <a:pt x="68" y="2"/>
                  </a:lnTo>
                  <a:lnTo>
                    <a:pt x="68" y="2"/>
                  </a:lnTo>
                  <a:lnTo>
                    <a:pt x="34" y="5"/>
                  </a:lnTo>
                  <a:lnTo>
                    <a:pt x="2" y="2"/>
                  </a:lnTo>
                  <a:lnTo>
                    <a:pt x="0" y="2"/>
                  </a:lnTo>
                  <a:lnTo>
                    <a:pt x="0" y="1"/>
                  </a:lnTo>
                  <a:lnTo>
                    <a:pt x="0" y="1"/>
                  </a:lnTo>
                  <a:lnTo>
                    <a:pt x="2" y="0"/>
                  </a:lnTo>
                  <a:lnTo>
                    <a:pt x="34" y="1"/>
                  </a:lnTo>
                  <a:lnTo>
                    <a:pt x="6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2" name="Freeform 76"/>
            <p:cNvSpPr>
              <a:spLocks/>
            </p:cNvSpPr>
            <p:nvPr/>
          </p:nvSpPr>
          <p:spPr bwMode="auto">
            <a:xfrm>
              <a:off x="7601058" y="974724"/>
              <a:ext cx="117477" cy="11113"/>
            </a:xfrm>
            <a:custGeom>
              <a:avLst/>
              <a:gdLst>
                <a:gd name="T0" fmla="*/ 50 w 74"/>
                <a:gd name="T1" fmla="*/ 0 h 7"/>
                <a:gd name="T2" fmla="*/ 73 w 74"/>
                <a:gd name="T3" fmla="*/ 0 h 7"/>
                <a:gd name="T4" fmla="*/ 74 w 74"/>
                <a:gd name="T5" fmla="*/ 1 h 7"/>
                <a:gd name="T6" fmla="*/ 74 w 74"/>
                <a:gd name="T7" fmla="*/ 1 h 7"/>
                <a:gd name="T8" fmla="*/ 74 w 74"/>
                <a:gd name="T9" fmla="*/ 3 h 7"/>
                <a:gd name="T10" fmla="*/ 38 w 74"/>
                <a:gd name="T11" fmla="*/ 5 h 7"/>
                <a:gd name="T12" fmla="*/ 1 w 74"/>
                <a:gd name="T13" fmla="*/ 7 h 7"/>
                <a:gd name="T14" fmla="*/ 1 w 74"/>
                <a:gd name="T15" fmla="*/ 7 h 7"/>
                <a:gd name="T16" fmla="*/ 0 w 74"/>
                <a:gd name="T17" fmla="*/ 5 h 7"/>
                <a:gd name="T18" fmla="*/ 1 w 74"/>
                <a:gd name="T19" fmla="*/ 5 h 7"/>
                <a:gd name="T20" fmla="*/ 1 w 74"/>
                <a:gd name="T21" fmla="*/ 4 h 7"/>
                <a:gd name="T22" fmla="*/ 26 w 74"/>
                <a:gd name="T23" fmla="*/ 1 h 7"/>
                <a:gd name="T24" fmla="*/ 50 w 74"/>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7">
                  <a:moveTo>
                    <a:pt x="50" y="0"/>
                  </a:moveTo>
                  <a:lnTo>
                    <a:pt x="73" y="0"/>
                  </a:lnTo>
                  <a:lnTo>
                    <a:pt x="74" y="1"/>
                  </a:lnTo>
                  <a:lnTo>
                    <a:pt x="74" y="1"/>
                  </a:lnTo>
                  <a:lnTo>
                    <a:pt x="74" y="3"/>
                  </a:lnTo>
                  <a:lnTo>
                    <a:pt x="38" y="5"/>
                  </a:lnTo>
                  <a:lnTo>
                    <a:pt x="1" y="7"/>
                  </a:lnTo>
                  <a:lnTo>
                    <a:pt x="1" y="7"/>
                  </a:lnTo>
                  <a:lnTo>
                    <a:pt x="0" y="5"/>
                  </a:lnTo>
                  <a:lnTo>
                    <a:pt x="1" y="5"/>
                  </a:lnTo>
                  <a:lnTo>
                    <a:pt x="1" y="4"/>
                  </a:lnTo>
                  <a:lnTo>
                    <a:pt x="26" y="1"/>
                  </a:lnTo>
                  <a:lnTo>
                    <a:pt x="5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3" name="Freeform 77"/>
            <p:cNvSpPr>
              <a:spLocks/>
            </p:cNvSpPr>
            <p:nvPr/>
          </p:nvSpPr>
          <p:spPr bwMode="auto">
            <a:xfrm>
              <a:off x="7620109" y="1006474"/>
              <a:ext cx="96839" cy="3175"/>
            </a:xfrm>
            <a:custGeom>
              <a:avLst/>
              <a:gdLst>
                <a:gd name="T0" fmla="*/ 60 w 61"/>
                <a:gd name="T1" fmla="*/ 0 h 2"/>
                <a:gd name="T2" fmla="*/ 61 w 61"/>
                <a:gd name="T3" fmla="*/ 0 h 2"/>
                <a:gd name="T4" fmla="*/ 61 w 61"/>
                <a:gd name="T5" fmla="*/ 1 h 2"/>
                <a:gd name="T6" fmla="*/ 61 w 61"/>
                <a:gd name="T7" fmla="*/ 1 h 2"/>
                <a:gd name="T8" fmla="*/ 60 w 61"/>
                <a:gd name="T9" fmla="*/ 2 h 2"/>
                <a:gd name="T10" fmla="*/ 1 w 61"/>
                <a:gd name="T11" fmla="*/ 2 h 2"/>
                <a:gd name="T12" fmla="*/ 0 w 61"/>
                <a:gd name="T13" fmla="*/ 2 h 2"/>
                <a:gd name="T14" fmla="*/ 0 w 61"/>
                <a:gd name="T15" fmla="*/ 1 h 2"/>
                <a:gd name="T16" fmla="*/ 0 w 61"/>
                <a:gd name="T17" fmla="*/ 0 h 2"/>
                <a:gd name="T18" fmla="*/ 1 w 61"/>
                <a:gd name="T19" fmla="*/ 0 h 2"/>
                <a:gd name="T20" fmla="*/ 60 w 61"/>
                <a:gd name="T21"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 h="2">
                  <a:moveTo>
                    <a:pt x="60" y="0"/>
                  </a:moveTo>
                  <a:lnTo>
                    <a:pt x="61" y="0"/>
                  </a:lnTo>
                  <a:lnTo>
                    <a:pt x="61" y="1"/>
                  </a:lnTo>
                  <a:lnTo>
                    <a:pt x="61" y="1"/>
                  </a:lnTo>
                  <a:lnTo>
                    <a:pt x="60" y="2"/>
                  </a:lnTo>
                  <a:lnTo>
                    <a:pt x="1" y="2"/>
                  </a:lnTo>
                  <a:lnTo>
                    <a:pt x="0" y="2"/>
                  </a:lnTo>
                  <a:lnTo>
                    <a:pt x="0" y="1"/>
                  </a:lnTo>
                  <a:lnTo>
                    <a:pt x="0" y="0"/>
                  </a:lnTo>
                  <a:lnTo>
                    <a:pt x="1" y="0"/>
                  </a:lnTo>
                  <a:lnTo>
                    <a:pt x="6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4" name="Freeform 78"/>
            <p:cNvSpPr>
              <a:spLocks/>
            </p:cNvSpPr>
            <p:nvPr/>
          </p:nvSpPr>
          <p:spPr bwMode="auto">
            <a:xfrm>
              <a:off x="7610583" y="1039812"/>
              <a:ext cx="112715" cy="4763"/>
            </a:xfrm>
            <a:custGeom>
              <a:avLst/>
              <a:gdLst>
                <a:gd name="T0" fmla="*/ 36 w 71"/>
                <a:gd name="T1" fmla="*/ 0 h 3"/>
                <a:gd name="T2" fmla="*/ 70 w 71"/>
                <a:gd name="T3" fmla="*/ 0 h 3"/>
                <a:gd name="T4" fmla="*/ 71 w 71"/>
                <a:gd name="T5" fmla="*/ 1 h 3"/>
                <a:gd name="T6" fmla="*/ 71 w 71"/>
                <a:gd name="T7" fmla="*/ 2 h 3"/>
                <a:gd name="T8" fmla="*/ 70 w 71"/>
                <a:gd name="T9" fmla="*/ 2 h 3"/>
                <a:gd name="T10" fmla="*/ 36 w 71"/>
                <a:gd name="T11" fmla="*/ 2 h 3"/>
                <a:gd name="T12" fmla="*/ 2 w 71"/>
                <a:gd name="T13" fmla="*/ 3 h 3"/>
                <a:gd name="T14" fmla="*/ 0 w 71"/>
                <a:gd name="T15" fmla="*/ 3 h 3"/>
                <a:gd name="T16" fmla="*/ 0 w 71"/>
                <a:gd name="T17" fmla="*/ 2 h 3"/>
                <a:gd name="T18" fmla="*/ 2 w 71"/>
                <a:gd name="T19" fmla="*/ 2 h 3"/>
                <a:gd name="T20" fmla="*/ 36 w 71"/>
                <a:gd name="T21"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3">
                  <a:moveTo>
                    <a:pt x="36" y="0"/>
                  </a:moveTo>
                  <a:lnTo>
                    <a:pt x="70" y="0"/>
                  </a:lnTo>
                  <a:lnTo>
                    <a:pt x="71" y="1"/>
                  </a:lnTo>
                  <a:lnTo>
                    <a:pt x="71" y="2"/>
                  </a:lnTo>
                  <a:lnTo>
                    <a:pt x="70" y="2"/>
                  </a:lnTo>
                  <a:lnTo>
                    <a:pt x="36" y="2"/>
                  </a:lnTo>
                  <a:lnTo>
                    <a:pt x="2" y="3"/>
                  </a:lnTo>
                  <a:lnTo>
                    <a:pt x="0" y="3"/>
                  </a:lnTo>
                  <a:lnTo>
                    <a:pt x="0" y="2"/>
                  </a:lnTo>
                  <a:lnTo>
                    <a:pt x="2" y="2"/>
                  </a:lnTo>
                  <a:lnTo>
                    <a:pt x="3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5" name="Freeform 79"/>
            <p:cNvSpPr>
              <a:spLocks/>
            </p:cNvSpPr>
            <p:nvPr/>
          </p:nvSpPr>
          <p:spPr bwMode="auto">
            <a:xfrm>
              <a:off x="7616933" y="1076324"/>
              <a:ext cx="107952" cy="11113"/>
            </a:xfrm>
            <a:custGeom>
              <a:avLst/>
              <a:gdLst>
                <a:gd name="T0" fmla="*/ 67 w 68"/>
                <a:gd name="T1" fmla="*/ 0 h 7"/>
                <a:gd name="T2" fmla="*/ 68 w 68"/>
                <a:gd name="T3" fmla="*/ 0 h 7"/>
                <a:gd name="T4" fmla="*/ 68 w 68"/>
                <a:gd name="T5" fmla="*/ 1 h 7"/>
                <a:gd name="T6" fmla="*/ 68 w 68"/>
                <a:gd name="T7" fmla="*/ 1 h 7"/>
                <a:gd name="T8" fmla="*/ 67 w 68"/>
                <a:gd name="T9" fmla="*/ 3 h 7"/>
                <a:gd name="T10" fmla="*/ 45 w 68"/>
                <a:gd name="T11" fmla="*/ 7 h 7"/>
                <a:gd name="T12" fmla="*/ 23 w 68"/>
                <a:gd name="T13" fmla="*/ 7 h 7"/>
                <a:gd name="T14" fmla="*/ 0 w 68"/>
                <a:gd name="T15" fmla="*/ 4 h 7"/>
                <a:gd name="T16" fmla="*/ 0 w 68"/>
                <a:gd name="T17" fmla="*/ 3 h 7"/>
                <a:gd name="T18" fmla="*/ 0 w 68"/>
                <a:gd name="T19" fmla="*/ 3 h 7"/>
                <a:gd name="T20" fmla="*/ 0 w 68"/>
                <a:gd name="T21" fmla="*/ 1 h 7"/>
                <a:gd name="T22" fmla="*/ 34 w 68"/>
                <a:gd name="T23" fmla="*/ 3 h 7"/>
                <a:gd name="T24" fmla="*/ 67 w 68"/>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7">
                  <a:moveTo>
                    <a:pt x="67" y="0"/>
                  </a:moveTo>
                  <a:lnTo>
                    <a:pt x="68" y="0"/>
                  </a:lnTo>
                  <a:lnTo>
                    <a:pt x="68" y="1"/>
                  </a:lnTo>
                  <a:lnTo>
                    <a:pt x="68" y="1"/>
                  </a:lnTo>
                  <a:lnTo>
                    <a:pt x="67" y="3"/>
                  </a:lnTo>
                  <a:lnTo>
                    <a:pt x="45" y="7"/>
                  </a:lnTo>
                  <a:lnTo>
                    <a:pt x="23" y="7"/>
                  </a:lnTo>
                  <a:lnTo>
                    <a:pt x="0" y="4"/>
                  </a:lnTo>
                  <a:lnTo>
                    <a:pt x="0" y="3"/>
                  </a:lnTo>
                  <a:lnTo>
                    <a:pt x="0" y="3"/>
                  </a:lnTo>
                  <a:lnTo>
                    <a:pt x="0" y="1"/>
                  </a:lnTo>
                  <a:lnTo>
                    <a:pt x="34" y="3"/>
                  </a:lnTo>
                  <a:lnTo>
                    <a:pt x="6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6" name="Freeform 80"/>
            <p:cNvSpPr>
              <a:spLocks/>
            </p:cNvSpPr>
            <p:nvPr/>
          </p:nvSpPr>
          <p:spPr bwMode="auto">
            <a:xfrm>
              <a:off x="7613759" y="1114424"/>
              <a:ext cx="107952" cy="9525"/>
            </a:xfrm>
            <a:custGeom>
              <a:avLst/>
              <a:gdLst>
                <a:gd name="T0" fmla="*/ 65 w 68"/>
                <a:gd name="T1" fmla="*/ 0 h 6"/>
                <a:gd name="T2" fmla="*/ 66 w 68"/>
                <a:gd name="T3" fmla="*/ 0 h 6"/>
                <a:gd name="T4" fmla="*/ 68 w 68"/>
                <a:gd name="T5" fmla="*/ 1 h 6"/>
                <a:gd name="T6" fmla="*/ 66 w 68"/>
                <a:gd name="T7" fmla="*/ 2 h 6"/>
                <a:gd name="T8" fmla="*/ 66 w 68"/>
                <a:gd name="T9" fmla="*/ 2 h 6"/>
                <a:gd name="T10" fmla="*/ 34 w 68"/>
                <a:gd name="T11" fmla="*/ 6 h 6"/>
                <a:gd name="T12" fmla="*/ 1 w 68"/>
                <a:gd name="T13" fmla="*/ 6 h 6"/>
                <a:gd name="T14" fmla="*/ 0 w 68"/>
                <a:gd name="T15" fmla="*/ 5 h 6"/>
                <a:gd name="T16" fmla="*/ 0 w 68"/>
                <a:gd name="T17" fmla="*/ 4 h 6"/>
                <a:gd name="T18" fmla="*/ 1 w 68"/>
                <a:gd name="T19" fmla="*/ 4 h 6"/>
                <a:gd name="T20" fmla="*/ 65 w 68"/>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 h="6">
                  <a:moveTo>
                    <a:pt x="65" y="0"/>
                  </a:moveTo>
                  <a:lnTo>
                    <a:pt x="66" y="0"/>
                  </a:lnTo>
                  <a:lnTo>
                    <a:pt x="68" y="1"/>
                  </a:lnTo>
                  <a:lnTo>
                    <a:pt x="66" y="2"/>
                  </a:lnTo>
                  <a:lnTo>
                    <a:pt x="66" y="2"/>
                  </a:lnTo>
                  <a:lnTo>
                    <a:pt x="34" y="6"/>
                  </a:lnTo>
                  <a:lnTo>
                    <a:pt x="1" y="6"/>
                  </a:lnTo>
                  <a:lnTo>
                    <a:pt x="0" y="5"/>
                  </a:lnTo>
                  <a:lnTo>
                    <a:pt x="0" y="4"/>
                  </a:lnTo>
                  <a:lnTo>
                    <a:pt x="1" y="4"/>
                  </a:lnTo>
                  <a:lnTo>
                    <a:pt x="6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7" name="Freeform 81"/>
            <p:cNvSpPr>
              <a:spLocks/>
            </p:cNvSpPr>
            <p:nvPr/>
          </p:nvSpPr>
          <p:spPr bwMode="auto">
            <a:xfrm>
              <a:off x="7607409" y="1150937"/>
              <a:ext cx="117477" cy="6350"/>
            </a:xfrm>
            <a:custGeom>
              <a:avLst/>
              <a:gdLst>
                <a:gd name="T0" fmla="*/ 73 w 74"/>
                <a:gd name="T1" fmla="*/ 0 h 4"/>
                <a:gd name="T2" fmla="*/ 74 w 74"/>
                <a:gd name="T3" fmla="*/ 0 h 4"/>
                <a:gd name="T4" fmla="*/ 74 w 74"/>
                <a:gd name="T5" fmla="*/ 2 h 4"/>
                <a:gd name="T6" fmla="*/ 74 w 74"/>
                <a:gd name="T7" fmla="*/ 3 h 4"/>
                <a:gd name="T8" fmla="*/ 73 w 74"/>
                <a:gd name="T9" fmla="*/ 3 h 4"/>
                <a:gd name="T10" fmla="*/ 1 w 74"/>
                <a:gd name="T11" fmla="*/ 4 h 4"/>
                <a:gd name="T12" fmla="*/ 0 w 74"/>
                <a:gd name="T13" fmla="*/ 4 h 4"/>
                <a:gd name="T14" fmla="*/ 0 w 74"/>
                <a:gd name="T15" fmla="*/ 3 h 4"/>
                <a:gd name="T16" fmla="*/ 1 w 74"/>
                <a:gd name="T17" fmla="*/ 2 h 4"/>
                <a:gd name="T18" fmla="*/ 73 w 74"/>
                <a:gd name="T1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4">
                  <a:moveTo>
                    <a:pt x="73" y="0"/>
                  </a:moveTo>
                  <a:lnTo>
                    <a:pt x="74" y="0"/>
                  </a:lnTo>
                  <a:lnTo>
                    <a:pt x="74" y="2"/>
                  </a:lnTo>
                  <a:lnTo>
                    <a:pt x="74" y="3"/>
                  </a:lnTo>
                  <a:lnTo>
                    <a:pt x="73" y="3"/>
                  </a:lnTo>
                  <a:lnTo>
                    <a:pt x="1" y="4"/>
                  </a:lnTo>
                  <a:lnTo>
                    <a:pt x="0" y="4"/>
                  </a:lnTo>
                  <a:lnTo>
                    <a:pt x="0" y="3"/>
                  </a:lnTo>
                  <a:lnTo>
                    <a:pt x="1" y="2"/>
                  </a:lnTo>
                  <a:lnTo>
                    <a:pt x="7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8" name="Freeform 82"/>
            <p:cNvSpPr>
              <a:spLocks/>
            </p:cNvSpPr>
            <p:nvPr/>
          </p:nvSpPr>
          <p:spPr bwMode="auto">
            <a:xfrm>
              <a:off x="7604234" y="1201737"/>
              <a:ext cx="120652" cy="7938"/>
            </a:xfrm>
            <a:custGeom>
              <a:avLst/>
              <a:gdLst>
                <a:gd name="T0" fmla="*/ 75 w 76"/>
                <a:gd name="T1" fmla="*/ 0 h 5"/>
                <a:gd name="T2" fmla="*/ 76 w 76"/>
                <a:gd name="T3" fmla="*/ 1 h 5"/>
                <a:gd name="T4" fmla="*/ 76 w 76"/>
                <a:gd name="T5" fmla="*/ 2 h 5"/>
                <a:gd name="T6" fmla="*/ 75 w 76"/>
                <a:gd name="T7" fmla="*/ 2 h 5"/>
                <a:gd name="T8" fmla="*/ 38 w 76"/>
                <a:gd name="T9" fmla="*/ 5 h 5"/>
                <a:gd name="T10" fmla="*/ 2 w 76"/>
                <a:gd name="T11" fmla="*/ 2 h 5"/>
                <a:gd name="T12" fmla="*/ 0 w 76"/>
                <a:gd name="T13" fmla="*/ 2 h 5"/>
                <a:gd name="T14" fmla="*/ 0 w 76"/>
                <a:gd name="T15" fmla="*/ 1 h 5"/>
                <a:gd name="T16" fmla="*/ 2 w 76"/>
                <a:gd name="T17" fmla="*/ 1 h 5"/>
                <a:gd name="T18" fmla="*/ 38 w 76"/>
                <a:gd name="T19" fmla="*/ 1 h 5"/>
                <a:gd name="T20" fmla="*/ 75 w 76"/>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5">
                  <a:moveTo>
                    <a:pt x="75" y="0"/>
                  </a:moveTo>
                  <a:lnTo>
                    <a:pt x="76" y="1"/>
                  </a:lnTo>
                  <a:lnTo>
                    <a:pt x="76" y="2"/>
                  </a:lnTo>
                  <a:lnTo>
                    <a:pt x="75" y="2"/>
                  </a:lnTo>
                  <a:lnTo>
                    <a:pt x="38" y="5"/>
                  </a:lnTo>
                  <a:lnTo>
                    <a:pt x="2" y="2"/>
                  </a:lnTo>
                  <a:lnTo>
                    <a:pt x="0" y="2"/>
                  </a:lnTo>
                  <a:lnTo>
                    <a:pt x="0" y="1"/>
                  </a:lnTo>
                  <a:lnTo>
                    <a:pt x="2" y="1"/>
                  </a:lnTo>
                  <a:lnTo>
                    <a:pt x="38" y="1"/>
                  </a:lnTo>
                  <a:lnTo>
                    <a:pt x="7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9" name="Freeform 83"/>
            <p:cNvSpPr>
              <a:spLocks/>
            </p:cNvSpPr>
            <p:nvPr/>
          </p:nvSpPr>
          <p:spPr bwMode="auto">
            <a:xfrm>
              <a:off x="7613759" y="1255712"/>
              <a:ext cx="104776" cy="6350"/>
            </a:xfrm>
            <a:custGeom>
              <a:avLst/>
              <a:gdLst>
                <a:gd name="T0" fmla="*/ 34 w 66"/>
                <a:gd name="T1" fmla="*/ 0 h 4"/>
                <a:gd name="T2" fmla="*/ 65 w 66"/>
                <a:gd name="T3" fmla="*/ 1 h 4"/>
                <a:gd name="T4" fmla="*/ 66 w 66"/>
                <a:gd name="T5" fmla="*/ 2 h 4"/>
                <a:gd name="T6" fmla="*/ 66 w 66"/>
                <a:gd name="T7" fmla="*/ 4 h 4"/>
                <a:gd name="T8" fmla="*/ 65 w 66"/>
                <a:gd name="T9" fmla="*/ 4 h 4"/>
                <a:gd name="T10" fmla="*/ 34 w 66"/>
                <a:gd name="T11" fmla="*/ 4 h 4"/>
                <a:gd name="T12" fmla="*/ 1 w 66"/>
                <a:gd name="T13" fmla="*/ 2 h 4"/>
                <a:gd name="T14" fmla="*/ 0 w 66"/>
                <a:gd name="T15" fmla="*/ 1 h 4"/>
                <a:gd name="T16" fmla="*/ 0 w 66"/>
                <a:gd name="T17" fmla="*/ 1 h 4"/>
                <a:gd name="T18" fmla="*/ 1 w 66"/>
                <a:gd name="T19" fmla="*/ 0 h 4"/>
                <a:gd name="T20" fmla="*/ 34 w 66"/>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4">
                  <a:moveTo>
                    <a:pt x="34" y="0"/>
                  </a:moveTo>
                  <a:lnTo>
                    <a:pt x="65" y="1"/>
                  </a:lnTo>
                  <a:lnTo>
                    <a:pt x="66" y="2"/>
                  </a:lnTo>
                  <a:lnTo>
                    <a:pt x="66" y="4"/>
                  </a:lnTo>
                  <a:lnTo>
                    <a:pt x="65" y="4"/>
                  </a:lnTo>
                  <a:lnTo>
                    <a:pt x="34" y="4"/>
                  </a:lnTo>
                  <a:lnTo>
                    <a:pt x="1" y="2"/>
                  </a:lnTo>
                  <a:lnTo>
                    <a:pt x="0" y="1"/>
                  </a:lnTo>
                  <a:lnTo>
                    <a:pt x="0" y="1"/>
                  </a:lnTo>
                  <a:lnTo>
                    <a:pt x="1" y="0"/>
                  </a:lnTo>
                  <a:lnTo>
                    <a:pt x="3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0" name="Freeform 84"/>
            <p:cNvSpPr>
              <a:spLocks/>
            </p:cNvSpPr>
            <p:nvPr/>
          </p:nvSpPr>
          <p:spPr bwMode="auto">
            <a:xfrm>
              <a:off x="7616933" y="1290637"/>
              <a:ext cx="120652" cy="6350"/>
            </a:xfrm>
            <a:custGeom>
              <a:avLst/>
              <a:gdLst>
                <a:gd name="T0" fmla="*/ 75 w 76"/>
                <a:gd name="T1" fmla="*/ 0 h 4"/>
                <a:gd name="T2" fmla="*/ 75 w 76"/>
                <a:gd name="T3" fmla="*/ 0 h 4"/>
                <a:gd name="T4" fmla="*/ 76 w 76"/>
                <a:gd name="T5" fmla="*/ 1 h 4"/>
                <a:gd name="T6" fmla="*/ 75 w 76"/>
                <a:gd name="T7" fmla="*/ 3 h 4"/>
                <a:gd name="T8" fmla="*/ 75 w 76"/>
                <a:gd name="T9" fmla="*/ 3 h 4"/>
                <a:gd name="T10" fmla="*/ 38 w 76"/>
                <a:gd name="T11" fmla="*/ 4 h 4"/>
                <a:gd name="T12" fmla="*/ 0 w 76"/>
                <a:gd name="T13" fmla="*/ 4 h 4"/>
                <a:gd name="T14" fmla="*/ 0 w 76"/>
                <a:gd name="T15" fmla="*/ 3 h 4"/>
                <a:gd name="T16" fmla="*/ 0 w 76"/>
                <a:gd name="T17" fmla="*/ 1 h 4"/>
                <a:gd name="T18" fmla="*/ 0 w 76"/>
                <a:gd name="T19" fmla="*/ 1 h 4"/>
                <a:gd name="T20" fmla="*/ 75 w 76"/>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4">
                  <a:moveTo>
                    <a:pt x="75" y="0"/>
                  </a:moveTo>
                  <a:lnTo>
                    <a:pt x="75" y="0"/>
                  </a:lnTo>
                  <a:lnTo>
                    <a:pt x="76" y="1"/>
                  </a:lnTo>
                  <a:lnTo>
                    <a:pt x="75" y="3"/>
                  </a:lnTo>
                  <a:lnTo>
                    <a:pt x="75" y="3"/>
                  </a:lnTo>
                  <a:lnTo>
                    <a:pt x="38" y="4"/>
                  </a:lnTo>
                  <a:lnTo>
                    <a:pt x="0" y="4"/>
                  </a:lnTo>
                  <a:lnTo>
                    <a:pt x="0" y="3"/>
                  </a:lnTo>
                  <a:lnTo>
                    <a:pt x="0" y="1"/>
                  </a:lnTo>
                  <a:lnTo>
                    <a:pt x="0" y="1"/>
                  </a:lnTo>
                  <a:lnTo>
                    <a:pt x="7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1" name="Freeform 85"/>
            <p:cNvSpPr>
              <a:spLocks/>
            </p:cNvSpPr>
            <p:nvPr/>
          </p:nvSpPr>
          <p:spPr bwMode="auto">
            <a:xfrm>
              <a:off x="7602647" y="1322387"/>
              <a:ext cx="106364" cy="7938"/>
            </a:xfrm>
            <a:custGeom>
              <a:avLst/>
              <a:gdLst>
                <a:gd name="T0" fmla="*/ 66 w 67"/>
                <a:gd name="T1" fmla="*/ 0 h 5"/>
                <a:gd name="T2" fmla="*/ 67 w 67"/>
                <a:gd name="T3" fmla="*/ 1 h 5"/>
                <a:gd name="T4" fmla="*/ 67 w 67"/>
                <a:gd name="T5" fmla="*/ 1 h 5"/>
                <a:gd name="T6" fmla="*/ 66 w 67"/>
                <a:gd name="T7" fmla="*/ 2 h 5"/>
                <a:gd name="T8" fmla="*/ 33 w 67"/>
                <a:gd name="T9" fmla="*/ 5 h 5"/>
                <a:gd name="T10" fmla="*/ 0 w 67"/>
                <a:gd name="T11" fmla="*/ 2 h 5"/>
                <a:gd name="T12" fmla="*/ 0 w 67"/>
                <a:gd name="T13" fmla="*/ 2 h 5"/>
                <a:gd name="T14" fmla="*/ 0 w 67"/>
                <a:gd name="T15" fmla="*/ 1 h 5"/>
                <a:gd name="T16" fmla="*/ 0 w 67"/>
                <a:gd name="T17" fmla="*/ 1 h 5"/>
                <a:gd name="T18" fmla="*/ 33 w 67"/>
                <a:gd name="T19" fmla="*/ 1 h 5"/>
                <a:gd name="T20" fmla="*/ 66 w 67"/>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 h="5">
                  <a:moveTo>
                    <a:pt x="66" y="0"/>
                  </a:moveTo>
                  <a:lnTo>
                    <a:pt x="67" y="1"/>
                  </a:lnTo>
                  <a:lnTo>
                    <a:pt x="67" y="1"/>
                  </a:lnTo>
                  <a:lnTo>
                    <a:pt x="66" y="2"/>
                  </a:lnTo>
                  <a:lnTo>
                    <a:pt x="33" y="5"/>
                  </a:lnTo>
                  <a:lnTo>
                    <a:pt x="0" y="2"/>
                  </a:lnTo>
                  <a:lnTo>
                    <a:pt x="0" y="2"/>
                  </a:lnTo>
                  <a:lnTo>
                    <a:pt x="0" y="1"/>
                  </a:lnTo>
                  <a:lnTo>
                    <a:pt x="0" y="1"/>
                  </a:lnTo>
                  <a:lnTo>
                    <a:pt x="33" y="1"/>
                  </a:lnTo>
                  <a:lnTo>
                    <a:pt x="6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2" name="Freeform 86"/>
            <p:cNvSpPr>
              <a:spLocks/>
            </p:cNvSpPr>
            <p:nvPr/>
          </p:nvSpPr>
          <p:spPr bwMode="auto">
            <a:xfrm>
              <a:off x="7604234" y="1363662"/>
              <a:ext cx="112715" cy="7938"/>
            </a:xfrm>
            <a:custGeom>
              <a:avLst/>
              <a:gdLst>
                <a:gd name="T0" fmla="*/ 70 w 71"/>
                <a:gd name="T1" fmla="*/ 0 h 5"/>
                <a:gd name="T2" fmla="*/ 71 w 71"/>
                <a:gd name="T3" fmla="*/ 0 h 5"/>
                <a:gd name="T4" fmla="*/ 71 w 71"/>
                <a:gd name="T5" fmla="*/ 0 h 5"/>
                <a:gd name="T6" fmla="*/ 71 w 71"/>
                <a:gd name="T7" fmla="*/ 1 h 5"/>
                <a:gd name="T8" fmla="*/ 70 w 71"/>
                <a:gd name="T9" fmla="*/ 1 h 5"/>
                <a:gd name="T10" fmla="*/ 36 w 71"/>
                <a:gd name="T11" fmla="*/ 5 h 5"/>
                <a:gd name="T12" fmla="*/ 2 w 71"/>
                <a:gd name="T13" fmla="*/ 4 h 5"/>
                <a:gd name="T14" fmla="*/ 0 w 71"/>
                <a:gd name="T15" fmla="*/ 2 h 5"/>
                <a:gd name="T16" fmla="*/ 0 w 71"/>
                <a:gd name="T17" fmla="*/ 2 h 5"/>
                <a:gd name="T18" fmla="*/ 2 w 71"/>
                <a:gd name="T19" fmla="*/ 1 h 5"/>
                <a:gd name="T20" fmla="*/ 36 w 71"/>
                <a:gd name="T21" fmla="*/ 2 h 5"/>
                <a:gd name="T22" fmla="*/ 70 w 71"/>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 h="5">
                  <a:moveTo>
                    <a:pt x="70" y="0"/>
                  </a:moveTo>
                  <a:lnTo>
                    <a:pt x="71" y="0"/>
                  </a:lnTo>
                  <a:lnTo>
                    <a:pt x="71" y="0"/>
                  </a:lnTo>
                  <a:lnTo>
                    <a:pt x="71" y="1"/>
                  </a:lnTo>
                  <a:lnTo>
                    <a:pt x="70" y="1"/>
                  </a:lnTo>
                  <a:lnTo>
                    <a:pt x="36" y="5"/>
                  </a:lnTo>
                  <a:lnTo>
                    <a:pt x="2" y="4"/>
                  </a:lnTo>
                  <a:lnTo>
                    <a:pt x="0" y="2"/>
                  </a:lnTo>
                  <a:lnTo>
                    <a:pt x="0" y="2"/>
                  </a:lnTo>
                  <a:lnTo>
                    <a:pt x="2" y="1"/>
                  </a:lnTo>
                  <a:lnTo>
                    <a:pt x="36" y="2"/>
                  </a:lnTo>
                  <a:lnTo>
                    <a:pt x="7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3" name="Freeform 87"/>
            <p:cNvSpPr>
              <a:spLocks/>
            </p:cNvSpPr>
            <p:nvPr/>
          </p:nvSpPr>
          <p:spPr bwMode="auto">
            <a:xfrm>
              <a:off x="7613759" y="1403349"/>
              <a:ext cx="123827" cy="9525"/>
            </a:xfrm>
            <a:custGeom>
              <a:avLst/>
              <a:gdLst>
                <a:gd name="T0" fmla="*/ 77 w 78"/>
                <a:gd name="T1" fmla="*/ 0 h 6"/>
                <a:gd name="T2" fmla="*/ 77 w 78"/>
                <a:gd name="T3" fmla="*/ 0 h 6"/>
                <a:gd name="T4" fmla="*/ 78 w 78"/>
                <a:gd name="T5" fmla="*/ 1 h 6"/>
                <a:gd name="T6" fmla="*/ 78 w 78"/>
                <a:gd name="T7" fmla="*/ 1 h 6"/>
                <a:gd name="T8" fmla="*/ 77 w 78"/>
                <a:gd name="T9" fmla="*/ 2 h 6"/>
                <a:gd name="T10" fmla="*/ 39 w 78"/>
                <a:gd name="T11" fmla="*/ 6 h 6"/>
                <a:gd name="T12" fmla="*/ 1 w 78"/>
                <a:gd name="T13" fmla="*/ 4 h 6"/>
                <a:gd name="T14" fmla="*/ 0 w 78"/>
                <a:gd name="T15" fmla="*/ 2 h 6"/>
                <a:gd name="T16" fmla="*/ 0 w 78"/>
                <a:gd name="T17" fmla="*/ 2 h 6"/>
                <a:gd name="T18" fmla="*/ 1 w 78"/>
                <a:gd name="T19" fmla="*/ 1 h 6"/>
                <a:gd name="T20" fmla="*/ 39 w 78"/>
                <a:gd name="T21" fmla="*/ 2 h 6"/>
                <a:gd name="T22" fmla="*/ 77 w 78"/>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8" h="6">
                  <a:moveTo>
                    <a:pt x="77" y="0"/>
                  </a:moveTo>
                  <a:lnTo>
                    <a:pt x="77" y="0"/>
                  </a:lnTo>
                  <a:lnTo>
                    <a:pt x="78" y="1"/>
                  </a:lnTo>
                  <a:lnTo>
                    <a:pt x="78" y="1"/>
                  </a:lnTo>
                  <a:lnTo>
                    <a:pt x="77" y="2"/>
                  </a:lnTo>
                  <a:lnTo>
                    <a:pt x="39" y="6"/>
                  </a:lnTo>
                  <a:lnTo>
                    <a:pt x="1" y="4"/>
                  </a:lnTo>
                  <a:lnTo>
                    <a:pt x="0" y="2"/>
                  </a:lnTo>
                  <a:lnTo>
                    <a:pt x="0" y="2"/>
                  </a:lnTo>
                  <a:lnTo>
                    <a:pt x="1" y="1"/>
                  </a:lnTo>
                  <a:lnTo>
                    <a:pt x="39" y="2"/>
                  </a:lnTo>
                  <a:lnTo>
                    <a:pt x="7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4" name="Freeform 88"/>
            <p:cNvSpPr>
              <a:spLocks/>
            </p:cNvSpPr>
            <p:nvPr/>
          </p:nvSpPr>
          <p:spPr bwMode="auto">
            <a:xfrm>
              <a:off x="7620109" y="1446212"/>
              <a:ext cx="114302" cy="6350"/>
            </a:xfrm>
            <a:custGeom>
              <a:avLst/>
              <a:gdLst>
                <a:gd name="T0" fmla="*/ 70 w 72"/>
                <a:gd name="T1" fmla="*/ 0 h 4"/>
                <a:gd name="T2" fmla="*/ 72 w 72"/>
                <a:gd name="T3" fmla="*/ 0 h 4"/>
                <a:gd name="T4" fmla="*/ 72 w 72"/>
                <a:gd name="T5" fmla="*/ 1 h 4"/>
                <a:gd name="T6" fmla="*/ 72 w 72"/>
                <a:gd name="T7" fmla="*/ 1 h 4"/>
                <a:gd name="T8" fmla="*/ 36 w 72"/>
                <a:gd name="T9" fmla="*/ 4 h 4"/>
                <a:gd name="T10" fmla="*/ 1 w 72"/>
                <a:gd name="T11" fmla="*/ 1 h 4"/>
                <a:gd name="T12" fmla="*/ 0 w 72"/>
                <a:gd name="T13" fmla="*/ 1 h 4"/>
                <a:gd name="T14" fmla="*/ 0 w 72"/>
                <a:gd name="T15" fmla="*/ 0 h 4"/>
                <a:gd name="T16" fmla="*/ 1 w 72"/>
                <a:gd name="T17" fmla="*/ 0 h 4"/>
                <a:gd name="T18" fmla="*/ 35 w 72"/>
                <a:gd name="T19" fmla="*/ 0 h 4"/>
                <a:gd name="T20" fmla="*/ 70 w 72"/>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4">
                  <a:moveTo>
                    <a:pt x="70" y="0"/>
                  </a:moveTo>
                  <a:lnTo>
                    <a:pt x="72" y="0"/>
                  </a:lnTo>
                  <a:lnTo>
                    <a:pt x="72" y="1"/>
                  </a:lnTo>
                  <a:lnTo>
                    <a:pt x="72" y="1"/>
                  </a:lnTo>
                  <a:lnTo>
                    <a:pt x="36" y="4"/>
                  </a:lnTo>
                  <a:lnTo>
                    <a:pt x="1" y="1"/>
                  </a:lnTo>
                  <a:lnTo>
                    <a:pt x="0" y="1"/>
                  </a:lnTo>
                  <a:lnTo>
                    <a:pt x="0" y="0"/>
                  </a:lnTo>
                  <a:lnTo>
                    <a:pt x="1" y="0"/>
                  </a:lnTo>
                  <a:lnTo>
                    <a:pt x="35" y="0"/>
                  </a:lnTo>
                  <a:lnTo>
                    <a:pt x="7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5" name="Freeform 89"/>
            <p:cNvSpPr>
              <a:spLocks/>
            </p:cNvSpPr>
            <p:nvPr/>
          </p:nvSpPr>
          <p:spPr bwMode="auto">
            <a:xfrm>
              <a:off x="7620109" y="1474787"/>
              <a:ext cx="119065" cy="9525"/>
            </a:xfrm>
            <a:custGeom>
              <a:avLst/>
              <a:gdLst>
                <a:gd name="T0" fmla="*/ 74 w 75"/>
                <a:gd name="T1" fmla="*/ 0 h 6"/>
                <a:gd name="T2" fmla="*/ 75 w 75"/>
                <a:gd name="T3" fmla="*/ 0 h 6"/>
                <a:gd name="T4" fmla="*/ 75 w 75"/>
                <a:gd name="T5" fmla="*/ 2 h 6"/>
                <a:gd name="T6" fmla="*/ 74 w 75"/>
                <a:gd name="T7" fmla="*/ 3 h 6"/>
                <a:gd name="T8" fmla="*/ 51 w 75"/>
                <a:gd name="T9" fmla="*/ 6 h 6"/>
                <a:gd name="T10" fmla="*/ 24 w 75"/>
                <a:gd name="T11" fmla="*/ 6 h 6"/>
                <a:gd name="T12" fmla="*/ 1 w 75"/>
                <a:gd name="T13" fmla="*/ 4 h 6"/>
                <a:gd name="T14" fmla="*/ 0 w 75"/>
                <a:gd name="T15" fmla="*/ 3 h 6"/>
                <a:gd name="T16" fmla="*/ 0 w 75"/>
                <a:gd name="T17" fmla="*/ 3 h 6"/>
                <a:gd name="T18" fmla="*/ 1 w 75"/>
                <a:gd name="T19" fmla="*/ 2 h 6"/>
                <a:gd name="T20" fmla="*/ 38 w 75"/>
                <a:gd name="T21" fmla="*/ 2 h 6"/>
                <a:gd name="T22" fmla="*/ 74 w 75"/>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5" h="6">
                  <a:moveTo>
                    <a:pt x="74" y="0"/>
                  </a:moveTo>
                  <a:lnTo>
                    <a:pt x="75" y="0"/>
                  </a:lnTo>
                  <a:lnTo>
                    <a:pt x="75" y="2"/>
                  </a:lnTo>
                  <a:lnTo>
                    <a:pt x="74" y="3"/>
                  </a:lnTo>
                  <a:lnTo>
                    <a:pt x="51" y="6"/>
                  </a:lnTo>
                  <a:lnTo>
                    <a:pt x="24" y="6"/>
                  </a:lnTo>
                  <a:lnTo>
                    <a:pt x="1" y="4"/>
                  </a:lnTo>
                  <a:lnTo>
                    <a:pt x="0" y="3"/>
                  </a:lnTo>
                  <a:lnTo>
                    <a:pt x="0" y="3"/>
                  </a:lnTo>
                  <a:lnTo>
                    <a:pt x="1" y="2"/>
                  </a:lnTo>
                  <a:lnTo>
                    <a:pt x="38" y="2"/>
                  </a:lnTo>
                  <a:lnTo>
                    <a:pt x="7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6" name="Freeform 90"/>
            <p:cNvSpPr>
              <a:spLocks noEditPoints="1"/>
            </p:cNvSpPr>
            <p:nvPr/>
          </p:nvSpPr>
          <p:spPr bwMode="auto">
            <a:xfrm>
              <a:off x="7399444" y="1090612"/>
              <a:ext cx="163515" cy="461963"/>
            </a:xfrm>
            <a:custGeom>
              <a:avLst/>
              <a:gdLst>
                <a:gd name="T0" fmla="*/ 31 w 103"/>
                <a:gd name="T1" fmla="*/ 231 h 291"/>
                <a:gd name="T2" fmla="*/ 82 w 103"/>
                <a:gd name="T3" fmla="*/ 244 h 291"/>
                <a:gd name="T4" fmla="*/ 55 w 103"/>
                <a:gd name="T5" fmla="*/ 228 h 291"/>
                <a:gd name="T6" fmla="*/ 60 w 103"/>
                <a:gd name="T7" fmla="*/ 227 h 291"/>
                <a:gd name="T8" fmla="*/ 31 w 103"/>
                <a:gd name="T9" fmla="*/ 214 h 291"/>
                <a:gd name="T10" fmla="*/ 12 w 103"/>
                <a:gd name="T11" fmla="*/ 248 h 291"/>
                <a:gd name="T12" fmla="*/ 18 w 103"/>
                <a:gd name="T13" fmla="*/ 229 h 291"/>
                <a:gd name="T14" fmla="*/ 26 w 103"/>
                <a:gd name="T15" fmla="*/ 216 h 291"/>
                <a:gd name="T16" fmla="*/ 26 w 103"/>
                <a:gd name="T17" fmla="*/ 214 h 291"/>
                <a:gd name="T18" fmla="*/ 60 w 103"/>
                <a:gd name="T19" fmla="*/ 212 h 291"/>
                <a:gd name="T20" fmla="*/ 33 w 103"/>
                <a:gd name="T21" fmla="*/ 195 h 291"/>
                <a:gd name="T22" fmla="*/ 60 w 103"/>
                <a:gd name="T23" fmla="*/ 194 h 291"/>
                <a:gd name="T24" fmla="*/ 33 w 103"/>
                <a:gd name="T25" fmla="*/ 169 h 291"/>
                <a:gd name="T26" fmla="*/ 60 w 103"/>
                <a:gd name="T27" fmla="*/ 165 h 291"/>
                <a:gd name="T28" fmla="*/ 12 w 103"/>
                <a:gd name="T29" fmla="*/ 195 h 291"/>
                <a:gd name="T30" fmla="*/ 17 w 103"/>
                <a:gd name="T31" fmla="*/ 172 h 291"/>
                <a:gd name="T32" fmla="*/ 16 w 103"/>
                <a:gd name="T33" fmla="*/ 148 h 291"/>
                <a:gd name="T34" fmla="*/ 26 w 103"/>
                <a:gd name="T35" fmla="*/ 129 h 291"/>
                <a:gd name="T36" fmla="*/ 53 w 103"/>
                <a:gd name="T37" fmla="*/ 127 h 291"/>
                <a:gd name="T38" fmla="*/ 81 w 103"/>
                <a:gd name="T39" fmla="*/ 123 h 291"/>
                <a:gd name="T40" fmla="*/ 26 w 103"/>
                <a:gd name="T41" fmla="*/ 106 h 291"/>
                <a:gd name="T42" fmla="*/ 53 w 103"/>
                <a:gd name="T43" fmla="*/ 104 h 291"/>
                <a:gd name="T44" fmla="*/ 81 w 103"/>
                <a:gd name="T45" fmla="*/ 98 h 291"/>
                <a:gd name="T46" fmla="*/ 33 w 103"/>
                <a:gd name="T47" fmla="*/ 84 h 291"/>
                <a:gd name="T48" fmla="*/ 12 w 103"/>
                <a:gd name="T49" fmla="*/ 81 h 291"/>
                <a:gd name="T50" fmla="*/ 82 w 103"/>
                <a:gd name="T51" fmla="*/ 81 h 291"/>
                <a:gd name="T52" fmla="*/ 53 w 103"/>
                <a:gd name="T53" fmla="*/ 66 h 291"/>
                <a:gd name="T54" fmla="*/ 82 w 103"/>
                <a:gd name="T55" fmla="*/ 62 h 291"/>
                <a:gd name="T56" fmla="*/ 33 w 103"/>
                <a:gd name="T57" fmla="*/ 40 h 291"/>
                <a:gd name="T58" fmla="*/ 16 w 103"/>
                <a:gd name="T59" fmla="*/ 67 h 291"/>
                <a:gd name="T60" fmla="*/ 27 w 103"/>
                <a:gd name="T61" fmla="*/ 64 h 291"/>
                <a:gd name="T62" fmla="*/ 56 w 103"/>
                <a:gd name="T63" fmla="*/ 40 h 291"/>
                <a:gd name="T64" fmla="*/ 12 w 103"/>
                <a:gd name="T65" fmla="*/ 20 h 291"/>
                <a:gd name="T66" fmla="*/ 31 w 103"/>
                <a:gd name="T67" fmla="*/ 20 h 291"/>
                <a:gd name="T68" fmla="*/ 12 w 103"/>
                <a:gd name="T69" fmla="*/ 2 h 291"/>
                <a:gd name="T70" fmla="*/ 55 w 103"/>
                <a:gd name="T71" fmla="*/ 11 h 291"/>
                <a:gd name="T72" fmla="*/ 89 w 103"/>
                <a:gd name="T73" fmla="*/ 19 h 291"/>
                <a:gd name="T74" fmla="*/ 82 w 103"/>
                <a:gd name="T75" fmla="*/ 36 h 291"/>
                <a:gd name="T76" fmla="*/ 85 w 103"/>
                <a:gd name="T77" fmla="*/ 21 h 291"/>
                <a:gd name="T78" fmla="*/ 98 w 103"/>
                <a:gd name="T79" fmla="*/ 59 h 291"/>
                <a:gd name="T80" fmla="*/ 91 w 103"/>
                <a:gd name="T81" fmla="*/ 78 h 291"/>
                <a:gd name="T82" fmla="*/ 86 w 103"/>
                <a:gd name="T83" fmla="*/ 96 h 291"/>
                <a:gd name="T84" fmla="*/ 94 w 103"/>
                <a:gd name="T85" fmla="*/ 117 h 291"/>
                <a:gd name="T86" fmla="*/ 86 w 103"/>
                <a:gd name="T87" fmla="*/ 142 h 291"/>
                <a:gd name="T88" fmla="*/ 86 w 103"/>
                <a:gd name="T89" fmla="*/ 146 h 291"/>
                <a:gd name="T90" fmla="*/ 99 w 103"/>
                <a:gd name="T91" fmla="*/ 161 h 291"/>
                <a:gd name="T92" fmla="*/ 103 w 103"/>
                <a:gd name="T93" fmla="*/ 190 h 291"/>
                <a:gd name="T94" fmla="*/ 99 w 103"/>
                <a:gd name="T95" fmla="*/ 207 h 291"/>
                <a:gd name="T96" fmla="*/ 86 w 103"/>
                <a:gd name="T97" fmla="*/ 212 h 291"/>
                <a:gd name="T98" fmla="*/ 98 w 103"/>
                <a:gd name="T99" fmla="*/ 223 h 291"/>
                <a:gd name="T100" fmla="*/ 90 w 103"/>
                <a:gd name="T101" fmla="*/ 244 h 291"/>
                <a:gd name="T102" fmla="*/ 86 w 103"/>
                <a:gd name="T103" fmla="*/ 266 h 291"/>
                <a:gd name="T104" fmla="*/ 82 w 103"/>
                <a:gd name="T105" fmla="*/ 246 h 291"/>
                <a:gd name="T106" fmla="*/ 57 w 103"/>
                <a:gd name="T107" fmla="*/ 291 h 291"/>
                <a:gd name="T108" fmla="*/ 29 w 103"/>
                <a:gd name="T109" fmla="*/ 274 h 291"/>
                <a:gd name="T110" fmla="*/ 12 w 103"/>
                <a:gd name="T111" fmla="*/ 249 h 291"/>
                <a:gd name="T112" fmla="*/ 9 w 103"/>
                <a:gd name="T113" fmla="*/ 256 h 291"/>
                <a:gd name="T114" fmla="*/ 4 w 103"/>
                <a:gd name="T115" fmla="*/ 81 h 291"/>
                <a:gd name="T116" fmla="*/ 8 w 103"/>
                <a:gd name="T117" fmla="*/ 40 h 291"/>
                <a:gd name="T118" fmla="*/ 8 w 103"/>
                <a:gd name="T119" fmla="*/ 37 h 291"/>
                <a:gd name="T120" fmla="*/ 1 w 103"/>
                <a:gd name="T121" fmla="*/ 1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3" h="291">
                  <a:moveTo>
                    <a:pt x="31" y="231"/>
                  </a:moveTo>
                  <a:lnTo>
                    <a:pt x="31" y="245"/>
                  </a:lnTo>
                  <a:lnTo>
                    <a:pt x="56" y="244"/>
                  </a:lnTo>
                  <a:lnTo>
                    <a:pt x="55" y="231"/>
                  </a:lnTo>
                  <a:lnTo>
                    <a:pt x="31" y="231"/>
                  </a:lnTo>
                  <a:close/>
                  <a:moveTo>
                    <a:pt x="81" y="228"/>
                  </a:moveTo>
                  <a:lnTo>
                    <a:pt x="70" y="229"/>
                  </a:lnTo>
                  <a:lnTo>
                    <a:pt x="60" y="231"/>
                  </a:lnTo>
                  <a:lnTo>
                    <a:pt x="60" y="244"/>
                  </a:lnTo>
                  <a:lnTo>
                    <a:pt x="82" y="244"/>
                  </a:lnTo>
                  <a:lnTo>
                    <a:pt x="81" y="228"/>
                  </a:lnTo>
                  <a:close/>
                  <a:moveTo>
                    <a:pt x="55" y="218"/>
                  </a:moveTo>
                  <a:lnTo>
                    <a:pt x="31" y="218"/>
                  </a:lnTo>
                  <a:lnTo>
                    <a:pt x="31" y="228"/>
                  </a:lnTo>
                  <a:lnTo>
                    <a:pt x="55" y="228"/>
                  </a:lnTo>
                  <a:lnTo>
                    <a:pt x="55" y="218"/>
                  </a:lnTo>
                  <a:close/>
                  <a:moveTo>
                    <a:pt x="81" y="214"/>
                  </a:moveTo>
                  <a:lnTo>
                    <a:pt x="70" y="216"/>
                  </a:lnTo>
                  <a:lnTo>
                    <a:pt x="60" y="216"/>
                  </a:lnTo>
                  <a:lnTo>
                    <a:pt x="60" y="227"/>
                  </a:lnTo>
                  <a:lnTo>
                    <a:pt x="81" y="224"/>
                  </a:lnTo>
                  <a:lnTo>
                    <a:pt x="81" y="214"/>
                  </a:lnTo>
                  <a:close/>
                  <a:moveTo>
                    <a:pt x="55" y="198"/>
                  </a:moveTo>
                  <a:lnTo>
                    <a:pt x="33" y="199"/>
                  </a:lnTo>
                  <a:lnTo>
                    <a:pt x="31" y="214"/>
                  </a:lnTo>
                  <a:lnTo>
                    <a:pt x="55" y="212"/>
                  </a:lnTo>
                  <a:lnTo>
                    <a:pt x="55" y="198"/>
                  </a:lnTo>
                  <a:close/>
                  <a:moveTo>
                    <a:pt x="12" y="198"/>
                  </a:moveTo>
                  <a:lnTo>
                    <a:pt x="10" y="248"/>
                  </a:lnTo>
                  <a:lnTo>
                    <a:pt x="12" y="248"/>
                  </a:lnTo>
                  <a:lnTo>
                    <a:pt x="12" y="248"/>
                  </a:lnTo>
                  <a:lnTo>
                    <a:pt x="26" y="245"/>
                  </a:lnTo>
                  <a:lnTo>
                    <a:pt x="26" y="231"/>
                  </a:lnTo>
                  <a:lnTo>
                    <a:pt x="19" y="229"/>
                  </a:lnTo>
                  <a:lnTo>
                    <a:pt x="18" y="229"/>
                  </a:lnTo>
                  <a:lnTo>
                    <a:pt x="18" y="228"/>
                  </a:lnTo>
                  <a:lnTo>
                    <a:pt x="18" y="228"/>
                  </a:lnTo>
                  <a:lnTo>
                    <a:pt x="19" y="228"/>
                  </a:lnTo>
                  <a:lnTo>
                    <a:pt x="26" y="228"/>
                  </a:lnTo>
                  <a:lnTo>
                    <a:pt x="26" y="216"/>
                  </a:lnTo>
                  <a:lnTo>
                    <a:pt x="17" y="216"/>
                  </a:lnTo>
                  <a:lnTo>
                    <a:pt x="16" y="215"/>
                  </a:lnTo>
                  <a:lnTo>
                    <a:pt x="16" y="215"/>
                  </a:lnTo>
                  <a:lnTo>
                    <a:pt x="17" y="214"/>
                  </a:lnTo>
                  <a:lnTo>
                    <a:pt x="26" y="214"/>
                  </a:lnTo>
                  <a:lnTo>
                    <a:pt x="26" y="199"/>
                  </a:lnTo>
                  <a:lnTo>
                    <a:pt x="12" y="198"/>
                  </a:lnTo>
                  <a:close/>
                  <a:moveTo>
                    <a:pt x="81" y="195"/>
                  </a:moveTo>
                  <a:lnTo>
                    <a:pt x="60" y="198"/>
                  </a:lnTo>
                  <a:lnTo>
                    <a:pt x="60" y="212"/>
                  </a:lnTo>
                  <a:lnTo>
                    <a:pt x="81" y="210"/>
                  </a:lnTo>
                  <a:lnTo>
                    <a:pt x="81" y="195"/>
                  </a:lnTo>
                  <a:close/>
                  <a:moveTo>
                    <a:pt x="55" y="170"/>
                  </a:moveTo>
                  <a:lnTo>
                    <a:pt x="33" y="173"/>
                  </a:lnTo>
                  <a:lnTo>
                    <a:pt x="33" y="195"/>
                  </a:lnTo>
                  <a:lnTo>
                    <a:pt x="55" y="194"/>
                  </a:lnTo>
                  <a:lnTo>
                    <a:pt x="55" y="170"/>
                  </a:lnTo>
                  <a:close/>
                  <a:moveTo>
                    <a:pt x="81" y="167"/>
                  </a:moveTo>
                  <a:lnTo>
                    <a:pt x="60" y="170"/>
                  </a:lnTo>
                  <a:lnTo>
                    <a:pt x="60" y="194"/>
                  </a:lnTo>
                  <a:lnTo>
                    <a:pt x="81" y="191"/>
                  </a:lnTo>
                  <a:lnTo>
                    <a:pt x="81" y="167"/>
                  </a:lnTo>
                  <a:close/>
                  <a:moveTo>
                    <a:pt x="53" y="148"/>
                  </a:moveTo>
                  <a:lnTo>
                    <a:pt x="33" y="150"/>
                  </a:lnTo>
                  <a:lnTo>
                    <a:pt x="33" y="169"/>
                  </a:lnTo>
                  <a:lnTo>
                    <a:pt x="53" y="167"/>
                  </a:lnTo>
                  <a:lnTo>
                    <a:pt x="53" y="148"/>
                  </a:lnTo>
                  <a:close/>
                  <a:moveTo>
                    <a:pt x="81" y="146"/>
                  </a:moveTo>
                  <a:lnTo>
                    <a:pt x="60" y="148"/>
                  </a:lnTo>
                  <a:lnTo>
                    <a:pt x="60" y="165"/>
                  </a:lnTo>
                  <a:lnTo>
                    <a:pt x="81" y="163"/>
                  </a:lnTo>
                  <a:lnTo>
                    <a:pt x="81" y="146"/>
                  </a:lnTo>
                  <a:close/>
                  <a:moveTo>
                    <a:pt x="26" y="129"/>
                  </a:moveTo>
                  <a:lnTo>
                    <a:pt x="12" y="129"/>
                  </a:lnTo>
                  <a:lnTo>
                    <a:pt x="12" y="195"/>
                  </a:lnTo>
                  <a:lnTo>
                    <a:pt x="26" y="195"/>
                  </a:lnTo>
                  <a:lnTo>
                    <a:pt x="26" y="173"/>
                  </a:lnTo>
                  <a:lnTo>
                    <a:pt x="17" y="173"/>
                  </a:lnTo>
                  <a:lnTo>
                    <a:pt x="17" y="172"/>
                  </a:lnTo>
                  <a:lnTo>
                    <a:pt x="17" y="172"/>
                  </a:lnTo>
                  <a:lnTo>
                    <a:pt x="17" y="170"/>
                  </a:lnTo>
                  <a:lnTo>
                    <a:pt x="26" y="170"/>
                  </a:lnTo>
                  <a:lnTo>
                    <a:pt x="26" y="150"/>
                  </a:lnTo>
                  <a:lnTo>
                    <a:pt x="17" y="148"/>
                  </a:lnTo>
                  <a:lnTo>
                    <a:pt x="16" y="148"/>
                  </a:lnTo>
                  <a:lnTo>
                    <a:pt x="16" y="147"/>
                  </a:lnTo>
                  <a:lnTo>
                    <a:pt x="16" y="147"/>
                  </a:lnTo>
                  <a:lnTo>
                    <a:pt x="17" y="147"/>
                  </a:lnTo>
                  <a:lnTo>
                    <a:pt x="26" y="146"/>
                  </a:lnTo>
                  <a:lnTo>
                    <a:pt x="26" y="129"/>
                  </a:lnTo>
                  <a:close/>
                  <a:moveTo>
                    <a:pt x="53" y="127"/>
                  </a:moveTo>
                  <a:lnTo>
                    <a:pt x="34" y="129"/>
                  </a:lnTo>
                  <a:lnTo>
                    <a:pt x="33" y="146"/>
                  </a:lnTo>
                  <a:lnTo>
                    <a:pt x="53" y="144"/>
                  </a:lnTo>
                  <a:lnTo>
                    <a:pt x="53" y="127"/>
                  </a:lnTo>
                  <a:close/>
                  <a:moveTo>
                    <a:pt x="81" y="123"/>
                  </a:moveTo>
                  <a:lnTo>
                    <a:pt x="59" y="126"/>
                  </a:lnTo>
                  <a:lnTo>
                    <a:pt x="60" y="144"/>
                  </a:lnTo>
                  <a:lnTo>
                    <a:pt x="81" y="142"/>
                  </a:lnTo>
                  <a:lnTo>
                    <a:pt x="81" y="123"/>
                  </a:lnTo>
                  <a:close/>
                  <a:moveTo>
                    <a:pt x="26" y="106"/>
                  </a:moveTo>
                  <a:lnTo>
                    <a:pt x="12" y="106"/>
                  </a:lnTo>
                  <a:lnTo>
                    <a:pt x="12" y="126"/>
                  </a:lnTo>
                  <a:lnTo>
                    <a:pt x="26" y="126"/>
                  </a:lnTo>
                  <a:lnTo>
                    <a:pt x="26" y="106"/>
                  </a:lnTo>
                  <a:close/>
                  <a:moveTo>
                    <a:pt x="53" y="104"/>
                  </a:moveTo>
                  <a:lnTo>
                    <a:pt x="34" y="105"/>
                  </a:lnTo>
                  <a:lnTo>
                    <a:pt x="34" y="125"/>
                  </a:lnTo>
                  <a:lnTo>
                    <a:pt x="53" y="122"/>
                  </a:lnTo>
                  <a:lnTo>
                    <a:pt x="53" y="104"/>
                  </a:lnTo>
                  <a:close/>
                  <a:moveTo>
                    <a:pt x="81" y="98"/>
                  </a:moveTo>
                  <a:lnTo>
                    <a:pt x="59" y="104"/>
                  </a:lnTo>
                  <a:lnTo>
                    <a:pt x="59" y="122"/>
                  </a:lnTo>
                  <a:lnTo>
                    <a:pt x="81" y="119"/>
                  </a:lnTo>
                  <a:lnTo>
                    <a:pt x="81" y="98"/>
                  </a:lnTo>
                  <a:close/>
                  <a:moveTo>
                    <a:pt x="33" y="84"/>
                  </a:moveTo>
                  <a:lnTo>
                    <a:pt x="33" y="102"/>
                  </a:lnTo>
                  <a:lnTo>
                    <a:pt x="53" y="100"/>
                  </a:lnTo>
                  <a:lnTo>
                    <a:pt x="53" y="84"/>
                  </a:lnTo>
                  <a:lnTo>
                    <a:pt x="33" y="84"/>
                  </a:lnTo>
                  <a:close/>
                  <a:moveTo>
                    <a:pt x="12" y="81"/>
                  </a:moveTo>
                  <a:lnTo>
                    <a:pt x="12" y="104"/>
                  </a:lnTo>
                  <a:lnTo>
                    <a:pt x="26" y="102"/>
                  </a:lnTo>
                  <a:lnTo>
                    <a:pt x="27" y="84"/>
                  </a:lnTo>
                  <a:lnTo>
                    <a:pt x="12" y="81"/>
                  </a:lnTo>
                  <a:close/>
                  <a:moveTo>
                    <a:pt x="82" y="81"/>
                  </a:moveTo>
                  <a:lnTo>
                    <a:pt x="57" y="84"/>
                  </a:lnTo>
                  <a:lnTo>
                    <a:pt x="59" y="100"/>
                  </a:lnTo>
                  <a:lnTo>
                    <a:pt x="81" y="96"/>
                  </a:lnTo>
                  <a:lnTo>
                    <a:pt x="82" y="81"/>
                  </a:lnTo>
                  <a:close/>
                  <a:moveTo>
                    <a:pt x="53" y="66"/>
                  </a:moveTo>
                  <a:lnTo>
                    <a:pt x="33" y="67"/>
                  </a:lnTo>
                  <a:lnTo>
                    <a:pt x="33" y="81"/>
                  </a:lnTo>
                  <a:lnTo>
                    <a:pt x="53" y="81"/>
                  </a:lnTo>
                  <a:lnTo>
                    <a:pt x="53" y="66"/>
                  </a:lnTo>
                  <a:close/>
                  <a:moveTo>
                    <a:pt x="82" y="62"/>
                  </a:moveTo>
                  <a:lnTo>
                    <a:pt x="57" y="64"/>
                  </a:lnTo>
                  <a:lnTo>
                    <a:pt x="57" y="80"/>
                  </a:lnTo>
                  <a:lnTo>
                    <a:pt x="82" y="78"/>
                  </a:lnTo>
                  <a:lnTo>
                    <a:pt x="82" y="62"/>
                  </a:lnTo>
                  <a:close/>
                  <a:moveTo>
                    <a:pt x="33" y="40"/>
                  </a:moveTo>
                  <a:lnTo>
                    <a:pt x="33" y="63"/>
                  </a:lnTo>
                  <a:lnTo>
                    <a:pt x="53" y="62"/>
                  </a:lnTo>
                  <a:lnTo>
                    <a:pt x="53" y="40"/>
                  </a:lnTo>
                  <a:lnTo>
                    <a:pt x="33" y="40"/>
                  </a:lnTo>
                  <a:close/>
                  <a:moveTo>
                    <a:pt x="12" y="40"/>
                  </a:moveTo>
                  <a:lnTo>
                    <a:pt x="12" y="80"/>
                  </a:lnTo>
                  <a:lnTo>
                    <a:pt x="27" y="81"/>
                  </a:lnTo>
                  <a:lnTo>
                    <a:pt x="27" y="67"/>
                  </a:lnTo>
                  <a:lnTo>
                    <a:pt x="16" y="67"/>
                  </a:lnTo>
                  <a:lnTo>
                    <a:pt x="14" y="67"/>
                  </a:lnTo>
                  <a:lnTo>
                    <a:pt x="14" y="66"/>
                  </a:lnTo>
                  <a:lnTo>
                    <a:pt x="14" y="66"/>
                  </a:lnTo>
                  <a:lnTo>
                    <a:pt x="16" y="64"/>
                  </a:lnTo>
                  <a:lnTo>
                    <a:pt x="27" y="64"/>
                  </a:lnTo>
                  <a:lnTo>
                    <a:pt x="29" y="40"/>
                  </a:lnTo>
                  <a:lnTo>
                    <a:pt x="12" y="40"/>
                  </a:lnTo>
                  <a:close/>
                  <a:moveTo>
                    <a:pt x="82" y="38"/>
                  </a:moveTo>
                  <a:lnTo>
                    <a:pt x="82" y="38"/>
                  </a:lnTo>
                  <a:lnTo>
                    <a:pt x="56" y="40"/>
                  </a:lnTo>
                  <a:lnTo>
                    <a:pt x="57" y="60"/>
                  </a:lnTo>
                  <a:lnTo>
                    <a:pt x="82" y="58"/>
                  </a:lnTo>
                  <a:lnTo>
                    <a:pt x="82" y="38"/>
                  </a:lnTo>
                  <a:close/>
                  <a:moveTo>
                    <a:pt x="30" y="20"/>
                  </a:moveTo>
                  <a:lnTo>
                    <a:pt x="12" y="20"/>
                  </a:lnTo>
                  <a:lnTo>
                    <a:pt x="12" y="37"/>
                  </a:lnTo>
                  <a:lnTo>
                    <a:pt x="29" y="37"/>
                  </a:lnTo>
                  <a:lnTo>
                    <a:pt x="30" y="20"/>
                  </a:lnTo>
                  <a:close/>
                  <a:moveTo>
                    <a:pt x="53" y="20"/>
                  </a:moveTo>
                  <a:lnTo>
                    <a:pt x="31" y="20"/>
                  </a:lnTo>
                  <a:lnTo>
                    <a:pt x="33" y="37"/>
                  </a:lnTo>
                  <a:lnTo>
                    <a:pt x="53" y="36"/>
                  </a:lnTo>
                  <a:lnTo>
                    <a:pt x="53" y="20"/>
                  </a:lnTo>
                  <a:close/>
                  <a:moveTo>
                    <a:pt x="12" y="0"/>
                  </a:moveTo>
                  <a:lnTo>
                    <a:pt x="12" y="2"/>
                  </a:lnTo>
                  <a:lnTo>
                    <a:pt x="12" y="17"/>
                  </a:lnTo>
                  <a:lnTo>
                    <a:pt x="53" y="16"/>
                  </a:lnTo>
                  <a:lnTo>
                    <a:pt x="53" y="12"/>
                  </a:lnTo>
                  <a:lnTo>
                    <a:pt x="53" y="11"/>
                  </a:lnTo>
                  <a:lnTo>
                    <a:pt x="55" y="11"/>
                  </a:lnTo>
                  <a:lnTo>
                    <a:pt x="56" y="12"/>
                  </a:lnTo>
                  <a:lnTo>
                    <a:pt x="56" y="16"/>
                  </a:lnTo>
                  <a:lnTo>
                    <a:pt x="88" y="17"/>
                  </a:lnTo>
                  <a:lnTo>
                    <a:pt x="89" y="17"/>
                  </a:lnTo>
                  <a:lnTo>
                    <a:pt x="89" y="19"/>
                  </a:lnTo>
                  <a:lnTo>
                    <a:pt x="89" y="20"/>
                  </a:lnTo>
                  <a:lnTo>
                    <a:pt x="88" y="20"/>
                  </a:lnTo>
                  <a:lnTo>
                    <a:pt x="56" y="20"/>
                  </a:lnTo>
                  <a:lnTo>
                    <a:pt x="56" y="36"/>
                  </a:lnTo>
                  <a:lnTo>
                    <a:pt x="82" y="36"/>
                  </a:lnTo>
                  <a:lnTo>
                    <a:pt x="82" y="36"/>
                  </a:lnTo>
                  <a:lnTo>
                    <a:pt x="82" y="21"/>
                  </a:lnTo>
                  <a:lnTo>
                    <a:pt x="84" y="20"/>
                  </a:lnTo>
                  <a:lnTo>
                    <a:pt x="84" y="20"/>
                  </a:lnTo>
                  <a:lnTo>
                    <a:pt x="85" y="21"/>
                  </a:lnTo>
                  <a:lnTo>
                    <a:pt x="85" y="58"/>
                  </a:lnTo>
                  <a:lnTo>
                    <a:pt x="97" y="57"/>
                  </a:lnTo>
                  <a:lnTo>
                    <a:pt x="97" y="57"/>
                  </a:lnTo>
                  <a:lnTo>
                    <a:pt x="98" y="58"/>
                  </a:lnTo>
                  <a:lnTo>
                    <a:pt x="98" y="59"/>
                  </a:lnTo>
                  <a:lnTo>
                    <a:pt x="97" y="59"/>
                  </a:lnTo>
                  <a:lnTo>
                    <a:pt x="85" y="62"/>
                  </a:lnTo>
                  <a:lnTo>
                    <a:pt x="86" y="78"/>
                  </a:lnTo>
                  <a:lnTo>
                    <a:pt x="90" y="78"/>
                  </a:lnTo>
                  <a:lnTo>
                    <a:pt x="91" y="78"/>
                  </a:lnTo>
                  <a:lnTo>
                    <a:pt x="93" y="78"/>
                  </a:lnTo>
                  <a:lnTo>
                    <a:pt x="93" y="79"/>
                  </a:lnTo>
                  <a:lnTo>
                    <a:pt x="91" y="80"/>
                  </a:lnTo>
                  <a:lnTo>
                    <a:pt x="86" y="81"/>
                  </a:lnTo>
                  <a:lnTo>
                    <a:pt x="86" y="96"/>
                  </a:lnTo>
                  <a:lnTo>
                    <a:pt x="86" y="96"/>
                  </a:lnTo>
                  <a:lnTo>
                    <a:pt x="86" y="97"/>
                  </a:lnTo>
                  <a:lnTo>
                    <a:pt x="86" y="98"/>
                  </a:lnTo>
                  <a:lnTo>
                    <a:pt x="86" y="118"/>
                  </a:lnTo>
                  <a:lnTo>
                    <a:pt x="94" y="117"/>
                  </a:lnTo>
                  <a:lnTo>
                    <a:pt x="95" y="118"/>
                  </a:lnTo>
                  <a:lnTo>
                    <a:pt x="95" y="119"/>
                  </a:lnTo>
                  <a:lnTo>
                    <a:pt x="95" y="119"/>
                  </a:lnTo>
                  <a:lnTo>
                    <a:pt x="86" y="122"/>
                  </a:lnTo>
                  <a:lnTo>
                    <a:pt x="86" y="142"/>
                  </a:lnTo>
                  <a:lnTo>
                    <a:pt x="97" y="140"/>
                  </a:lnTo>
                  <a:lnTo>
                    <a:pt x="97" y="142"/>
                  </a:lnTo>
                  <a:lnTo>
                    <a:pt x="98" y="143"/>
                  </a:lnTo>
                  <a:lnTo>
                    <a:pt x="97" y="143"/>
                  </a:lnTo>
                  <a:lnTo>
                    <a:pt x="86" y="146"/>
                  </a:lnTo>
                  <a:lnTo>
                    <a:pt x="86" y="161"/>
                  </a:lnTo>
                  <a:lnTo>
                    <a:pt x="98" y="159"/>
                  </a:lnTo>
                  <a:lnTo>
                    <a:pt x="99" y="159"/>
                  </a:lnTo>
                  <a:lnTo>
                    <a:pt x="99" y="160"/>
                  </a:lnTo>
                  <a:lnTo>
                    <a:pt x="99" y="161"/>
                  </a:lnTo>
                  <a:lnTo>
                    <a:pt x="98" y="161"/>
                  </a:lnTo>
                  <a:lnTo>
                    <a:pt x="86" y="165"/>
                  </a:lnTo>
                  <a:lnTo>
                    <a:pt x="86" y="191"/>
                  </a:lnTo>
                  <a:lnTo>
                    <a:pt x="102" y="190"/>
                  </a:lnTo>
                  <a:lnTo>
                    <a:pt x="103" y="190"/>
                  </a:lnTo>
                  <a:lnTo>
                    <a:pt x="103" y="191"/>
                  </a:lnTo>
                  <a:lnTo>
                    <a:pt x="102" y="193"/>
                  </a:lnTo>
                  <a:lnTo>
                    <a:pt x="86" y="195"/>
                  </a:lnTo>
                  <a:lnTo>
                    <a:pt x="86" y="208"/>
                  </a:lnTo>
                  <a:lnTo>
                    <a:pt x="99" y="207"/>
                  </a:lnTo>
                  <a:lnTo>
                    <a:pt x="101" y="207"/>
                  </a:lnTo>
                  <a:lnTo>
                    <a:pt x="101" y="208"/>
                  </a:lnTo>
                  <a:lnTo>
                    <a:pt x="99" y="208"/>
                  </a:lnTo>
                  <a:lnTo>
                    <a:pt x="93" y="211"/>
                  </a:lnTo>
                  <a:lnTo>
                    <a:pt x="86" y="212"/>
                  </a:lnTo>
                  <a:lnTo>
                    <a:pt x="86" y="223"/>
                  </a:lnTo>
                  <a:lnTo>
                    <a:pt x="95" y="222"/>
                  </a:lnTo>
                  <a:lnTo>
                    <a:pt x="97" y="222"/>
                  </a:lnTo>
                  <a:lnTo>
                    <a:pt x="98" y="223"/>
                  </a:lnTo>
                  <a:lnTo>
                    <a:pt x="98" y="223"/>
                  </a:lnTo>
                  <a:lnTo>
                    <a:pt x="97" y="224"/>
                  </a:lnTo>
                  <a:lnTo>
                    <a:pt x="86" y="227"/>
                  </a:lnTo>
                  <a:lnTo>
                    <a:pt x="86" y="244"/>
                  </a:lnTo>
                  <a:lnTo>
                    <a:pt x="89" y="244"/>
                  </a:lnTo>
                  <a:lnTo>
                    <a:pt x="90" y="244"/>
                  </a:lnTo>
                  <a:lnTo>
                    <a:pt x="90" y="245"/>
                  </a:lnTo>
                  <a:lnTo>
                    <a:pt x="90" y="245"/>
                  </a:lnTo>
                  <a:lnTo>
                    <a:pt x="89" y="246"/>
                  </a:lnTo>
                  <a:lnTo>
                    <a:pt x="86" y="246"/>
                  </a:lnTo>
                  <a:lnTo>
                    <a:pt x="86" y="266"/>
                  </a:lnTo>
                  <a:lnTo>
                    <a:pt x="85" y="267"/>
                  </a:lnTo>
                  <a:lnTo>
                    <a:pt x="84" y="267"/>
                  </a:lnTo>
                  <a:lnTo>
                    <a:pt x="82" y="267"/>
                  </a:lnTo>
                  <a:lnTo>
                    <a:pt x="82" y="266"/>
                  </a:lnTo>
                  <a:lnTo>
                    <a:pt x="82" y="246"/>
                  </a:lnTo>
                  <a:lnTo>
                    <a:pt x="60" y="249"/>
                  </a:lnTo>
                  <a:lnTo>
                    <a:pt x="61" y="290"/>
                  </a:lnTo>
                  <a:lnTo>
                    <a:pt x="60" y="291"/>
                  </a:lnTo>
                  <a:lnTo>
                    <a:pt x="59" y="291"/>
                  </a:lnTo>
                  <a:lnTo>
                    <a:pt x="57" y="291"/>
                  </a:lnTo>
                  <a:lnTo>
                    <a:pt x="57" y="290"/>
                  </a:lnTo>
                  <a:lnTo>
                    <a:pt x="56" y="249"/>
                  </a:lnTo>
                  <a:lnTo>
                    <a:pt x="31" y="249"/>
                  </a:lnTo>
                  <a:lnTo>
                    <a:pt x="30" y="274"/>
                  </a:lnTo>
                  <a:lnTo>
                    <a:pt x="29" y="274"/>
                  </a:lnTo>
                  <a:lnTo>
                    <a:pt x="29" y="275"/>
                  </a:lnTo>
                  <a:lnTo>
                    <a:pt x="27" y="274"/>
                  </a:lnTo>
                  <a:lnTo>
                    <a:pt x="26" y="274"/>
                  </a:lnTo>
                  <a:lnTo>
                    <a:pt x="26" y="249"/>
                  </a:lnTo>
                  <a:lnTo>
                    <a:pt x="12" y="249"/>
                  </a:lnTo>
                  <a:lnTo>
                    <a:pt x="12" y="249"/>
                  </a:lnTo>
                  <a:lnTo>
                    <a:pt x="10" y="249"/>
                  </a:lnTo>
                  <a:lnTo>
                    <a:pt x="10" y="253"/>
                  </a:lnTo>
                  <a:lnTo>
                    <a:pt x="10" y="254"/>
                  </a:lnTo>
                  <a:lnTo>
                    <a:pt x="9" y="256"/>
                  </a:lnTo>
                  <a:lnTo>
                    <a:pt x="8" y="254"/>
                  </a:lnTo>
                  <a:lnTo>
                    <a:pt x="8" y="253"/>
                  </a:lnTo>
                  <a:lnTo>
                    <a:pt x="5" y="168"/>
                  </a:lnTo>
                  <a:lnTo>
                    <a:pt x="6" y="81"/>
                  </a:lnTo>
                  <a:lnTo>
                    <a:pt x="4" y="81"/>
                  </a:lnTo>
                  <a:lnTo>
                    <a:pt x="4" y="80"/>
                  </a:lnTo>
                  <a:lnTo>
                    <a:pt x="4" y="80"/>
                  </a:lnTo>
                  <a:lnTo>
                    <a:pt x="5" y="79"/>
                  </a:lnTo>
                  <a:lnTo>
                    <a:pt x="6" y="79"/>
                  </a:lnTo>
                  <a:lnTo>
                    <a:pt x="8" y="40"/>
                  </a:lnTo>
                  <a:lnTo>
                    <a:pt x="2" y="38"/>
                  </a:lnTo>
                  <a:lnTo>
                    <a:pt x="1" y="38"/>
                  </a:lnTo>
                  <a:lnTo>
                    <a:pt x="1" y="37"/>
                  </a:lnTo>
                  <a:lnTo>
                    <a:pt x="2" y="37"/>
                  </a:lnTo>
                  <a:lnTo>
                    <a:pt x="8" y="37"/>
                  </a:lnTo>
                  <a:lnTo>
                    <a:pt x="9" y="20"/>
                  </a:lnTo>
                  <a:lnTo>
                    <a:pt x="1" y="21"/>
                  </a:lnTo>
                  <a:lnTo>
                    <a:pt x="0" y="20"/>
                  </a:lnTo>
                  <a:lnTo>
                    <a:pt x="0" y="20"/>
                  </a:lnTo>
                  <a:lnTo>
                    <a:pt x="1" y="19"/>
                  </a:lnTo>
                  <a:lnTo>
                    <a:pt x="9" y="17"/>
                  </a:lnTo>
                  <a:lnTo>
                    <a:pt x="10" y="2"/>
                  </a:lnTo>
                  <a:lnTo>
                    <a:pt x="10" y="0"/>
                  </a:lnTo>
                  <a:lnTo>
                    <a:pt x="1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7" name="Freeform 91"/>
            <p:cNvSpPr>
              <a:spLocks/>
            </p:cNvSpPr>
            <p:nvPr/>
          </p:nvSpPr>
          <p:spPr bwMode="auto">
            <a:xfrm>
              <a:off x="7042250" y="1044574"/>
              <a:ext cx="82551" cy="9525"/>
            </a:xfrm>
            <a:custGeom>
              <a:avLst/>
              <a:gdLst>
                <a:gd name="T0" fmla="*/ 51 w 52"/>
                <a:gd name="T1" fmla="*/ 0 h 6"/>
                <a:gd name="T2" fmla="*/ 52 w 52"/>
                <a:gd name="T3" fmla="*/ 0 h 6"/>
                <a:gd name="T4" fmla="*/ 52 w 52"/>
                <a:gd name="T5" fmla="*/ 2 h 6"/>
                <a:gd name="T6" fmla="*/ 52 w 52"/>
                <a:gd name="T7" fmla="*/ 3 h 6"/>
                <a:gd name="T8" fmla="*/ 51 w 52"/>
                <a:gd name="T9" fmla="*/ 3 h 6"/>
                <a:gd name="T10" fmla="*/ 1 w 52"/>
                <a:gd name="T11" fmla="*/ 6 h 6"/>
                <a:gd name="T12" fmla="*/ 0 w 52"/>
                <a:gd name="T13" fmla="*/ 6 h 6"/>
                <a:gd name="T14" fmla="*/ 0 w 52"/>
                <a:gd name="T15" fmla="*/ 4 h 6"/>
                <a:gd name="T16" fmla="*/ 1 w 52"/>
                <a:gd name="T17" fmla="*/ 3 h 6"/>
                <a:gd name="T18" fmla="*/ 26 w 52"/>
                <a:gd name="T19" fmla="*/ 0 h 6"/>
                <a:gd name="T20" fmla="*/ 51 w 52"/>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 h="6">
                  <a:moveTo>
                    <a:pt x="51" y="0"/>
                  </a:moveTo>
                  <a:lnTo>
                    <a:pt x="52" y="0"/>
                  </a:lnTo>
                  <a:lnTo>
                    <a:pt x="52" y="2"/>
                  </a:lnTo>
                  <a:lnTo>
                    <a:pt x="52" y="3"/>
                  </a:lnTo>
                  <a:lnTo>
                    <a:pt x="51" y="3"/>
                  </a:lnTo>
                  <a:lnTo>
                    <a:pt x="1" y="6"/>
                  </a:lnTo>
                  <a:lnTo>
                    <a:pt x="0" y="6"/>
                  </a:lnTo>
                  <a:lnTo>
                    <a:pt x="0" y="4"/>
                  </a:lnTo>
                  <a:lnTo>
                    <a:pt x="1" y="3"/>
                  </a:lnTo>
                  <a:lnTo>
                    <a:pt x="26" y="0"/>
                  </a:lnTo>
                  <a:lnTo>
                    <a:pt x="5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8" name="Freeform 92"/>
            <p:cNvSpPr>
              <a:spLocks/>
            </p:cNvSpPr>
            <p:nvPr/>
          </p:nvSpPr>
          <p:spPr bwMode="auto">
            <a:xfrm>
              <a:off x="7058125" y="1066800"/>
              <a:ext cx="73026" cy="4763"/>
            </a:xfrm>
            <a:custGeom>
              <a:avLst/>
              <a:gdLst>
                <a:gd name="T0" fmla="*/ 45 w 46"/>
                <a:gd name="T1" fmla="*/ 0 h 3"/>
                <a:gd name="T2" fmla="*/ 46 w 46"/>
                <a:gd name="T3" fmla="*/ 0 h 3"/>
                <a:gd name="T4" fmla="*/ 46 w 46"/>
                <a:gd name="T5" fmla="*/ 1 h 3"/>
                <a:gd name="T6" fmla="*/ 45 w 46"/>
                <a:gd name="T7" fmla="*/ 1 h 3"/>
                <a:gd name="T8" fmla="*/ 24 w 46"/>
                <a:gd name="T9" fmla="*/ 3 h 3"/>
                <a:gd name="T10" fmla="*/ 1 w 46"/>
                <a:gd name="T11" fmla="*/ 3 h 3"/>
                <a:gd name="T12" fmla="*/ 1 w 46"/>
                <a:gd name="T13" fmla="*/ 3 h 3"/>
                <a:gd name="T14" fmla="*/ 0 w 46"/>
                <a:gd name="T15" fmla="*/ 2 h 3"/>
                <a:gd name="T16" fmla="*/ 1 w 46"/>
                <a:gd name="T17" fmla="*/ 1 h 3"/>
                <a:gd name="T18" fmla="*/ 1 w 46"/>
                <a:gd name="T19" fmla="*/ 1 h 3"/>
                <a:gd name="T20" fmla="*/ 45 w 46"/>
                <a:gd name="T21"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3">
                  <a:moveTo>
                    <a:pt x="45" y="0"/>
                  </a:moveTo>
                  <a:lnTo>
                    <a:pt x="46" y="0"/>
                  </a:lnTo>
                  <a:lnTo>
                    <a:pt x="46" y="1"/>
                  </a:lnTo>
                  <a:lnTo>
                    <a:pt x="45" y="1"/>
                  </a:lnTo>
                  <a:lnTo>
                    <a:pt x="24" y="3"/>
                  </a:lnTo>
                  <a:lnTo>
                    <a:pt x="1" y="3"/>
                  </a:lnTo>
                  <a:lnTo>
                    <a:pt x="1" y="3"/>
                  </a:lnTo>
                  <a:lnTo>
                    <a:pt x="0" y="2"/>
                  </a:lnTo>
                  <a:lnTo>
                    <a:pt x="1" y="1"/>
                  </a:lnTo>
                  <a:lnTo>
                    <a:pt x="1" y="1"/>
                  </a:lnTo>
                  <a:lnTo>
                    <a:pt x="4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9" name="Freeform 93"/>
            <p:cNvSpPr>
              <a:spLocks/>
            </p:cNvSpPr>
            <p:nvPr/>
          </p:nvSpPr>
          <p:spPr bwMode="auto">
            <a:xfrm>
              <a:off x="7064476" y="1095374"/>
              <a:ext cx="66676" cy="7938"/>
            </a:xfrm>
            <a:custGeom>
              <a:avLst/>
              <a:gdLst>
                <a:gd name="T0" fmla="*/ 41 w 42"/>
                <a:gd name="T1" fmla="*/ 0 h 5"/>
                <a:gd name="T2" fmla="*/ 42 w 42"/>
                <a:gd name="T3" fmla="*/ 1 h 5"/>
                <a:gd name="T4" fmla="*/ 42 w 42"/>
                <a:gd name="T5" fmla="*/ 1 h 5"/>
                <a:gd name="T6" fmla="*/ 42 w 42"/>
                <a:gd name="T7" fmla="*/ 3 h 5"/>
                <a:gd name="T8" fmla="*/ 41 w 42"/>
                <a:gd name="T9" fmla="*/ 4 h 5"/>
                <a:gd name="T10" fmla="*/ 1 w 42"/>
                <a:gd name="T11" fmla="*/ 5 h 5"/>
                <a:gd name="T12" fmla="*/ 0 w 42"/>
                <a:gd name="T13" fmla="*/ 4 h 5"/>
                <a:gd name="T14" fmla="*/ 0 w 42"/>
                <a:gd name="T15" fmla="*/ 4 h 5"/>
                <a:gd name="T16" fmla="*/ 1 w 42"/>
                <a:gd name="T17" fmla="*/ 3 h 5"/>
                <a:gd name="T18" fmla="*/ 41 w 42"/>
                <a:gd name="T1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 h="5">
                  <a:moveTo>
                    <a:pt x="41" y="0"/>
                  </a:moveTo>
                  <a:lnTo>
                    <a:pt x="42" y="1"/>
                  </a:lnTo>
                  <a:lnTo>
                    <a:pt x="42" y="1"/>
                  </a:lnTo>
                  <a:lnTo>
                    <a:pt x="42" y="3"/>
                  </a:lnTo>
                  <a:lnTo>
                    <a:pt x="41" y="4"/>
                  </a:lnTo>
                  <a:lnTo>
                    <a:pt x="1" y="5"/>
                  </a:lnTo>
                  <a:lnTo>
                    <a:pt x="0" y="4"/>
                  </a:lnTo>
                  <a:lnTo>
                    <a:pt x="0" y="4"/>
                  </a:lnTo>
                  <a:lnTo>
                    <a:pt x="1" y="3"/>
                  </a:lnTo>
                  <a:lnTo>
                    <a:pt x="4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0" name="Freeform 94"/>
            <p:cNvSpPr>
              <a:spLocks/>
            </p:cNvSpPr>
            <p:nvPr/>
          </p:nvSpPr>
          <p:spPr bwMode="auto">
            <a:xfrm>
              <a:off x="7064476" y="1120774"/>
              <a:ext cx="66676" cy="9525"/>
            </a:xfrm>
            <a:custGeom>
              <a:avLst/>
              <a:gdLst>
                <a:gd name="T0" fmla="*/ 1 w 42"/>
                <a:gd name="T1" fmla="*/ 0 h 6"/>
                <a:gd name="T2" fmla="*/ 3 w 42"/>
                <a:gd name="T3" fmla="*/ 0 h 6"/>
                <a:gd name="T4" fmla="*/ 4 w 42"/>
                <a:gd name="T5" fmla="*/ 1 h 6"/>
                <a:gd name="T6" fmla="*/ 4 w 42"/>
                <a:gd name="T7" fmla="*/ 2 h 6"/>
                <a:gd name="T8" fmla="*/ 3 w 42"/>
                <a:gd name="T9" fmla="*/ 2 h 6"/>
                <a:gd name="T10" fmla="*/ 7 w 42"/>
                <a:gd name="T11" fmla="*/ 2 h 6"/>
                <a:gd name="T12" fmla="*/ 12 w 42"/>
                <a:gd name="T13" fmla="*/ 4 h 6"/>
                <a:gd name="T14" fmla="*/ 17 w 42"/>
                <a:gd name="T15" fmla="*/ 2 h 6"/>
                <a:gd name="T16" fmla="*/ 22 w 42"/>
                <a:gd name="T17" fmla="*/ 2 h 6"/>
                <a:gd name="T18" fmla="*/ 41 w 42"/>
                <a:gd name="T19" fmla="*/ 1 h 6"/>
                <a:gd name="T20" fmla="*/ 42 w 42"/>
                <a:gd name="T21" fmla="*/ 1 h 6"/>
                <a:gd name="T22" fmla="*/ 42 w 42"/>
                <a:gd name="T23" fmla="*/ 2 h 6"/>
                <a:gd name="T24" fmla="*/ 42 w 42"/>
                <a:gd name="T25" fmla="*/ 4 h 6"/>
                <a:gd name="T26" fmla="*/ 41 w 42"/>
                <a:gd name="T27" fmla="*/ 4 h 6"/>
                <a:gd name="T28" fmla="*/ 20 w 42"/>
                <a:gd name="T29" fmla="*/ 6 h 6"/>
                <a:gd name="T30" fmla="*/ 17 w 42"/>
                <a:gd name="T31" fmla="*/ 6 h 6"/>
                <a:gd name="T32" fmla="*/ 13 w 42"/>
                <a:gd name="T33" fmla="*/ 6 h 6"/>
                <a:gd name="T34" fmla="*/ 11 w 42"/>
                <a:gd name="T35" fmla="*/ 6 h 6"/>
                <a:gd name="T36" fmla="*/ 7 w 42"/>
                <a:gd name="T37" fmla="*/ 6 h 6"/>
                <a:gd name="T38" fmla="*/ 4 w 42"/>
                <a:gd name="T39" fmla="*/ 5 h 6"/>
                <a:gd name="T40" fmla="*/ 1 w 42"/>
                <a:gd name="T41" fmla="*/ 5 h 6"/>
                <a:gd name="T42" fmla="*/ 1 w 42"/>
                <a:gd name="T43" fmla="*/ 4 h 6"/>
                <a:gd name="T44" fmla="*/ 0 w 42"/>
                <a:gd name="T45" fmla="*/ 1 h 6"/>
                <a:gd name="T46" fmla="*/ 0 w 42"/>
                <a:gd name="T47" fmla="*/ 1 h 6"/>
                <a:gd name="T48" fmla="*/ 1 w 42"/>
                <a:gd name="T49"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 h="6">
                  <a:moveTo>
                    <a:pt x="1" y="0"/>
                  </a:moveTo>
                  <a:lnTo>
                    <a:pt x="3" y="0"/>
                  </a:lnTo>
                  <a:lnTo>
                    <a:pt x="4" y="1"/>
                  </a:lnTo>
                  <a:lnTo>
                    <a:pt x="4" y="2"/>
                  </a:lnTo>
                  <a:lnTo>
                    <a:pt x="3" y="2"/>
                  </a:lnTo>
                  <a:lnTo>
                    <a:pt x="7" y="2"/>
                  </a:lnTo>
                  <a:lnTo>
                    <a:pt x="12" y="4"/>
                  </a:lnTo>
                  <a:lnTo>
                    <a:pt x="17" y="2"/>
                  </a:lnTo>
                  <a:lnTo>
                    <a:pt x="22" y="2"/>
                  </a:lnTo>
                  <a:lnTo>
                    <a:pt x="41" y="1"/>
                  </a:lnTo>
                  <a:lnTo>
                    <a:pt x="42" y="1"/>
                  </a:lnTo>
                  <a:lnTo>
                    <a:pt x="42" y="2"/>
                  </a:lnTo>
                  <a:lnTo>
                    <a:pt x="42" y="4"/>
                  </a:lnTo>
                  <a:lnTo>
                    <a:pt x="41" y="4"/>
                  </a:lnTo>
                  <a:lnTo>
                    <a:pt x="20" y="6"/>
                  </a:lnTo>
                  <a:lnTo>
                    <a:pt x="17" y="6"/>
                  </a:lnTo>
                  <a:lnTo>
                    <a:pt x="13" y="6"/>
                  </a:lnTo>
                  <a:lnTo>
                    <a:pt x="11" y="6"/>
                  </a:lnTo>
                  <a:lnTo>
                    <a:pt x="7" y="6"/>
                  </a:lnTo>
                  <a:lnTo>
                    <a:pt x="4" y="5"/>
                  </a:lnTo>
                  <a:lnTo>
                    <a:pt x="1" y="5"/>
                  </a:lnTo>
                  <a:lnTo>
                    <a:pt x="1" y="4"/>
                  </a:lnTo>
                  <a:lnTo>
                    <a:pt x="0" y="1"/>
                  </a:lnTo>
                  <a:lnTo>
                    <a:pt x="0"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1" name="Freeform 95"/>
            <p:cNvSpPr>
              <a:spLocks/>
            </p:cNvSpPr>
            <p:nvPr/>
          </p:nvSpPr>
          <p:spPr bwMode="auto">
            <a:xfrm>
              <a:off x="7064476" y="1144587"/>
              <a:ext cx="71439" cy="9525"/>
            </a:xfrm>
            <a:custGeom>
              <a:avLst/>
              <a:gdLst>
                <a:gd name="T0" fmla="*/ 1 w 45"/>
                <a:gd name="T1" fmla="*/ 0 h 6"/>
                <a:gd name="T2" fmla="*/ 43 w 45"/>
                <a:gd name="T3" fmla="*/ 2 h 6"/>
                <a:gd name="T4" fmla="*/ 43 w 45"/>
                <a:gd name="T5" fmla="*/ 3 h 6"/>
                <a:gd name="T6" fmla="*/ 45 w 45"/>
                <a:gd name="T7" fmla="*/ 3 h 6"/>
                <a:gd name="T8" fmla="*/ 43 w 45"/>
                <a:gd name="T9" fmla="*/ 4 h 6"/>
                <a:gd name="T10" fmla="*/ 43 w 45"/>
                <a:gd name="T11" fmla="*/ 4 h 6"/>
                <a:gd name="T12" fmla="*/ 22 w 45"/>
                <a:gd name="T13" fmla="*/ 6 h 6"/>
                <a:gd name="T14" fmla="*/ 1 w 45"/>
                <a:gd name="T15" fmla="*/ 3 h 6"/>
                <a:gd name="T16" fmla="*/ 0 w 45"/>
                <a:gd name="T17" fmla="*/ 2 h 6"/>
                <a:gd name="T18" fmla="*/ 0 w 45"/>
                <a:gd name="T19" fmla="*/ 0 h 6"/>
                <a:gd name="T20" fmla="*/ 1 w 45"/>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6">
                  <a:moveTo>
                    <a:pt x="1" y="0"/>
                  </a:moveTo>
                  <a:lnTo>
                    <a:pt x="43" y="2"/>
                  </a:lnTo>
                  <a:lnTo>
                    <a:pt x="43" y="3"/>
                  </a:lnTo>
                  <a:lnTo>
                    <a:pt x="45" y="3"/>
                  </a:lnTo>
                  <a:lnTo>
                    <a:pt x="43" y="4"/>
                  </a:lnTo>
                  <a:lnTo>
                    <a:pt x="43" y="4"/>
                  </a:lnTo>
                  <a:lnTo>
                    <a:pt x="22" y="6"/>
                  </a:lnTo>
                  <a:lnTo>
                    <a:pt x="1" y="3"/>
                  </a:lnTo>
                  <a:lnTo>
                    <a:pt x="0" y="2"/>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2" name="Freeform 96"/>
            <p:cNvSpPr>
              <a:spLocks/>
            </p:cNvSpPr>
            <p:nvPr/>
          </p:nvSpPr>
          <p:spPr bwMode="auto">
            <a:xfrm>
              <a:off x="7058125" y="1165224"/>
              <a:ext cx="71439" cy="12700"/>
            </a:xfrm>
            <a:custGeom>
              <a:avLst/>
              <a:gdLst>
                <a:gd name="T0" fmla="*/ 1 w 45"/>
                <a:gd name="T1" fmla="*/ 0 h 8"/>
                <a:gd name="T2" fmla="*/ 22 w 45"/>
                <a:gd name="T3" fmla="*/ 4 h 8"/>
                <a:gd name="T4" fmla="*/ 43 w 45"/>
                <a:gd name="T5" fmla="*/ 3 h 8"/>
                <a:gd name="T6" fmla="*/ 43 w 45"/>
                <a:gd name="T7" fmla="*/ 4 h 8"/>
                <a:gd name="T8" fmla="*/ 45 w 45"/>
                <a:gd name="T9" fmla="*/ 4 h 8"/>
                <a:gd name="T10" fmla="*/ 45 w 45"/>
                <a:gd name="T11" fmla="*/ 6 h 8"/>
                <a:gd name="T12" fmla="*/ 43 w 45"/>
                <a:gd name="T13" fmla="*/ 6 h 8"/>
                <a:gd name="T14" fmla="*/ 22 w 45"/>
                <a:gd name="T15" fmla="*/ 8 h 8"/>
                <a:gd name="T16" fmla="*/ 1 w 45"/>
                <a:gd name="T17" fmla="*/ 3 h 8"/>
                <a:gd name="T18" fmla="*/ 0 w 45"/>
                <a:gd name="T19" fmla="*/ 2 h 8"/>
                <a:gd name="T20" fmla="*/ 0 w 45"/>
                <a:gd name="T21" fmla="*/ 2 h 8"/>
                <a:gd name="T22" fmla="*/ 1 w 45"/>
                <a:gd name="T23" fmla="*/ 0 h 8"/>
                <a:gd name="T24" fmla="*/ 1 w 45"/>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8">
                  <a:moveTo>
                    <a:pt x="1" y="0"/>
                  </a:moveTo>
                  <a:lnTo>
                    <a:pt x="22" y="4"/>
                  </a:lnTo>
                  <a:lnTo>
                    <a:pt x="43" y="3"/>
                  </a:lnTo>
                  <a:lnTo>
                    <a:pt x="43" y="4"/>
                  </a:lnTo>
                  <a:lnTo>
                    <a:pt x="45" y="4"/>
                  </a:lnTo>
                  <a:lnTo>
                    <a:pt x="45" y="6"/>
                  </a:lnTo>
                  <a:lnTo>
                    <a:pt x="43" y="6"/>
                  </a:lnTo>
                  <a:lnTo>
                    <a:pt x="22" y="8"/>
                  </a:lnTo>
                  <a:lnTo>
                    <a:pt x="1" y="3"/>
                  </a:lnTo>
                  <a:lnTo>
                    <a:pt x="0" y="2"/>
                  </a:lnTo>
                  <a:lnTo>
                    <a:pt x="0" y="2"/>
                  </a:lnTo>
                  <a:lnTo>
                    <a:pt x="1"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3" name="Freeform 97"/>
            <p:cNvSpPr>
              <a:spLocks/>
            </p:cNvSpPr>
            <p:nvPr/>
          </p:nvSpPr>
          <p:spPr bwMode="auto">
            <a:xfrm>
              <a:off x="7064476" y="1196974"/>
              <a:ext cx="66676" cy="7938"/>
            </a:xfrm>
            <a:custGeom>
              <a:avLst/>
              <a:gdLst>
                <a:gd name="T0" fmla="*/ 1 w 42"/>
                <a:gd name="T1" fmla="*/ 0 h 5"/>
                <a:gd name="T2" fmla="*/ 21 w 42"/>
                <a:gd name="T3" fmla="*/ 3 h 5"/>
                <a:gd name="T4" fmla="*/ 41 w 42"/>
                <a:gd name="T5" fmla="*/ 1 h 5"/>
                <a:gd name="T6" fmla="*/ 42 w 42"/>
                <a:gd name="T7" fmla="*/ 1 h 5"/>
                <a:gd name="T8" fmla="*/ 42 w 42"/>
                <a:gd name="T9" fmla="*/ 3 h 5"/>
                <a:gd name="T10" fmla="*/ 42 w 42"/>
                <a:gd name="T11" fmla="*/ 3 h 5"/>
                <a:gd name="T12" fmla="*/ 41 w 42"/>
                <a:gd name="T13" fmla="*/ 4 h 5"/>
                <a:gd name="T14" fmla="*/ 21 w 42"/>
                <a:gd name="T15" fmla="*/ 5 h 5"/>
                <a:gd name="T16" fmla="*/ 1 w 42"/>
                <a:gd name="T17" fmla="*/ 3 h 5"/>
                <a:gd name="T18" fmla="*/ 0 w 42"/>
                <a:gd name="T19" fmla="*/ 3 h 5"/>
                <a:gd name="T20" fmla="*/ 0 w 42"/>
                <a:gd name="T21" fmla="*/ 1 h 5"/>
                <a:gd name="T22" fmla="*/ 0 w 42"/>
                <a:gd name="T23" fmla="*/ 1 h 5"/>
                <a:gd name="T24" fmla="*/ 1 w 42"/>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5">
                  <a:moveTo>
                    <a:pt x="1" y="0"/>
                  </a:moveTo>
                  <a:lnTo>
                    <a:pt x="21" y="3"/>
                  </a:lnTo>
                  <a:lnTo>
                    <a:pt x="41" y="1"/>
                  </a:lnTo>
                  <a:lnTo>
                    <a:pt x="42" y="1"/>
                  </a:lnTo>
                  <a:lnTo>
                    <a:pt x="42" y="3"/>
                  </a:lnTo>
                  <a:lnTo>
                    <a:pt x="42" y="3"/>
                  </a:lnTo>
                  <a:lnTo>
                    <a:pt x="41" y="4"/>
                  </a:lnTo>
                  <a:lnTo>
                    <a:pt x="21" y="5"/>
                  </a:lnTo>
                  <a:lnTo>
                    <a:pt x="1" y="3"/>
                  </a:lnTo>
                  <a:lnTo>
                    <a:pt x="0" y="3"/>
                  </a:lnTo>
                  <a:lnTo>
                    <a:pt x="0" y="1"/>
                  </a:lnTo>
                  <a:lnTo>
                    <a:pt x="0"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4" name="Freeform 98"/>
            <p:cNvSpPr>
              <a:spLocks/>
            </p:cNvSpPr>
            <p:nvPr/>
          </p:nvSpPr>
          <p:spPr bwMode="auto">
            <a:xfrm>
              <a:off x="7070826" y="1238249"/>
              <a:ext cx="76201" cy="7938"/>
            </a:xfrm>
            <a:custGeom>
              <a:avLst/>
              <a:gdLst>
                <a:gd name="T0" fmla="*/ 1 w 48"/>
                <a:gd name="T1" fmla="*/ 0 h 5"/>
                <a:gd name="T2" fmla="*/ 24 w 48"/>
                <a:gd name="T3" fmla="*/ 3 h 5"/>
                <a:gd name="T4" fmla="*/ 47 w 48"/>
                <a:gd name="T5" fmla="*/ 0 h 5"/>
                <a:gd name="T6" fmla="*/ 48 w 48"/>
                <a:gd name="T7" fmla="*/ 0 h 5"/>
                <a:gd name="T8" fmla="*/ 48 w 48"/>
                <a:gd name="T9" fmla="*/ 2 h 5"/>
                <a:gd name="T10" fmla="*/ 48 w 48"/>
                <a:gd name="T11" fmla="*/ 3 h 5"/>
                <a:gd name="T12" fmla="*/ 48 w 48"/>
                <a:gd name="T13" fmla="*/ 3 h 5"/>
                <a:gd name="T14" fmla="*/ 24 w 48"/>
                <a:gd name="T15" fmla="*/ 5 h 5"/>
                <a:gd name="T16" fmla="*/ 0 w 48"/>
                <a:gd name="T17" fmla="*/ 2 h 5"/>
                <a:gd name="T18" fmla="*/ 0 w 48"/>
                <a:gd name="T19" fmla="*/ 2 h 5"/>
                <a:gd name="T20" fmla="*/ 0 w 48"/>
                <a:gd name="T21" fmla="*/ 0 h 5"/>
                <a:gd name="T22" fmla="*/ 1 w 48"/>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5">
                  <a:moveTo>
                    <a:pt x="1" y="0"/>
                  </a:moveTo>
                  <a:lnTo>
                    <a:pt x="24" y="3"/>
                  </a:lnTo>
                  <a:lnTo>
                    <a:pt x="47" y="0"/>
                  </a:lnTo>
                  <a:lnTo>
                    <a:pt x="48" y="0"/>
                  </a:lnTo>
                  <a:lnTo>
                    <a:pt x="48" y="2"/>
                  </a:lnTo>
                  <a:lnTo>
                    <a:pt x="48" y="3"/>
                  </a:lnTo>
                  <a:lnTo>
                    <a:pt x="48" y="3"/>
                  </a:lnTo>
                  <a:lnTo>
                    <a:pt x="24" y="5"/>
                  </a:lnTo>
                  <a:lnTo>
                    <a:pt x="0" y="2"/>
                  </a:lnTo>
                  <a:lnTo>
                    <a:pt x="0" y="2"/>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5" name="Freeform 99"/>
            <p:cNvSpPr>
              <a:spLocks/>
            </p:cNvSpPr>
            <p:nvPr/>
          </p:nvSpPr>
          <p:spPr bwMode="auto">
            <a:xfrm>
              <a:off x="7072414" y="1277937"/>
              <a:ext cx="57151" cy="6350"/>
            </a:xfrm>
            <a:custGeom>
              <a:avLst/>
              <a:gdLst>
                <a:gd name="T0" fmla="*/ 34 w 36"/>
                <a:gd name="T1" fmla="*/ 0 h 4"/>
                <a:gd name="T2" fmla="*/ 34 w 36"/>
                <a:gd name="T3" fmla="*/ 0 h 4"/>
                <a:gd name="T4" fmla="*/ 36 w 36"/>
                <a:gd name="T5" fmla="*/ 0 h 4"/>
                <a:gd name="T6" fmla="*/ 36 w 36"/>
                <a:gd name="T7" fmla="*/ 1 h 4"/>
                <a:gd name="T8" fmla="*/ 34 w 36"/>
                <a:gd name="T9" fmla="*/ 1 h 4"/>
                <a:gd name="T10" fmla="*/ 19 w 36"/>
                <a:gd name="T11" fmla="*/ 4 h 4"/>
                <a:gd name="T12" fmla="*/ 2 w 36"/>
                <a:gd name="T13" fmla="*/ 3 h 4"/>
                <a:gd name="T14" fmla="*/ 0 w 36"/>
                <a:gd name="T15" fmla="*/ 3 h 4"/>
                <a:gd name="T16" fmla="*/ 0 w 36"/>
                <a:gd name="T17" fmla="*/ 1 h 4"/>
                <a:gd name="T18" fmla="*/ 2 w 36"/>
                <a:gd name="T19" fmla="*/ 1 h 4"/>
                <a:gd name="T20" fmla="*/ 17 w 36"/>
                <a:gd name="T21" fmla="*/ 1 h 4"/>
                <a:gd name="T22" fmla="*/ 34 w 36"/>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 h="4">
                  <a:moveTo>
                    <a:pt x="34" y="0"/>
                  </a:moveTo>
                  <a:lnTo>
                    <a:pt x="34" y="0"/>
                  </a:lnTo>
                  <a:lnTo>
                    <a:pt x="36" y="0"/>
                  </a:lnTo>
                  <a:lnTo>
                    <a:pt x="36" y="1"/>
                  </a:lnTo>
                  <a:lnTo>
                    <a:pt x="34" y="1"/>
                  </a:lnTo>
                  <a:lnTo>
                    <a:pt x="19" y="4"/>
                  </a:lnTo>
                  <a:lnTo>
                    <a:pt x="2" y="3"/>
                  </a:lnTo>
                  <a:lnTo>
                    <a:pt x="0" y="3"/>
                  </a:lnTo>
                  <a:lnTo>
                    <a:pt x="0" y="1"/>
                  </a:lnTo>
                  <a:lnTo>
                    <a:pt x="2" y="1"/>
                  </a:lnTo>
                  <a:lnTo>
                    <a:pt x="17" y="1"/>
                  </a:lnTo>
                  <a:lnTo>
                    <a:pt x="3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6" name="Freeform 100"/>
            <p:cNvSpPr>
              <a:spLocks/>
            </p:cNvSpPr>
            <p:nvPr/>
          </p:nvSpPr>
          <p:spPr bwMode="auto">
            <a:xfrm>
              <a:off x="7064476" y="1316037"/>
              <a:ext cx="80964" cy="6350"/>
            </a:xfrm>
            <a:custGeom>
              <a:avLst/>
              <a:gdLst>
                <a:gd name="T0" fmla="*/ 1 w 51"/>
                <a:gd name="T1" fmla="*/ 0 h 4"/>
                <a:gd name="T2" fmla="*/ 26 w 51"/>
                <a:gd name="T3" fmla="*/ 0 h 4"/>
                <a:gd name="T4" fmla="*/ 50 w 51"/>
                <a:gd name="T5" fmla="*/ 0 h 4"/>
                <a:gd name="T6" fmla="*/ 51 w 51"/>
                <a:gd name="T7" fmla="*/ 0 h 4"/>
                <a:gd name="T8" fmla="*/ 51 w 51"/>
                <a:gd name="T9" fmla="*/ 1 h 4"/>
                <a:gd name="T10" fmla="*/ 51 w 51"/>
                <a:gd name="T11" fmla="*/ 1 h 4"/>
                <a:gd name="T12" fmla="*/ 50 w 51"/>
                <a:gd name="T13" fmla="*/ 2 h 4"/>
                <a:gd name="T14" fmla="*/ 26 w 51"/>
                <a:gd name="T15" fmla="*/ 4 h 4"/>
                <a:gd name="T16" fmla="*/ 1 w 51"/>
                <a:gd name="T17" fmla="*/ 1 h 4"/>
                <a:gd name="T18" fmla="*/ 0 w 51"/>
                <a:gd name="T19" fmla="*/ 1 h 4"/>
                <a:gd name="T20" fmla="*/ 0 w 51"/>
                <a:gd name="T21" fmla="*/ 0 h 4"/>
                <a:gd name="T22" fmla="*/ 1 w 51"/>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 h="4">
                  <a:moveTo>
                    <a:pt x="1" y="0"/>
                  </a:moveTo>
                  <a:lnTo>
                    <a:pt x="26" y="0"/>
                  </a:lnTo>
                  <a:lnTo>
                    <a:pt x="50" y="0"/>
                  </a:lnTo>
                  <a:lnTo>
                    <a:pt x="51" y="0"/>
                  </a:lnTo>
                  <a:lnTo>
                    <a:pt x="51" y="1"/>
                  </a:lnTo>
                  <a:lnTo>
                    <a:pt x="51" y="1"/>
                  </a:lnTo>
                  <a:lnTo>
                    <a:pt x="50" y="2"/>
                  </a:lnTo>
                  <a:lnTo>
                    <a:pt x="26" y="4"/>
                  </a:lnTo>
                  <a:lnTo>
                    <a:pt x="1" y="1"/>
                  </a:lnTo>
                  <a:lnTo>
                    <a:pt x="0" y="1"/>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7" name="Freeform 101"/>
            <p:cNvSpPr>
              <a:spLocks/>
            </p:cNvSpPr>
            <p:nvPr/>
          </p:nvSpPr>
          <p:spPr bwMode="auto">
            <a:xfrm>
              <a:off x="7058125" y="1344612"/>
              <a:ext cx="80964" cy="11113"/>
            </a:xfrm>
            <a:custGeom>
              <a:avLst/>
              <a:gdLst>
                <a:gd name="T0" fmla="*/ 1 w 51"/>
                <a:gd name="T1" fmla="*/ 0 h 7"/>
                <a:gd name="T2" fmla="*/ 3 w 51"/>
                <a:gd name="T3" fmla="*/ 0 h 7"/>
                <a:gd name="T4" fmla="*/ 3 w 51"/>
                <a:gd name="T5" fmla="*/ 1 h 7"/>
                <a:gd name="T6" fmla="*/ 4 w 51"/>
                <a:gd name="T7" fmla="*/ 1 h 7"/>
                <a:gd name="T8" fmla="*/ 3 w 51"/>
                <a:gd name="T9" fmla="*/ 3 h 7"/>
                <a:gd name="T10" fmla="*/ 3 w 51"/>
                <a:gd name="T11" fmla="*/ 3 h 7"/>
                <a:gd name="T12" fmla="*/ 9 w 51"/>
                <a:gd name="T13" fmla="*/ 4 h 7"/>
                <a:gd name="T14" fmla="*/ 18 w 51"/>
                <a:gd name="T15" fmla="*/ 4 h 7"/>
                <a:gd name="T16" fmla="*/ 25 w 51"/>
                <a:gd name="T17" fmla="*/ 4 h 7"/>
                <a:gd name="T18" fmla="*/ 50 w 51"/>
                <a:gd name="T19" fmla="*/ 0 h 7"/>
                <a:gd name="T20" fmla="*/ 51 w 51"/>
                <a:gd name="T21" fmla="*/ 1 h 7"/>
                <a:gd name="T22" fmla="*/ 51 w 51"/>
                <a:gd name="T23" fmla="*/ 1 h 7"/>
                <a:gd name="T24" fmla="*/ 51 w 51"/>
                <a:gd name="T25" fmla="*/ 3 h 7"/>
                <a:gd name="T26" fmla="*/ 51 w 51"/>
                <a:gd name="T27" fmla="*/ 3 h 7"/>
                <a:gd name="T28" fmla="*/ 34 w 51"/>
                <a:gd name="T29" fmla="*/ 5 h 7"/>
                <a:gd name="T30" fmla="*/ 18 w 51"/>
                <a:gd name="T31" fmla="*/ 7 h 7"/>
                <a:gd name="T32" fmla="*/ 16 w 51"/>
                <a:gd name="T33" fmla="*/ 7 h 7"/>
                <a:gd name="T34" fmla="*/ 12 w 51"/>
                <a:gd name="T35" fmla="*/ 7 h 7"/>
                <a:gd name="T36" fmla="*/ 8 w 51"/>
                <a:gd name="T37" fmla="*/ 7 h 7"/>
                <a:gd name="T38" fmla="*/ 5 w 51"/>
                <a:gd name="T39" fmla="*/ 5 h 7"/>
                <a:gd name="T40" fmla="*/ 3 w 51"/>
                <a:gd name="T41" fmla="*/ 4 h 7"/>
                <a:gd name="T42" fmla="*/ 0 w 51"/>
                <a:gd name="T43" fmla="*/ 3 h 7"/>
                <a:gd name="T44" fmla="*/ 0 w 51"/>
                <a:gd name="T45" fmla="*/ 3 h 7"/>
                <a:gd name="T46" fmla="*/ 0 w 51"/>
                <a:gd name="T47" fmla="*/ 1 h 7"/>
                <a:gd name="T48" fmla="*/ 1 w 51"/>
                <a:gd name="T49" fmla="*/ 0 h 7"/>
                <a:gd name="T50" fmla="*/ 1 w 51"/>
                <a:gd name="T51"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1" h="7">
                  <a:moveTo>
                    <a:pt x="1" y="0"/>
                  </a:moveTo>
                  <a:lnTo>
                    <a:pt x="3" y="0"/>
                  </a:lnTo>
                  <a:lnTo>
                    <a:pt x="3" y="1"/>
                  </a:lnTo>
                  <a:lnTo>
                    <a:pt x="4" y="1"/>
                  </a:lnTo>
                  <a:lnTo>
                    <a:pt x="3" y="3"/>
                  </a:lnTo>
                  <a:lnTo>
                    <a:pt x="3" y="3"/>
                  </a:lnTo>
                  <a:lnTo>
                    <a:pt x="9" y="4"/>
                  </a:lnTo>
                  <a:lnTo>
                    <a:pt x="18" y="4"/>
                  </a:lnTo>
                  <a:lnTo>
                    <a:pt x="25" y="4"/>
                  </a:lnTo>
                  <a:lnTo>
                    <a:pt x="50" y="0"/>
                  </a:lnTo>
                  <a:lnTo>
                    <a:pt x="51" y="1"/>
                  </a:lnTo>
                  <a:lnTo>
                    <a:pt x="51" y="1"/>
                  </a:lnTo>
                  <a:lnTo>
                    <a:pt x="51" y="3"/>
                  </a:lnTo>
                  <a:lnTo>
                    <a:pt x="51" y="3"/>
                  </a:lnTo>
                  <a:lnTo>
                    <a:pt x="34" y="5"/>
                  </a:lnTo>
                  <a:lnTo>
                    <a:pt x="18" y="7"/>
                  </a:lnTo>
                  <a:lnTo>
                    <a:pt x="16" y="7"/>
                  </a:lnTo>
                  <a:lnTo>
                    <a:pt x="12" y="7"/>
                  </a:lnTo>
                  <a:lnTo>
                    <a:pt x="8" y="7"/>
                  </a:lnTo>
                  <a:lnTo>
                    <a:pt x="5" y="5"/>
                  </a:lnTo>
                  <a:lnTo>
                    <a:pt x="3" y="4"/>
                  </a:lnTo>
                  <a:lnTo>
                    <a:pt x="0" y="3"/>
                  </a:lnTo>
                  <a:lnTo>
                    <a:pt x="0" y="3"/>
                  </a:lnTo>
                  <a:lnTo>
                    <a:pt x="0" y="1"/>
                  </a:lnTo>
                  <a:lnTo>
                    <a:pt x="1"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8" name="Freeform 102"/>
            <p:cNvSpPr>
              <a:spLocks/>
            </p:cNvSpPr>
            <p:nvPr/>
          </p:nvSpPr>
          <p:spPr bwMode="auto">
            <a:xfrm>
              <a:off x="7066064" y="1379537"/>
              <a:ext cx="79376" cy="11113"/>
            </a:xfrm>
            <a:custGeom>
              <a:avLst/>
              <a:gdLst>
                <a:gd name="T0" fmla="*/ 49 w 50"/>
                <a:gd name="T1" fmla="*/ 0 h 7"/>
                <a:gd name="T2" fmla="*/ 50 w 50"/>
                <a:gd name="T3" fmla="*/ 0 h 7"/>
                <a:gd name="T4" fmla="*/ 50 w 50"/>
                <a:gd name="T5" fmla="*/ 2 h 7"/>
                <a:gd name="T6" fmla="*/ 49 w 50"/>
                <a:gd name="T7" fmla="*/ 3 h 7"/>
                <a:gd name="T8" fmla="*/ 27 w 50"/>
                <a:gd name="T9" fmla="*/ 4 h 7"/>
                <a:gd name="T10" fmla="*/ 16 w 50"/>
                <a:gd name="T11" fmla="*/ 4 h 7"/>
                <a:gd name="T12" fmla="*/ 15 w 50"/>
                <a:gd name="T13" fmla="*/ 4 h 7"/>
                <a:gd name="T14" fmla="*/ 12 w 50"/>
                <a:gd name="T15" fmla="*/ 4 h 7"/>
                <a:gd name="T16" fmla="*/ 11 w 50"/>
                <a:gd name="T17" fmla="*/ 4 h 7"/>
                <a:gd name="T18" fmla="*/ 8 w 50"/>
                <a:gd name="T19" fmla="*/ 4 h 7"/>
                <a:gd name="T20" fmla="*/ 6 w 50"/>
                <a:gd name="T21" fmla="*/ 4 h 7"/>
                <a:gd name="T22" fmla="*/ 4 w 50"/>
                <a:gd name="T23" fmla="*/ 4 h 7"/>
                <a:gd name="T24" fmla="*/ 3 w 50"/>
                <a:gd name="T25" fmla="*/ 5 h 7"/>
                <a:gd name="T26" fmla="*/ 4 w 50"/>
                <a:gd name="T27" fmla="*/ 7 h 7"/>
                <a:gd name="T28" fmla="*/ 4 w 50"/>
                <a:gd name="T29" fmla="*/ 7 h 7"/>
                <a:gd name="T30" fmla="*/ 0 w 50"/>
                <a:gd name="T31" fmla="*/ 3 h 7"/>
                <a:gd name="T32" fmla="*/ 0 w 50"/>
                <a:gd name="T33" fmla="*/ 3 h 7"/>
                <a:gd name="T34" fmla="*/ 0 w 50"/>
                <a:gd name="T35" fmla="*/ 3 h 7"/>
                <a:gd name="T36" fmla="*/ 49 w 50"/>
                <a:gd name="T3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0" h="7">
                  <a:moveTo>
                    <a:pt x="49" y="0"/>
                  </a:moveTo>
                  <a:lnTo>
                    <a:pt x="50" y="0"/>
                  </a:lnTo>
                  <a:lnTo>
                    <a:pt x="50" y="2"/>
                  </a:lnTo>
                  <a:lnTo>
                    <a:pt x="49" y="3"/>
                  </a:lnTo>
                  <a:lnTo>
                    <a:pt x="27" y="4"/>
                  </a:lnTo>
                  <a:lnTo>
                    <a:pt x="16" y="4"/>
                  </a:lnTo>
                  <a:lnTo>
                    <a:pt x="15" y="4"/>
                  </a:lnTo>
                  <a:lnTo>
                    <a:pt x="12" y="4"/>
                  </a:lnTo>
                  <a:lnTo>
                    <a:pt x="11" y="4"/>
                  </a:lnTo>
                  <a:lnTo>
                    <a:pt x="8" y="4"/>
                  </a:lnTo>
                  <a:lnTo>
                    <a:pt x="6" y="4"/>
                  </a:lnTo>
                  <a:lnTo>
                    <a:pt x="4" y="4"/>
                  </a:lnTo>
                  <a:lnTo>
                    <a:pt x="3" y="5"/>
                  </a:lnTo>
                  <a:lnTo>
                    <a:pt x="4" y="7"/>
                  </a:lnTo>
                  <a:lnTo>
                    <a:pt x="4" y="7"/>
                  </a:lnTo>
                  <a:lnTo>
                    <a:pt x="0" y="3"/>
                  </a:lnTo>
                  <a:lnTo>
                    <a:pt x="0" y="3"/>
                  </a:lnTo>
                  <a:lnTo>
                    <a:pt x="0" y="3"/>
                  </a:lnTo>
                  <a:lnTo>
                    <a:pt x="4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9" name="Freeform 103"/>
            <p:cNvSpPr>
              <a:spLocks/>
            </p:cNvSpPr>
            <p:nvPr/>
          </p:nvSpPr>
          <p:spPr bwMode="auto">
            <a:xfrm>
              <a:off x="7070826" y="1409699"/>
              <a:ext cx="73026" cy="11113"/>
            </a:xfrm>
            <a:custGeom>
              <a:avLst/>
              <a:gdLst>
                <a:gd name="T0" fmla="*/ 43 w 46"/>
                <a:gd name="T1" fmla="*/ 0 h 7"/>
                <a:gd name="T2" fmla="*/ 44 w 46"/>
                <a:gd name="T3" fmla="*/ 0 h 7"/>
                <a:gd name="T4" fmla="*/ 46 w 46"/>
                <a:gd name="T5" fmla="*/ 0 h 7"/>
                <a:gd name="T6" fmla="*/ 46 w 46"/>
                <a:gd name="T7" fmla="*/ 1 h 7"/>
                <a:gd name="T8" fmla="*/ 44 w 46"/>
                <a:gd name="T9" fmla="*/ 1 h 7"/>
                <a:gd name="T10" fmla="*/ 22 w 46"/>
                <a:gd name="T11" fmla="*/ 5 h 7"/>
                <a:gd name="T12" fmla="*/ 1 w 46"/>
                <a:gd name="T13" fmla="*/ 7 h 7"/>
                <a:gd name="T14" fmla="*/ 0 w 46"/>
                <a:gd name="T15" fmla="*/ 6 h 7"/>
                <a:gd name="T16" fmla="*/ 0 w 46"/>
                <a:gd name="T17" fmla="*/ 5 h 7"/>
                <a:gd name="T18" fmla="*/ 1 w 46"/>
                <a:gd name="T19" fmla="*/ 5 h 7"/>
                <a:gd name="T20" fmla="*/ 43 w 46"/>
                <a:gd name="T21"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7">
                  <a:moveTo>
                    <a:pt x="43" y="0"/>
                  </a:moveTo>
                  <a:lnTo>
                    <a:pt x="44" y="0"/>
                  </a:lnTo>
                  <a:lnTo>
                    <a:pt x="46" y="0"/>
                  </a:lnTo>
                  <a:lnTo>
                    <a:pt x="46" y="1"/>
                  </a:lnTo>
                  <a:lnTo>
                    <a:pt x="44" y="1"/>
                  </a:lnTo>
                  <a:lnTo>
                    <a:pt x="22" y="5"/>
                  </a:lnTo>
                  <a:lnTo>
                    <a:pt x="1" y="7"/>
                  </a:lnTo>
                  <a:lnTo>
                    <a:pt x="0" y="6"/>
                  </a:lnTo>
                  <a:lnTo>
                    <a:pt x="0" y="5"/>
                  </a:lnTo>
                  <a:lnTo>
                    <a:pt x="1" y="5"/>
                  </a:lnTo>
                  <a:lnTo>
                    <a:pt x="4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0" name="Freeform 104"/>
            <p:cNvSpPr>
              <a:spLocks/>
            </p:cNvSpPr>
            <p:nvPr/>
          </p:nvSpPr>
          <p:spPr bwMode="auto">
            <a:xfrm>
              <a:off x="7064476" y="1444624"/>
              <a:ext cx="87315" cy="7938"/>
            </a:xfrm>
            <a:custGeom>
              <a:avLst/>
              <a:gdLst>
                <a:gd name="T0" fmla="*/ 1 w 55"/>
                <a:gd name="T1" fmla="*/ 0 h 5"/>
                <a:gd name="T2" fmla="*/ 28 w 55"/>
                <a:gd name="T3" fmla="*/ 2 h 5"/>
                <a:gd name="T4" fmla="*/ 54 w 55"/>
                <a:gd name="T5" fmla="*/ 0 h 5"/>
                <a:gd name="T6" fmla="*/ 55 w 55"/>
                <a:gd name="T7" fmla="*/ 1 h 5"/>
                <a:gd name="T8" fmla="*/ 55 w 55"/>
                <a:gd name="T9" fmla="*/ 2 h 5"/>
                <a:gd name="T10" fmla="*/ 54 w 55"/>
                <a:gd name="T11" fmla="*/ 2 h 5"/>
                <a:gd name="T12" fmla="*/ 28 w 55"/>
                <a:gd name="T13" fmla="*/ 5 h 5"/>
                <a:gd name="T14" fmla="*/ 1 w 55"/>
                <a:gd name="T15" fmla="*/ 1 h 5"/>
                <a:gd name="T16" fmla="*/ 0 w 55"/>
                <a:gd name="T17" fmla="*/ 1 h 5"/>
                <a:gd name="T18" fmla="*/ 0 w 55"/>
                <a:gd name="T19" fmla="*/ 0 h 5"/>
                <a:gd name="T20" fmla="*/ 0 w 55"/>
                <a:gd name="T21" fmla="*/ 0 h 5"/>
                <a:gd name="T22" fmla="*/ 1 w 55"/>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
                  <a:moveTo>
                    <a:pt x="1" y="0"/>
                  </a:moveTo>
                  <a:lnTo>
                    <a:pt x="28" y="2"/>
                  </a:lnTo>
                  <a:lnTo>
                    <a:pt x="54" y="0"/>
                  </a:lnTo>
                  <a:lnTo>
                    <a:pt x="55" y="1"/>
                  </a:lnTo>
                  <a:lnTo>
                    <a:pt x="55" y="2"/>
                  </a:lnTo>
                  <a:lnTo>
                    <a:pt x="54" y="2"/>
                  </a:lnTo>
                  <a:lnTo>
                    <a:pt x="28" y="5"/>
                  </a:lnTo>
                  <a:lnTo>
                    <a:pt x="1" y="1"/>
                  </a:lnTo>
                  <a:lnTo>
                    <a:pt x="0" y="1"/>
                  </a:lnTo>
                  <a:lnTo>
                    <a:pt x="0" y="0"/>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1" name="Freeform 105"/>
            <p:cNvSpPr>
              <a:spLocks/>
            </p:cNvSpPr>
            <p:nvPr/>
          </p:nvSpPr>
          <p:spPr bwMode="auto">
            <a:xfrm>
              <a:off x="7064476" y="1484312"/>
              <a:ext cx="88901" cy="6350"/>
            </a:xfrm>
            <a:custGeom>
              <a:avLst/>
              <a:gdLst>
                <a:gd name="T0" fmla="*/ 55 w 56"/>
                <a:gd name="T1" fmla="*/ 0 h 4"/>
                <a:gd name="T2" fmla="*/ 56 w 56"/>
                <a:gd name="T3" fmla="*/ 0 h 4"/>
                <a:gd name="T4" fmla="*/ 56 w 56"/>
                <a:gd name="T5" fmla="*/ 1 h 4"/>
                <a:gd name="T6" fmla="*/ 55 w 56"/>
                <a:gd name="T7" fmla="*/ 2 h 4"/>
                <a:gd name="T8" fmla="*/ 29 w 56"/>
                <a:gd name="T9" fmla="*/ 4 h 4"/>
                <a:gd name="T10" fmla="*/ 1 w 56"/>
                <a:gd name="T11" fmla="*/ 4 h 4"/>
                <a:gd name="T12" fmla="*/ 0 w 56"/>
                <a:gd name="T13" fmla="*/ 2 h 4"/>
                <a:gd name="T14" fmla="*/ 0 w 56"/>
                <a:gd name="T15" fmla="*/ 2 h 4"/>
                <a:gd name="T16" fmla="*/ 1 w 56"/>
                <a:gd name="T17" fmla="*/ 1 h 4"/>
                <a:gd name="T18" fmla="*/ 29 w 56"/>
                <a:gd name="T19" fmla="*/ 0 h 4"/>
                <a:gd name="T20" fmla="*/ 55 w 56"/>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 h="4">
                  <a:moveTo>
                    <a:pt x="55" y="0"/>
                  </a:moveTo>
                  <a:lnTo>
                    <a:pt x="56" y="0"/>
                  </a:lnTo>
                  <a:lnTo>
                    <a:pt x="56" y="1"/>
                  </a:lnTo>
                  <a:lnTo>
                    <a:pt x="55" y="2"/>
                  </a:lnTo>
                  <a:lnTo>
                    <a:pt x="29" y="4"/>
                  </a:lnTo>
                  <a:lnTo>
                    <a:pt x="1" y="4"/>
                  </a:lnTo>
                  <a:lnTo>
                    <a:pt x="0" y="2"/>
                  </a:lnTo>
                  <a:lnTo>
                    <a:pt x="0" y="2"/>
                  </a:lnTo>
                  <a:lnTo>
                    <a:pt x="1" y="1"/>
                  </a:lnTo>
                  <a:lnTo>
                    <a:pt x="29" y="0"/>
                  </a:lnTo>
                  <a:lnTo>
                    <a:pt x="5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2" name="Freeform 106"/>
            <p:cNvSpPr>
              <a:spLocks/>
            </p:cNvSpPr>
            <p:nvPr/>
          </p:nvSpPr>
          <p:spPr bwMode="auto">
            <a:xfrm>
              <a:off x="6094500" y="1481137"/>
              <a:ext cx="157166" cy="11113"/>
            </a:xfrm>
            <a:custGeom>
              <a:avLst/>
              <a:gdLst>
                <a:gd name="T0" fmla="*/ 98 w 99"/>
                <a:gd name="T1" fmla="*/ 0 h 7"/>
                <a:gd name="T2" fmla="*/ 98 w 99"/>
                <a:gd name="T3" fmla="*/ 2 h 7"/>
                <a:gd name="T4" fmla="*/ 99 w 99"/>
                <a:gd name="T5" fmla="*/ 2 h 7"/>
                <a:gd name="T6" fmla="*/ 98 w 99"/>
                <a:gd name="T7" fmla="*/ 3 h 7"/>
                <a:gd name="T8" fmla="*/ 98 w 99"/>
                <a:gd name="T9" fmla="*/ 3 h 7"/>
                <a:gd name="T10" fmla="*/ 48 w 99"/>
                <a:gd name="T11" fmla="*/ 7 h 7"/>
                <a:gd name="T12" fmla="*/ 0 w 99"/>
                <a:gd name="T13" fmla="*/ 3 h 7"/>
                <a:gd name="T14" fmla="*/ 0 w 99"/>
                <a:gd name="T15" fmla="*/ 3 h 7"/>
                <a:gd name="T16" fmla="*/ 0 w 99"/>
                <a:gd name="T17" fmla="*/ 2 h 7"/>
                <a:gd name="T18" fmla="*/ 0 w 99"/>
                <a:gd name="T19" fmla="*/ 2 h 7"/>
                <a:gd name="T20" fmla="*/ 48 w 99"/>
                <a:gd name="T21" fmla="*/ 3 h 7"/>
                <a:gd name="T22" fmla="*/ 98 w 99"/>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7">
                  <a:moveTo>
                    <a:pt x="98" y="0"/>
                  </a:moveTo>
                  <a:lnTo>
                    <a:pt x="98" y="2"/>
                  </a:lnTo>
                  <a:lnTo>
                    <a:pt x="99" y="2"/>
                  </a:lnTo>
                  <a:lnTo>
                    <a:pt x="98" y="3"/>
                  </a:lnTo>
                  <a:lnTo>
                    <a:pt x="98" y="3"/>
                  </a:lnTo>
                  <a:lnTo>
                    <a:pt x="48" y="7"/>
                  </a:lnTo>
                  <a:lnTo>
                    <a:pt x="0" y="3"/>
                  </a:lnTo>
                  <a:lnTo>
                    <a:pt x="0" y="3"/>
                  </a:lnTo>
                  <a:lnTo>
                    <a:pt x="0" y="2"/>
                  </a:lnTo>
                  <a:lnTo>
                    <a:pt x="0" y="2"/>
                  </a:lnTo>
                  <a:lnTo>
                    <a:pt x="48" y="3"/>
                  </a:lnTo>
                  <a:lnTo>
                    <a:pt x="9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3" name="Freeform 107"/>
            <p:cNvSpPr>
              <a:spLocks/>
            </p:cNvSpPr>
            <p:nvPr/>
          </p:nvSpPr>
          <p:spPr bwMode="auto">
            <a:xfrm>
              <a:off x="6094500" y="1460499"/>
              <a:ext cx="150815" cy="12700"/>
            </a:xfrm>
            <a:custGeom>
              <a:avLst/>
              <a:gdLst>
                <a:gd name="T0" fmla="*/ 94 w 95"/>
                <a:gd name="T1" fmla="*/ 0 h 8"/>
                <a:gd name="T2" fmla="*/ 95 w 95"/>
                <a:gd name="T3" fmla="*/ 0 h 8"/>
                <a:gd name="T4" fmla="*/ 95 w 95"/>
                <a:gd name="T5" fmla="*/ 2 h 8"/>
                <a:gd name="T6" fmla="*/ 94 w 95"/>
                <a:gd name="T7" fmla="*/ 3 h 8"/>
                <a:gd name="T8" fmla="*/ 42 w 95"/>
                <a:gd name="T9" fmla="*/ 7 h 8"/>
                <a:gd name="T10" fmla="*/ 28 w 95"/>
                <a:gd name="T11" fmla="*/ 8 h 8"/>
                <a:gd name="T12" fmla="*/ 14 w 95"/>
                <a:gd name="T13" fmla="*/ 7 h 8"/>
                <a:gd name="T14" fmla="*/ 1 w 95"/>
                <a:gd name="T15" fmla="*/ 3 h 8"/>
                <a:gd name="T16" fmla="*/ 0 w 95"/>
                <a:gd name="T17" fmla="*/ 3 h 8"/>
                <a:gd name="T18" fmla="*/ 1 w 95"/>
                <a:gd name="T19" fmla="*/ 2 h 8"/>
                <a:gd name="T20" fmla="*/ 2 w 95"/>
                <a:gd name="T21" fmla="*/ 2 h 8"/>
                <a:gd name="T22" fmla="*/ 14 w 95"/>
                <a:gd name="T23" fmla="*/ 6 h 8"/>
                <a:gd name="T24" fmla="*/ 27 w 95"/>
                <a:gd name="T25" fmla="*/ 6 h 8"/>
                <a:gd name="T26" fmla="*/ 40 w 95"/>
                <a:gd name="T27" fmla="*/ 4 h 8"/>
                <a:gd name="T28" fmla="*/ 52 w 95"/>
                <a:gd name="T29" fmla="*/ 4 h 8"/>
                <a:gd name="T30" fmla="*/ 94 w 95"/>
                <a:gd name="T3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5" h="8">
                  <a:moveTo>
                    <a:pt x="94" y="0"/>
                  </a:moveTo>
                  <a:lnTo>
                    <a:pt x="95" y="0"/>
                  </a:lnTo>
                  <a:lnTo>
                    <a:pt x="95" y="2"/>
                  </a:lnTo>
                  <a:lnTo>
                    <a:pt x="94" y="3"/>
                  </a:lnTo>
                  <a:lnTo>
                    <a:pt x="42" y="7"/>
                  </a:lnTo>
                  <a:lnTo>
                    <a:pt x="28" y="8"/>
                  </a:lnTo>
                  <a:lnTo>
                    <a:pt x="14" y="7"/>
                  </a:lnTo>
                  <a:lnTo>
                    <a:pt x="1" y="3"/>
                  </a:lnTo>
                  <a:lnTo>
                    <a:pt x="0" y="3"/>
                  </a:lnTo>
                  <a:lnTo>
                    <a:pt x="1" y="2"/>
                  </a:lnTo>
                  <a:lnTo>
                    <a:pt x="2" y="2"/>
                  </a:lnTo>
                  <a:lnTo>
                    <a:pt x="14" y="6"/>
                  </a:lnTo>
                  <a:lnTo>
                    <a:pt x="27" y="6"/>
                  </a:lnTo>
                  <a:lnTo>
                    <a:pt x="40" y="4"/>
                  </a:lnTo>
                  <a:lnTo>
                    <a:pt x="52" y="4"/>
                  </a:lnTo>
                  <a:lnTo>
                    <a:pt x="9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4" name="Freeform 108"/>
            <p:cNvSpPr>
              <a:spLocks/>
            </p:cNvSpPr>
            <p:nvPr/>
          </p:nvSpPr>
          <p:spPr bwMode="auto">
            <a:xfrm>
              <a:off x="6104025" y="1425574"/>
              <a:ext cx="146052" cy="14288"/>
            </a:xfrm>
            <a:custGeom>
              <a:avLst/>
              <a:gdLst>
                <a:gd name="T0" fmla="*/ 92 w 92"/>
                <a:gd name="T1" fmla="*/ 0 h 9"/>
                <a:gd name="T2" fmla="*/ 92 w 92"/>
                <a:gd name="T3" fmla="*/ 0 h 9"/>
                <a:gd name="T4" fmla="*/ 92 w 92"/>
                <a:gd name="T5" fmla="*/ 1 h 9"/>
                <a:gd name="T6" fmla="*/ 92 w 92"/>
                <a:gd name="T7" fmla="*/ 1 h 9"/>
                <a:gd name="T8" fmla="*/ 47 w 92"/>
                <a:gd name="T9" fmla="*/ 8 h 9"/>
                <a:gd name="T10" fmla="*/ 2 w 92"/>
                <a:gd name="T11" fmla="*/ 9 h 9"/>
                <a:gd name="T12" fmla="*/ 0 w 92"/>
                <a:gd name="T13" fmla="*/ 9 h 9"/>
                <a:gd name="T14" fmla="*/ 0 w 92"/>
                <a:gd name="T15" fmla="*/ 8 h 9"/>
                <a:gd name="T16" fmla="*/ 2 w 92"/>
                <a:gd name="T17" fmla="*/ 8 h 9"/>
                <a:gd name="T18" fmla="*/ 46 w 92"/>
                <a:gd name="T19" fmla="*/ 4 h 9"/>
                <a:gd name="T20" fmla="*/ 92 w 92"/>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9">
                  <a:moveTo>
                    <a:pt x="92" y="0"/>
                  </a:moveTo>
                  <a:lnTo>
                    <a:pt x="92" y="0"/>
                  </a:lnTo>
                  <a:lnTo>
                    <a:pt x="92" y="1"/>
                  </a:lnTo>
                  <a:lnTo>
                    <a:pt x="92" y="1"/>
                  </a:lnTo>
                  <a:lnTo>
                    <a:pt x="47" y="8"/>
                  </a:lnTo>
                  <a:lnTo>
                    <a:pt x="2" y="9"/>
                  </a:lnTo>
                  <a:lnTo>
                    <a:pt x="0" y="9"/>
                  </a:lnTo>
                  <a:lnTo>
                    <a:pt x="0" y="8"/>
                  </a:lnTo>
                  <a:lnTo>
                    <a:pt x="2" y="8"/>
                  </a:lnTo>
                  <a:lnTo>
                    <a:pt x="46" y="4"/>
                  </a:lnTo>
                  <a:lnTo>
                    <a:pt x="9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5" name="Freeform 109"/>
            <p:cNvSpPr>
              <a:spLocks/>
            </p:cNvSpPr>
            <p:nvPr/>
          </p:nvSpPr>
          <p:spPr bwMode="auto">
            <a:xfrm>
              <a:off x="6108787" y="1390649"/>
              <a:ext cx="136527" cy="12700"/>
            </a:xfrm>
            <a:custGeom>
              <a:avLst/>
              <a:gdLst>
                <a:gd name="T0" fmla="*/ 85 w 86"/>
                <a:gd name="T1" fmla="*/ 0 h 8"/>
                <a:gd name="T2" fmla="*/ 85 w 86"/>
                <a:gd name="T3" fmla="*/ 1 h 8"/>
                <a:gd name="T4" fmla="*/ 86 w 86"/>
                <a:gd name="T5" fmla="*/ 1 h 8"/>
                <a:gd name="T6" fmla="*/ 85 w 86"/>
                <a:gd name="T7" fmla="*/ 2 h 8"/>
                <a:gd name="T8" fmla="*/ 43 w 86"/>
                <a:gd name="T9" fmla="*/ 8 h 8"/>
                <a:gd name="T10" fmla="*/ 0 w 86"/>
                <a:gd name="T11" fmla="*/ 5 h 8"/>
                <a:gd name="T12" fmla="*/ 0 w 86"/>
                <a:gd name="T13" fmla="*/ 4 h 8"/>
                <a:gd name="T14" fmla="*/ 0 w 86"/>
                <a:gd name="T15" fmla="*/ 4 h 8"/>
                <a:gd name="T16" fmla="*/ 0 w 86"/>
                <a:gd name="T17" fmla="*/ 2 h 8"/>
                <a:gd name="T18" fmla="*/ 43 w 86"/>
                <a:gd name="T19" fmla="*/ 5 h 8"/>
                <a:gd name="T20" fmla="*/ 85 w 86"/>
                <a:gd name="T2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 h="8">
                  <a:moveTo>
                    <a:pt x="85" y="0"/>
                  </a:moveTo>
                  <a:lnTo>
                    <a:pt x="85" y="1"/>
                  </a:lnTo>
                  <a:lnTo>
                    <a:pt x="86" y="1"/>
                  </a:lnTo>
                  <a:lnTo>
                    <a:pt x="85" y="2"/>
                  </a:lnTo>
                  <a:lnTo>
                    <a:pt x="43" y="8"/>
                  </a:lnTo>
                  <a:lnTo>
                    <a:pt x="0" y="5"/>
                  </a:lnTo>
                  <a:lnTo>
                    <a:pt x="0" y="4"/>
                  </a:lnTo>
                  <a:lnTo>
                    <a:pt x="0" y="4"/>
                  </a:lnTo>
                  <a:lnTo>
                    <a:pt x="0" y="2"/>
                  </a:lnTo>
                  <a:lnTo>
                    <a:pt x="43" y="5"/>
                  </a:lnTo>
                  <a:lnTo>
                    <a:pt x="8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6" name="Freeform 110"/>
            <p:cNvSpPr>
              <a:spLocks/>
            </p:cNvSpPr>
            <p:nvPr/>
          </p:nvSpPr>
          <p:spPr bwMode="auto">
            <a:xfrm>
              <a:off x="6088150" y="1365249"/>
              <a:ext cx="163515" cy="11113"/>
            </a:xfrm>
            <a:custGeom>
              <a:avLst/>
              <a:gdLst>
                <a:gd name="T0" fmla="*/ 102 w 103"/>
                <a:gd name="T1" fmla="*/ 0 h 7"/>
                <a:gd name="T2" fmla="*/ 102 w 103"/>
                <a:gd name="T3" fmla="*/ 0 h 7"/>
                <a:gd name="T4" fmla="*/ 103 w 103"/>
                <a:gd name="T5" fmla="*/ 1 h 7"/>
                <a:gd name="T6" fmla="*/ 102 w 103"/>
                <a:gd name="T7" fmla="*/ 3 h 7"/>
                <a:gd name="T8" fmla="*/ 68 w 103"/>
                <a:gd name="T9" fmla="*/ 5 h 7"/>
                <a:gd name="T10" fmla="*/ 34 w 103"/>
                <a:gd name="T11" fmla="*/ 7 h 7"/>
                <a:gd name="T12" fmla="*/ 1 w 103"/>
                <a:gd name="T13" fmla="*/ 5 h 7"/>
                <a:gd name="T14" fmla="*/ 0 w 103"/>
                <a:gd name="T15" fmla="*/ 4 h 7"/>
                <a:gd name="T16" fmla="*/ 0 w 103"/>
                <a:gd name="T17" fmla="*/ 4 h 7"/>
                <a:gd name="T18" fmla="*/ 0 w 103"/>
                <a:gd name="T19" fmla="*/ 3 h 7"/>
                <a:gd name="T20" fmla="*/ 1 w 103"/>
                <a:gd name="T21" fmla="*/ 3 h 7"/>
                <a:gd name="T22" fmla="*/ 51 w 103"/>
                <a:gd name="T23" fmla="*/ 3 h 7"/>
                <a:gd name="T24" fmla="*/ 102 w 103"/>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7">
                  <a:moveTo>
                    <a:pt x="102" y="0"/>
                  </a:moveTo>
                  <a:lnTo>
                    <a:pt x="102" y="0"/>
                  </a:lnTo>
                  <a:lnTo>
                    <a:pt x="103" y="1"/>
                  </a:lnTo>
                  <a:lnTo>
                    <a:pt x="102" y="3"/>
                  </a:lnTo>
                  <a:lnTo>
                    <a:pt x="68" y="5"/>
                  </a:lnTo>
                  <a:lnTo>
                    <a:pt x="34" y="7"/>
                  </a:lnTo>
                  <a:lnTo>
                    <a:pt x="1" y="5"/>
                  </a:lnTo>
                  <a:lnTo>
                    <a:pt x="0" y="4"/>
                  </a:lnTo>
                  <a:lnTo>
                    <a:pt x="0" y="4"/>
                  </a:lnTo>
                  <a:lnTo>
                    <a:pt x="0" y="3"/>
                  </a:lnTo>
                  <a:lnTo>
                    <a:pt x="1" y="3"/>
                  </a:lnTo>
                  <a:lnTo>
                    <a:pt x="51" y="3"/>
                  </a:lnTo>
                  <a:lnTo>
                    <a:pt x="10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7" name="Freeform 111"/>
            <p:cNvSpPr>
              <a:spLocks/>
            </p:cNvSpPr>
            <p:nvPr/>
          </p:nvSpPr>
          <p:spPr bwMode="auto">
            <a:xfrm>
              <a:off x="6096087" y="1328737"/>
              <a:ext cx="166690" cy="17463"/>
            </a:xfrm>
            <a:custGeom>
              <a:avLst/>
              <a:gdLst>
                <a:gd name="T0" fmla="*/ 103 w 105"/>
                <a:gd name="T1" fmla="*/ 0 h 11"/>
                <a:gd name="T2" fmla="*/ 105 w 105"/>
                <a:gd name="T3" fmla="*/ 1 h 11"/>
                <a:gd name="T4" fmla="*/ 105 w 105"/>
                <a:gd name="T5" fmla="*/ 2 h 11"/>
                <a:gd name="T6" fmla="*/ 103 w 105"/>
                <a:gd name="T7" fmla="*/ 2 h 11"/>
                <a:gd name="T8" fmla="*/ 52 w 105"/>
                <a:gd name="T9" fmla="*/ 9 h 11"/>
                <a:gd name="T10" fmla="*/ 1 w 105"/>
                <a:gd name="T11" fmla="*/ 11 h 11"/>
                <a:gd name="T12" fmla="*/ 0 w 105"/>
                <a:gd name="T13" fmla="*/ 10 h 11"/>
                <a:gd name="T14" fmla="*/ 0 w 105"/>
                <a:gd name="T15" fmla="*/ 10 h 11"/>
                <a:gd name="T16" fmla="*/ 1 w 105"/>
                <a:gd name="T17" fmla="*/ 9 h 11"/>
                <a:gd name="T18" fmla="*/ 52 w 105"/>
                <a:gd name="T19" fmla="*/ 6 h 11"/>
                <a:gd name="T20" fmla="*/ 103 w 105"/>
                <a:gd name="T21"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5" h="11">
                  <a:moveTo>
                    <a:pt x="103" y="0"/>
                  </a:moveTo>
                  <a:lnTo>
                    <a:pt x="105" y="1"/>
                  </a:lnTo>
                  <a:lnTo>
                    <a:pt x="105" y="2"/>
                  </a:lnTo>
                  <a:lnTo>
                    <a:pt x="103" y="2"/>
                  </a:lnTo>
                  <a:lnTo>
                    <a:pt x="52" y="9"/>
                  </a:lnTo>
                  <a:lnTo>
                    <a:pt x="1" y="11"/>
                  </a:lnTo>
                  <a:lnTo>
                    <a:pt x="0" y="10"/>
                  </a:lnTo>
                  <a:lnTo>
                    <a:pt x="0" y="10"/>
                  </a:lnTo>
                  <a:lnTo>
                    <a:pt x="1" y="9"/>
                  </a:lnTo>
                  <a:lnTo>
                    <a:pt x="52" y="6"/>
                  </a:lnTo>
                  <a:lnTo>
                    <a:pt x="10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8" name="Freeform 112"/>
            <p:cNvSpPr>
              <a:spLocks/>
            </p:cNvSpPr>
            <p:nvPr/>
          </p:nvSpPr>
          <p:spPr bwMode="auto">
            <a:xfrm>
              <a:off x="6096087" y="1292224"/>
              <a:ext cx="157166" cy="23813"/>
            </a:xfrm>
            <a:custGeom>
              <a:avLst/>
              <a:gdLst>
                <a:gd name="T0" fmla="*/ 98 w 99"/>
                <a:gd name="T1" fmla="*/ 0 h 15"/>
                <a:gd name="T2" fmla="*/ 99 w 99"/>
                <a:gd name="T3" fmla="*/ 2 h 15"/>
                <a:gd name="T4" fmla="*/ 99 w 99"/>
                <a:gd name="T5" fmla="*/ 3 h 15"/>
                <a:gd name="T6" fmla="*/ 98 w 99"/>
                <a:gd name="T7" fmla="*/ 3 h 15"/>
                <a:gd name="T8" fmla="*/ 67 w 99"/>
                <a:gd name="T9" fmla="*/ 9 h 15"/>
                <a:gd name="T10" fmla="*/ 34 w 99"/>
                <a:gd name="T11" fmla="*/ 13 h 15"/>
                <a:gd name="T12" fmla="*/ 1 w 99"/>
                <a:gd name="T13" fmla="*/ 15 h 15"/>
                <a:gd name="T14" fmla="*/ 0 w 99"/>
                <a:gd name="T15" fmla="*/ 13 h 15"/>
                <a:gd name="T16" fmla="*/ 0 w 99"/>
                <a:gd name="T17" fmla="*/ 13 h 15"/>
                <a:gd name="T18" fmla="*/ 1 w 99"/>
                <a:gd name="T19" fmla="*/ 12 h 15"/>
                <a:gd name="T20" fmla="*/ 50 w 99"/>
                <a:gd name="T21" fmla="*/ 7 h 15"/>
                <a:gd name="T22" fmla="*/ 98 w 99"/>
                <a:gd name="T23"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15">
                  <a:moveTo>
                    <a:pt x="98" y="0"/>
                  </a:moveTo>
                  <a:lnTo>
                    <a:pt x="99" y="2"/>
                  </a:lnTo>
                  <a:lnTo>
                    <a:pt x="99" y="3"/>
                  </a:lnTo>
                  <a:lnTo>
                    <a:pt x="98" y="3"/>
                  </a:lnTo>
                  <a:lnTo>
                    <a:pt x="67" y="9"/>
                  </a:lnTo>
                  <a:lnTo>
                    <a:pt x="34" y="13"/>
                  </a:lnTo>
                  <a:lnTo>
                    <a:pt x="1" y="15"/>
                  </a:lnTo>
                  <a:lnTo>
                    <a:pt x="0" y="13"/>
                  </a:lnTo>
                  <a:lnTo>
                    <a:pt x="0" y="13"/>
                  </a:lnTo>
                  <a:lnTo>
                    <a:pt x="1" y="12"/>
                  </a:lnTo>
                  <a:lnTo>
                    <a:pt x="50" y="7"/>
                  </a:lnTo>
                  <a:lnTo>
                    <a:pt x="9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9" name="Freeform 113"/>
            <p:cNvSpPr>
              <a:spLocks/>
            </p:cNvSpPr>
            <p:nvPr/>
          </p:nvSpPr>
          <p:spPr bwMode="auto">
            <a:xfrm>
              <a:off x="6094500" y="1252537"/>
              <a:ext cx="144465" cy="17463"/>
            </a:xfrm>
            <a:custGeom>
              <a:avLst/>
              <a:gdLst>
                <a:gd name="T0" fmla="*/ 90 w 91"/>
                <a:gd name="T1" fmla="*/ 0 h 11"/>
                <a:gd name="T2" fmla="*/ 91 w 91"/>
                <a:gd name="T3" fmla="*/ 0 h 11"/>
                <a:gd name="T4" fmla="*/ 91 w 91"/>
                <a:gd name="T5" fmla="*/ 2 h 11"/>
                <a:gd name="T6" fmla="*/ 91 w 91"/>
                <a:gd name="T7" fmla="*/ 3 h 11"/>
                <a:gd name="T8" fmla="*/ 90 w 91"/>
                <a:gd name="T9" fmla="*/ 3 h 11"/>
                <a:gd name="T10" fmla="*/ 46 w 91"/>
                <a:gd name="T11" fmla="*/ 10 h 11"/>
                <a:gd name="T12" fmla="*/ 0 w 91"/>
                <a:gd name="T13" fmla="*/ 11 h 11"/>
                <a:gd name="T14" fmla="*/ 0 w 91"/>
                <a:gd name="T15" fmla="*/ 10 h 11"/>
                <a:gd name="T16" fmla="*/ 0 w 91"/>
                <a:gd name="T17" fmla="*/ 10 h 11"/>
                <a:gd name="T18" fmla="*/ 0 w 91"/>
                <a:gd name="T19" fmla="*/ 8 h 11"/>
                <a:gd name="T20" fmla="*/ 90 w 91"/>
                <a:gd name="T21"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11">
                  <a:moveTo>
                    <a:pt x="90" y="0"/>
                  </a:moveTo>
                  <a:lnTo>
                    <a:pt x="91" y="0"/>
                  </a:lnTo>
                  <a:lnTo>
                    <a:pt x="91" y="2"/>
                  </a:lnTo>
                  <a:lnTo>
                    <a:pt x="91" y="3"/>
                  </a:lnTo>
                  <a:lnTo>
                    <a:pt x="90" y="3"/>
                  </a:lnTo>
                  <a:lnTo>
                    <a:pt x="46" y="10"/>
                  </a:lnTo>
                  <a:lnTo>
                    <a:pt x="0" y="11"/>
                  </a:lnTo>
                  <a:lnTo>
                    <a:pt x="0" y="10"/>
                  </a:lnTo>
                  <a:lnTo>
                    <a:pt x="0" y="10"/>
                  </a:lnTo>
                  <a:lnTo>
                    <a:pt x="0" y="8"/>
                  </a:lnTo>
                  <a:lnTo>
                    <a:pt x="9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0" name="Freeform 114"/>
            <p:cNvSpPr>
              <a:spLocks/>
            </p:cNvSpPr>
            <p:nvPr/>
          </p:nvSpPr>
          <p:spPr bwMode="auto">
            <a:xfrm>
              <a:off x="6104025" y="1223962"/>
              <a:ext cx="144465" cy="11113"/>
            </a:xfrm>
            <a:custGeom>
              <a:avLst/>
              <a:gdLst>
                <a:gd name="T0" fmla="*/ 89 w 91"/>
                <a:gd name="T1" fmla="*/ 0 h 7"/>
                <a:gd name="T2" fmla="*/ 91 w 91"/>
                <a:gd name="T3" fmla="*/ 0 h 7"/>
                <a:gd name="T4" fmla="*/ 91 w 91"/>
                <a:gd name="T5" fmla="*/ 1 h 7"/>
                <a:gd name="T6" fmla="*/ 91 w 91"/>
                <a:gd name="T7" fmla="*/ 3 h 7"/>
                <a:gd name="T8" fmla="*/ 91 w 91"/>
                <a:gd name="T9" fmla="*/ 3 h 7"/>
                <a:gd name="T10" fmla="*/ 46 w 91"/>
                <a:gd name="T11" fmla="*/ 7 h 7"/>
                <a:gd name="T12" fmla="*/ 2 w 91"/>
                <a:gd name="T13" fmla="*/ 7 h 7"/>
                <a:gd name="T14" fmla="*/ 0 w 91"/>
                <a:gd name="T15" fmla="*/ 7 h 7"/>
                <a:gd name="T16" fmla="*/ 0 w 91"/>
                <a:gd name="T17" fmla="*/ 5 h 7"/>
                <a:gd name="T18" fmla="*/ 2 w 91"/>
                <a:gd name="T19" fmla="*/ 5 h 7"/>
                <a:gd name="T20" fmla="*/ 46 w 91"/>
                <a:gd name="T21" fmla="*/ 4 h 7"/>
                <a:gd name="T22" fmla="*/ 89 w 91"/>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1" h="7">
                  <a:moveTo>
                    <a:pt x="89" y="0"/>
                  </a:moveTo>
                  <a:lnTo>
                    <a:pt x="91" y="0"/>
                  </a:lnTo>
                  <a:lnTo>
                    <a:pt x="91" y="1"/>
                  </a:lnTo>
                  <a:lnTo>
                    <a:pt x="91" y="3"/>
                  </a:lnTo>
                  <a:lnTo>
                    <a:pt x="91" y="3"/>
                  </a:lnTo>
                  <a:lnTo>
                    <a:pt x="46" y="7"/>
                  </a:lnTo>
                  <a:lnTo>
                    <a:pt x="2" y="7"/>
                  </a:lnTo>
                  <a:lnTo>
                    <a:pt x="0" y="7"/>
                  </a:lnTo>
                  <a:lnTo>
                    <a:pt x="0" y="5"/>
                  </a:lnTo>
                  <a:lnTo>
                    <a:pt x="2" y="5"/>
                  </a:lnTo>
                  <a:lnTo>
                    <a:pt x="46" y="4"/>
                  </a:lnTo>
                  <a:lnTo>
                    <a:pt x="8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1" name="Freeform 115"/>
            <p:cNvSpPr>
              <a:spLocks/>
            </p:cNvSpPr>
            <p:nvPr/>
          </p:nvSpPr>
          <p:spPr bwMode="auto">
            <a:xfrm>
              <a:off x="6084975" y="1192212"/>
              <a:ext cx="157166" cy="15875"/>
            </a:xfrm>
            <a:custGeom>
              <a:avLst/>
              <a:gdLst>
                <a:gd name="T0" fmla="*/ 99 w 99"/>
                <a:gd name="T1" fmla="*/ 0 h 10"/>
                <a:gd name="T2" fmla="*/ 99 w 99"/>
                <a:gd name="T3" fmla="*/ 2 h 10"/>
                <a:gd name="T4" fmla="*/ 99 w 99"/>
                <a:gd name="T5" fmla="*/ 2 h 10"/>
                <a:gd name="T6" fmla="*/ 99 w 99"/>
                <a:gd name="T7" fmla="*/ 3 h 10"/>
                <a:gd name="T8" fmla="*/ 50 w 99"/>
                <a:gd name="T9" fmla="*/ 7 h 10"/>
                <a:gd name="T10" fmla="*/ 0 w 99"/>
                <a:gd name="T11" fmla="*/ 10 h 10"/>
                <a:gd name="T12" fmla="*/ 0 w 99"/>
                <a:gd name="T13" fmla="*/ 8 h 10"/>
                <a:gd name="T14" fmla="*/ 0 w 99"/>
                <a:gd name="T15" fmla="*/ 7 h 10"/>
                <a:gd name="T16" fmla="*/ 0 w 99"/>
                <a:gd name="T17" fmla="*/ 7 h 10"/>
                <a:gd name="T18" fmla="*/ 49 w 99"/>
                <a:gd name="T19" fmla="*/ 4 h 10"/>
                <a:gd name="T20" fmla="*/ 99 w 99"/>
                <a:gd name="T21"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0">
                  <a:moveTo>
                    <a:pt x="99" y="0"/>
                  </a:moveTo>
                  <a:lnTo>
                    <a:pt x="99" y="2"/>
                  </a:lnTo>
                  <a:lnTo>
                    <a:pt x="99" y="2"/>
                  </a:lnTo>
                  <a:lnTo>
                    <a:pt x="99" y="3"/>
                  </a:lnTo>
                  <a:lnTo>
                    <a:pt x="50" y="7"/>
                  </a:lnTo>
                  <a:lnTo>
                    <a:pt x="0" y="10"/>
                  </a:lnTo>
                  <a:lnTo>
                    <a:pt x="0" y="8"/>
                  </a:lnTo>
                  <a:lnTo>
                    <a:pt x="0" y="7"/>
                  </a:lnTo>
                  <a:lnTo>
                    <a:pt x="0" y="7"/>
                  </a:lnTo>
                  <a:lnTo>
                    <a:pt x="49" y="4"/>
                  </a:lnTo>
                  <a:lnTo>
                    <a:pt x="9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2" name="Freeform 116"/>
            <p:cNvSpPr>
              <a:spLocks/>
            </p:cNvSpPr>
            <p:nvPr/>
          </p:nvSpPr>
          <p:spPr bwMode="auto">
            <a:xfrm>
              <a:off x="6081799" y="1168399"/>
              <a:ext cx="147640" cy="6350"/>
            </a:xfrm>
            <a:custGeom>
              <a:avLst/>
              <a:gdLst>
                <a:gd name="T0" fmla="*/ 91 w 93"/>
                <a:gd name="T1" fmla="*/ 0 h 4"/>
                <a:gd name="T2" fmla="*/ 93 w 93"/>
                <a:gd name="T3" fmla="*/ 0 h 4"/>
                <a:gd name="T4" fmla="*/ 93 w 93"/>
                <a:gd name="T5" fmla="*/ 1 h 4"/>
                <a:gd name="T6" fmla="*/ 93 w 93"/>
                <a:gd name="T7" fmla="*/ 2 h 4"/>
                <a:gd name="T8" fmla="*/ 91 w 93"/>
                <a:gd name="T9" fmla="*/ 2 h 4"/>
                <a:gd name="T10" fmla="*/ 46 w 93"/>
                <a:gd name="T11" fmla="*/ 4 h 4"/>
                <a:gd name="T12" fmla="*/ 1 w 93"/>
                <a:gd name="T13" fmla="*/ 4 h 4"/>
                <a:gd name="T14" fmla="*/ 0 w 93"/>
                <a:gd name="T15" fmla="*/ 4 h 4"/>
                <a:gd name="T16" fmla="*/ 0 w 93"/>
                <a:gd name="T17" fmla="*/ 2 h 4"/>
                <a:gd name="T18" fmla="*/ 1 w 93"/>
                <a:gd name="T19" fmla="*/ 1 h 4"/>
                <a:gd name="T20" fmla="*/ 91 w 93"/>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 h="4">
                  <a:moveTo>
                    <a:pt x="91" y="0"/>
                  </a:moveTo>
                  <a:lnTo>
                    <a:pt x="93" y="0"/>
                  </a:lnTo>
                  <a:lnTo>
                    <a:pt x="93" y="1"/>
                  </a:lnTo>
                  <a:lnTo>
                    <a:pt x="93" y="2"/>
                  </a:lnTo>
                  <a:lnTo>
                    <a:pt x="91" y="2"/>
                  </a:lnTo>
                  <a:lnTo>
                    <a:pt x="46" y="4"/>
                  </a:lnTo>
                  <a:lnTo>
                    <a:pt x="1" y="4"/>
                  </a:lnTo>
                  <a:lnTo>
                    <a:pt x="0" y="4"/>
                  </a:lnTo>
                  <a:lnTo>
                    <a:pt x="0" y="2"/>
                  </a:lnTo>
                  <a:lnTo>
                    <a:pt x="1" y="1"/>
                  </a:lnTo>
                  <a:lnTo>
                    <a:pt x="9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3" name="Freeform 117"/>
            <p:cNvSpPr>
              <a:spLocks/>
            </p:cNvSpPr>
            <p:nvPr/>
          </p:nvSpPr>
          <p:spPr bwMode="auto">
            <a:xfrm>
              <a:off x="6088150" y="1131887"/>
              <a:ext cx="149227" cy="15875"/>
            </a:xfrm>
            <a:custGeom>
              <a:avLst/>
              <a:gdLst>
                <a:gd name="T0" fmla="*/ 91 w 94"/>
                <a:gd name="T1" fmla="*/ 0 h 10"/>
                <a:gd name="T2" fmla="*/ 93 w 94"/>
                <a:gd name="T3" fmla="*/ 2 h 10"/>
                <a:gd name="T4" fmla="*/ 94 w 94"/>
                <a:gd name="T5" fmla="*/ 2 h 10"/>
                <a:gd name="T6" fmla="*/ 94 w 94"/>
                <a:gd name="T7" fmla="*/ 3 h 10"/>
                <a:gd name="T8" fmla="*/ 93 w 94"/>
                <a:gd name="T9" fmla="*/ 3 h 10"/>
                <a:gd name="T10" fmla="*/ 63 w 94"/>
                <a:gd name="T11" fmla="*/ 8 h 10"/>
                <a:gd name="T12" fmla="*/ 31 w 94"/>
                <a:gd name="T13" fmla="*/ 10 h 10"/>
                <a:gd name="T14" fmla="*/ 1 w 94"/>
                <a:gd name="T15" fmla="*/ 7 h 10"/>
                <a:gd name="T16" fmla="*/ 0 w 94"/>
                <a:gd name="T17" fmla="*/ 7 h 10"/>
                <a:gd name="T18" fmla="*/ 0 w 94"/>
                <a:gd name="T19" fmla="*/ 6 h 10"/>
                <a:gd name="T20" fmla="*/ 1 w 94"/>
                <a:gd name="T21" fmla="*/ 6 h 10"/>
                <a:gd name="T22" fmla="*/ 31 w 94"/>
                <a:gd name="T23" fmla="*/ 7 h 10"/>
                <a:gd name="T24" fmla="*/ 61 w 94"/>
                <a:gd name="T25" fmla="*/ 4 h 10"/>
                <a:gd name="T26" fmla="*/ 91 w 94"/>
                <a:gd name="T2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4" h="10">
                  <a:moveTo>
                    <a:pt x="91" y="0"/>
                  </a:moveTo>
                  <a:lnTo>
                    <a:pt x="93" y="2"/>
                  </a:lnTo>
                  <a:lnTo>
                    <a:pt x="94" y="2"/>
                  </a:lnTo>
                  <a:lnTo>
                    <a:pt x="94" y="3"/>
                  </a:lnTo>
                  <a:lnTo>
                    <a:pt x="93" y="3"/>
                  </a:lnTo>
                  <a:lnTo>
                    <a:pt x="63" y="8"/>
                  </a:lnTo>
                  <a:lnTo>
                    <a:pt x="31" y="10"/>
                  </a:lnTo>
                  <a:lnTo>
                    <a:pt x="1" y="7"/>
                  </a:lnTo>
                  <a:lnTo>
                    <a:pt x="0" y="7"/>
                  </a:lnTo>
                  <a:lnTo>
                    <a:pt x="0" y="6"/>
                  </a:lnTo>
                  <a:lnTo>
                    <a:pt x="1" y="6"/>
                  </a:lnTo>
                  <a:lnTo>
                    <a:pt x="31" y="7"/>
                  </a:lnTo>
                  <a:lnTo>
                    <a:pt x="61" y="4"/>
                  </a:lnTo>
                  <a:lnTo>
                    <a:pt x="9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4" name="Freeform 118"/>
            <p:cNvSpPr>
              <a:spLocks/>
            </p:cNvSpPr>
            <p:nvPr/>
          </p:nvSpPr>
          <p:spPr bwMode="auto">
            <a:xfrm>
              <a:off x="6107200" y="1104899"/>
              <a:ext cx="136527" cy="12700"/>
            </a:xfrm>
            <a:custGeom>
              <a:avLst/>
              <a:gdLst>
                <a:gd name="T0" fmla="*/ 85 w 86"/>
                <a:gd name="T1" fmla="*/ 0 h 8"/>
                <a:gd name="T2" fmla="*/ 85 w 86"/>
                <a:gd name="T3" fmla="*/ 2 h 8"/>
                <a:gd name="T4" fmla="*/ 86 w 86"/>
                <a:gd name="T5" fmla="*/ 3 h 8"/>
                <a:gd name="T6" fmla="*/ 85 w 86"/>
                <a:gd name="T7" fmla="*/ 3 h 8"/>
                <a:gd name="T8" fmla="*/ 57 w 86"/>
                <a:gd name="T9" fmla="*/ 7 h 8"/>
                <a:gd name="T10" fmla="*/ 28 w 86"/>
                <a:gd name="T11" fmla="*/ 8 h 8"/>
                <a:gd name="T12" fmla="*/ 1 w 86"/>
                <a:gd name="T13" fmla="*/ 7 h 8"/>
                <a:gd name="T14" fmla="*/ 0 w 86"/>
                <a:gd name="T15" fmla="*/ 7 h 8"/>
                <a:gd name="T16" fmla="*/ 0 w 86"/>
                <a:gd name="T17" fmla="*/ 6 h 8"/>
                <a:gd name="T18" fmla="*/ 1 w 86"/>
                <a:gd name="T19" fmla="*/ 4 h 8"/>
                <a:gd name="T20" fmla="*/ 43 w 86"/>
                <a:gd name="T21" fmla="*/ 3 h 8"/>
                <a:gd name="T22" fmla="*/ 85 w 86"/>
                <a:gd name="T23"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 h="8">
                  <a:moveTo>
                    <a:pt x="85" y="0"/>
                  </a:moveTo>
                  <a:lnTo>
                    <a:pt x="85" y="2"/>
                  </a:lnTo>
                  <a:lnTo>
                    <a:pt x="86" y="3"/>
                  </a:lnTo>
                  <a:lnTo>
                    <a:pt x="85" y="3"/>
                  </a:lnTo>
                  <a:lnTo>
                    <a:pt x="57" y="7"/>
                  </a:lnTo>
                  <a:lnTo>
                    <a:pt x="28" y="8"/>
                  </a:lnTo>
                  <a:lnTo>
                    <a:pt x="1" y="7"/>
                  </a:lnTo>
                  <a:lnTo>
                    <a:pt x="0" y="7"/>
                  </a:lnTo>
                  <a:lnTo>
                    <a:pt x="0" y="6"/>
                  </a:lnTo>
                  <a:lnTo>
                    <a:pt x="1" y="4"/>
                  </a:lnTo>
                  <a:lnTo>
                    <a:pt x="43" y="3"/>
                  </a:lnTo>
                  <a:lnTo>
                    <a:pt x="8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5" name="Freeform 119"/>
            <p:cNvSpPr>
              <a:spLocks/>
            </p:cNvSpPr>
            <p:nvPr/>
          </p:nvSpPr>
          <p:spPr bwMode="auto">
            <a:xfrm>
              <a:off x="6102437" y="1068387"/>
              <a:ext cx="128590" cy="7938"/>
            </a:xfrm>
            <a:custGeom>
              <a:avLst/>
              <a:gdLst>
                <a:gd name="T0" fmla="*/ 41 w 81"/>
                <a:gd name="T1" fmla="*/ 0 h 5"/>
                <a:gd name="T2" fmla="*/ 80 w 81"/>
                <a:gd name="T3" fmla="*/ 1 h 5"/>
                <a:gd name="T4" fmla="*/ 81 w 81"/>
                <a:gd name="T5" fmla="*/ 2 h 5"/>
                <a:gd name="T6" fmla="*/ 81 w 81"/>
                <a:gd name="T7" fmla="*/ 2 h 5"/>
                <a:gd name="T8" fmla="*/ 81 w 81"/>
                <a:gd name="T9" fmla="*/ 4 h 5"/>
                <a:gd name="T10" fmla="*/ 80 w 81"/>
                <a:gd name="T11" fmla="*/ 4 h 5"/>
                <a:gd name="T12" fmla="*/ 41 w 81"/>
                <a:gd name="T13" fmla="*/ 5 h 5"/>
                <a:gd name="T14" fmla="*/ 1 w 81"/>
                <a:gd name="T15" fmla="*/ 4 h 5"/>
                <a:gd name="T16" fmla="*/ 0 w 81"/>
                <a:gd name="T17" fmla="*/ 4 h 5"/>
                <a:gd name="T18" fmla="*/ 0 w 81"/>
                <a:gd name="T19" fmla="*/ 2 h 5"/>
                <a:gd name="T20" fmla="*/ 1 w 81"/>
                <a:gd name="T21" fmla="*/ 2 h 5"/>
                <a:gd name="T22" fmla="*/ 41 w 81"/>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 h="5">
                  <a:moveTo>
                    <a:pt x="41" y="0"/>
                  </a:moveTo>
                  <a:lnTo>
                    <a:pt x="80" y="1"/>
                  </a:lnTo>
                  <a:lnTo>
                    <a:pt x="81" y="2"/>
                  </a:lnTo>
                  <a:lnTo>
                    <a:pt x="81" y="2"/>
                  </a:lnTo>
                  <a:lnTo>
                    <a:pt x="81" y="4"/>
                  </a:lnTo>
                  <a:lnTo>
                    <a:pt x="80" y="4"/>
                  </a:lnTo>
                  <a:lnTo>
                    <a:pt x="41" y="5"/>
                  </a:lnTo>
                  <a:lnTo>
                    <a:pt x="1" y="4"/>
                  </a:lnTo>
                  <a:lnTo>
                    <a:pt x="0" y="4"/>
                  </a:lnTo>
                  <a:lnTo>
                    <a:pt x="0" y="2"/>
                  </a:lnTo>
                  <a:lnTo>
                    <a:pt x="1" y="2"/>
                  </a:lnTo>
                  <a:lnTo>
                    <a:pt x="4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6" name="Freeform 120"/>
            <p:cNvSpPr>
              <a:spLocks/>
            </p:cNvSpPr>
            <p:nvPr/>
          </p:nvSpPr>
          <p:spPr bwMode="auto">
            <a:xfrm>
              <a:off x="6104025" y="1049337"/>
              <a:ext cx="127002" cy="14288"/>
            </a:xfrm>
            <a:custGeom>
              <a:avLst/>
              <a:gdLst>
                <a:gd name="T0" fmla="*/ 2 w 80"/>
                <a:gd name="T1" fmla="*/ 0 h 9"/>
                <a:gd name="T2" fmla="*/ 3 w 80"/>
                <a:gd name="T3" fmla="*/ 0 h 9"/>
                <a:gd name="T4" fmla="*/ 3 w 80"/>
                <a:gd name="T5" fmla="*/ 0 h 9"/>
                <a:gd name="T6" fmla="*/ 3 w 80"/>
                <a:gd name="T7" fmla="*/ 1 h 9"/>
                <a:gd name="T8" fmla="*/ 3 w 80"/>
                <a:gd name="T9" fmla="*/ 1 h 9"/>
                <a:gd name="T10" fmla="*/ 41 w 80"/>
                <a:gd name="T11" fmla="*/ 4 h 9"/>
                <a:gd name="T12" fmla="*/ 79 w 80"/>
                <a:gd name="T13" fmla="*/ 5 h 9"/>
                <a:gd name="T14" fmla="*/ 80 w 80"/>
                <a:gd name="T15" fmla="*/ 5 h 9"/>
                <a:gd name="T16" fmla="*/ 80 w 80"/>
                <a:gd name="T17" fmla="*/ 7 h 9"/>
                <a:gd name="T18" fmla="*/ 80 w 80"/>
                <a:gd name="T19" fmla="*/ 8 h 9"/>
                <a:gd name="T20" fmla="*/ 79 w 80"/>
                <a:gd name="T21" fmla="*/ 9 h 9"/>
                <a:gd name="T22" fmla="*/ 26 w 80"/>
                <a:gd name="T23" fmla="*/ 7 h 9"/>
                <a:gd name="T24" fmla="*/ 21 w 80"/>
                <a:gd name="T25" fmla="*/ 5 h 9"/>
                <a:gd name="T26" fmla="*/ 13 w 80"/>
                <a:gd name="T27" fmla="*/ 7 h 9"/>
                <a:gd name="T28" fmla="*/ 5 w 80"/>
                <a:gd name="T29" fmla="*/ 5 h 9"/>
                <a:gd name="T30" fmla="*/ 0 w 80"/>
                <a:gd name="T31" fmla="*/ 3 h 9"/>
                <a:gd name="T32" fmla="*/ 0 w 80"/>
                <a:gd name="T33" fmla="*/ 1 h 9"/>
                <a:gd name="T34" fmla="*/ 0 w 80"/>
                <a:gd name="T35" fmla="*/ 1 h 9"/>
                <a:gd name="T36" fmla="*/ 0 w 80"/>
                <a:gd name="T37" fmla="*/ 0 h 9"/>
                <a:gd name="T38" fmla="*/ 2 w 80"/>
                <a:gd name="T39" fmla="*/ 0 h 9"/>
                <a:gd name="T40" fmla="*/ 2 w 80"/>
                <a:gd name="T4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0" h="9">
                  <a:moveTo>
                    <a:pt x="2" y="0"/>
                  </a:moveTo>
                  <a:lnTo>
                    <a:pt x="3" y="0"/>
                  </a:lnTo>
                  <a:lnTo>
                    <a:pt x="3" y="0"/>
                  </a:lnTo>
                  <a:lnTo>
                    <a:pt x="3" y="1"/>
                  </a:lnTo>
                  <a:lnTo>
                    <a:pt x="3" y="1"/>
                  </a:lnTo>
                  <a:lnTo>
                    <a:pt x="41" y="4"/>
                  </a:lnTo>
                  <a:lnTo>
                    <a:pt x="79" y="5"/>
                  </a:lnTo>
                  <a:lnTo>
                    <a:pt x="80" y="5"/>
                  </a:lnTo>
                  <a:lnTo>
                    <a:pt x="80" y="7"/>
                  </a:lnTo>
                  <a:lnTo>
                    <a:pt x="80" y="8"/>
                  </a:lnTo>
                  <a:lnTo>
                    <a:pt x="79" y="9"/>
                  </a:lnTo>
                  <a:lnTo>
                    <a:pt x="26" y="7"/>
                  </a:lnTo>
                  <a:lnTo>
                    <a:pt x="21" y="5"/>
                  </a:lnTo>
                  <a:lnTo>
                    <a:pt x="13" y="7"/>
                  </a:lnTo>
                  <a:lnTo>
                    <a:pt x="5" y="5"/>
                  </a:lnTo>
                  <a:lnTo>
                    <a:pt x="0" y="3"/>
                  </a:lnTo>
                  <a:lnTo>
                    <a:pt x="0" y="1"/>
                  </a:lnTo>
                  <a:lnTo>
                    <a:pt x="0" y="1"/>
                  </a:lnTo>
                  <a:lnTo>
                    <a:pt x="0" y="0"/>
                  </a:lnTo>
                  <a:lnTo>
                    <a:pt x="2"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7" name="Freeform 121"/>
            <p:cNvSpPr>
              <a:spLocks/>
            </p:cNvSpPr>
            <p:nvPr/>
          </p:nvSpPr>
          <p:spPr bwMode="auto">
            <a:xfrm>
              <a:off x="4938783" y="1460499"/>
              <a:ext cx="201616" cy="11113"/>
            </a:xfrm>
            <a:custGeom>
              <a:avLst/>
              <a:gdLst>
                <a:gd name="T0" fmla="*/ 126 w 127"/>
                <a:gd name="T1" fmla="*/ 0 h 7"/>
                <a:gd name="T2" fmla="*/ 127 w 127"/>
                <a:gd name="T3" fmla="*/ 0 h 7"/>
                <a:gd name="T4" fmla="*/ 127 w 127"/>
                <a:gd name="T5" fmla="*/ 2 h 7"/>
                <a:gd name="T6" fmla="*/ 127 w 127"/>
                <a:gd name="T7" fmla="*/ 2 h 7"/>
                <a:gd name="T8" fmla="*/ 126 w 127"/>
                <a:gd name="T9" fmla="*/ 3 h 7"/>
                <a:gd name="T10" fmla="*/ 63 w 127"/>
                <a:gd name="T11" fmla="*/ 7 h 7"/>
                <a:gd name="T12" fmla="*/ 1 w 127"/>
                <a:gd name="T13" fmla="*/ 7 h 7"/>
                <a:gd name="T14" fmla="*/ 0 w 127"/>
                <a:gd name="T15" fmla="*/ 7 h 7"/>
                <a:gd name="T16" fmla="*/ 0 w 127"/>
                <a:gd name="T17" fmla="*/ 7 h 7"/>
                <a:gd name="T18" fmla="*/ 0 w 127"/>
                <a:gd name="T19" fmla="*/ 6 h 7"/>
                <a:gd name="T20" fmla="*/ 1 w 127"/>
                <a:gd name="T21" fmla="*/ 6 h 7"/>
                <a:gd name="T22" fmla="*/ 63 w 127"/>
                <a:gd name="T23" fmla="*/ 2 h 7"/>
                <a:gd name="T24" fmla="*/ 126 w 127"/>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7">
                  <a:moveTo>
                    <a:pt x="126" y="0"/>
                  </a:moveTo>
                  <a:lnTo>
                    <a:pt x="127" y="0"/>
                  </a:lnTo>
                  <a:lnTo>
                    <a:pt x="127" y="2"/>
                  </a:lnTo>
                  <a:lnTo>
                    <a:pt x="127" y="2"/>
                  </a:lnTo>
                  <a:lnTo>
                    <a:pt x="126" y="3"/>
                  </a:lnTo>
                  <a:lnTo>
                    <a:pt x="63" y="7"/>
                  </a:lnTo>
                  <a:lnTo>
                    <a:pt x="1" y="7"/>
                  </a:lnTo>
                  <a:lnTo>
                    <a:pt x="0" y="7"/>
                  </a:lnTo>
                  <a:lnTo>
                    <a:pt x="0" y="7"/>
                  </a:lnTo>
                  <a:lnTo>
                    <a:pt x="0" y="6"/>
                  </a:lnTo>
                  <a:lnTo>
                    <a:pt x="1" y="6"/>
                  </a:lnTo>
                  <a:lnTo>
                    <a:pt x="63" y="2"/>
                  </a:lnTo>
                  <a:lnTo>
                    <a:pt x="12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8" name="Freeform 122"/>
            <p:cNvSpPr>
              <a:spLocks/>
            </p:cNvSpPr>
            <p:nvPr/>
          </p:nvSpPr>
          <p:spPr bwMode="auto">
            <a:xfrm>
              <a:off x="4937195" y="1420812"/>
              <a:ext cx="225428" cy="17463"/>
            </a:xfrm>
            <a:custGeom>
              <a:avLst/>
              <a:gdLst>
                <a:gd name="T0" fmla="*/ 141 w 142"/>
                <a:gd name="T1" fmla="*/ 0 h 11"/>
                <a:gd name="T2" fmla="*/ 142 w 142"/>
                <a:gd name="T3" fmla="*/ 0 h 11"/>
                <a:gd name="T4" fmla="*/ 142 w 142"/>
                <a:gd name="T5" fmla="*/ 2 h 11"/>
                <a:gd name="T6" fmla="*/ 142 w 142"/>
                <a:gd name="T7" fmla="*/ 3 h 11"/>
                <a:gd name="T8" fmla="*/ 141 w 142"/>
                <a:gd name="T9" fmla="*/ 3 h 11"/>
                <a:gd name="T10" fmla="*/ 70 w 142"/>
                <a:gd name="T11" fmla="*/ 8 h 11"/>
                <a:gd name="T12" fmla="*/ 1 w 142"/>
                <a:gd name="T13" fmla="*/ 11 h 11"/>
                <a:gd name="T14" fmla="*/ 0 w 142"/>
                <a:gd name="T15" fmla="*/ 10 h 11"/>
                <a:gd name="T16" fmla="*/ 0 w 142"/>
                <a:gd name="T17" fmla="*/ 10 h 11"/>
                <a:gd name="T18" fmla="*/ 0 w 142"/>
                <a:gd name="T19" fmla="*/ 8 h 11"/>
                <a:gd name="T20" fmla="*/ 1 w 142"/>
                <a:gd name="T21" fmla="*/ 8 h 11"/>
                <a:gd name="T22" fmla="*/ 70 w 142"/>
                <a:gd name="T23" fmla="*/ 4 h 11"/>
                <a:gd name="T24" fmla="*/ 141 w 142"/>
                <a:gd name="T25"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2" h="11">
                  <a:moveTo>
                    <a:pt x="141" y="0"/>
                  </a:moveTo>
                  <a:lnTo>
                    <a:pt x="142" y="0"/>
                  </a:lnTo>
                  <a:lnTo>
                    <a:pt x="142" y="2"/>
                  </a:lnTo>
                  <a:lnTo>
                    <a:pt x="142" y="3"/>
                  </a:lnTo>
                  <a:lnTo>
                    <a:pt x="141" y="3"/>
                  </a:lnTo>
                  <a:lnTo>
                    <a:pt x="70" y="8"/>
                  </a:lnTo>
                  <a:lnTo>
                    <a:pt x="1" y="11"/>
                  </a:lnTo>
                  <a:lnTo>
                    <a:pt x="0" y="10"/>
                  </a:lnTo>
                  <a:lnTo>
                    <a:pt x="0" y="10"/>
                  </a:lnTo>
                  <a:lnTo>
                    <a:pt x="0" y="8"/>
                  </a:lnTo>
                  <a:lnTo>
                    <a:pt x="1" y="8"/>
                  </a:lnTo>
                  <a:lnTo>
                    <a:pt x="70" y="4"/>
                  </a:lnTo>
                  <a:lnTo>
                    <a:pt x="14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9" name="Freeform 123"/>
            <p:cNvSpPr>
              <a:spLocks/>
            </p:cNvSpPr>
            <p:nvPr/>
          </p:nvSpPr>
          <p:spPr bwMode="auto">
            <a:xfrm>
              <a:off x="4954658" y="1363662"/>
              <a:ext cx="201616" cy="28575"/>
            </a:xfrm>
            <a:custGeom>
              <a:avLst/>
              <a:gdLst>
                <a:gd name="T0" fmla="*/ 126 w 127"/>
                <a:gd name="T1" fmla="*/ 0 h 18"/>
                <a:gd name="T2" fmla="*/ 126 w 127"/>
                <a:gd name="T3" fmla="*/ 0 h 18"/>
                <a:gd name="T4" fmla="*/ 127 w 127"/>
                <a:gd name="T5" fmla="*/ 1 h 18"/>
                <a:gd name="T6" fmla="*/ 127 w 127"/>
                <a:gd name="T7" fmla="*/ 2 h 18"/>
                <a:gd name="T8" fmla="*/ 126 w 127"/>
                <a:gd name="T9" fmla="*/ 2 h 18"/>
                <a:gd name="T10" fmla="*/ 64 w 127"/>
                <a:gd name="T11" fmla="*/ 13 h 18"/>
                <a:gd name="T12" fmla="*/ 2 w 127"/>
                <a:gd name="T13" fmla="*/ 18 h 18"/>
                <a:gd name="T14" fmla="*/ 2 w 127"/>
                <a:gd name="T15" fmla="*/ 17 h 18"/>
                <a:gd name="T16" fmla="*/ 0 w 127"/>
                <a:gd name="T17" fmla="*/ 17 h 18"/>
                <a:gd name="T18" fmla="*/ 2 w 127"/>
                <a:gd name="T19" fmla="*/ 15 h 18"/>
                <a:gd name="T20" fmla="*/ 2 w 127"/>
                <a:gd name="T21" fmla="*/ 15 h 18"/>
                <a:gd name="T22" fmla="*/ 64 w 127"/>
                <a:gd name="T23" fmla="*/ 9 h 18"/>
                <a:gd name="T24" fmla="*/ 126 w 127"/>
                <a:gd name="T25"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8">
                  <a:moveTo>
                    <a:pt x="126" y="0"/>
                  </a:moveTo>
                  <a:lnTo>
                    <a:pt x="126" y="0"/>
                  </a:lnTo>
                  <a:lnTo>
                    <a:pt x="127" y="1"/>
                  </a:lnTo>
                  <a:lnTo>
                    <a:pt x="127" y="2"/>
                  </a:lnTo>
                  <a:lnTo>
                    <a:pt x="126" y="2"/>
                  </a:lnTo>
                  <a:lnTo>
                    <a:pt x="64" y="13"/>
                  </a:lnTo>
                  <a:lnTo>
                    <a:pt x="2" y="18"/>
                  </a:lnTo>
                  <a:lnTo>
                    <a:pt x="2" y="17"/>
                  </a:lnTo>
                  <a:lnTo>
                    <a:pt x="0" y="17"/>
                  </a:lnTo>
                  <a:lnTo>
                    <a:pt x="2" y="15"/>
                  </a:lnTo>
                  <a:lnTo>
                    <a:pt x="2" y="15"/>
                  </a:lnTo>
                  <a:lnTo>
                    <a:pt x="64" y="9"/>
                  </a:lnTo>
                  <a:lnTo>
                    <a:pt x="12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0" name="Freeform 124"/>
            <p:cNvSpPr>
              <a:spLocks/>
            </p:cNvSpPr>
            <p:nvPr/>
          </p:nvSpPr>
          <p:spPr bwMode="auto">
            <a:xfrm>
              <a:off x="4961008" y="1325562"/>
              <a:ext cx="193678" cy="17463"/>
            </a:xfrm>
            <a:custGeom>
              <a:avLst/>
              <a:gdLst>
                <a:gd name="T0" fmla="*/ 121 w 122"/>
                <a:gd name="T1" fmla="*/ 0 h 11"/>
                <a:gd name="T2" fmla="*/ 122 w 122"/>
                <a:gd name="T3" fmla="*/ 0 h 11"/>
                <a:gd name="T4" fmla="*/ 122 w 122"/>
                <a:gd name="T5" fmla="*/ 2 h 11"/>
                <a:gd name="T6" fmla="*/ 121 w 122"/>
                <a:gd name="T7" fmla="*/ 2 h 11"/>
                <a:gd name="T8" fmla="*/ 121 w 122"/>
                <a:gd name="T9" fmla="*/ 3 h 11"/>
                <a:gd name="T10" fmla="*/ 60 w 122"/>
                <a:gd name="T11" fmla="*/ 8 h 11"/>
                <a:gd name="T12" fmla="*/ 2 w 122"/>
                <a:gd name="T13" fmla="*/ 11 h 11"/>
                <a:gd name="T14" fmla="*/ 0 w 122"/>
                <a:gd name="T15" fmla="*/ 11 h 11"/>
                <a:gd name="T16" fmla="*/ 0 w 122"/>
                <a:gd name="T17" fmla="*/ 9 h 11"/>
                <a:gd name="T18" fmla="*/ 2 w 122"/>
                <a:gd name="T19" fmla="*/ 8 h 11"/>
                <a:gd name="T20" fmla="*/ 60 w 122"/>
                <a:gd name="T21" fmla="*/ 4 h 11"/>
                <a:gd name="T22" fmla="*/ 121 w 122"/>
                <a:gd name="T23"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2" h="11">
                  <a:moveTo>
                    <a:pt x="121" y="0"/>
                  </a:moveTo>
                  <a:lnTo>
                    <a:pt x="122" y="0"/>
                  </a:lnTo>
                  <a:lnTo>
                    <a:pt x="122" y="2"/>
                  </a:lnTo>
                  <a:lnTo>
                    <a:pt x="121" y="2"/>
                  </a:lnTo>
                  <a:lnTo>
                    <a:pt x="121" y="3"/>
                  </a:lnTo>
                  <a:lnTo>
                    <a:pt x="60" y="8"/>
                  </a:lnTo>
                  <a:lnTo>
                    <a:pt x="2" y="11"/>
                  </a:lnTo>
                  <a:lnTo>
                    <a:pt x="0" y="11"/>
                  </a:lnTo>
                  <a:lnTo>
                    <a:pt x="0" y="9"/>
                  </a:lnTo>
                  <a:lnTo>
                    <a:pt x="2" y="8"/>
                  </a:lnTo>
                  <a:lnTo>
                    <a:pt x="60" y="4"/>
                  </a:lnTo>
                  <a:lnTo>
                    <a:pt x="12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1" name="Freeform 125"/>
            <p:cNvSpPr>
              <a:spLocks/>
            </p:cNvSpPr>
            <p:nvPr/>
          </p:nvSpPr>
          <p:spPr bwMode="auto">
            <a:xfrm>
              <a:off x="4959420" y="1273174"/>
              <a:ext cx="195266" cy="17463"/>
            </a:xfrm>
            <a:custGeom>
              <a:avLst/>
              <a:gdLst>
                <a:gd name="T0" fmla="*/ 122 w 123"/>
                <a:gd name="T1" fmla="*/ 0 h 11"/>
                <a:gd name="T2" fmla="*/ 122 w 123"/>
                <a:gd name="T3" fmla="*/ 0 h 11"/>
                <a:gd name="T4" fmla="*/ 123 w 123"/>
                <a:gd name="T5" fmla="*/ 2 h 11"/>
                <a:gd name="T6" fmla="*/ 123 w 123"/>
                <a:gd name="T7" fmla="*/ 2 h 11"/>
                <a:gd name="T8" fmla="*/ 122 w 123"/>
                <a:gd name="T9" fmla="*/ 3 h 11"/>
                <a:gd name="T10" fmla="*/ 61 w 123"/>
                <a:gd name="T11" fmla="*/ 8 h 11"/>
                <a:gd name="T12" fmla="*/ 1 w 123"/>
                <a:gd name="T13" fmla="*/ 11 h 11"/>
                <a:gd name="T14" fmla="*/ 0 w 123"/>
                <a:gd name="T15" fmla="*/ 10 h 11"/>
                <a:gd name="T16" fmla="*/ 0 w 123"/>
                <a:gd name="T17" fmla="*/ 10 h 11"/>
                <a:gd name="T18" fmla="*/ 1 w 123"/>
                <a:gd name="T19" fmla="*/ 8 h 11"/>
                <a:gd name="T20" fmla="*/ 61 w 123"/>
                <a:gd name="T21" fmla="*/ 4 h 11"/>
                <a:gd name="T22" fmla="*/ 122 w 123"/>
                <a:gd name="T23"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 h="11">
                  <a:moveTo>
                    <a:pt x="122" y="0"/>
                  </a:moveTo>
                  <a:lnTo>
                    <a:pt x="122" y="0"/>
                  </a:lnTo>
                  <a:lnTo>
                    <a:pt x="123" y="2"/>
                  </a:lnTo>
                  <a:lnTo>
                    <a:pt x="123" y="2"/>
                  </a:lnTo>
                  <a:lnTo>
                    <a:pt x="122" y="3"/>
                  </a:lnTo>
                  <a:lnTo>
                    <a:pt x="61" y="8"/>
                  </a:lnTo>
                  <a:lnTo>
                    <a:pt x="1" y="11"/>
                  </a:lnTo>
                  <a:lnTo>
                    <a:pt x="0" y="10"/>
                  </a:lnTo>
                  <a:lnTo>
                    <a:pt x="0" y="10"/>
                  </a:lnTo>
                  <a:lnTo>
                    <a:pt x="1" y="8"/>
                  </a:lnTo>
                  <a:lnTo>
                    <a:pt x="61" y="4"/>
                  </a:lnTo>
                  <a:lnTo>
                    <a:pt x="12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2" name="Freeform 126"/>
            <p:cNvSpPr>
              <a:spLocks/>
            </p:cNvSpPr>
            <p:nvPr/>
          </p:nvSpPr>
          <p:spPr bwMode="auto">
            <a:xfrm>
              <a:off x="4954658" y="1223962"/>
              <a:ext cx="187328" cy="14288"/>
            </a:xfrm>
            <a:custGeom>
              <a:avLst/>
              <a:gdLst>
                <a:gd name="T0" fmla="*/ 117 w 118"/>
                <a:gd name="T1" fmla="*/ 0 h 9"/>
                <a:gd name="T2" fmla="*/ 118 w 118"/>
                <a:gd name="T3" fmla="*/ 1 h 9"/>
                <a:gd name="T4" fmla="*/ 118 w 118"/>
                <a:gd name="T5" fmla="*/ 1 h 9"/>
                <a:gd name="T6" fmla="*/ 118 w 118"/>
                <a:gd name="T7" fmla="*/ 3 h 9"/>
                <a:gd name="T8" fmla="*/ 117 w 118"/>
                <a:gd name="T9" fmla="*/ 3 h 9"/>
                <a:gd name="T10" fmla="*/ 59 w 118"/>
                <a:gd name="T11" fmla="*/ 9 h 9"/>
                <a:gd name="T12" fmla="*/ 2 w 118"/>
                <a:gd name="T13" fmla="*/ 7 h 9"/>
                <a:gd name="T14" fmla="*/ 0 w 118"/>
                <a:gd name="T15" fmla="*/ 7 h 9"/>
                <a:gd name="T16" fmla="*/ 0 w 118"/>
                <a:gd name="T17" fmla="*/ 5 h 9"/>
                <a:gd name="T18" fmla="*/ 2 w 118"/>
                <a:gd name="T19" fmla="*/ 5 h 9"/>
                <a:gd name="T20" fmla="*/ 59 w 118"/>
                <a:gd name="T21" fmla="*/ 5 h 9"/>
                <a:gd name="T22" fmla="*/ 117 w 118"/>
                <a:gd name="T2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8" h="9">
                  <a:moveTo>
                    <a:pt x="117" y="0"/>
                  </a:moveTo>
                  <a:lnTo>
                    <a:pt x="118" y="1"/>
                  </a:lnTo>
                  <a:lnTo>
                    <a:pt x="118" y="1"/>
                  </a:lnTo>
                  <a:lnTo>
                    <a:pt x="118" y="3"/>
                  </a:lnTo>
                  <a:lnTo>
                    <a:pt x="117" y="3"/>
                  </a:lnTo>
                  <a:lnTo>
                    <a:pt x="59" y="9"/>
                  </a:lnTo>
                  <a:lnTo>
                    <a:pt x="2" y="7"/>
                  </a:lnTo>
                  <a:lnTo>
                    <a:pt x="0" y="7"/>
                  </a:lnTo>
                  <a:lnTo>
                    <a:pt x="0" y="5"/>
                  </a:lnTo>
                  <a:lnTo>
                    <a:pt x="2" y="5"/>
                  </a:lnTo>
                  <a:lnTo>
                    <a:pt x="59" y="5"/>
                  </a:lnTo>
                  <a:lnTo>
                    <a:pt x="11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3" name="Freeform 127"/>
            <p:cNvSpPr>
              <a:spLocks/>
            </p:cNvSpPr>
            <p:nvPr/>
          </p:nvSpPr>
          <p:spPr bwMode="auto">
            <a:xfrm>
              <a:off x="4951483" y="1158874"/>
              <a:ext cx="180977" cy="15875"/>
            </a:xfrm>
            <a:custGeom>
              <a:avLst/>
              <a:gdLst>
                <a:gd name="T0" fmla="*/ 112 w 114"/>
                <a:gd name="T1" fmla="*/ 0 h 10"/>
                <a:gd name="T2" fmla="*/ 112 w 114"/>
                <a:gd name="T3" fmla="*/ 0 h 10"/>
                <a:gd name="T4" fmla="*/ 114 w 114"/>
                <a:gd name="T5" fmla="*/ 2 h 10"/>
                <a:gd name="T6" fmla="*/ 112 w 114"/>
                <a:gd name="T7" fmla="*/ 2 h 10"/>
                <a:gd name="T8" fmla="*/ 112 w 114"/>
                <a:gd name="T9" fmla="*/ 3 h 10"/>
                <a:gd name="T10" fmla="*/ 0 w 114"/>
                <a:gd name="T11" fmla="*/ 10 h 10"/>
                <a:gd name="T12" fmla="*/ 0 w 114"/>
                <a:gd name="T13" fmla="*/ 10 h 10"/>
                <a:gd name="T14" fmla="*/ 0 w 114"/>
                <a:gd name="T15" fmla="*/ 8 h 10"/>
                <a:gd name="T16" fmla="*/ 0 w 114"/>
                <a:gd name="T17" fmla="*/ 8 h 10"/>
                <a:gd name="T18" fmla="*/ 112 w 114"/>
                <a:gd name="T19"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0">
                  <a:moveTo>
                    <a:pt x="112" y="0"/>
                  </a:moveTo>
                  <a:lnTo>
                    <a:pt x="112" y="0"/>
                  </a:lnTo>
                  <a:lnTo>
                    <a:pt x="114" y="2"/>
                  </a:lnTo>
                  <a:lnTo>
                    <a:pt x="112" y="2"/>
                  </a:lnTo>
                  <a:lnTo>
                    <a:pt x="112" y="3"/>
                  </a:lnTo>
                  <a:lnTo>
                    <a:pt x="0" y="10"/>
                  </a:lnTo>
                  <a:lnTo>
                    <a:pt x="0" y="10"/>
                  </a:lnTo>
                  <a:lnTo>
                    <a:pt x="0" y="8"/>
                  </a:lnTo>
                  <a:lnTo>
                    <a:pt x="0" y="8"/>
                  </a:lnTo>
                  <a:lnTo>
                    <a:pt x="11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4" name="Freeform 128"/>
            <p:cNvSpPr>
              <a:spLocks/>
            </p:cNvSpPr>
            <p:nvPr/>
          </p:nvSpPr>
          <p:spPr bwMode="auto">
            <a:xfrm>
              <a:off x="4946720" y="1108074"/>
              <a:ext cx="180977" cy="9525"/>
            </a:xfrm>
            <a:custGeom>
              <a:avLst/>
              <a:gdLst>
                <a:gd name="T0" fmla="*/ 113 w 114"/>
                <a:gd name="T1" fmla="*/ 0 h 6"/>
                <a:gd name="T2" fmla="*/ 114 w 114"/>
                <a:gd name="T3" fmla="*/ 0 h 6"/>
                <a:gd name="T4" fmla="*/ 114 w 114"/>
                <a:gd name="T5" fmla="*/ 1 h 6"/>
                <a:gd name="T6" fmla="*/ 114 w 114"/>
                <a:gd name="T7" fmla="*/ 2 h 6"/>
                <a:gd name="T8" fmla="*/ 113 w 114"/>
                <a:gd name="T9" fmla="*/ 2 h 6"/>
                <a:gd name="T10" fmla="*/ 58 w 114"/>
                <a:gd name="T11" fmla="*/ 6 h 6"/>
                <a:gd name="T12" fmla="*/ 1 w 114"/>
                <a:gd name="T13" fmla="*/ 6 h 6"/>
                <a:gd name="T14" fmla="*/ 0 w 114"/>
                <a:gd name="T15" fmla="*/ 6 h 6"/>
                <a:gd name="T16" fmla="*/ 0 w 114"/>
                <a:gd name="T17" fmla="*/ 5 h 6"/>
                <a:gd name="T18" fmla="*/ 1 w 114"/>
                <a:gd name="T19" fmla="*/ 5 h 6"/>
                <a:gd name="T20" fmla="*/ 58 w 114"/>
                <a:gd name="T21" fmla="*/ 4 h 6"/>
                <a:gd name="T22" fmla="*/ 113 w 114"/>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4" h="6">
                  <a:moveTo>
                    <a:pt x="113" y="0"/>
                  </a:moveTo>
                  <a:lnTo>
                    <a:pt x="114" y="0"/>
                  </a:lnTo>
                  <a:lnTo>
                    <a:pt x="114" y="1"/>
                  </a:lnTo>
                  <a:lnTo>
                    <a:pt x="114" y="2"/>
                  </a:lnTo>
                  <a:lnTo>
                    <a:pt x="113" y="2"/>
                  </a:lnTo>
                  <a:lnTo>
                    <a:pt x="58" y="6"/>
                  </a:lnTo>
                  <a:lnTo>
                    <a:pt x="1" y="6"/>
                  </a:lnTo>
                  <a:lnTo>
                    <a:pt x="0" y="6"/>
                  </a:lnTo>
                  <a:lnTo>
                    <a:pt x="0" y="5"/>
                  </a:lnTo>
                  <a:lnTo>
                    <a:pt x="1" y="5"/>
                  </a:lnTo>
                  <a:lnTo>
                    <a:pt x="58" y="4"/>
                  </a:lnTo>
                  <a:lnTo>
                    <a:pt x="11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5" name="Freeform 129"/>
            <p:cNvSpPr>
              <a:spLocks/>
            </p:cNvSpPr>
            <p:nvPr/>
          </p:nvSpPr>
          <p:spPr bwMode="auto">
            <a:xfrm>
              <a:off x="4938783" y="1062037"/>
              <a:ext cx="180977" cy="7938"/>
            </a:xfrm>
            <a:custGeom>
              <a:avLst/>
              <a:gdLst>
                <a:gd name="T0" fmla="*/ 112 w 114"/>
                <a:gd name="T1" fmla="*/ 0 h 5"/>
                <a:gd name="T2" fmla="*/ 114 w 114"/>
                <a:gd name="T3" fmla="*/ 0 h 5"/>
                <a:gd name="T4" fmla="*/ 114 w 114"/>
                <a:gd name="T5" fmla="*/ 1 h 5"/>
                <a:gd name="T6" fmla="*/ 114 w 114"/>
                <a:gd name="T7" fmla="*/ 3 h 5"/>
                <a:gd name="T8" fmla="*/ 112 w 114"/>
                <a:gd name="T9" fmla="*/ 3 h 5"/>
                <a:gd name="T10" fmla="*/ 57 w 114"/>
                <a:gd name="T11" fmla="*/ 5 h 5"/>
                <a:gd name="T12" fmla="*/ 1 w 114"/>
                <a:gd name="T13" fmla="*/ 5 h 5"/>
                <a:gd name="T14" fmla="*/ 0 w 114"/>
                <a:gd name="T15" fmla="*/ 4 h 5"/>
                <a:gd name="T16" fmla="*/ 0 w 114"/>
                <a:gd name="T17" fmla="*/ 3 h 5"/>
                <a:gd name="T18" fmla="*/ 1 w 114"/>
                <a:gd name="T19" fmla="*/ 3 h 5"/>
                <a:gd name="T20" fmla="*/ 57 w 114"/>
                <a:gd name="T21" fmla="*/ 3 h 5"/>
                <a:gd name="T22" fmla="*/ 112 w 114"/>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4" h="5">
                  <a:moveTo>
                    <a:pt x="112" y="0"/>
                  </a:moveTo>
                  <a:lnTo>
                    <a:pt x="114" y="0"/>
                  </a:lnTo>
                  <a:lnTo>
                    <a:pt x="114" y="1"/>
                  </a:lnTo>
                  <a:lnTo>
                    <a:pt x="114" y="3"/>
                  </a:lnTo>
                  <a:lnTo>
                    <a:pt x="112" y="3"/>
                  </a:lnTo>
                  <a:lnTo>
                    <a:pt x="57" y="5"/>
                  </a:lnTo>
                  <a:lnTo>
                    <a:pt x="1" y="5"/>
                  </a:lnTo>
                  <a:lnTo>
                    <a:pt x="0" y="4"/>
                  </a:lnTo>
                  <a:lnTo>
                    <a:pt x="0" y="3"/>
                  </a:lnTo>
                  <a:lnTo>
                    <a:pt x="1" y="3"/>
                  </a:lnTo>
                  <a:lnTo>
                    <a:pt x="57" y="3"/>
                  </a:lnTo>
                  <a:lnTo>
                    <a:pt x="11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6" name="Freeform 130"/>
            <p:cNvSpPr>
              <a:spLocks/>
            </p:cNvSpPr>
            <p:nvPr/>
          </p:nvSpPr>
          <p:spPr bwMode="auto">
            <a:xfrm>
              <a:off x="4938783" y="1009649"/>
              <a:ext cx="171452" cy="7938"/>
            </a:xfrm>
            <a:custGeom>
              <a:avLst/>
              <a:gdLst>
                <a:gd name="T0" fmla="*/ 107 w 108"/>
                <a:gd name="T1" fmla="*/ 0 h 5"/>
                <a:gd name="T2" fmla="*/ 108 w 108"/>
                <a:gd name="T3" fmla="*/ 2 h 5"/>
                <a:gd name="T4" fmla="*/ 108 w 108"/>
                <a:gd name="T5" fmla="*/ 2 h 5"/>
                <a:gd name="T6" fmla="*/ 108 w 108"/>
                <a:gd name="T7" fmla="*/ 3 h 5"/>
                <a:gd name="T8" fmla="*/ 107 w 108"/>
                <a:gd name="T9" fmla="*/ 3 h 5"/>
                <a:gd name="T10" fmla="*/ 55 w 108"/>
                <a:gd name="T11" fmla="*/ 5 h 5"/>
                <a:gd name="T12" fmla="*/ 1 w 108"/>
                <a:gd name="T13" fmla="*/ 5 h 5"/>
                <a:gd name="T14" fmla="*/ 0 w 108"/>
                <a:gd name="T15" fmla="*/ 5 h 5"/>
                <a:gd name="T16" fmla="*/ 0 w 108"/>
                <a:gd name="T17" fmla="*/ 4 h 5"/>
                <a:gd name="T18" fmla="*/ 1 w 108"/>
                <a:gd name="T19" fmla="*/ 4 h 5"/>
                <a:gd name="T20" fmla="*/ 107 w 108"/>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5">
                  <a:moveTo>
                    <a:pt x="107" y="0"/>
                  </a:moveTo>
                  <a:lnTo>
                    <a:pt x="108" y="2"/>
                  </a:lnTo>
                  <a:lnTo>
                    <a:pt x="108" y="2"/>
                  </a:lnTo>
                  <a:lnTo>
                    <a:pt x="108" y="3"/>
                  </a:lnTo>
                  <a:lnTo>
                    <a:pt x="107" y="3"/>
                  </a:lnTo>
                  <a:lnTo>
                    <a:pt x="55" y="5"/>
                  </a:lnTo>
                  <a:lnTo>
                    <a:pt x="1" y="5"/>
                  </a:lnTo>
                  <a:lnTo>
                    <a:pt x="0" y="5"/>
                  </a:lnTo>
                  <a:lnTo>
                    <a:pt x="0" y="4"/>
                  </a:lnTo>
                  <a:lnTo>
                    <a:pt x="1" y="4"/>
                  </a:lnTo>
                  <a:lnTo>
                    <a:pt x="10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7" name="Freeform 131"/>
            <p:cNvSpPr>
              <a:spLocks/>
            </p:cNvSpPr>
            <p:nvPr/>
          </p:nvSpPr>
          <p:spPr bwMode="auto">
            <a:xfrm>
              <a:off x="4954658" y="968374"/>
              <a:ext cx="192091" cy="7938"/>
            </a:xfrm>
            <a:custGeom>
              <a:avLst/>
              <a:gdLst>
                <a:gd name="T0" fmla="*/ 2 w 121"/>
                <a:gd name="T1" fmla="*/ 0 h 5"/>
                <a:gd name="T2" fmla="*/ 119 w 121"/>
                <a:gd name="T3" fmla="*/ 1 h 5"/>
                <a:gd name="T4" fmla="*/ 119 w 121"/>
                <a:gd name="T5" fmla="*/ 1 h 5"/>
                <a:gd name="T6" fmla="*/ 121 w 121"/>
                <a:gd name="T7" fmla="*/ 3 h 5"/>
                <a:gd name="T8" fmla="*/ 119 w 121"/>
                <a:gd name="T9" fmla="*/ 4 h 5"/>
                <a:gd name="T10" fmla="*/ 119 w 121"/>
                <a:gd name="T11" fmla="*/ 4 h 5"/>
                <a:gd name="T12" fmla="*/ 61 w 121"/>
                <a:gd name="T13" fmla="*/ 5 h 5"/>
                <a:gd name="T14" fmla="*/ 2 w 121"/>
                <a:gd name="T15" fmla="*/ 3 h 5"/>
                <a:gd name="T16" fmla="*/ 0 w 121"/>
                <a:gd name="T17" fmla="*/ 3 h 5"/>
                <a:gd name="T18" fmla="*/ 0 w 121"/>
                <a:gd name="T19" fmla="*/ 1 h 5"/>
                <a:gd name="T20" fmla="*/ 0 w 121"/>
                <a:gd name="T21" fmla="*/ 0 h 5"/>
                <a:gd name="T22" fmla="*/ 2 w 121"/>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1" h="5">
                  <a:moveTo>
                    <a:pt x="2" y="0"/>
                  </a:moveTo>
                  <a:lnTo>
                    <a:pt x="119" y="1"/>
                  </a:lnTo>
                  <a:lnTo>
                    <a:pt x="119" y="1"/>
                  </a:lnTo>
                  <a:lnTo>
                    <a:pt x="121" y="3"/>
                  </a:lnTo>
                  <a:lnTo>
                    <a:pt x="119" y="4"/>
                  </a:lnTo>
                  <a:lnTo>
                    <a:pt x="119" y="4"/>
                  </a:lnTo>
                  <a:lnTo>
                    <a:pt x="61" y="5"/>
                  </a:lnTo>
                  <a:lnTo>
                    <a:pt x="2" y="3"/>
                  </a:lnTo>
                  <a:lnTo>
                    <a:pt x="0" y="3"/>
                  </a:lnTo>
                  <a:lnTo>
                    <a:pt x="0" y="1"/>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8" name="Freeform 132"/>
            <p:cNvSpPr>
              <a:spLocks/>
            </p:cNvSpPr>
            <p:nvPr/>
          </p:nvSpPr>
          <p:spPr bwMode="auto">
            <a:xfrm>
              <a:off x="4945133" y="933449"/>
              <a:ext cx="174627" cy="7938"/>
            </a:xfrm>
            <a:custGeom>
              <a:avLst/>
              <a:gdLst>
                <a:gd name="T0" fmla="*/ 108 w 110"/>
                <a:gd name="T1" fmla="*/ 0 h 5"/>
                <a:gd name="T2" fmla="*/ 110 w 110"/>
                <a:gd name="T3" fmla="*/ 0 h 5"/>
                <a:gd name="T4" fmla="*/ 110 w 110"/>
                <a:gd name="T5" fmla="*/ 1 h 5"/>
                <a:gd name="T6" fmla="*/ 110 w 110"/>
                <a:gd name="T7" fmla="*/ 2 h 5"/>
                <a:gd name="T8" fmla="*/ 108 w 110"/>
                <a:gd name="T9" fmla="*/ 2 h 5"/>
                <a:gd name="T10" fmla="*/ 55 w 110"/>
                <a:gd name="T11" fmla="*/ 5 h 5"/>
                <a:gd name="T12" fmla="*/ 1 w 110"/>
                <a:gd name="T13" fmla="*/ 5 h 5"/>
                <a:gd name="T14" fmla="*/ 0 w 110"/>
                <a:gd name="T15" fmla="*/ 5 h 5"/>
                <a:gd name="T16" fmla="*/ 0 w 110"/>
                <a:gd name="T17" fmla="*/ 4 h 5"/>
                <a:gd name="T18" fmla="*/ 1 w 110"/>
                <a:gd name="T19" fmla="*/ 2 h 5"/>
                <a:gd name="T20" fmla="*/ 55 w 110"/>
                <a:gd name="T21" fmla="*/ 0 h 5"/>
                <a:gd name="T22" fmla="*/ 108 w 110"/>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0" h="5">
                  <a:moveTo>
                    <a:pt x="108" y="0"/>
                  </a:moveTo>
                  <a:lnTo>
                    <a:pt x="110" y="0"/>
                  </a:lnTo>
                  <a:lnTo>
                    <a:pt x="110" y="1"/>
                  </a:lnTo>
                  <a:lnTo>
                    <a:pt x="110" y="2"/>
                  </a:lnTo>
                  <a:lnTo>
                    <a:pt x="108" y="2"/>
                  </a:lnTo>
                  <a:lnTo>
                    <a:pt x="55" y="5"/>
                  </a:lnTo>
                  <a:lnTo>
                    <a:pt x="1" y="5"/>
                  </a:lnTo>
                  <a:lnTo>
                    <a:pt x="0" y="5"/>
                  </a:lnTo>
                  <a:lnTo>
                    <a:pt x="0" y="4"/>
                  </a:lnTo>
                  <a:lnTo>
                    <a:pt x="1" y="2"/>
                  </a:lnTo>
                  <a:lnTo>
                    <a:pt x="55" y="0"/>
                  </a:lnTo>
                  <a:lnTo>
                    <a:pt x="10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9" name="Freeform 133"/>
            <p:cNvSpPr>
              <a:spLocks/>
            </p:cNvSpPr>
            <p:nvPr/>
          </p:nvSpPr>
          <p:spPr bwMode="auto">
            <a:xfrm>
              <a:off x="4945133" y="881062"/>
              <a:ext cx="176215" cy="7938"/>
            </a:xfrm>
            <a:custGeom>
              <a:avLst/>
              <a:gdLst>
                <a:gd name="T0" fmla="*/ 56 w 111"/>
                <a:gd name="T1" fmla="*/ 0 h 5"/>
                <a:gd name="T2" fmla="*/ 111 w 111"/>
                <a:gd name="T3" fmla="*/ 0 h 5"/>
                <a:gd name="T4" fmla="*/ 111 w 111"/>
                <a:gd name="T5" fmla="*/ 1 h 5"/>
                <a:gd name="T6" fmla="*/ 111 w 111"/>
                <a:gd name="T7" fmla="*/ 1 h 5"/>
                <a:gd name="T8" fmla="*/ 111 w 111"/>
                <a:gd name="T9" fmla="*/ 3 h 5"/>
                <a:gd name="T10" fmla="*/ 111 w 111"/>
                <a:gd name="T11" fmla="*/ 3 h 5"/>
                <a:gd name="T12" fmla="*/ 56 w 111"/>
                <a:gd name="T13" fmla="*/ 5 h 5"/>
                <a:gd name="T14" fmla="*/ 1 w 111"/>
                <a:gd name="T15" fmla="*/ 5 h 5"/>
                <a:gd name="T16" fmla="*/ 0 w 111"/>
                <a:gd name="T17" fmla="*/ 4 h 5"/>
                <a:gd name="T18" fmla="*/ 0 w 111"/>
                <a:gd name="T19" fmla="*/ 4 h 5"/>
                <a:gd name="T20" fmla="*/ 0 w 111"/>
                <a:gd name="T21" fmla="*/ 3 h 5"/>
                <a:gd name="T22" fmla="*/ 1 w 111"/>
                <a:gd name="T23" fmla="*/ 3 h 5"/>
                <a:gd name="T24" fmla="*/ 56 w 111"/>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 h="5">
                  <a:moveTo>
                    <a:pt x="56" y="0"/>
                  </a:moveTo>
                  <a:lnTo>
                    <a:pt x="111" y="0"/>
                  </a:lnTo>
                  <a:lnTo>
                    <a:pt x="111" y="1"/>
                  </a:lnTo>
                  <a:lnTo>
                    <a:pt x="111" y="1"/>
                  </a:lnTo>
                  <a:lnTo>
                    <a:pt x="111" y="3"/>
                  </a:lnTo>
                  <a:lnTo>
                    <a:pt x="111" y="3"/>
                  </a:lnTo>
                  <a:lnTo>
                    <a:pt x="56" y="5"/>
                  </a:lnTo>
                  <a:lnTo>
                    <a:pt x="1" y="5"/>
                  </a:lnTo>
                  <a:lnTo>
                    <a:pt x="0" y="4"/>
                  </a:lnTo>
                  <a:lnTo>
                    <a:pt x="0" y="4"/>
                  </a:lnTo>
                  <a:lnTo>
                    <a:pt x="0" y="3"/>
                  </a:lnTo>
                  <a:lnTo>
                    <a:pt x="1" y="3"/>
                  </a:lnTo>
                  <a:lnTo>
                    <a:pt x="5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0" name="Freeform 134"/>
            <p:cNvSpPr>
              <a:spLocks/>
            </p:cNvSpPr>
            <p:nvPr/>
          </p:nvSpPr>
          <p:spPr bwMode="auto">
            <a:xfrm>
              <a:off x="4948308" y="841374"/>
              <a:ext cx="152402" cy="14288"/>
            </a:xfrm>
            <a:custGeom>
              <a:avLst/>
              <a:gdLst>
                <a:gd name="T0" fmla="*/ 16 w 96"/>
                <a:gd name="T1" fmla="*/ 0 h 9"/>
                <a:gd name="T2" fmla="*/ 32 w 96"/>
                <a:gd name="T3" fmla="*/ 0 h 9"/>
                <a:gd name="T4" fmla="*/ 46 w 96"/>
                <a:gd name="T5" fmla="*/ 1 h 9"/>
                <a:gd name="T6" fmla="*/ 95 w 96"/>
                <a:gd name="T7" fmla="*/ 7 h 9"/>
                <a:gd name="T8" fmla="*/ 96 w 96"/>
                <a:gd name="T9" fmla="*/ 7 h 9"/>
                <a:gd name="T10" fmla="*/ 96 w 96"/>
                <a:gd name="T11" fmla="*/ 8 h 9"/>
                <a:gd name="T12" fmla="*/ 95 w 96"/>
                <a:gd name="T13" fmla="*/ 9 h 9"/>
                <a:gd name="T14" fmla="*/ 95 w 96"/>
                <a:gd name="T15" fmla="*/ 9 h 9"/>
                <a:gd name="T16" fmla="*/ 49 w 96"/>
                <a:gd name="T17" fmla="*/ 5 h 9"/>
                <a:gd name="T18" fmla="*/ 25 w 96"/>
                <a:gd name="T19" fmla="*/ 4 h 9"/>
                <a:gd name="T20" fmla="*/ 20 w 96"/>
                <a:gd name="T21" fmla="*/ 4 h 9"/>
                <a:gd name="T22" fmla="*/ 13 w 96"/>
                <a:gd name="T23" fmla="*/ 4 h 9"/>
                <a:gd name="T24" fmla="*/ 7 w 96"/>
                <a:gd name="T25" fmla="*/ 5 h 9"/>
                <a:gd name="T26" fmla="*/ 3 w 96"/>
                <a:gd name="T27" fmla="*/ 4 h 9"/>
                <a:gd name="T28" fmla="*/ 3 w 96"/>
                <a:gd name="T29" fmla="*/ 5 h 9"/>
                <a:gd name="T30" fmla="*/ 3 w 96"/>
                <a:gd name="T31" fmla="*/ 5 h 9"/>
                <a:gd name="T32" fmla="*/ 2 w 96"/>
                <a:gd name="T33" fmla="*/ 5 h 9"/>
                <a:gd name="T34" fmla="*/ 0 w 96"/>
                <a:gd name="T35" fmla="*/ 5 h 9"/>
                <a:gd name="T36" fmla="*/ 0 w 96"/>
                <a:gd name="T37" fmla="*/ 4 h 9"/>
                <a:gd name="T38" fmla="*/ 0 w 96"/>
                <a:gd name="T39" fmla="*/ 3 h 9"/>
                <a:gd name="T40" fmla="*/ 2 w 96"/>
                <a:gd name="T41" fmla="*/ 1 h 9"/>
                <a:gd name="T42" fmla="*/ 16 w 96"/>
                <a:gd name="T4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 h="9">
                  <a:moveTo>
                    <a:pt x="16" y="0"/>
                  </a:moveTo>
                  <a:lnTo>
                    <a:pt x="32" y="0"/>
                  </a:lnTo>
                  <a:lnTo>
                    <a:pt x="46" y="1"/>
                  </a:lnTo>
                  <a:lnTo>
                    <a:pt x="95" y="7"/>
                  </a:lnTo>
                  <a:lnTo>
                    <a:pt x="96" y="7"/>
                  </a:lnTo>
                  <a:lnTo>
                    <a:pt x="96" y="8"/>
                  </a:lnTo>
                  <a:lnTo>
                    <a:pt x="95" y="9"/>
                  </a:lnTo>
                  <a:lnTo>
                    <a:pt x="95" y="9"/>
                  </a:lnTo>
                  <a:lnTo>
                    <a:pt x="49" y="5"/>
                  </a:lnTo>
                  <a:lnTo>
                    <a:pt x="25" y="4"/>
                  </a:lnTo>
                  <a:lnTo>
                    <a:pt x="20" y="4"/>
                  </a:lnTo>
                  <a:lnTo>
                    <a:pt x="13" y="4"/>
                  </a:lnTo>
                  <a:lnTo>
                    <a:pt x="7" y="5"/>
                  </a:lnTo>
                  <a:lnTo>
                    <a:pt x="3" y="4"/>
                  </a:lnTo>
                  <a:lnTo>
                    <a:pt x="3" y="5"/>
                  </a:lnTo>
                  <a:lnTo>
                    <a:pt x="3" y="5"/>
                  </a:lnTo>
                  <a:lnTo>
                    <a:pt x="2" y="5"/>
                  </a:lnTo>
                  <a:lnTo>
                    <a:pt x="0" y="5"/>
                  </a:lnTo>
                  <a:lnTo>
                    <a:pt x="0" y="4"/>
                  </a:lnTo>
                  <a:lnTo>
                    <a:pt x="0" y="3"/>
                  </a:lnTo>
                  <a:lnTo>
                    <a:pt x="2" y="1"/>
                  </a:lnTo>
                  <a:lnTo>
                    <a:pt x="1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1" name="Freeform 135"/>
            <p:cNvSpPr>
              <a:spLocks/>
            </p:cNvSpPr>
            <p:nvPr/>
          </p:nvSpPr>
          <p:spPr bwMode="auto">
            <a:xfrm>
              <a:off x="4951483" y="808038"/>
              <a:ext cx="168278" cy="6350"/>
            </a:xfrm>
            <a:custGeom>
              <a:avLst/>
              <a:gdLst>
                <a:gd name="T0" fmla="*/ 52 w 106"/>
                <a:gd name="T1" fmla="*/ 0 h 4"/>
                <a:gd name="T2" fmla="*/ 104 w 106"/>
                <a:gd name="T3" fmla="*/ 2 h 4"/>
                <a:gd name="T4" fmla="*/ 106 w 106"/>
                <a:gd name="T5" fmla="*/ 2 h 4"/>
                <a:gd name="T6" fmla="*/ 106 w 106"/>
                <a:gd name="T7" fmla="*/ 3 h 4"/>
                <a:gd name="T8" fmla="*/ 106 w 106"/>
                <a:gd name="T9" fmla="*/ 4 h 4"/>
                <a:gd name="T10" fmla="*/ 104 w 106"/>
                <a:gd name="T11" fmla="*/ 4 h 4"/>
                <a:gd name="T12" fmla="*/ 52 w 106"/>
                <a:gd name="T13" fmla="*/ 4 h 4"/>
                <a:gd name="T14" fmla="*/ 0 w 106"/>
                <a:gd name="T15" fmla="*/ 4 h 4"/>
                <a:gd name="T16" fmla="*/ 0 w 106"/>
                <a:gd name="T17" fmla="*/ 4 h 4"/>
                <a:gd name="T18" fmla="*/ 0 w 106"/>
                <a:gd name="T19" fmla="*/ 3 h 4"/>
                <a:gd name="T20" fmla="*/ 0 w 106"/>
                <a:gd name="T21" fmla="*/ 2 h 4"/>
                <a:gd name="T22" fmla="*/ 52 w 106"/>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4">
                  <a:moveTo>
                    <a:pt x="52" y="0"/>
                  </a:moveTo>
                  <a:lnTo>
                    <a:pt x="104" y="2"/>
                  </a:lnTo>
                  <a:lnTo>
                    <a:pt x="106" y="2"/>
                  </a:lnTo>
                  <a:lnTo>
                    <a:pt x="106" y="3"/>
                  </a:lnTo>
                  <a:lnTo>
                    <a:pt x="106" y="4"/>
                  </a:lnTo>
                  <a:lnTo>
                    <a:pt x="104" y="4"/>
                  </a:lnTo>
                  <a:lnTo>
                    <a:pt x="52" y="4"/>
                  </a:lnTo>
                  <a:lnTo>
                    <a:pt x="0" y="4"/>
                  </a:lnTo>
                  <a:lnTo>
                    <a:pt x="0" y="4"/>
                  </a:lnTo>
                  <a:lnTo>
                    <a:pt x="0" y="3"/>
                  </a:lnTo>
                  <a:lnTo>
                    <a:pt x="0" y="2"/>
                  </a:lnTo>
                  <a:lnTo>
                    <a:pt x="5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2" name="Freeform 136"/>
            <p:cNvSpPr>
              <a:spLocks/>
            </p:cNvSpPr>
            <p:nvPr/>
          </p:nvSpPr>
          <p:spPr bwMode="auto">
            <a:xfrm>
              <a:off x="4967359" y="761999"/>
              <a:ext cx="158752" cy="6350"/>
            </a:xfrm>
            <a:custGeom>
              <a:avLst/>
              <a:gdLst>
                <a:gd name="T0" fmla="*/ 98 w 100"/>
                <a:gd name="T1" fmla="*/ 0 h 4"/>
                <a:gd name="T2" fmla="*/ 100 w 100"/>
                <a:gd name="T3" fmla="*/ 0 h 4"/>
                <a:gd name="T4" fmla="*/ 100 w 100"/>
                <a:gd name="T5" fmla="*/ 2 h 4"/>
                <a:gd name="T6" fmla="*/ 100 w 100"/>
                <a:gd name="T7" fmla="*/ 3 h 4"/>
                <a:gd name="T8" fmla="*/ 98 w 100"/>
                <a:gd name="T9" fmla="*/ 3 h 4"/>
                <a:gd name="T10" fmla="*/ 1 w 100"/>
                <a:gd name="T11" fmla="*/ 4 h 4"/>
                <a:gd name="T12" fmla="*/ 0 w 100"/>
                <a:gd name="T13" fmla="*/ 4 h 4"/>
                <a:gd name="T14" fmla="*/ 0 w 100"/>
                <a:gd name="T15" fmla="*/ 3 h 4"/>
                <a:gd name="T16" fmla="*/ 1 w 100"/>
                <a:gd name="T17" fmla="*/ 3 h 4"/>
                <a:gd name="T18" fmla="*/ 98 w 100"/>
                <a:gd name="T1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4">
                  <a:moveTo>
                    <a:pt x="98" y="0"/>
                  </a:moveTo>
                  <a:lnTo>
                    <a:pt x="100" y="0"/>
                  </a:lnTo>
                  <a:lnTo>
                    <a:pt x="100" y="2"/>
                  </a:lnTo>
                  <a:lnTo>
                    <a:pt x="100" y="3"/>
                  </a:lnTo>
                  <a:lnTo>
                    <a:pt x="98" y="3"/>
                  </a:lnTo>
                  <a:lnTo>
                    <a:pt x="1" y="4"/>
                  </a:lnTo>
                  <a:lnTo>
                    <a:pt x="0" y="4"/>
                  </a:lnTo>
                  <a:lnTo>
                    <a:pt x="0" y="3"/>
                  </a:lnTo>
                  <a:lnTo>
                    <a:pt x="1" y="3"/>
                  </a:lnTo>
                  <a:lnTo>
                    <a:pt x="9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3" name="Freeform 137"/>
            <p:cNvSpPr>
              <a:spLocks/>
            </p:cNvSpPr>
            <p:nvPr/>
          </p:nvSpPr>
          <p:spPr bwMode="auto">
            <a:xfrm>
              <a:off x="4967359" y="717549"/>
              <a:ext cx="160340" cy="9525"/>
            </a:xfrm>
            <a:custGeom>
              <a:avLst/>
              <a:gdLst>
                <a:gd name="T0" fmla="*/ 100 w 101"/>
                <a:gd name="T1" fmla="*/ 0 h 6"/>
                <a:gd name="T2" fmla="*/ 101 w 101"/>
                <a:gd name="T3" fmla="*/ 0 h 6"/>
                <a:gd name="T4" fmla="*/ 101 w 101"/>
                <a:gd name="T5" fmla="*/ 1 h 6"/>
                <a:gd name="T6" fmla="*/ 101 w 101"/>
                <a:gd name="T7" fmla="*/ 2 h 6"/>
                <a:gd name="T8" fmla="*/ 100 w 101"/>
                <a:gd name="T9" fmla="*/ 2 h 6"/>
                <a:gd name="T10" fmla="*/ 1 w 101"/>
                <a:gd name="T11" fmla="*/ 6 h 6"/>
                <a:gd name="T12" fmla="*/ 0 w 101"/>
                <a:gd name="T13" fmla="*/ 5 h 6"/>
                <a:gd name="T14" fmla="*/ 0 w 101"/>
                <a:gd name="T15" fmla="*/ 5 h 6"/>
                <a:gd name="T16" fmla="*/ 0 w 101"/>
                <a:gd name="T17" fmla="*/ 4 h 6"/>
                <a:gd name="T18" fmla="*/ 1 w 101"/>
                <a:gd name="T19" fmla="*/ 4 h 6"/>
                <a:gd name="T20" fmla="*/ 50 w 101"/>
                <a:gd name="T21" fmla="*/ 0 h 6"/>
                <a:gd name="T22" fmla="*/ 100 w 101"/>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1" h="6">
                  <a:moveTo>
                    <a:pt x="100" y="0"/>
                  </a:moveTo>
                  <a:lnTo>
                    <a:pt x="101" y="0"/>
                  </a:lnTo>
                  <a:lnTo>
                    <a:pt x="101" y="1"/>
                  </a:lnTo>
                  <a:lnTo>
                    <a:pt x="101" y="2"/>
                  </a:lnTo>
                  <a:lnTo>
                    <a:pt x="100" y="2"/>
                  </a:lnTo>
                  <a:lnTo>
                    <a:pt x="1" y="6"/>
                  </a:lnTo>
                  <a:lnTo>
                    <a:pt x="0" y="5"/>
                  </a:lnTo>
                  <a:lnTo>
                    <a:pt x="0" y="5"/>
                  </a:lnTo>
                  <a:lnTo>
                    <a:pt x="0" y="4"/>
                  </a:lnTo>
                  <a:lnTo>
                    <a:pt x="1" y="4"/>
                  </a:lnTo>
                  <a:lnTo>
                    <a:pt x="50" y="0"/>
                  </a:lnTo>
                  <a:lnTo>
                    <a:pt x="10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4" name="Freeform 138"/>
            <p:cNvSpPr>
              <a:spLocks/>
            </p:cNvSpPr>
            <p:nvPr/>
          </p:nvSpPr>
          <p:spPr bwMode="auto">
            <a:xfrm>
              <a:off x="4946720" y="674688"/>
              <a:ext cx="176215" cy="11113"/>
            </a:xfrm>
            <a:custGeom>
              <a:avLst/>
              <a:gdLst>
                <a:gd name="T0" fmla="*/ 55 w 111"/>
                <a:gd name="T1" fmla="*/ 0 h 7"/>
                <a:gd name="T2" fmla="*/ 110 w 111"/>
                <a:gd name="T3" fmla="*/ 4 h 7"/>
                <a:gd name="T4" fmla="*/ 110 w 111"/>
                <a:gd name="T5" fmla="*/ 4 h 7"/>
                <a:gd name="T6" fmla="*/ 111 w 111"/>
                <a:gd name="T7" fmla="*/ 6 h 7"/>
                <a:gd name="T8" fmla="*/ 110 w 111"/>
                <a:gd name="T9" fmla="*/ 7 h 7"/>
                <a:gd name="T10" fmla="*/ 110 w 111"/>
                <a:gd name="T11" fmla="*/ 7 h 7"/>
                <a:gd name="T12" fmla="*/ 55 w 111"/>
                <a:gd name="T13" fmla="*/ 4 h 7"/>
                <a:gd name="T14" fmla="*/ 1 w 111"/>
                <a:gd name="T15" fmla="*/ 3 h 7"/>
                <a:gd name="T16" fmla="*/ 0 w 111"/>
                <a:gd name="T17" fmla="*/ 3 h 7"/>
                <a:gd name="T18" fmla="*/ 0 w 111"/>
                <a:gd name="T19" fmla="*/ 2 h 7"/>
                <a:gd name="T20" fmla="*/ 1 w 111"/>
                <a:gd name="T21" fmla="*/ 2 h 7"/>
                <a:gd name="T22" fmla="*/ 55 w 111"/>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1" h="7">
                  <a:moveTo>
                    <a:pt x="55" y="0"/>
                  </a:moveTo>
                  <a:lnTo>
                    <a:pt x="110" y="4"/>
                  </a:lnTo>
                  <a:lnTo>
                    <a:pt x="110" y="4"/>
                  </a:lnTo>
                  <a:lnTo>
                    <a:pt x="111" y="6"/>
                  </a:lnTo>
                  <a:lnTo>
                    <a:pt x="110" y="7"/>
                  </a:lnTo>
                  <a:lnTo>
                    <a:pt x="110" y="7"/>
                  </a:lnTo>
                  <a:lnTo>
                    <a:pt x="55" y="4"/>
                  </a:lnTo>
                  <a:lnTo>
                    <a:pt x="1" y="3"/>
                  </a:lnTo>
                  <a:lnTo>
                    <a:pt x="0" y="3"/>
                  </a:lnTo>
                  <a:lnTo>
                    <a:pt x="0" y="2"/>
                  </a:lnTo>
                  <a:lnTo>
                    <a:pt x="1" y="2"/>
                  </a:lnTo>
                  <a:lnTo>
                    <a:pt x="5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5" name="Freeform 139"/>
            <p:cNvSpPr>
              <a:spLocks/>
            </p:cNvSpPr>
            <p:nvPr/>
          </p:nvSpPr>
          <p:spPr bwMode="auto">
            <a:xfrm>
              <a:off x="4957833" y="631824"/>
              <a:ext cx="147640" cy="12700"/>
            </a:xfrm>
            <a:custGeom>
              <a:avLst/>
              <a:gdLst>
                <a:gd name="T0" fmla="*/ 0 w 93"/>
                <a:gd name="T1" fmla="*/ 0 h 8"/>
                <a:gd name="T2" fmla="*/ 45 w 93"/>
                <a:gd name="T3" fmla="*/ 1 h 8"/>
                <a:gd name="T4" fmla="*/ 91 w 93"/>
                <a:gd name="T5" fmla="*/ 4 h 8"/>
                <a:gd name="T6" fmla="*/ 93 w 93"/>
                <a:gd name="T7" fmla="*/ 5 h 8"/>
                <a:gd name="T8" fmla="*/ 93 w 93"/>
                <a:gd name="T9" fmla="*/ 7 h 8"/>
                <a:gd name="T10" fmla="*/ 93 w 93"/>
                <a:gd name="T11" fmla="*/ 7 h 8"/>
                <a:gd name="T12" fmla="*/ 91 w 93"/>
                <a:gd name="T13" fmla="*/ 8 h 8"/>
                <a:gd name="T14" fmla="*/ 0 w 93"/>
                <a:gd name="T15" fmla="*/ 1 h 8"/>
                <a:gd name="T16" fmla="*/ 0 w 93"/>
                <a:gd name="T17" fmla="*/ 1 h 8"/>
                <a:gd name="T18" fmla="*/ 0 w 93"/>
                <a:gd name="T19" fmla="*/ 1 h 8"/>
                <a:gd name="T20" fmla="*/ 0 w 93"/>
                <a:gd name="T2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 h="8">
                  <a:moveTo>
                    <a:pt x="0" y="0"/>
                  </a:moveTo>
                  <a:lnTo>
                    <a:pt x="45" y="1"/>
                  </a:lnTo>
                  <a:lnTo>
                    <a:pt x="91" y="4"/>
                  </a:lnTo>
                  <a:lnTo>
                    <a:pt x="93" y="5"/>
                  </a:lnTo>
                  <a:lnTo>
                    <a:pt x="93" y="7"/>
                  </a:lnTo>
                  <a:lnTo>
                    <a:pt x="93" y="7"/>
                  </a:lnTo>
                  <a:lnTo>
                    <a:pt x="91" y="8"/>
                  </a:lnTo>
                  <a:lnTo>
                    <a:pt x="0" y="1"/>
                  </a:lnTo>
                  <a:lnTo>
                    <a:pt x="0" y="1"/>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6" name="Freeform 140"/>
            <p:cNvSpPr>
              <a:spLocks/>
            </p:cNvSpPr>
            <p:nvPr/>
          </p:nvSpPr>
          <p:spPr bwMode="auto">
            <a:xfrm>
              <a:off x="4934020" y="590549"/>
              <a:ext cx="180977" cy="14288"/>
            </a:xfrm>
            <a:custGeom>
              <a:avLst/>
              <a:gdLst>
                <a:gd name="T0" fmla="*/ 25 w 114"/>
                <a:gd name="T1" fmla="*/ 0 h 9"/>
                <a:gd name="T2" fmla="*/ 38 w 114"/>
                <a:gd name="T3" fmla="*/ 0 h 9"/>
                <a:gd name="T4" fmla="*/ 50 w 114"/>
                <a:gd name="T5" fmla="*/ 0 h 9"/>
                <a:gd name="T6" fmla="*/ 81 w 114"/>
                <a:gd name="T7" fmla="*/ 1 h 9"/>
                <a:gd name="T8" fmla="*/ 113 w 114"/>
                <a:gd name="T9" fmla="*/ 6 h 9"/>
                <a:gd name="T10" fmla="*/ 113 w 114"/>
                <a:gd name="T11" fmla="*/ 6 h 9"/>
                <a:gd name="T12" fmla="*/ 114 w 114"/>
                <a:gd name="T13" fmla="*/ 8 h 9"/>
                <a:gd name="T14" fmla="*/ 113 w 114"/>
                <a:gd name="T15" fmla="*/ 9 h 9"/>
                <a:gd name="T16" fmla="*/ 111 w 114"/>
                <a:gd name="T17" fmla="*/ 9 h 9"/>
                <a:gd name="T18" fmla="*/ 106 w 114"/>
                <a:gd name="T19" fmla="*/ 9 h 9"/>
                <a:gd name="T20" fmla="*/ 94 w 114"/>
                <a:gd name="T21" fmla="*/ 8 h 9"/>
                <a:gd name="T22" fmla="*/ 80 w 114"/>
                <a:gd name="T23" fmla="*/ 6 h 9"/>
                <a:gd name="T24" fmla="*/ 63 w 114"/>
                <a:gd name="T25" fmla="*/ 5 h 9"/>
                <a:gd name="T26" fmla="*/ 46 w 114"/>
                <a:gd name="T27" fmla="*/ 5 h 9"/>
                <a:gd name="T28" fmla="*/ 29 w 114"/>
                <a:gd name="T29" fmla="*/ 4 h 9"/>
                <a:gd name="T30" fmla="*/ 16 w 114"/>
                <a:gd name="T31" fmla="*/ 4 h 9"/>
                <a:gd name="T32" fmla="*/ 7 w 114"/>
                <a:gd name="T33" fmla="*/ 5 h 9"/>
                <a:gd name="T34" fmla="*/ 3 w 114"/>
                <a:gd name="T35" fmla="*/ 8 h 9"/>
                <a:gd name="T36" fmla="*/ 3 w 114"/>
                <a:gd name="T37" fmla="*/ 9 h 9"/>
                <a:gd name="T38" fmla="*/ 2 w 114"/>
                <a:gd name="T39" fmla="*/ 9 h 9"/>
                <a:gd name="T40" fmla="*/ 2 w 114"/>
                <a:gd name="T41" fmla="*/ 9 h 9"/>
                <a:gd name="T42" fmla="*/ 0 w 114"/>
                <a:gd name="T43" fmla="*/ 6 h 9"/>
                <a:gd name="T44" fmla="*/ 0 w 114"/>
                <a:gd name="T45" fmla="*/ 6 h 9"/>
                <a:gd name="T46" fmla="*/ 2 w 114"/>
                <a:gd name="T47" fmla="*/ 5 h 9"/>
                <a:gd name="T48" fmla="*/ 12 w 114"/>
                <a:gd name="T49" fmla="*/ 1 h 9"/>
                <a:gd name="T50" fmla="*/ 25 w 114"/>
                <a:gd name="T5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4" h="9">
                  <a:moveTo>
                    <a:pt x="25" y="0"/>
                  </a:moveTo>
                  <a:lnTo>
                    <a:pt x="38" y="0"/>
                  </a:lnTo>
                  <a:lnTo>
                    <a:pt x="50" y="0"/>
                  </a:lnTo>
                  <a:lnTo>
                    <a:pt x="81" y="1"/>
                  </a:lnTo>
                  <a:lnTo>
                    <a:pt x="113" y="6"/>
                  </a:lnTo>
                  <a:lnTo>
                    <a:pt x="113" y="6"/>
                  </a:lnTo>
                  <a:lnTo>
                    <a:pt x="114" y="8"/>
                  </a:lnTo>
                  <a:lnTo>
                    <a:pt x="113" y="9"/>
                  </a:lnTo>
                  <a:lnTo>
                    <a:pt x="111" y="9"/>
                  </a:lnTo>
                  <a:lnTo>
                    <a:pt x="106" y="9"/>
                  </a:lnTo>
                  <a:lnTo>
                    <a:pt x="94" y="8"/>
                  </a:lnTo>
                  <a:lnTo>
                    <a:pt x="80" y="6"/>
                  </a:lnTo>
                  <a:lnTo>
                    <a:pt x="63" y="5"/>
                  </a:lnTo>
                  <a:lnTo>
                    <a:pt x="46" y="5"/>
                  </a:lnTo>
                  <a:lnTo>
                    <a:pt x="29" y="4"/>
                  </a:lnTo>
                  <a:lnTo>
                    <a:pt x="16" y="4"/>
                  </a:lnTo>
                  <a:lnTo>
                    <a:pt x="7" y="5"/>
                  </a:lnTo>
                  <a:lnTo>
                    <a:pt x="3" y="8"/>
                  </a:lnTo>
                  <a:lnTo>
                    <a:pt x="3" y="9"/>
                  </a:lnTo>
                  <a:lnTo>
                    <a:pt x="2" y="9"/>
                  </a:lnTo>
                  <a:lnTo>
                    <a:pt x="2" y="9"/>
                  </a:lnTo>
                  <a:lnTo>
                    <a:pt x="0" y="6"/>
                  </a:lnTo>
                  <a:lnTo>
                    <a:pt x="0" y="6"/>
                  </a:lnTo>
                  <a:lnTo>
                    <a:pt x="2" y="5"/>
                  </a:lnTo>
                  <a:lnTo>
                    <a:pt x="12" y="1"/>
                  </a:lnTo>
                  <a:lnTo>
                    <a:pt x="2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7" name="Freeform 141"/>
            <p:cNvSpPr>
              <a:spLocks/>
            </p:cNvSpPr>
            <p:nvPr/>
          </p:nvSpPr>
          <p:spPr bwMode="auto">
            <a:xfrm>
              <a:off x="4938783" y="565150"/>
              <a:ext cx="184153" cy="12700"/>
            </a:xfrm>
            <a:custGeom>
              <a:avLst/>
              <a:gdLst>
                <a:gd name="T0" fmla="*/ 1 w 116"/>
                <a:gd name="T1" fmla="*/ 0 h 8"/>
                <a:gd name="T2" fmla="*/ 57 w 116"/>
                <a:gd name="T3" fmla="*/ 1 h 8"/>
                <a:gd name="T4" fmla="*/ 115 w 116"/>
                <a:gd name="T5" fmla="*/ 5 h 8"/>
                <a:gd name="T6" fmla="*/ 116 w 116"/>
                <a:gd name="T7" fmla="*/ 5 h 8"/>
                <a:gd name="T8" fmla="*/ 116 w 116"/>
                <a:gd name="T9" fmla="*/ 7 h 8"/>
                <a:gd name="T10" fmla="*/ 115 w 116"/>
                <a:gd name="T11" fmla="*/ 8 h 8"/>
                <a:gd name="T12" fmla="*/ 115 w 116"/>
                <a:gd name="T13" fmla="*/ 8 h 8"/>
                <a:gd name="T14" fmla="*/ 57 w 116"/>
                <a:gd name="T15" fmla="*/ 5 h 8"/>
                <a:gd name="T16" fmla="*/ 1 w 116"/>
                <a:gd name="T17" fmla="*/ 3 h 8"/>
                <a:gd name="T18" fmla="*/ 0 w 116"/>
                <a:gd name="T19" fmla="*/ 3 h 8"/>
                <a:gd name="T20" fmla="*/ 0 w 116"/>
                <a:gd name="T21" fmla="*/ 1 h 8"/>
                <a:gd name="T22" fmla="*/ 0 w 116"/>
                <a:gd name="T23" fmla="*/ 0 h 8"/>
                <a:gd name="T24" fmla="*/ 1 w 116"/>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 h="8">
                  <a:moveTo>
                    <a:pt x="1" y="0"/>
                  </a:moveTo>
                  <a:lnTo>
                    <a:pt x="57" y="1"/>
                  </a:lnTo>
                  <a:lnTo>
                    <a:pt x="115" y="5"/>
                  </a:lnTo>
                  <a:lnTo>
                    <a:pt x="116" y="5"/>
                  </a:lnTo>
                  <a:lnTo>
                    <a:pt x="116" y="7"/>
                  </a:lnTo>
                  <a:lnTo>
                    <a:pt x="115" y="8"/>
                  </a:lnTo>
                  <a:lnTo>
                    <a:pt x="115" y="8"/>
                  </a:lnTo>
                  <a:lnTo>
                    <a:pt x="57" y="5"/>
                  </a:lnTo>
                  <a:lnTo>
                    <a:pt x="1" y="3"/>
                  </a:lnTo>
                  <a:lnTo>
                    <a:pt x="0" y="3"/>
                  </a:lnTo>
                  <a:lnTo>
                    <a:pt x="0" y="1"/>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8" name="Freeform 142"/>
            <p:cNvSpPr>
              <a:spLocks noEditPoints="1"/>
            </p:cNvSpPr>
            <p:nvPr/>
          </p:nvSpPr>
          <p:spPr bwMode="auto">
            <a:xfrm>
              <a:off x="4460938" y="1150937"/>
              <a:ext cx="147640" cy="341313"/>
            </a:xfrm>
            <a:custGeom>
              <a:avLst/>
              <a:gdLst>
                <a:gd name="T0" fmla="*/ 32 w 93"/>
                <a:gd name="T1" fmla="*/ 191 h 215"/>
                <a:gd name="T2" fmla="*/ 52 w 93"/>
                <a:gd name="T3" fmla="*/ 168 h 215"/>
                <a:gd name="T4" fmla="*/ 52 w 93"/>
                <a:gd name="T5" fmla="*/ 168 h 215"/>
                <a:gd name="T6" fmla="*/ 84 w 93"/>
                <a:gd name="T7" fmla="*/ 185 h 215"/>
                <a:gd name="T8" fmla="*/ 9 w 93"/>
                <a:gd name="T9" fmla="*/ 169 h 215"/>
                <a:gd name="T10" fmla="*/ 51 w 93"/>
                <a:gd name="T11" fmla="*/ 142 h 215"/>
                <a:gd name="T12" fmla="*/ 51 w 93"/>
                <a:gd name="T13" fmla="*/ 142 h 215"/>
                <a:gd name="T14" fmla="*/ 84 w 93"/>
                <a:gd name="T15" fmla="*/ 159 h 215"/>
                <a:gd name="T16" fmla="*/ 8 w 93"/>
                <a:gd name="T17" fmla="*/ 144 h 215"/>
                <a:gd name="T18" fmla="*/ 51 w 93"/>
                <a:gd name="T19" fmla="*/ 110 h 215"/>
                <a:gd name="T20" fmla="*/ 51 w 93"/>
                <a:gd name="T21" fmla="*/ 110 h 215"/>
                <a:gd name="T22" fmla="*/ 84 w 93"/>
                <a:gd name="T23" fmla="*/ 130 h 215"/>
                <a:gd name="T24" fmla="*/ 32 w 93"/>
                <a:gd name="T25" fmla="*/ 108 h 215"/>
                <a:gd name="T26" fmla="*/ 56 w 93"/>
                <a:gd name="T27" fmla="*/ 79 h 215"/>
                <a:gd name="T28" fmla="*/ 52 w 93"/>
                <a:gd name="T29" fmla="*/ 51 h 215"/>
                <a:gd name="T30" fmla="*/ 52 w 93"/>
                <a:gd name="T31" fmla="*/ 51 h 215"/>
                <a:gd name="T32" fmla="*/ 84 w 93"/>
                <a:gd name="T33" fmla="*/ 71 h 215"/>
                <a:gd name="T34" fmla="*/ 31 w 93"/>
                <a:gd name="T35" fmla="*/ 20 h 215"/>
                <a:gd name="T36" fmla="*/ 80 w 93"/>
                <a:gd name="T37" fmla="*/ 19 h 215"/>
                <a:gd name="T38" fmla="*/ 80 w 93"/>
                <a:gd name="T39" fmla="*/ 19 h 215"/>
                <a:gd name="T40" fmla="*/ 78 w 93"/>
                <a:gd name="T41" fmla="*/ 15 h 215"/>
                <a:gd name="T42" fmla="*/ 81 w 93"/>
                <a:gd name="T43" fmla="*/ 12 h 215"/>
                <a:gd name="T44" fmla="*/ 87 w 93"/>
                <a:gd name="T45" fmla="*/ 15 h 215"/>
                <a:gd name="T46" fmla="*/ 82 w 93"/>
                <a:gd name="T47" fmla="*/ 19 h 215"/>
                <a:gd name="T48" fmla="*/ 87 w 93"/>
                <a:gd name="T49" fmla="*/ 46 h 215"/>
                <a:gd name="T50" fmla="*/ 87 w 93"/>
                <a:gd name="T51" fmla="*/ 71 h 215"/>
                <a:gd name="T52" fmla="*/ 89 w 93"/>
                <a:gd name="T53" fmla="*/ 74 h 215"/>
                <a:gd name="T54" fmla="*/ 93 w 93"/>
                <a:gd name="T55" fmla="*/ 101 h 215"/>
                <a:gd name="T56" fmla="*/ 89 w 93"/>
                <a:gd name="T57" fmla="*/ 104 h 215"/>
                <a:gd name="T58" fmla="*/ 93 w 93"/>
                <a:gd name="T59" fmla="*/ 130 h 215"/>
                <a:gd name="T60" fmla="*/ 89 w 93"/>
                <a:gd name="T61" fmla="*/ 159 h 215"/>
                <a:gd name="T62" fmla="*/ 91 w 93"/>
                <a:gd name="T63" fmla="*/ 160 h 215"/>
                <a:gd name="T64" fmla="*/ 89 w 93"/>
                <a:gd name="T65" fmla="*/ 184 h 215"/>
                <a:gd name="T66" fmla="*/ 90 w 93"/>
                <a:gd name="T67" fmla="*/ 186 h 215"/>
                <a:gd name="T68" fmla="*/ 86 w 93"/>
                <a:gd name="T69" fmla="*/ 194 h 215"/>
                <a:gd name="T70" fmla="*/ 57 w 93"/>
                <a:gd name="T71" fmla="*/ 193 h 215"/>
                <a:gd name="T72" fmla="*/ 84 w 93"/>
                <a:gd name="T73" fmla="*/ 204 h 215"/>
                <a:gd name="T74" fmla="*/ 57 w 93"/>
                <a:gd name="T75" fmla="*/ 214 h 215"/>
                <a:gd name="T76" fmla="*/ 55 w 93"/>
                <a:gd name="T77" fmla="*/ 214 h 215"/>
                <a:gd name="T78" fmla="*/ 1 w 93"/>
                <a:gd name="T79" fmla="*/ 212 h 215"/>
                <a:gd name="T80" fmla="*/ 53 w 93"/>
                <a:gd name="T81" fmla="*/ 194 h 215"/>
                <a:gd name="T82" fmla="*/ 34 w 93"/>
                <a:gd name="T83" fmla="*/ 208 h 215"/>
                <a:gd name="T84" fmla="*/ 32 w 93"/>
                <a:gd name="T85" fmla="*/ 202 h 215"/>
                <a:gd name="T86" fmla="*/ 34 w 93"/>
                <a:gd name="T87" fmla="*/ 197 h 215"/>
                <a:gd name="T88" fmla="*/ 1 w 93"/>
                <a:gd name="T89" fmla="*/ 197 h 215"/>
                <a:gd name="T90" fmla="*/ 6 w 93"/>
                <a:gd name="T91" fmla="*/ 172 h 215"/>
                <a:gd name="T92" fmla="*/ 1 w 93"/>
                <a:gd name="T93" fmla="*/ 169 h 215"/>
                <a:gd name="T94" fmla="*/ 2 w 93"/>
                <a:gd name="T95" fmla="*/ 147 h 215"/>
                <a:gd name="T96" fmla="*/ 4 w 93"/>
                <a:gd name="T97" fmla="*/ 144 h 215"/>
                <a:gd name="T98" fmla="*/ 0 w 93"/>
                <a:gd name="T99" fmla="*/ 112 h 215"/>
                <a:gd name="T100" fmla="*/ 0 w 93"/>
                <a:gd name="T101" fmla="*/ 13 h 215"/>
                <a:gd name="T102" fmla="*/ 6 w 93"/>
                <a:gd name="T103" fmla="*/ 109 h 215"/>
                <a:gd name="T104" fmla="*/ 6 w 93"/>
                <a:gd name="T105" fmla="*/ 85 h 215"/>
                <a:gd name="T106" fmla="*/ 29 w 93"/>
                <a:gd name="T107" fmla="*/ 79 h 215"/>
                <a:gd name="T108" fmla="*/ 4 w 93"/>
                <a:gd name="T109" fmla="*/ 50 h 215"/>
                <a:gd name="T110" fmla="*/ 27 w 93"/>
                <a:gd name="T111" fmla="*/ 20 h 215"/>
                <a:gd name="T112" fmla="*/ 13 w 93"/>
                <a:gd name="T113" fmla="*/ 20 h 215"/>
                <a:gd name="T114" fmla="*/ 9 w 93"/>
                <a:gd name="T115" fmla="*/ 21 h 215"/>
                <a:gd name="T116" fmla="*/ 6 w 93"/>
                <a:gd name="T117" fmla="*/ 22 h 215"/>
                <a:gd name="T118" fmla="*/ 12 w 93"/>
                <a:gd name="T119" fmla="*/ 17 h 215"/>
                <a:gd name="T120" fmla="*/ 32 w 93"/>
                <a:gd name="T121" fmla="*/ 16 h 215"/>
                <a:gd name="T122" fmla="*/ 56 w 93"/>
                <a:gd name="T123" fmla="*/ 0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5">
                  <a:moveTo>
                    <a:pt x="31" y="170"/>
                  </a:moveTo>
                  <a:lnTo>
                    <a:pt x="9" y="172"/>
                  </a:lnTo>
                  <a:lnTo>
                    <a:pt x="10" y="194"/>
                  </a:lnTo>
                  <a:lnTo>
                    <a:pt x="32" y="191"/>
                  </a:lnTo>
                  <a:lnTo>
                    <a:pt x="31" y="186"/>
                  </a:lnTo>
                  <a:lnTo>
                    <a:pt x="31" y="181"/>
                  </a:lnTo>
                  <a:lnTo>
                    <a:pt x="31" y="170"/>
                  </a:lnTo>
                  <a:close/>
                  <a:moveTo>
                    <a:pt x="52" y="168"/>
                  </a:moveTo>
                  <a:lnTo>
                    <a:pt x="35" y="170"/>
                  </a:lnTo>
                  <a:lnTo>
                    <a:pt x="35" y="191"/>
                  </a:lnTo>
                  <a:lnTo>
                    <a:pt x="53" y="190"/>
                  </a:lnTo>
                  <a:lnTo>
                    <a:pt x="52" y="168"/>
                  </a:lnTo>
                  <a:close/>
                  <a:moveTo>
                    <a:pt x="84" y="163"/>
                  </a:moveTo>
                  <a:lnTo>
                    <a:pt x="57" y="168"/>
                  </a:lnTo>
                  <a:lnTo>
                    <a:pt x="57" y="189"/>
                  </a:lnTo>
                  <a:lnTo>
                    <a:pt x="84" y="185"/>
                  </a:lnTo>
                  <a:lnTo>
                    <a:pt x="84" y="163"/>
                  </a:lnTo>
                  <a:close/>
                  <a:moveTo>
                    <a:pt x="30" y="146"/>
                  </a:moveTo>
                  <a:lnTo>
                    <a:pt x="8" y="147"/>
                  </a:lnTo>
                  <a:lnTo>
                    <a:pt x="9" y="169"/>
                  </a:lnTo>
                  <a:lnTo>
                    <a:pt x="30" y="166"/>
                  </a:lnTo>
                  <a:lnTo>
                    <a:pt x="30" y="153"/>
                  </a:lnTo>
                  <a:lnTo>
                    <a:pt x="30" y="146"/>
                  </a:lnTo>
                  <a:close/>
                  <a:moveTo>
                    <a:pt x="51" y="142"/>
                  </a:moveTo>
                  <a:lnTo>
                    <a:pt x="34" y="144"/>
                  </a:lnTo>
                  <a:lnTo>
                    <a:pt x="35" y="166"/>
                  </a:lnTo>
                  <a:lnTo>
                    <a:pt x="52" y="164"/>
                  </a:lnTo>
                  <a:lnTo>
                    <a:pt x="51" y="142"/>
                  </a:lnTo>
                  <a:close/>
                  <a:moveTo>
                    <a:pt x="84" y="135"/>
                  </a:moveTo>
                  <a:lnTo>
                    <a:pt x="57" y="142"/>
                  </a:lnTo>
                  <a:lnTo>
                    <a:pt x="57" y="164"/>
                  </a:lnTo>
                  <a:lnTo>
                    <a:pt x="84" y="159"/>
                  </a:lnTo>
                  <a:lnTo>
                    <a:pt x="84" y="135"/>
                  </a:lnTo>
                  <a:close/>
                  <a:moveTo>
                    <a:pt x="29" y="112"/>
                  </a:moveTo>
                  <a:lnTo>
                    <a:pt x="6" y="113"/>
                  </a:lnTo>
                  <a:lnTo>
                    <a:pt x="8" y="144"/>
                  </a:lnTo>
                  <a:lnTo>
                    <a:pt x="30" y="140"/>
                  </a:lnTo>
                  <a:lnTo>
                    <a:pt x="29" y="112"/>
                  </a:lnTo>
                  <a:lnTo>
                    <a:pt x="29" y="112"/>
                  </a:lnTo>
                  <a:close/>
                  <a:moveTo>
                    <a:pt x="51" y="110"/>
                  </a:moveTo>
                  <a:lnTo>
                    <a:pt x="32" y="112"/>
                  </a:lnTo>
                  <a:lnTo>
                    <a:pt x="34" y="140"/>
                  </a:lnTo>
                  <a:lnTo>
                    <a:pt x="51" y="136"/>
                  </a:lnTo>
                  <a:lnTo>
                    <a:pt x="51" y="110"/>
                  </a:lnTo>
                  <a:close/>
                  <a:moveTo>
                    <a:pt x="84" y="105"/>
                  </a:moveTo>
                  <a:lnTo>
                    <a:pt x="57" y="109"/>
                  </a:lnTo>
                  <a:lnTo>
                    <a:pt x="57" y="136"/>
                  </a:lnTo>
                  <a:lnTo>
                    <a:pt x="84" y="130"/>
                  </a:lnTo>
                  <a:lnTo>
                    <a:pt x="84" y="105"/>
                  </a:lnTo>
                  <a:close/>
                  <a:moveTo>
                    <a:pt x="52" y="80"/>
                  </a:moveTo>
                  <a:lnTo>
                    <a:pt x="32" y="83"/>
                  </a:lnTo>
                  <a:lnTo>
                    <a:pt x="32" y="108"/>
                  </a:lnTo>
                  <a:lnTo>
                    <a:pt x="51" y="105"/>
                  </a:lnTo>
                  <a:lnTo>
                    <a:pt x="52" y="80"/>
                  </a:lnTo>
                  <a:close/>
                  <a:moveTo>
                    <a:pt x="84" y="74"/>
                  </a:moveTo>
                  <a:lnTo>
                    <a:pt x="56" y="79"/>
                  </a:lnTo>
                  <a:lnTo>
                    <a:pt x="56" y="105"/>
                  </a:lnTo>
                  <a:lnTo>
                    <a:pt x="84" y="101"/>
                  </a:lnTo>
                  <a:lnTo>
                    <a:pt x="84" y="74"/>
                  </a:lnTo>
                  <a:close/>
                  <a:moveTo>
                    <a:pt x="52" y="51"/>
                  </a:moveTo>
                  <a:lnTo>
                    <a:pt x="31" y="51"/>
                  </a:lnTo>
                  <a:lnTo>
                    <a:pt x="32" y="79"/>
                  </a:lnTo>
                  <a:lnTo>
                    <a:pt x="52" y="75"/>
                  </a:lnTo>
                  <a:lnTo>
                    <a:pt x="52" y="51"/>
                  </a:lnTo>
                  <a:close/>
                  <a:moveTo>
                    <a:pt x="82" y="49"/>
                  </a:moveTo>
                  <a:lnTo>
                    <a:pt x="56" y="50"/>
                  </a:lnTo>
                  <a:lnTo>
                    <a:pt x="56" y="75"/>
                  </a:lnTo>
                  <a:lnTo>
                    <a:pt x="84" y="71"/>
                  </a:lnTo>
                  <a:lnTo>
                    <a:pt x="82" y="49"/>
                  </a:lnTo>
                  <a:close/>
                  <a:moveTo>
                    <a:pt x="53" y="19"/>
                  </a:moveTo>
                  <a:lnTo>
                    <a:pt x="47" y="20"/>
                  </a:lnTo>
                  <a:lnTo>
                    <a:pt x="31" y="20"/>
                  </a:lnTo>
                  <a:lnTo>
                    <a:pt x="31" y="49"/>
                  </a:lnTo>
                  <a:lnTo>
                    <a:pt x="52" y="47"/>
                  </a:lnTo>
                  <a:lnTo>
                    <a:pt x="53" y="19"/>
                  </a:lnTo>
                  <a:close/>
                  <a:moveTo>
                    <a:pt x="80" y="19"/>
                  </a:moveTo>
                  <a:lnTo>
                    <a:pt x="56" y="19"/>
                  </a:lnTo>
                  <a:lnTo>
                    <a:pt x="56" y="46"/>
                  </a:lnTo>
                  <a:lnTo>
                    <a:pt x="82" y="45"/>
                  </a:lnTo>
                  <a:lnTo>
                    <a:pt x="80" y="19"/>
                  </a:lnTo>
                  <a:close/>
                  <a:moveTo>
                    <a:pt x="56" y="0"/>
                  </a:moveTo>
                  <a:lnTo>
                    <a:pt x="56" y="2"/>
                  </a:lnTo>
                  <a:lnTo>
                    <a:pt x="56" y="15"/>
                  </a:lnTo>
                  <a:lnTo>
                    <a:pt x="78" y="15"/>
                  </a:lnTo>
                  <a:lnTo>
                    <a:pt x="78" y="15"/>
                  </a:lnTo>
                  <a:lnTo>
                    <a:pt x="80" y="13"/>
                  </a:lnTo>
                  <a:lnTo>
                    <a:pt x="80" y="12"/>
                  </a:lnTo>
                  <a:lnTo>
                    <a:pt x="81" y="12"/>
                  </a:lnTo>
                  <a:lnTo>
                    <a:pt x="81" y="13"/>
                  </a:lnTo>
                  <a:lnTo>
                    <a:pt x="81" y="15"/>
                  </a:lnTo>
                  <a:lnTo>
                    <a:pt x="86" y="13"/>
                  </a:lnTo>
                  <a:lnTo>
                    <a:pt x="87" y="15"/>
                  </a:lnTo>
                  <a:lnTo>
                    <a:pt x="87" y="16"/>
                  </a:lnTo>
                  <a:lnTo>
                    <a:pt x="87" y="17"/>
                  </a:lnTo>
                  <a:lnTo>
                    <a:pt x="86" y="17"/>
                  </a:lnTo>
                  <a:lnTo>
                    <a:pt x="82" y="19"/>
                  </a:lnTo>
                  <a:lnTo>
                    <a:pt x="85" y="45"/>
                  </a:lnTo>
                  <a:lnTo>
                    <a:pt x="86" y="45"/>
                  </a:lnTo>
                  <a:lnTo>
                    <a:pt x="87" y="45"/>
                  </a:lnTo>
                  <a:lnTo>
                    <a:pt x="87" y="46"/>
                  </a:lnTo>
                  <a:lnTo>
                    <a:pt x="87" y="47"/>
                  </a:lnTo>
                  <a:lnTo>
                    <a:pt x="86" y="47"/>
                  </a:lnTo>
                  <a:lnTo>
                    <a:pt x="86" y="47"/>
                  </a:lnTo>
                  <a:lnTo>
                    <a:pt x="87" y="71"/>
                  </a:lnTo>
                  <a:lnTo>
                    <a:pt x="87" y="71"/>
                  </a:lnTo>
                  <a:lnTo>
                    <a:pt x="89" y="71"/>
                  </a:lnTo>
                  <a:lnTo>
                    <a:pt x="89" y="72"/>
                  </a:lnTo>
                  <a:lnTo>
                    <a:pt x="89" y="74"/>
                  </a:lnTo>
                  <a:lnTo>
                    <a:pt x="87" y="74"/>
                  </a:lnTo>
                  <a:lnTo>
                    <a:pt x="89" y="101"/>
                  </a:lnTo>
                  <a:lnTo>
                    <a:pt x="91" y="100"/>
                  </a:lnTo>
                  <a:lnTo>
                    <a:pt x="93" y="101"/>
                  </a:lnTo>
                  <a:lnTo>
                    <a:pt x="93" y="101"/>
                  </a:lnTo>
                  <a:lnTo>
                    <a:pt x="93" y="102"/>
                  </a:lnTo>
                  <a:lnTo>
                    <a:pt x="91" y="104"/>
                  </a:lnTo>
                  <a:lnTo>
                    <a:pt x="89" y="104"/>
                  </a:lnTo>
                  <a:lnTo>
                    <a:pt x="89" y="130"/>
                  </a:lnTo>
                  <a:lnTo>
                    <a:pt x="91" y="129"/>
                  </a:lnTo>
                  <a:lnTo>
                    <a:pt x="93" y="130"/>
                  </a:lnTo>
                  <a:lnTo>
                    <a:pt x="93" y="130"/>
                  </a:lnTo>
                  <a:lnTo>
                    <a:pt x="93" y="131"/>
                  </a:lnTo>
                  <a:lnTo>
                    <a:pt x="91" y="132"/>
                  </a:lnTo>
                  <a:lnTo>
                    <a:pt x="89" y="132"/>
                  </a:lnTo>
                  <a:lnTo>
                    <a:pt x="89" y="159"/>
                  </a:lnTo>
                  <a:lnTo>
                    <a:pt x="89" y="157"/>
                  </a:lnTo>
                  <a:lnTo>
                    <a:pt x="90" y="159"/>
                  </a:lnTo>
                  <a:lnTo>
                    <a:pt x="91" y="159"/>
                  </a:lnTo>
                  <a:lnTo>
                    <a:pt x="91" y="160"/>
                  </a:lnTo>
                  <a:lnTo>
                    <a:pt x="90" y="161"/>
                  </a:lnTo>
                  <a:lnTo>
                    <a:pt x="89" y="161"/>
                  </a:lnTo>
                  <a:lnTo>
                    <a:pt x="89" y="184"/>
                  </a:lnTo>
                  <a:lnTo>
                    <a:pt x="89" y="184"/>
                  </a:lnTo>
                  <a:lnTo>
                    <a:pt x="90" y="184"/>
                  </a:lnTo>
                  <a:lnTo>
                    <a:pt x="91" y="185"/>
                  </a:lnTo>
                  <a:lnTo>
                    <a:pt x="91" y="186"/>
                  </a:lnTo>
                  <a:lnTo>
                    <a:pt x="90" y="186"/>
                  </a:lnTo>
                  <a:lnTo>
                    <a:pt x="87" y="186"/>
                  </a:lnTo>
                  <a:lnTo>
                    <a:pt x="87" y="193"/>
                  </a:lnTo>
                  <a:lnTo>
                    <a:pt x="87" y="194"/>
                  </a:lnTo>
                  <a:lnTo>
                    <a:pt x="86" y="194"/>
                  </a:lnTo>
                  <a:lnTo>
                    <a:pt x="85" y="194"/>
                  </a:lnTo>
                  <a:lnTo>
                    <a:pt x="85" y="193"/>
                  </a:lnTo>
                  <a:lnTo>
                    <a:pt x="85" y="187"/>
                  </a:lnTo>
                  <a:lnTo>
                    <a:pt x="57" y="193"/>
                  </a:lnTo>
                  <a:lnTo>
                    <a:pt x="57" y="207"/>
                  </a:lnTo>
                  <a:lnTo>
                    <a:pt x="82" y="203"/>
                  </a:lnTo>
                  <a:lnTo>
                    <a:pt x="84" y="203"/>
                  </a:lnTo>
                  <a:lnTo>
                    <a:pt x="84" y="204"/>
                  </a:lnTo>
                  <a:lnTo>
                    <a:pt x="84" y="206"/>
                  </a:lnTo>
                  <a:lnTo>
                    <a:pt x="82" y="206"/>
                  </a:lnTo>
                  <a:lnTo>
                    <a:pt x="57" y="211"/>
                  </a:lnTo>
                  <a:lnTo>
                    <a:pt x="57" y="214"/>
                  </a:lnTo>
                  <a:lnTo>
                    <a:pt x="57" y="215"/>
                  </a:lnTo>
                  <a:lnTo>
                    <a:pt x="56" y="215"/>
                  </a:lnTo>
                  <a:lnTo>
                    <a:pt x="55" y="215"/>
                  </a:lnTo>
                  <a:lnTo>
                    <a:pt x="55" y="214"/>
                  </a:lnTo>
                  <a:lnTo>
                    <a:pt x="55" y="211"/>
                  </a:lnTo>
                  <a:lnTo>
                    <a:pt x="29" y="214"/>
                  </a:lnTo>
                  <a:lnTo>
                    <a:pt x="1" y="214"/>
                  </a:lnTo>
                  <a:lnTo>
                    <a:pt x="1" y="212"/>
                  </a:lnTo>
                  <a:lnTo>
                    <a:pt x="1" y="211"/>
                  </a:lnTo>
                  <a:lnTo>
                    <a:pt x="1" y="211"/>
                  </a:lnTo>
                  <a:lnTo>
                    <a:pt x="55" y="207"/>
                  </a:lnTo>
                  <a:lnTo>
                    <a:pt x="53" y="194"/>
                  </a:lnTo>
                  <a:lnTo>
                    <a:pt x="35" y="195"/>
                  </a:lnTo>
                  <a:lnTo>
                    <a:pt x="36" y="207"/>
                  </a:lnTo>
                  <a:lnTo>
                    <a:pt x="35" y="208"/>
                  </a:lnTo>
                  <a:lnTo>
                    <a:pt x="34" y="208"/>
                  </a:lnTo>
                  <a:lnTo>
                    <a:pt x="32" y="208"/>
                  </a:lnTo>
                  <a:lnTo>
                    <a:pt x="32" y="207"/>
                  </a:lnTo>
                  <a:lnTo>
                    <a:pt x="32" y="203"/>
                  </a:lnTo>
                  <a:lnTo>
                    <a:pt x="32" y="202"/>
                  </a:lnTo>
                  <a:lnTo>
                    <a:pt x="34" y="202"/>
                  </a:lnTo>
                  <a:lnTo>
                    <a:pt x="35" y="202"/>
                  </a:lnTo>
                  <a:lnTo>
                    <a:pt x="35" y="202"/>
                  </a:lnTo>
                  <a:lnTo>
                    <a:pt x="34" y="197"/>
                  </a:lnTo>
                  <a:lnTo>
                    <a:pt x="9" y="197"/>
                  </a:lnTo>
                  <a:lnTo>
                    <a:pt x="9" y="197"/>
                  </a:lnTo>
                  <a:lnTo>
                    <a:pt x="1" y="197"/>
                  </a:lnTo>
                  <a:lnTo>
                    <a:pt x="1" y="197"/>
                  </a:lnTo>
                  <a:lnTo>
                    <a:pt x="1" y="195"/>
                  </a:lnTo>
                  <a:lnTo>
                    <a:pt x="1" y="195"/>
                  </a:lnTo>
                  <a:lnTo>
                    <a:pt x="8" y="194"/>
                  </a:lnTo>
                  <a:lnTo>
                    <a:pt x="6" y="172"/>
                  </a:lnTo>
                  <a:lnTo>
                    <a:pt x="1" y="172"/>
                  </a:lnTo>
                  <a:lnTo>
                    <a:pt x="1" y="172"/>
                  </a:lnTo>
                  <a:lnTo>
                    <a:pt x="1" y="170"/>
                  </a:lnTo>
                  <a:lnTo>
                    <a:pt x="1" y="169"/>
                  </a:lnTo>
                  <a:lnTo>
                    <a:pt x="5" y="169"/>
                  </a:lnTo>
                  <a:lnTo>
                    <a:pt x="4" y="147"/>
                  </a:lnTo>
                  <a:lnTo>
                    <a:pt x="4" y="147"/>
                  </a:lnTo>
                  <a:lnTo>
                    <a:pt x="2" y="147"/>
                  </a:lnTo>
                  <a:lnTo>
                    <a:pt x="2" y="146"/>
                  </a:lnTo>
                  <a:lnTo>
                    <a:pt x="2" y="144"/>
                  </a:lnTo>
                  <a:lnTo>
                    <a:pt x="4" y="144"/>
                  </a:lnTo>
                  <a:lnTo>
                    <a:pt x="4" y="144"/>
                  </a:lnTo>
                  <a:lnTo>
                    <a:pt x="2" y="113"/>
                  </a:lnTo>
                  <a:lnTo>
                    <a:pt x="1" y="113"/>
                  </a:lnTo>
                  <a:lnTo>
                    <a:pt x="1" y="113"/>
                  </a:lnTo>
                  <a:lnTo>
                    <a:pt x="0" y="112"/>
                  </a:lnTo>
                  <a:lnTo>
                    <a:pt x="1" y="110"/>
                  </a:lnTo>
                  <a:lnTo>
                    <a:pt x="1" y="110"/>
                  </a:lnTo>
                  <a:lnTo>
                    <a:pt x="2" y="110"/>
                  </a:lnTo>
                  <a:lnTo>
                    <a:pt x="0" y="13"/>
                  </a:lnTo>
                  <a:lnTo>
                    <a:pt x="1" y="13"/>
                  </a:lnTo>
                  <a:lnTo>
                    <a:pt x="2" y="13"/>
                  </a:lnTo>
                  <a:lnTo>
                    <a:pt x="2" y="13"/>
                  </a:lnTo>
                  <a:lnTo>
                    <a:pt x="6" y="109"/>
                  </a:lnTo>
                  <a:lnTo>
                    <a:pt x="29" y="108"/>
                  </a:lnTo>
                  <a:lnTo>
                    <a:pt x="29" y="83"/>
                  </a:lnTo>
                  <a:lnTo>
                    <a:pt x="8" y="85"/>
                  </a:lnTo>
                  <a:lnTo>
                    <a:pt x="6" y="85"/>
                  </a:lnTo>
                  <a:lnTo>
                    <a:pt x="5" y="84"/>
                  </a:lnTo>
                  <a:lnTo>
                    <a:pt x="5" y="84"/>
                  </a:lnTo>
                  <a:lnTo>
                    <a:pt x="6" y="83"/>
                  </a:lnTo>
                  <a:lnTo>
                    <a:pt x="29" y="79"/>
                  </a:lnTo>
                  <a:lnTo>
                    <a:pt x="29" y="51"/>
                  </a:lnTo>
                  <a:lnTo>
                    <a:pt x="5" y="51"/>
                  </a:lnTo>
                  <a:lnTo>
                    <a:pt x="4" y="50"/>
                  </a:lnTo>
                  <a:lnTo>
                    <a:pt x="4" y="50"/>
                  </a:lnTo>
                  <a:lnTo>
                    <a:pt x="5" y="49"/>
                  </a:lnTo>
                  <a:lnTo>
                    <a:pt x="29" y="49"/>
                  </a:lnTo>
                  <a:lnTo>
                    <a:pt x="29" y="20"/>
                  </a:lnTo>
                  <a:lnTo>
                    <a:pt x="27" y="20"/>
                  </a:lnTo>
                  <a:lnTo>
                    <a:pt x="25" y="20"/>
                  </a:lnTo>
                  <a:lnTo>
                    <a:pt x="21" y="20"/>
                  </a:lnTo>
                  <a:lnTo>
                    <a:pt x="17" y="20"/>
                  </a:lnTo>
                  <a:lnTo>
                    <a:pt x="13" y="20"/>
                  </a:lnTo>
                  <a:lnTo>
                    <a:pt x="9" y="20"/>
                  </a:lnTo>
                  <a:lnTo>
                    <a:pt x="8" y="20"/>
                  </a:lnTo>
                  <a:lnTo>
                    <a:pt x="9" y="20"/>
                  </a:lnTo>
                  <a:lnTo>
                    <a:pt x="9" y="21"/>
                  </a:lnTo>
                  <a:lnTo>
                    <a:pt x="9" y="22"/>
                  </a:lnTo>
                  <a:lnTo>
                    <a:pt x="8" y="22"/>
                  </a:lnTo>
                  <a:lnTo>
                    <a:pt x="8" y="22"/>
                  </a:lnTo>
                  <a:lnTo>
                    <a:pt x="6" y="22"/>
                  </a:lnTo>
                  <a:lnTo>
                    <a:pt x="5" y="21"/>
                  </a:lnTo>
                  <a:lnTo>
                    <a:pt x="5" y="21"/>
                  </a:lnTo>
                  <a:lnTo>
                    <a:pt x="5" y="20"/>
                  </a:lnTo>
                  <a:lnTo>
                    <a:pt x="12" y="17"/>
                  </a:lnTo>
                  <a:lnTo>
                    <a:pt x="21" y="16"/>
                  </a:lnTo>
                  <a:lnTo>
                    <a:pt x="30" y="16"/>
                  </a:lnTo>
                  <a:lnTo>
                    <a:pt x="31" y="16"/>
                  </a:lnTo>
                  <a:lnTo>
                    <a:pt x="32" y="16"/>
                  </a:lnTo>
                  <a:lnTo>
                    <a:pt x="53" y="15"/>
                  </a:lnTo>
                  <a:lnTo>
                    <a:pt x="55" y="2"/>
                  </a:lnTo>
                  <a:lnTo>
                    <a:pt x="55" y="0"/>
                  </a:lnTo>
                  <a:lnTo>
                    <a:pt x="5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9" name="Freeform 143"/>
            <p:cNvSpPr>
              <a:spLocks/>
            </p:cNvSpPr>
            <p:nvPr/>
          </p:nvSpPr>
          <p:spPr bwMode="auto">
            <a:xfrm>
              <a:off x="3817992" y="1487487"/>
              <a:ext cx="90489" cy="12700"/>
            </a:xfrm>
            <a:custGeom>
              <a:avLst/>
              <a:gdLst>
                <a:gd name="T0" fmla="*/ 55 w 57"/>
                <a:gd name="T1" fmla="*/ 0 h 8"/>
                <a:gd name="T2" fmla="*/ 57 w 57"/>
                <a:gd name="T3" fmla="*/ 0 h 8"/>
                <a:gd name="T4" fmla="*/ 57 w 57"/>
                <a:gd name="T5" fmla="*/ 2 h 8"/>
                <a:gd name="T6" fmla="*/ 57 w 57"/>
                <a:gd name="T7" fmla="*/ 2 h 8"/>
                <a:gd name="T8" fmla="*/ 55 w 57"/>
                <a:gd name="T9" fmla="*/ 3 h 8"/>
                <a:gd name="T10" fmla="*/ 19 w 57"/>
                <a:gd name="T11" fmla="*/ 6 h 8"/>
                <a:gd name="T12" fmla="*/ 16 w 57"/>
                <a:gd name="T13" fmla="*/ 7 h 8"/>
                <a:gd name="T14" fmla="*/ 13 w 57"/>
                <a:gd name="T15" fmla="*/ 7 h 8"/>
                <a:gd name="T16" fmla="*/ 9 w 57"/>
                <a:gd name="T17" fmla="*/ 7 h 8"/>
                <a:gd name="T18" fmla="*/ 5 w 57"/>
                <a:gd name="T19" fmla="*/ 8 h 8"/>
                <a:gd name="T20" fmla="*/ 3 w 57"/>
                <a:gd name="T21" fmla="*/ 7 h 8"/>
                <a:gd name="T22" fmla="*/ 0 w 57"/>
                <a:gd name="T23" fmla="*/ 6 h 8"/>
                <a:gd name="T24" fmla="*/ 0 w 57"/>
                <a:gd name="T25" fmla="*/ 4 h 8"/>
                <a:gd name="T26" fmla="*/ 0 w 57"/>
                <a:gd name="T27" fmla="*/ 4 h 8"/>
                <a:gd name="T28" fmla="*/ 0 w 57"/>
                <a:gd name="T29" fmla="*/ 3 h 8"/>
                <a:gd name="T30" fmla="*/ 0 w 57"/>
                <a:gd name="T31" fmla="*/ 3 h 8"/>
                <a:gd name="T32" fmla="*/ 2 w 57"/>
                <a:gd name="T33" fmla="*/ 3 h 8"/>
                <a:gd name="T34" fmla="*/ 3 w 57"/>
                <a:gd name="T35" fmla="*/ 3 h 8"/>
                <a:gd name="T36" fmla="*/ 3 w 57"/>
                <a:gd name="T37" fmla="*/ 3 h 8"/>
                <a:gd name="T38" fmla="*/ 3 w 57"/>
                <a:gd name="T39" fmla="*/ 4 h 8"/>
                <a:gd name="T40" fmla="*/ 3 w 57"/>
                <a:gd name="T41" fmla="*/ 4 h 8"/>
                <a:gd name="T42" fmla="*/ 7 w 57"/>
                <a:gd name="T43" fmla="*/ 4 h 8"/>
                <a:gd name="T44" fmla="*/ 15 w 57"/>
                <a:gd name="T45" fmla="*/ 4 h 8"/>
                <a:gd name="T46" fmla="*/ 22 w 57"/>
                <a:gd name="T47" fmla="*/ 3 h 8"/>
                <a:gd name="T48" fmla="*/ 28 w 57"/>
                <a:gd name="T49" fmla="*/ 2 h 8"/>
                <a:gd name="T50" fmla="*/ 55 w 57"/>
                <a:gd name="T5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7" h="8">
                  <a:moveTo>
                    <a:pt x="55" y="0"/>
                  </a:moveTo>
                  <a:lnTo>
                    <a:pt x="57" y="0"/>
                  </a:lnTo>
                  <a:lnTo>
                    <a:pt x="57" y="2"/>
                  </a:lnTo>
                  <a:lnTo>
                    <a:pt x="57" y="2"/>
                  </a:lnTo>
                  <a:lnTo>
                    <a:pt x="55" y="3"/>
                  </a:lnTo>
                  <a:lnTo>
                    <a:pt x="19" y="6"/>
                  </a:lnTo>
                  <a:lnTo>
                    <a:pt x="16" y="7"/>
                  </a:lnTo>
                  <a:lnTo>
                    <a:pt x="13" y="7"/>
                  </a:lnTo>
                  <a:lnTo>
                    <a:pt x="9" y="7"/>
                  </a:lnTo>
                  <a:lnTo>
                    <a:pt x="5" y="8"/>
                  </a:lnTo>
                  <a:lnTo>
                    <a:pt x="3" y="7"/>
                  </a:lnTo>
                  <a:lnTo>
                    <a:pt x="0" y="6"/>
                  </a:lnTo>
                  <a:lnTo>
                    <a:pt x="0" y="4"/>
                  </a:lnTo>
                  <a:lnTo>
                    <a:pt x="0" y="4"/>
                  </a:lnTo>
                  <a:lnTo>
                    <a:pt x="0" y="3"/>
                  </a:lnTo>
                  <a:lnTo>
                    <a:pt x="0" y="3"/>
                  </a:lnTo>
                  <a:lnTo>
                    <a:pt x="2" y="3"/>
                  </a:lnTo>
                  <a:lnTo>
                    <a:pt x="3" y="3"/>
                  </a:lnTo>
                  <a:lnTo>
                    <a:pt x="3" y="3"/>
                  </a:lnTo>
                  <a:lnTo>
                    <a:pt x="3" y="4"/>
                  </a:lnTo>
                  <a:lnTo>
                    <a:pt x="3" y="4"/>
                  </a:lnTo>
                  <a:lnTo>
                    <a:pt x="7" y="4"/>
                  </a:lnTo>
                  <a:lnTo>
                    <a:pt x="15" y="4"/>
                  </a:lnTo>
                  <a:lnTo>
                    <a:pt x="22" y="3"/>
                  </a:lnTo>
                  <a:lnTo>
                    <a:pt x="28" y="2"/>
                  </a:lnTo>
                  <a:lnTo>
                    <a:pt x="5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0" name="Freeform 144"/>
            <p:cNvSpPr>
              <a:spLocks/>
            </p:cNvSpPr>
            <p:nvPr/>
          </p:nvSpPr>
          <p:spPr bwMode="auto">
            <a:xfrm>
              <a:off x="3808467" y="1454149"/>
              <a:ext cx="96839" cy="11113"/>
            </a:xfrm>
            <a:custGeom>
              <a:avLst/>
              <a:gdLst>
                <a:gd name="T0" fmla="*/ 60 w 61"/>
                <a:gd name="T1" fmla="*/ 0 h 7"/>
                <a:gd name="T2" fmla="*/ 60 w 61"/>
                <a:gd name="T3" fmla="*/ 0 h 7"/>
                <a:gd name="T4" fmla="*/ 61 w 61"/>
                <a:gd name="T5" fmla="*/ 2 h 7"/>
                <a:gd name="T6" fmla="*/ 61 w 61"/>
                <a:gd name="T7" fmla="*/ 2 h 7"/>
                <a:gd name="T8" fmla="*/ 60 w 61"/>
                <a:gd name="T9" fmla="*/ 3 h 7"/>
                <a:gd name="T10" fmla="*/ 30 w 61"/>
                <a:gd name="T11" fmla="*/ 7 h 7"/>
                <a:gd name="T12" fmla="*/ 0 w 61"/>
                <a:gd name="T13" fmla="*/ 4 h 7"/>
                <a:gd name="T14" fmla="*/ 0 w 61"/>
                <a:gd name="T15" fmla="*/ 3 h 7"/>
                <a:gd name="T16" fmla="*/ 0 w 61"/>
                <a:gd name="T17" fmla="*/ 3 h 7"/>
                <a:gd name="T18" fmla="*/ 0 w 61"/>
                <a:gd name="T19" fmla="*/ 2 h 7"/>
                <a:gd name="T20" fmla="*/ 1 w 61"/>
                <a:gd name="T21" fmla="*/ 2 h 7"/>
                <a:gd name="T22" fmla="*/ 30 w 61"/>
                <a:gd name="T23" fmla="*/ 3 h 7"/>
                <a:gd name="T24" fmla="*/ 60 w 61"/>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 h="7">
                  <a:moveTo>
                    <a:pt x="60" y="0"/>
                  </a:moveTo>
                  <a:lnTo>
                    <a:pt x="60" y="0"/>
                  </a:lnTo>
                  <a:lnTo>
                    <a:pt x="61" y="2"/>
                  </a:lnTo>
                  <a:lnTo>
                    <a:pt x="61" y="2"/>
                  </a:lnTo>
                  <a:lnTo>
                    <a:pt x="60" y="3"/>
                  </a:lnTo>
                  <a:lnTo>
                    <a:pt x="30" y="7"/>
                  </a:lnTo>
                  <a:lnTo>
                    <a:pt x="0" y="4"/>
                  </a:lnTo>
                  <a:lnTo>
                    <a:pt x="0" y="3"/>
                  </a:lnTo>
                  <a:lnTo>
                    <a:pt x="0" y="3"/>
                  </a:lnTo>
                  <a:lnTo>
                    <a:pt x="0" y="2"/>
                  </a:lnTo>
                  <a:lnTo>
                    <a:pt x="1" y="2"/>
                  </a:lnTo>
                  <a:lnTo>
                    <a:pt x="30" y="3"/>
                  </a:lnTo>
                  <a:lnTo>
                    <a:pt x="6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1" name="Freeform 145"/>
            <p:cNvSpPr>
              <a:spLocks/>
            </p:cNvSpPr>
            <p:nvPr/>
          </p:nvSpPr>
          <p:spPr bwMode="auto">
            <a:xfrm>
              <a:off x="3814817" y="1409699"/>
              <a:ext cx="98427" cy="7938"/>
            </a:xfrm>
            <a:custGeom>
              <a:avLst/>
              <a:gdLst>
                <a:gd name="T0" fmla="*/ 61 w 62"/>
                <a:gd name="T1" fmla="*/ 0 h 5"/>
                <a:gd name="T2" fmla="*/ 61 w 62"/>
                <a:gd name="T3" fmla="*/ 0 h 5"/>
                <a:gd name="T4" fmla="*/ 62 w 62"/>
                <a:gd name="T5" fmla="*/ 0 h 5"/>
                <a:gd name="T6" fmla="*/ 62 w 62"/>
                <a:gd name="T7" fmla="*/ 1 h 5"/>
                <a:gd name="T8" fmla="*/ 61 w 62"/>
                <a:gd name="T9" fmla="*/ 2 h 5"/>
                <a:gd name="T10" fmla="*/ 31 w 62"/>
                <a:gd name="T11" fmla="*/ 5 h 5"/>
                <a:gd name="T12" fmla="*/ 0 w 62"/>
                <a:gd name="T13" fmla="*/ 5 h 5"/>
                <a:gd name="T14" fmla="*/ 0 w 62"/>
                <a:gd name="T15" fmla="*/ 5 h 5"/>
                <a:gd name="T16" fmla="*/ 0 w 62"/>
                <a:gd name="T17" fmla="*/ 3 h 5"/>
                <a:gd name="T18" fmla="*/ 0 w 62"/>
                <a:gd name="T19" fmla="*/ 2 h 5"/>
                <a:gd name="T20" fmla="*/ 30 w 62"/>
                <a:gd name="T21" fmla="*/ 2 h 5"/>
                <a:gd name="T22" fmla="*/ 61 w 62"/>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 h="5">
                  <a:moveTo>
                    <a:pt x="61" y="0"/>
                  </a:moveTo>
                  <a:lnTo>
                    <a:pt x="61" y="0"/>
                  </a:lnTo>
                  <a:lnTo>
                    <a:pt x="62" y="0"/>
                  </a:lnTo>
                  <a:lnTo>
                    <a:pt x="62" y="1"/>
                  </a:lnTo>
                  <a:lnTo>
                    <a:pt x="61" y="2"/>
                  </a:lnTo>
                  <a:lnTo>
                    <a:pt x="31" y="5"/>
                  </a:lnTo>
                  <a:lnTo>
                    <a:pt x="0" y="5"/>
                  </a:lnTo>
                  <a:lnTo>
                    <a:pt x="0" y="5"/>
                  </a:lnTo>
                  <a:lnTo>
                    <a:pt x="0" y="3"/>
                  </a:lnTo>
                  <a:lnTo>
                    <a:pt x="0" y="2"/>
                  </a:lnTo>
                  <a:lnTo>
                    <a:pt x="30" y="2"/>
                  </a:lnTo>
                  <a:lnTo>
                    <a:pt x="6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2" name="Freeform 146"/>
            <p:cNvSpPr>
              <a:spLocks/>
            </p:cNvSpPr>
            <p:nvPr/>
          </p:nvSpPr>
          <p:spPr bwMode="auto">
            <a:xfrm>
              <a:off x="3814817" y="1365249"/>
              <a:ext cx="90489" cy="12700"/>
            </a:xfrm>
            <a:custGeom>
              <a:avLst/>
              <a:gdLst>
                <a:gd name="T0" fmla="*/ 56 w 57"/>
                <a:gd name="T1" fmla="*/ 0 h 8"/>
                <a:gd name="T2" fmla="*/ 57 w 57"/>
                <a:gd name="T3" fmla="*/ 0 h 8"/>
                <a:gd name="T4" fmla="*/ 57 w 57"/>
                <a:gd name="T5" fmla="*/ 1 h 8"/>
                <a:gd name="T6" fmla="*/ 56 w 57"/>
                <a:gd name="T7" fmla="*/ 3 h 8"/>
                <a:gd name="T8" fmla="*/ 28 w 57"/>
                <a:gd name="T9" fmla="*/ 7 h 8"/>
                <a:gd name="T10" fmla="*/ 0 w 57"/>
                <a:gd name="T11" fmla="*/ 8 h 8"/>
                <a:gd name="T12" fmla="*/ 0 w 57"/>
                <a:gd name="T13" fmla="*/ 7 h 8"/>
                <a:gd name="T14" fmla="*/ 0 w 57"/>
                <a:gd name="T15" fmla="*/ 7 h 8"/>
                <a:gd name="T16" fmla="*/ 0 w 57"/>
                <a:gd name="T17" fmla="*/ 5 h 8"/>
                <a:gd name="T18" fmla="*/ 28 w 57"/>
                <a:gd name="T19" fmla="*/ 3 h 8"/>
                <a:gd name="T20" fmla="*/ 56 w 57"/>
                <a:gd name="T2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 h="8">
                  <a:moveTo>
                    <a:pt x="56" y="0"/>
                  </a:moveTo>
                  <a:lnTo>
                    <a:pt x="57" y="0"/>
                  </a:lnTo>
                  <a:lnTo>
                    <a:pt x="57" y="1"/>
                  </a:lnTo>
                  <a:lnTo>
                    <a:pt x="56" y="3"/>
                  </a:lnTo>
                  <a:lnTo>
                    <a:pt x="28" y="7"/>
                  </a:lnTo>
                  <a:lnTo>
                    <a:pt x="0" y="8"/>
                  </a:lnTo>
                  <a:lnTo>
                    <a:pt x="0" y="7"/>
                  </a:lnTo>
                  <a:lnTo>
                    <a:pt x="0" y="7"/>
                  </a:lnTo>
                  <a:lnTo>
                    <a:pt x="0" y="5"/>
                  </a:lnTo>
                  <a:lnTo>
                    <a:pt x="28" y="3"/>
                  </a:lnTo>
                  <a:lnTo>
                    <a:pt x="5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3" name="Freeform 147"/>
            <p:cNvSpPr>
              <a:spLocks/>
            </p:cNvSpPr>
            <p:nvPr/>
          </p:nvSpPr>
          <p:spPr bwMode="auto">
            <a:xfrm>
              <a:off x="3795766" y="1330324"/>
              <a:ext cx="95251" cy="9525"/>
            </a:xfrm>
            <a:custGeom>
              <a:avLst/>
              <a:gdLst>
                <a:gd name="T0" fmla="*/ 59 w 60"/>
                <a:gd name="T1" fmla="*/ 0 h 6"/>
                <a:gd name="T2" fmla="*/ 60 w 60"/>
                <a:gd name="T3" fmla="*/ 0 h 6"/>
                <a:gd name="T4" fmla="*/ 60 w 60"/>
                <a:gd name="T5" fmla="*/ 1 h 6"/>
                <a:gd name="T6" fmla="*/ 60 w 60"/>
                <a:gd name="T7" fmla="*/ 2 h 6"/>
                <a:gd name="T8" fmla="*/ 59 w 60"/>
                <a:gd name="T9" fmla="*/ 2 h 6"/>
                <a:gd name="T10" fmla="*/ 30 w 60"/>
                <a:gd name="T11" fmla="*/ 6 h 6"/>
                <a:gd name="T12" fmla="*/ 1 w 60"/>
                <a:gd name="T13" fmla="*/ 6 h 6"/>
                <a:gd name="T14" fmla="*/ 0 w 60"/>
                <a:gd name="T15" fmla="*/ 6 h 6"/>
                <a:gd name="T16" fmla="*/ 0 w 60"/>
                <a:gd name="T17" fmla="*/ 5 h 6"/>
                <a:gd name="T18" fmla="*/ 1 w 60"/>
                <a:gd name="T19" fmla="*/ 4 h 6"/>
                <a:gd name="T20" fmla="*/ 30 w 60"/>
                <a:gd name="T21" fmla="*/ 2 h 6"/>
                <a:gd name="T22" fmla="*/ 59 w 60"/>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6">
                  <a:moveTo>
                    <a:pt x="59" y="0"/>
                  </a:moveTo>
                  <a:lnTo>
                    <a:pt x="60" y="0"/>
                  </a:lnTo>
                  <a:lnTo>
                    <a:pt x="60" y="1"/>
                  </a:lnTo>
                  <a:lnTo>
                    <a:pt x="60" y="2"/>
                  </a:lnTo>
                  <a:lnTo>
                    <a:pt x="59" y="2"/>
                  </a:lnTo>
                  <a:lnTo>
                    <a:pt x="30" y="6"/>
                  </a:lnTo>
                  <a:lnTo>
                    <a:pt x="1" y="6"/>
                  </a:lnTo>
                  <a:lnTo>
                    <a:pt x="0" y="6"/>
                  </a:lnTo>
                  <a:lnTo>
                    <a:pt x="0" y="5"/>
                  </a:lnTo>
                  <a:lnTo>
                    <a:pt x="1" y="4"/>
                  </a:lnTo>
                  <a:lnTo>
                    <a:pt x="30" y="2"/>
                  </a:lnTo>
                  <a:lnTo>
                    <a:pt x="5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4" name="Freeform 148"/>
            <p:cNvSpPr>
              <a:spLocks/>
            </p:cNvSpPr>
            <p:nvPr/>
          </p:nvSpPr>
          <p:spPr bwMode="auto">
            <a:xfrm>
              <a:off x="3798941" y="1295399"/>
              <a:ext cx="92076" cy="4763"/>
            </a:xfrm>
            <a:custGeom>
              <a:avLst/>
              <a:gdLst>
                <a:gd name="T0" fmla="*/ 57 w 58"/>
                <a:gd name="T1" fmla="*/ 0 h 3"/>
                <a:gd name="T2" fmla="*/ 58 w 58"/>
                <a:gd name="T3" fmla="*/ 0 h 3"/>
                <a:gd name="T4" fmla="*/ 58 w 58"/>
                <a:gd name="T5" fmla="*/ 1 h 3"/>
                <a:gd name="T6" fmla="*/ 58 w 58"/>
                <a:gd name="T7" fmla="*/ 2 h 3"/>
                <a:gd name="T8" fmla="*/ 57 w 58"/>
                <a:gd name="T9" fmla="*/ 2 h 3"/>
                <a:gd name="T10" fmla="*/ 0 w 58"/>
                <a:gd name="T11" fmla="*/ 3 h 3"/>
                <a:gd name="T12" fmla="*/ 0 w 58"/>
                <a:gd name="T13" fmla="*/ 3 h 3"/>
                <a:gd name="T14" fmla="*/ 0 w 58"/>
                <a:gd name="T15" fmla="*/ 2 h 3"/>
                <a:gd name="T16" fmla="*/ 0 w 58"/>
                <a:gd name="T17" fmla="*/ 1 h 3"/>
                <a:gd name="T18" fmla="*/ 57 w 58"/>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3">
                  <a:moveTo>
                    <a:pt x="57" y="0"/>
                  </a:moveTo>
                  <a:lnTo>
                    <a:pt x="58" y="0"/>
                  </a:lnTo>
                  <a:lnTo>
                    <a:pt x="58" y="1"/>
                  </a:lnTo>
                  <a:lnTo>
                    <a:pt x="58" y="2"/>
                  </a:lnTo>
                  <a:lnTo>
                    <a:pt x="57" y="2"/>
                  </a:lnTo>
                  <a:lnTo>
                    <a:pt x="0" y="3"/>
                  </a:lnTo>
                  <a:lnTo>
                    <a:pt x="0" y="3"/>
                  </a:lnTo>
                  <a:lnTo>
                    <a:pt x="0" y="2"/>
                  </a:lnTo>
                  <a:lnTo>
                    <a:pt x="0" y="1"/>
                  </a:lnTo>
                  <a:lnTo>
                    <a:pt x="5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5" name="Freeform 149"/>
            <p:cNvSpPr>
              <a:spLocks/>
            </p:cNvSpPr>
            <p:nvPr/>
          </p:nvSpPr>
          <p:spPr bwMode="auto">
            <a:xfrm>
              <a:off x="3805291" y="1250949"/>
              <a:ext cx="85726" cy="12700"/>
            </a:xfrm>
            <a:custGeom>
              <a:avLst/>
              <a:gdLst>
                <a:gd name="T0" fmla="*/ 53 w 54"/>
                <a:gd name="T1" fmla="*/ 0 h 8"/>
                <a:gd name="T2" fmla="*/ 54 w 54"/>
                <a:gd name="T3" fmla="*/ 0 h 8"/>
                <a:gd name="T4" fmla="*/ 54 w 54"/>
                <a:gd name="T5" fmla="*/ 1 h 8"/>
                <a:gd name="T6" fmla="*/ 54 w 54"/>
                <a:gd name="T7" fmla="*/ 3 h 8"/>
                <a:gd name="T8" fmla="*/ 53 w 54"/>
                <a:gd name="T9" fmla="*/ 4 h 8"/>
                <a:gd name="T10" fmla="*/ 28 w 54"/>
                <a:gd name="T11" fmla="*/ 8 h 8"/>
                <a:gd name="T12" fmla="*/ 2 w 54"/>
                <a:gd name="T13" fmla="*/ 8 h 8"/>
                <a:gd name="T14" fmla="*/ 2 w 54"/>
                <a:gd name="T15" fmla="*/ 8 h 8"/>
                <a:gd name="T16" fmla="*/ 0 w 54"/>
                <a:gd name="T17" fmla="*/ 7 h 8"/>
                <a:gd name="T18" fmla="*/ 2 w 54"/>
                <a:gd name="T19" fmla="*/ 5 h 8"/>
                <a:gd name="T20" fmla="*/ 2 w 54"/>
                <a:gd name="T21" fmla="*/ 5 h 8"/>
                <a:gd name="T22" fmla="*/ 28 w 54"/>
                <a:gd name="T23" fmla="*/ 4 h 8"/>
                <a:gd name="T24" fmla="*/ 53 w 54"/>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8">
                  <a:moveTo>
                    <a:pt x="53" y="0"/>
                  </a:moveTo>
                  <a:lnTo>
                    <a:pt x="54" y="0"/>
                  </a:lnTo>
                  <a:lnTo>
                    <a:pt x="54" y="1"/>
                  </a:lnTo>
                  <a:lnTo>
                    <a:pt x="54" y="3"/>
                  </a:lnTo>
                  <a:lnTo>
                    <a:pt x="53" y="4"/>
                  </a:lnTo>
                  <a:lnTo>
                    <a:pt x="28" y="8"/>
                  </a:lnTo>
                  <a:lnTo>
                    <a:pt x="2" y="8"/>
                  </a:lnTo>
                  <a:lnTo>
                    <a:pt x="2" y="8"/>
                  </a:lnTo>
                  <a:lnTo>
                    <a:pt x="0" y="7"/>
                  </a:lnTo>
                  <a:lnTo>
                    <a:pt x="2" y="5"/>
                  </a:lnTo>
                  <a:lnTo>
                    <a:pt x="2" y="5"/>
                  </a:lnTo>
                  <a:lnTo>
                    <a:pt x="28" y="4"/>
                  </a:lnTo>
                  <a:lnTo>
                    <a:pt x="5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6" name="Freeform 150"/>
            <p:cNvSpPr>
              <a:spLocks/>
            </p:cNvSpPr>
            <p:nvPr/>
          </p:nvSpPr>
          <p:spPr bwMode="auto">
            <a:xfrm>
              <a:off x="3802117" y="1216024"/>
              <a:ext cx="87315" cy="9525"/>
            </a:xfrm>
            <a:custGeom>
              <a:avLst/>
              <a:gdLst>
                <a:gd name="T0" fmla="*/ 52 w 55"/>
                <a:gd name="T1" fmla="*/ 0 h 6"/>
                <a:gd name="T2" fmla="*/ 53 w 55"/>
                <a:gd name="T3" fmla="*/ 0 h 6"/>
                <a:gd name="T4" fmla="*/ 55 w 55"/>
                <a:gd name="T5" fmla="*/ 1 h 6"/>
                <a:gd name="T6" fmla="*/ 55 w 55"/>
                <a:gd name="T7" fmla="*/ 2 h 6"/>
                <a:gd name="T8" fmla="*/ 53 w 55"/>
                <a:gd name="T9" fmla="*/ 2 h 6"/>
                <a:gd name="T10" fmla="*/ 27 w 55"/>
                <a:gd name="T11" fmla="*/ 6 h 6"/>
                <a:gd name="T12" fmla="*/ 1 w 55"/>
                <a:gd name="T13" fmla="*/ 5 h 6"/>
                <a:gd name="T14" fmla="*/ 0 w 55"/>
                <a:gd name="T15" fmla="*/ 5 h 6"/>
                <a:gd name="T16" fmla="*/ 0 w 55"/>
                <a:gd name="T17" fmla="*/ 4 h 6"/>
                <a:gd name="T18" fmla="*/ 1 w 55"/>
                <a:gd name="T19" fmla="*/ 4 h 6"/>
                <a:gd name="T20" fmla="*/ 27 w 55"/>
                <a:gd name="T21" fmla="*/ 2 h 6"/>
                <a:gd name="T22" fmla="*/ 52 w 55"/>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6">
                  <a:moveTo>
                    <a:pt x="52" y="0"/>
                  </a:moveTo>
                  <a:lnTo>
                    <a:pt x="53" y="0"/>
                  </a:lnTo>
                  <a:lnTo>
                    <a:pt x="55" y="1"/>
                  </a:lnTo>
                  <a:lnTo>
                    <a:pt x="55" y="2"/>
                  </a:lnTo>
                  <a:lnTo>
                    <a:pt x="53" y="2"/>
                  </a:lnTo>
                  <a:lnTo>
                    <a:pt x="27" y="6"/>
                  </a:lnTo>
                  <a:lnTo>
                    <a:pt x="1" y="5"/>
                  </a:lnTo>
                  <a:lnTo>
                    <a:pt x="0" y="5"/>
                  </a:lnTo>
                  <a:lnTo>
                    <a:pt x="0" y="4"/>
                  </a:lnTo>
                  <a:lnTo>
                    <a:pt x="1" y="4"/>
                  </a:lnTo>
                  <a:lnTo>
                    <a:pt x="27" y="2"/>
                  </a:lnTo>
                  <a:lnTo>
                    <a:pt x="5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7" name="Freeform 151"/>
            <p:cNvSpPr>
              <a:spLocks/>
            </p:cNvSpPr>
            <p:nvPr/>
          </p:nvSpPr>
          <p:spPr bwMode="auto">
            <a:xfrm>
              <a:off x="3778303" y="1184274"/>
              <a:ext cx="120652" cy="7938"/>
            </a:xfrm>
            <a:custGeom>
              <a:avLst/>
              <a:gdLst>
                <a:gd name="T0" fmla="*/ 75 w 76"/>
                <a:gd name="T1" fmla="*/ 0 h 5"/>
                <a:gd name="T2" fmla="*/ 76 w 76"/>
                <a:gd name="T3" fmla="*/ 0 h 5"/>
                <a:gd name="T4" fmla="*/ 76 w 76"/>
                <a:gd name="T5" fmla="*/ 1 h 5"/>
                <a:gd name="T6" fmla="*/ 76 w 76"/>
                <a:gd name="T7" fmla="*/ 3 h 5"/>
                <a:gd name="T8" fmla="*/ 75 w 76"/>
                <a:gd name="T9" fmla="*/ 3 h 5"/>
                <a:gd name="T10" fmla="*/ 38 w 76"/>
                <a:gd name="T11" fmla="*/ 5 h 5"/>
                <a:gd name="T12" fmla="*/ 2 w 76"/>
                <a:gd name="T13" fmla="*/ 5 h 5"/>
                <a:gd name="T14" fmla="*/ 0 w 76"/>
                <a:gd name="T15" fmla="*/ 5 h 5"/>
                <a:gd name="T16" fmla="*/ 0 w 76"/>
                <a:gd name="T17" fmla="*/ 4 h 5"/>
                <a:gd name="T18" fmla="*/ 0 w 76"/>
                <a:gd name="T19" fmla="*/ 3 h 5"/>
                <a:gd name="T20" fmla="*/ 2 w 76"/>
                <a:gd name="T21" fmla="*/ 3 h 5"/>
                <a:gd name="T22" fmla="*/ 75 w 76"/>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5">
                  <a:moveTo>
                    <a:pt x="75" y="0"/>
                  </a:moveTo>
                  <a:lnTo>
                    <a:pt x="76" y="0"/>
                  </a:lnTo>
                  <a:lnTo>
                    <a:pt x="76" y="1"/>
                  </a:lnTo>
                  <a:lnTo>
                    <a:pt x="76" y="3"/>
                  </a:lnTo>
                  <a:lnTo>
                    <a:pt x="75" y="3"/>
                  </a:lnTo>
                  <a:lnTo>
                    <a:pt x="38" y="5"/>
                  </a:lnTo>
                  <a:lnTo>
                    <a:pt x="2" y="5"/>
                  </a:lnTo>
                  <a:lnTo>
                    <a:pt x="0" y="5"/>
                  </a:lnTo>
                  <a:lnTo>
                    <a:pt x="0" y="4"/>
                  </a:lnTo>
                  <a:lnTo>
                    <a:pt x="0" y="3"/>
                  </a:lnTo>
                  <a:lnTo>
                    <a:pt x="2" y="3"/>
                  </a:lnTo>
                  <a:lnTo>
                    <a:pt x="7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8" name="Freeform 152"/>
            <p:cNvSpPr>
              <a:spLocks noEditPoints="1"/>
            </p:cNvSpPr>
            <p:nvPr/>
          </p:nvSpPr>
          <p:spPr bwMode="auto">
            <a:xfrm>
              <a:off x="3076618" y="441325"/>
              <a:ext cx="5365828" cy="1087437"/>
            </a:xfrm>
            <a:custGeom>
              <a:avLst/>
              <a:gdLst>
                <a:gd name="T0" fmla="*/ 266 w 3380"/>
                <a:gd name="T1" fmla="*/ 662 h 685"/>
                <a:gd name="T2" fmla="*/ 2338 w 3380"/>
                <a:gd name="T3" fmla="*/ 612 h 685"/>
                <a:gd name="T4" fmla="*/ 2310 w 3380"/>
                <a:gd name="T5" fmla="*/ 596 h 685"/>
                <a:gd name="T6" fmla="*/ 327 w 3380"/>
                <a:gd name="T7" fmla="*/ 591 h 685"/>
                <a:gd name="T8" fmla="*/ 2309 w 3380"/>
                <a:gd name="T9" fmla="*/ 551 h 685"/>
                <a:gd name="T10" fmla="*/ 262 w 3380"/>
                <a:gd name="T11" fmla="*/ 591 h 685"/>
                <a:gd name="T12" fmla="*/ 2339 w 3380"/>
                <a:gd name="T13" fmla="*/ 545 h 685"/>
                <a:gd name="T14" fmla="*/ 2380 w 3380"/>
                <a:gd name="T15" fmla="*/ 524 h 685"/>
                <a:gd name="T16" fmla="*/ 305 w 3380"/>
                <a:gd name="T17" fmla="*/ 504 h 685"/>
                <a:gd name="T18" fmla="*/ 2380 w 3380"/>
                <a:gd name="T19" fmla="*/ 509 h 685"/>
                <a:gd name="T20" fmla="*/ 2347 w 3380"/>
                <a:gd name="T21" fmla="*/ 472 h 685"/>
                <a:gd name="T22" fmla="*/ 335 w 3380"/>
                <a:gd name="T23" fmla="*/ 473 h 685"/>
                <a:gd name="T24" fmla="*/ 1593 w 3380"/>
                <a:gd name="T25" fmla="*/ 428 h 685"/>
                <a:gd name="T26" fmla="*/ 1597 w 3380"/>
                <a:gd name="T27" fmla="*/ 396 h 685"/>
                <a:gd name="T28" fmla="*/ 1607 w 3380"/>
                <a:gd name="T29" fmla="*/ 263 h 685"/>
                <a:gd name="T30" fmla="*/ 1605 w 3380"/>
                <a:gd name="T31" fmla="*/ 132 h 685"/>
                <a:gd name="T32" fmla="*/ 1604 w 3380"/>
                <a:gd name="T33" fmla="*/ 47 h 685"/>
                <a:gd name="T34" fmla="*/ 1665 w 3380"/>
                <a:gd name="T35" fmla="*/ 124 h 685"/>
                <a:gd name="T36" fmla="*/ 1979 w 3380"/>
                <a:gd name="T37" fmla="*/ 308 h 685"/>
                <a:gd name="T38" fmla="*/ 2283 w 3380"/>
                <a:gd name="T39" fmla="*/ 92 h 685"/>
                <a:gd name="T40" fmla="*/ 2543 w 3380"/>
                <a:gd name="T41" fmla="*/ 357 h 685"/>
                <a:gd name="T42" fmla="*/ 2941 w 3380"/>
                <a:gd name="T43" fmla="*/ 187 h 685"/>
                <a:gd name="T44" fmla="*/ 3335 w 3380"/>
                <a:gd name="T45" fmla="*/ 327 h 685"/>
                <a:gd name="T46" fmla="*/ 3142 w 3380"/>
                <a:gd name="T47" fmla="*/ 472 h 685"/>
                <a:gd name="T48" fmla="*/ 3024 w 3380"/>
                <a:gd name="T49" fmla="*/ 539 h 685"/>
                <a:gd name="T50" fmla="*/ 2843 w 3380"/>
                <a:gd name="T51" fmla="*/ 671 h 685"/>
                <a:gd name="T52" fmla="*/ 2571 w 3380"/>
                <a:gd name="T53" fmla="*/ 362 h 685"/>
                <a:gd name="T54" fmla="*/ 2363 w 3380"/>
                <a:gd name="T55" fmla="*/ 466 h 685"/>
                <a:gd name="T56" fmla="*/ 2386 w 3380"/>
                <a:gd name="T57" fmla="*/ 644 h 685"/>
                <a:gd name="T58" fmla="*/ 2287 w 3380"/>
                <a:gd name="T59" fmla="*/ 632 h 685"/>
                <a:gd name="T60" fmla="*/ 2310 w 3380"/>
                <a:gd name="T61" fmla="*/ 467 h 685"/>
                <a:gd name="T62" fmla="*/ 2276 w 3380"/>
                <a:gd name="T63" fmla="*/ 153 h 685"/>
                <a:gd name="T64" fmla="*/ 2092 w 3380"/>
                <a:gd name="T65" fmla="*/ 268 h 685"/>
                <a:gd name="T66" fmla="*/ 2025 w 3380"/>
                <a:gd name="T67" fmla="*/ 683 h 685"/>
                <a:gd name="T68" fmla="*/ 1775 w 3380"/>
                <a:gd name="T69" fmla="*/ 346 h 685"/>
                <a:gd name="T70" fmla="*/ 1590 w 3380"/>
                <a:gd name="T71" fmla="*/ 339 h 685"/>
                <a:gd name="T72" fmla="*/ 1575 w 3380"/>
                <a:gd name="T73" fmla="*/ 233 h 685"/>
                <a:gd name="T74" fmla="*/ 1573 w 3380"/>
                <a:gd name="T75" fmla="*/ 34 h 685"/>
                <a:gd name="T76" fmla="*/ 1634 w 3380"/>
                <a:gd name="T77" fmla="*/ 129 h 685"/>
                <a:gd name="T78" fmla="*/ 1636 w 3380"/>
                <a:gd name="T79" fmla="*/ 316 h 685"/>
                <a:gd name="T80" fmla="*/ 1647 w 3380"/>
                <a:gd name="T81" fmla="*/ 497 h 685"/>
                <a:gd name="T82" fmla="*/ 1639 w 3380"/>
                <a:gd name="T83" fmla="*/ 641 h 685"/>
                <a:gd name="T84" fmla="*/ 1609 w 3380"/>
                <a:gd name="T85" fmla="*/ 638 h 685"/>
                <a:gd name="T86" fmla="*/ 1528 w 3380"/>
                <a:gd name="T87" fmla="*/ 346 h 685"/>
                <a:gd name="T88" fmla="*/ 1377 w 3380"/>
                <a:gd name="T89" fmla="*/ 61 h 685"/>
                <a:gd name="T90" fmla="*/ 1411 w 3380"/>
                <a:gd name="T91" fmla="*/ 107 h 685"/>
                <a:gd name="T92" fmla="*/ 1149 w 3380"/>
                <a:gd name="T93" fmla="*/ 674 h 685"/>
                <a:gd name="T94" fmla="*/ 1038 w 3380"/>
                <a:gd name="T95" fmla="*/ 295 h 685"/>
                <a:gd name="T96" fmla="*/ 849 w 3380"/>
                <a:gd name="T97" fmla="*/ 672 h 685"/>
                <a:gd name="T98" fmla="*/ 702 w 3380"/>
                <a:gd name="T99" fmla="*/ 199 h 685"/>
                <a:gd name="T100" fmla="*/ 654 w 3380"/>
                <a:gd name="T101" fmla="*/ 538 h 685"/>
                <a:gd name="T102" fmla="*/ 429 w 3380"/>
                <a:gd name="T103" fmla="*/ 469 h 685"/>
                <a:gd name="T104" fmla="*/ 348 w 3380"/>
                <a:gd name="T105" fmla="*/ 498 h 685"/>
                <a:gd name="T106" fmla="*/ 239 w 3380"/>
                <a:gd name="T107" fmla="*/ 420 h 685"/>
                <a:gd name="T108" fmla="*/ 356 w 3380"/>
                <a:gd name="T109" fmla="*/ 411 h 685"/>
                <a:gd name="T110" fmla="*/ 372 w 3380"/>
                <a:gd name="T111" fmla="*/ 473 h 685"/>
                <a:gd name="T112" fmla="*/ 342 w 3380"/>
                <a:gd name="T113" fmla="*/ 573 h 685"/>
                <a:gd name="T114" fmla="*/ 331 w 3380"/>
                <a:gd name="T115" fmla="*/ 661 h 685"/>
                <a:gd name="T116" fmla="*/ 154 w 3380"/>
                <a:gd name="T117" fmla="*/ 671 h 685"/>
                <a:gd name="T118" fmla="*/ 216 w 3380"/>
                <a:gd name="T119" fmla="*/ 502 h 685"/>
                <a:gd name="T120" fmla="*/ 635 w 3380"/>
                <a:gd name="T121" fmla="*/ 242 h 685"/>
                <a:gd name="T122" fmla="*/ 891 w 3380"/>
                <a:gd name="T123" fmla="*/ 429 h 685"/>
                <a:gd name="T124" fmla="*/ 1365 w 3380"/>
                <a:gd name="T125" fmla="*/ 5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80" h="685">
                  <a:moveTo>
                    <a:pt x="2317" y="649"/>
                  </a:moveTo>
                  <a:lnTo>
                    <a:pt x="2318" y="657"/>
                  </a:lnTo>
                  <a:lnTo>
                    <a:pt x="2339" y="657"/>
                  </a:lnTo>
                  <a:lnTo>
                    <a:pt x="2338" y="649"/>
                  </a:lnTo>
                  <a:lnTo>
                    <a:pt x="2317" y="649"/>
                  </a:lnTo>
                  <a:close/>
                  <a:moveTo>
                    <a:pt x="2363" y="648"/>
                  </a:moveTo>
                  <a:lnTo>
                    <a:pt x="2342" y="649"/>
                  </a:lnTo>
                  <a:lnTo>
                    <a:pt x="2342" y="657"/>
                  </a:lnTo>
                  <a:lnTo>
                    <a:pt x="2363" y="655"/>
                  </a:lnTo>
                  <a:lnTo>
                    <a:pt x="2363" y="648"/>
                  </a:lnTo>
                  <a:close/>
                  <a:moveTo>
                    <a:pt x="308" y="648"/>
                  </a:moveTo>
                  <a:lnTo>
                    <a:pt x="283" y="649"/>
                  </a:lnTo>
                  <a:lnTo>
                    <a:pt x="283" y="662"/>
                  </a:lnTo>
                  <a:lnTo>
                    <a:pt x="308" y="661"/>
                  </a:lnTo>
                  <a:lnTo>
                    <a:pt x="308" y="648"/>
                  </a:lnTo>
                  <a:close/>
                  <a:moveTo>
                    <a:pt x="2312" y="631"/>
                  </a:moveTo>
                  <a:lnTo>
                    <a:pt x="2301" y="632"/>
                  </a:lnTo>
                  <a:lnTo>
                    <a:pt x="2289" y="632"/>
                  </a:lnTo>
                  <a:lnTo>
                    <a:pt x="2291" y="655"/>
                  </a:lnTo>
                  <a:lnTo>
                    <a:pt x="2314" y="657"/>
                  </a:lnTo>
                  <a:lnTo>
                    <a:pt x="2313" y="649"/>
                  </a:lnTo>
                  <a:lnTo>
                    <a:pt x="2296" y="648"/>
                  </a:lnTo>
                  <a:lnTo>
                    <a:pt x="2295" y="646"/>
                  </a:lnTo>
                  <a:lnTo>
                    <a:pt x="2295" y="646"/>
                  </a:lnTo>
                  <a:lnTo>
                    <a:pt x="2296" y="645"/>
                  </a:lnTo>
                  <a:lnTo>
                    <a:pt x="2313" y="645"/>
                  </a:lnTo>
                  <a:lnTo>
                    <a:pt x="2312" y="631"/>
                  </a:lnTo>
                  <a:close/>
                  <a:moveTo>
                    <a:pt x="2338" y="629"/>
                  </a:moveTo>
                  <a:lnTo>
                    <a:pt x="2322" y="631"/>
                  </a:lnTo>
                  <a:lnTo>
                    <a:pt x="2316" y="631"/>
                  </a:lnTo>
                  <a:lnTo>
                    <a:pt x="2317" y="645"/>
                  </a:lnTo>
                  <a:lnTo>
                    <a:pt x="2338" y="645"/>
                  </a:lnTo>
                  <a:lnTo>
                    <a:pt x="2338" y="629"/>
                  </a:lnTo>
                  <a:close/>
                  <a:moveTo>
                    <a:pt x="280" y="629"/>
                  </a:moveTo>
                  <a:lnTo>
                    <a:pt x="263" y="629"/>
                  </a:lnTo>
                  <a:lnTo>
                    <a:pt x="266" y="662"/>
                  </a:lnTo>
                  <a:lnTo>
                    <a:pt x="266" y="662"/>
                  </a:lnTo>
                  <a:lnTo>
                    <a:pt x="280" y="662"/>
                  </a:lnTo>
                  <a:lnTo>
                    <a:pt x="280" y="649"/>
                  </a:lnTo>
                  <a:lnTo>
                    <a:pt x="268" y="649"/>
                  </a:lnTo>
                  <a:lnTo>
                    <a:pt x="268" y="649"/>
                  </a:lnTo>
                  <a:lnTo>
                    <a:pt x="268" y="648"/>
                  </a:lnTo>
                  <a:lnTo>
                    <a:pt x="268" y="648"/>
                  </a:lnTo>
                  <a:lnTo>
                    <a:pt x="280" y="646"/>
                  </a:lnTo>
                  <a:lnTo>
                    <a:pt x="280" y="629"/>
                  </a:lnTo>
                  <a:close/>
                  <a:moveTo>
                    <a:pt x="2361" y="628"/>
                  </a:moveTo>
                  <a:lnTo>
                    <a:pt x="2343" y="629"/>
                  </a:lnTo>
                  <a:lnTo>
                    <a:pt x="2342" y="644"/>
                  </a:lnTo>
                  <a:lnTo>
                    <a:pt x="2363" y="642"/>
                  </a:lnTo>
                  <a:lnTo>
                    <a:pt x="2361" y="628"/>
                  </a:lnTo>
                  <a:close/>
                  <a:moveTo>
                    <a:pt x="306" y="627"/>
                  </a:moveTo>
                  <a:lnTo>
                    <a:pt x="283" y="628"/>
                  </a:lnTo>
                  <a:lnTo>
                    <a:pt x="283" y="646"/>
                  </a:lnTo>
                  <a:lnTo>
                    <a:pt x="308" y="644"/>
                  </a:lnTo>
                  <a:lnTo>
                    <a:pt x="306" y="627"/>
                  </a:lnTo>
                  <a:close/>
                  <a:moveTo>
                    <a:pt x="2379" y="627"/>
                  </a:moveTo>
                  <a:lnTo>
                    <a:pt x="2368" y="628"/>
                  </a:lnTo>
                  <a:lnTo>
                    <a:pt x="2367" y="642"/>
                  </a:lnTo>
                  <a:lnTo>
                    <a:pt x="2379" y="641"/>
                  </a:lnTo>
                  <a:lnTo>
                    <a:pt x="2379" y="627"/>
                  </a:lnTo>
                  <a:close/>
                  <a:moveTo>
                    <a:pt x="326" y="624"/>
                  </a:moveTo>
                  <a:lnTo>
                    <a:pt x="310" y="627"/>
                  </a:lnTo>
                  <a:lnTo>
                    <a:pt x="310" y="644"/>
                  </a:lnTo>
                  <a:lnTo>
                    <a:pt x="326" y="641"/>
                  </a:lnTo>
                  <a:lnTo>
                    <a:pt x="326" y="636"/>
                  </a:lnTo>
                  <a:lnTo>
                    <a:pt x="326" y="631"/>
                  </a:lnTo>
                  <a:lnTo>
                    <a:pt x="326" y="624"/>
                  </a:lnTo>
                  <a:close/>
                  <a:moveTo>
                    <a:pt x="2338" y="612"/>
                  </a:moveTo>
                  <a:lnTo>
                    <a:pt x="2316" y="613"/>
                  </a:lnTo>
                  <a:lnTo>
                    <a:pt x="2316" y="627"/>
                  </a:lnTo>
                  <a:lnTo>
                    <a:pt x="2338" y="627"/>
                  </a:lnTo>
                  <a:lnTo>
                    <a:pt x="2338" y="612"/>
                  </a:lnTo>
                  <a:close/>
                  <a:moveTo>
                    <a:pt x="1634" y="612"/>
                  </a:moveTo>
                  <a:lnTo>
                    <a:pt x="1619" y="612"/>
                  </a:lnTo>
                  <a:lnTo>
                    <a:pt x="1621" y="640"/>
                  </a:lnTo>
                  <a:lnTo>
                    <a:pt x="1635" y="638"/>
                  </a:lnTo>
                  <a:lnTo>
                    <a:pt x="1634" y="612"/>
                  </a:lnTo>
                  <a:close/>
                  <a:moveTo>
                    <a:pt x="2361" y="610"/>
                  </a:moveTo>
                  <a:lnTo>
                    <a:pt x="2343" y="612"/>
                  </a:lnTo>
                  <a:lnTo>
                    <a:pt x="2343" y="625"/>
                  </a:lnTo>
                  <a:lnTo>
                    <a:pt x="2352" y="625"/>
                  </a:lnTo>
                  <a:lnTo>
                    <a:pt x="2361" y="625"/>
                  </a:lnTo>
                  <a:lnTo>
                    <a:pt x="2361" y="610"/>
                  </a:lnTo>
                  <a:close/>
                  <a:moveTo>
                    <a:pt x="2379" y="607"/>
                  </a:moveTo>
                  <a:lnTo>
                    <a:pt x="2379" y="608"/>
                  </a:lnTo>
                  <a:lnTo>
                    <a:pt x="2368" y="610"/>
                  </a:lnTo>
                  <a:lnTo>
                    <a:pt x="2368" y="624"/>
                  </a:lnTo>
                  <a:lnTo>
                    <a:pt x="2372" y="624"/>
                  </a:lnTo>
                  <a:lnTo>
                    <a:pt x="2376" y="624"/>
                  </a:lnTo>
                  <a:lnTo>
                    <a:pt x="2379" y="624"/>
                  </a:lnTo>
                  <a:lnTo>
                    <a:pt x="2379" y="607"/>
                  </a:lnTo>
                  <a:close/>
                  <a:moveTo>
                    <a:pt x="305" y="598"/>
                  </a:moveTo>
                  <a:lnTo>
                    <a:pt x="284" y="600"/>
                  </a:lnTo>
                  <a:lnTo>
                    <a:pt x="283" y="625"/>
                  </a:lnTo>
                  <a:lnTo>
                    <a:pt x="306" y="624"/>
                  </a:lnTo>
                  <a:lnTo>
                    <a:pt x="305" y="598"/>
                  </a:lnTo>
                  <a:close/>
                  <a:moveTo>
                    <a:pt x="2310" y="596"/>
                  </a:moveTo>
                  <a:lnTo>
                    <a:pt x="2288" y="599"/>
                  </a:lnTo>
                  <a:lnTo>
                    <a:pt x="2289" y="628"/>
                  </a:lnTo>
                  <a:lnTo>
                    <a:pt x="2300" y="628"/>
                  </a:lnTo>
                  <a:lnTo>
                    <a:pt x="2312" y="628"/>
                  </a:lnTo>
                  <a:lnTo>
                    <a:pt x="2310" y="613"/>
                  </a:lnTo>
                  <a:lnTo>
                    <a:pt x="2292" y="613"/>
                  </a:lnTo>
                  <a:lnTo>
                    <a:pt x="2291" y="613"/>
                  </a:lnTo>
                  <a:lnTo>
                    <a:pt x="2291" y="612"/>
                  </a:lnTo>
                  <a:lnTo>
                    <a:pt x="2292" y="612"/>
                  </a:lnTo>
                  <a:lnTo>
                    <a:pt x="2310" y="610"/>
                  </a:lnTo>
                  <a:lnTo>
                    <a:pt x="2310" y="596"/>
                  </a:lnTo>
                  <a:close/>
                  <a:moveTo>
                    <a:pt x="327" y="594"/>
                  </a:moveTo>
                  <a:lnTo>
                    <a:pt x="310" y="598"/>
                  </a:lnTo>
                  <a:lnTo>
                    <a:pt x="310" y="623"/>
                  </a:lnTo>
                  <a:lnTo>
                    <a:pt x="326" y="621"/>
                  </a:lnTo>
                  <a:lnTo>
                    <a:pt x="326" y="619"/>
                  </a:lnTo>
                  <a:lnTo>
                    <a:pt x="327" y="594"/>
                  </a:lnTo>
                  <a:close/>
                  <a:moveTo>
                    <a:pt x="2338" y="594"/>
                  </a:moveTo>
                  <a:lnTo>
                    <a:pt x="2314" y="596"/>
                  </a:lnTo>
                  <a:lnTo>
                    <a:pt x="2316" y="608"/>
                  </a:lnTo>
                  <a:lnTo>
                    <a:pt x="2338" y="607"/>
                  </a:lnTo>
                  <a:lnTo>
                    <a:pt x="2338" y="594"/>
                  </a:lnTo>
                  <a:close/>
                  <a:moveTo>
                    <a:pt x="2361" y="591"/>
                  </a:moveTo>
                  <a:lnTo>
                    <a:pt x="2343" y="594"/>
                  </a:lnTo>
                  <a:lnTo>
                    <a:pt x="2343" y="606"/>
                  </a:lnTo>
                  <a:lnTo>
                    <a:pt x="2361" y="606"/>
                  </a:lnTo>
                  <a:lnTo>
                    <a:pt x="2361" y="591"/>
                  </a:lnTo>
                  <a:close/>
                  <a:moveTo>
                    <a:pt x="1634" y="590"/>
                  </a:moveTo>
                  <a:lnTo>
                    <a:pt x="1619" y="593"/>
                  </a:lnTo>
                  <a:lnTo>
                    <a:pt x="1619" y="611"/>
                  </a:lnTo>
                  <a:lnTo>
                    <a:pt x="1634" y="608"/>
                  </a:lnTo>
                  <a:lnTo>
                    <a:pt x="1634" y="590"/>
                  </a:lnTo>
                  <a:close/>
                  <a:moveTo>
                    <a:pt x="2380" y="589"/>
                  </a:moveTo>
                  <a:lnTo>
                    <a:pt x="2368" y="591"/>
                  </a:lnTo>
                  <a:lnTo>
                    <a:pt x="2368" y="606"/>
                  </a:lnTo>
                  <a:lnTo>
                    <a:pt x="2379" y="604"/>
                  </a:lnTo>
                  <a:lnTo>
                    <a:pt x="2380" y="606"/>
                  </a:lnTo>
                  <a:lnTo>
                    <a:pt x="2380" y="589"/>
                  </a:lnTo>
                  <a:close/>
                  <a:moveTo>
                    <a:pt x="305" y="578"/>
                  </a:moveTo>
                  <a:lnTo>
                    <a:pt x="284" y="579"/>
                  </a:lnTo>
                  <a:lnTo>
                    <a:pt x="284" y="598"/>
                  </a:lnTo>
                  <a:lnTo>
                    <a:pt x="305" y="595"/>
                  </a:lnTo>
                  <a:lnTo>
                    <a:pt x="305" y="578"/>
                  </a:lnTo>
                  <a:close/>
                  <a:moveTo>
                    <a:pt x="327" y="576"/>
                  </a:moveTo>
                  <a:lnTo>
                    <a:pt x="310" y="578"/>
                  </a:lnTo>
                  <a:lnTo>
                    <a:pt x="310" y="594"/>
                  </a:lnTo>
                  <a:lnTo>
                    <a:pt x="327" y="591"/>
                  </a:lnTo>
                  <a:lnTo>
                    <a:pt x="327" y="576"/>
                  </a:lnTo>
                  <a:close/>
                  <a:moveTo>
                    <a:pt x="2313" y="569"/>
                  </a:moveTo>
                  <a:lnTo>
                    <a:pt x="2314" y="593"/>
                  </a:lnTo>
                  <a:lnTo>
                    <a:pt x="2338" y="590"/>
                  </a:lnTo>
                  <a:lnTo>
                    <a:pt x="2338" y="569"/>
                  </a:lnTo>
                  <a:lnTo>
                    <a:pt x="2313" y="569"/>
                  </a:lnTo>
                  <a:close/>
                  <a:moveTo>
                    <a:pt x="2361" y="568"/>
                  </a:moveTo>
                  <a:lnTo>
                    <a:pt x="2344" y="569"/>
                  </a:lnTo>
                  <a:lnTo>
                    <a:pt x="2343" y="589"/>
                  </a:lnTo>
                  <a:lnTo>
                    <a:pt x="2361" y="587"/>
                  </a:lnTo>
                  <a:lnTo>
                    <a:pt x="2361" y="568"/>
                  </a:lnTo>
                  <a:close/>
                  <a:moveTo>
                    <a:pt x="2287" y="566"/>
                  </a:moveTo>
                  <a:lnTo>
                    <a:pt x="2288" y="596"/>
                  </a:lnTo>
                  <a:lnTo>
                    <a:pt x="2291" y="595"/>
                  </a:lnTo>
                  <a:lnTo>
                    <a:pt x="2292" y="595"/>
                  </a:lnTo>
                  <a:lnTo>
                    <a:pt x="2293" y="595"/>
                  </a:lnTo>
                  <a:lnTo>
                    <a:pt x="2293" y="595"/>
                  </a:lnTo>
                  <a:lnTo>
                    <a:pt x="2310" y="594"/>
                  </a:lnTo>
                  <a:lnTo>
                    <a:pt x="2309" y="569"/>
                  </a:lnTo>
                  <a:lnTo>
                    <a:pt x="2287" y="566"/>
                  </a:lnTo>
                  <a:close/>
                  <a:moveTo>
                    <a:pt x="2380" y="565"/>
                  </a:moveTo>
                  <a:lnTo>
                    <a:pt x="2368" y="566"/>
                  </a:lnTo>
                  <a:lnTo>
                    <a:pt x="2368" y="586"/>
                  </a:lnTo>
                  <a:lnTo>
                    <a:pt x="2380" y="586"/>
                  </a:lnTo>
                  <a:lnTo>
                    <a:pt x="2380" y="565"/>
                  </a:lnTo>
                  <a:close/>
                  <a:moveTo>
                    <a:pt x="1634" y="564"/>
                  </a:moveTo>
                  <a:lnTo>
                    <a:pt x="1619" y="565"/>
                  </a:lnTo>
                  <a:lnTo>
                    <a:pt x="1619" y="590"/>
                  </a:lnTo>
                  <a:lnTo>
                    <a:pt x="1634" y="587"/>
                  </a:lnTo>
                  <a:lnTo>
                    <a:pt x="1634" y="564"/>
                  </a:lnTo>
                  <a:close/>
                  <a:moveTo>
                    <a:pt x="305" y="553"/>
                  </a:moveTo>
                  <a:lnTo>
                    <a:pt x="284" y="556"/>
                  </a:lnTo>
                  <a:lnTo>
                    <a:pt x="284" y="576"/>
                  </a:lnTo>
                  <a:lnTo>
                    <a:pt x="305" y="574"/>
                  </a:lnTo>
                  <a:lnTo>
                    <a:pt x="305" y="553"/>
                  </a:lnTo>
                  <a:close/>
                  <a:moveTo>
                    <a:pt x="2309" y="551"/>
                  </a:moveTo>
                  <a:lnTo>
                    <a:pt x="2287" y="552"/>
                  </a:lnTo>
                  <a:lnTo>
                    <a:pt x="2287" y="565"/>
                  </a:lnTo>
                  <a:lnTo>
                    <a:pt x="2309" y="565"/>
                  </a:lnTo>
                  <a:lnTo>
                    <a:pt x="2309" y="551"/>
                  </a:lnTo>
                  <a:close/>
                  <a:moveTo>
                    <a:pt x="328" y="551"/>
                  </a:moveTo>
                  <a:lnTo>
                    <a:pt x="311" y="553"/>
                  </a:lnTo>
                  <a:lnTo>
                    <a:pt x="311" y="574"/>
                  </a:lnTo>
                  <a:lnTo>
                    <a:pt x="327" y="572"/>
                  </a:lnTo>
                  <a:lnTo>
                    <a:pt x="328" y="557"/>
                  </a:lnTo>
                  <a:lnTo>
                    <a:pt x="328" y="551"/>
                  </a:lnTo>
                  <a:close/>
                  <a:moveTo>
                    <a:pt x="2339" y="549"/>
                  </a:moveTo>
                  <a:lnTo>
                    <a:pt x="2313" y="551"/>
                  </a:lnTo>
                  <a:lnTo>
                    <a:pt x="2313" y="566"/>
                  </a:lnTo>
                  <a:lnTo>
                    <a:pt x="2339" y="565"/>
                  </a:lnTo>
                  <a:lnTo>
                    <a:pt x="2339" y="549"/>
                  </a:lnTo>
                  <a:close/>
                  <a:moveTo>
                    <a:pt x="2361" y="548"/>
                  </a:moveTo>
                  <a:lnTo>
                    <a:pt x="2344" y="549"/>
                  </a:lnTo>
                  <a:lnTo>
                    <a:pt x="2344" y="565"/>
                  </a:lnTo>
                  <a:lnTo>
                    <a:pt x="2361" y="564"/>
                  </a:lnTo>
                  <a:lnTo>
                    <a:pt x="2361" y="548"/>
                  </a:lnTo>
                  <a:close/>
                  <a:moveTo>
                    <a:pt x="2380" y="545"/>
                  </a:moveTo>
                  <a:lnTo>
                    <a:pt x="2368" y="547"/>
                  </a:lnTo>
                  <a:lnTo>
                    <a:pt x="2368" y="564"/>
                  </a:lnTo>
                  <a:lnTo>
                    <a:pt x="2380" y="562"/>
                  </a:lnTo>
                  <a:lnTo>
                    <a:pt x="2380" y="545"/>
                  </a:lnTo>
                  <a:close/>
                  <a:moveTo>
                    <a:pt x="1632" y="536"/>
                  </a:moveTo>
                  <a:lnTo>
                    <a:pt x="1618" y="536"/>
                  </a:lnTo>
                  <a:lnTo>
                    <a:pt x="1619" y="562"/>
                  </a:lnTo>
                  <a:lnTo>
                    <a:pt x="1634" y="561"/>
                  </a:lnTo>
                  <a:lnTo>
                    <a:pt x="1632" y="536"/>
                  </a:lnTo>
                  <a:close/>
                  <a:moveTo>
                    <a:pt x="280" y="535"/>
                  </a:moveTo>
                  <a:lnTo>
                    <a:pt x="260" y="536"/>
                  </a:lnTo>
                  <a:lnTo>
                    <a:pt x="260" y="541"/>
                  </a:lnTo>
                  <a:lnTo>
                    <a:pt x="259" y="545"/>
                  </a:lnTo>
                  <a:lnTo>
                    <a:pt x="259" y="548"/>
                  </a:lnTo>
                  <a:lnTo>
                    <a:pt x="262" y="591"/>
                  </a:lnTo>
                  <a:lnTo>
                    <a:pt x="263" y="628"/>
                  </a:lnTo>
                  <a:lnTo>
                    <a:pt x="280" y="627"/>
                  </a:lnTo>
                  <a:lnTo>
                    <a:pt x="280" y="602"/>
                  </a:lnTo>
                  <a:lnTo>
                    <a:pt x="266" y="603"/>
                  </a:lnTo>
                  <a:lnTo>
                    <a:pt x="264" y="602"/>
                  </a:lnTo>
                  <a:lnTo>
                    <a:pt x="264" y="602"/>
                  </a:lnTo>
                  <a:lnTo>
                    <a:pt x="266" y="600"/>
                  </a:lnTo>
                  <a:lnTo>
                    <a:pt x="280" y="599"/>
                  </a:lnTo>
                  <a:lnTo>
                    <a:pt x="280" y="579"/>
                  </a:lnTo>
                  <a:lnTo>
                    <a:pt x="266" y="579"/>
                  </a:lnTo>
                  <a:lnTo>
                    <a:pt x="264" y="578"/>
                  </a:lnTo>
                  <a:lnTo>
                    <a:pt x="264" y="578"/>
                  </a:lnTo>
                  <a:lnTo>
                    <a:pt x="264" y="577"/>
                  </a:lnTo>
                  <a:lnTo>
                    <a:pt x="266" y="577"/>
                  </a:lnTo>
                  <a:lnTo>
                    <a:pt x="280" y="577"/>
                  </a:lnTo>
                  <a:lnTo>
                    <a:pt x="280" y="557"/>
                  </a:lnTo>
                  <a:lnTo>
                    <a:pt x="267" y="559"/>
                  </a:lnTo>
                  <a:lnTo>
                    <a:pt x="266" y="559"/>
                  </a:lnTo>
                  <a:lnTo>
                    <a:pt x="266" y="557"/>
                  </a:lnTo>
                  <a:lnTo>
                    <a:pt x="267" y="557"/>
                  </a:lnTo>
                  <a:lnTo>
                    <a:pt x="280" y="555"/>
                  </a:lnTo>
                  <a:lnTo>
                    <a:pt x="280" y="535"/>
                  </a:lnTo>
                  <a:close/>
                  <a:moveTo>
                    <a:pt x="305" y="534"/>
                  </a:moveTo>
                  <a:lnTo>
                    <a:pt x="285" y="535"/>
                  </a:lnTo>
                  <a:lnTo>
                    <a:pt x="284" y="555"/>
                  </a:lnTo>
                  <a:lnTo>
                    <a:pt x="305" y="552"/>
                  </a:lnTo>
                  <a:lnTo>
                    <a:pt x="305" y="534"/>
                  </a:lnTo>
                  <a:close/>
                  <a:moveTo>
                    <a:pt x="2286" y="531"/>
                  </a:moveTo>
                  <a:lnTo>
                    <a:pt x="2287" y="548"/>
                  </a:lnTo>
                  <a:lnTo>
                    <a:pt x="2309" y="548"/>
                  </a:lnTo>
                  <a:lnTo>
                    <a:pt x="2308" y="531"/>
                  </a:lnTo>
                  <a:lnTo>
                    <a:pt x="2286" y="531"/>
                  </a:lnTo>
                  <a:close/>
                  <a:moveTo>
                    <a:pt x="2341" y="531"/>
                  </a:moveTo>
                  <a:lnTo>
                    <a:pt x="2312" y="531"/>
                  </a:lnTo>
                  <a:lnTo>
                    <a:pt x="2313" y="547"/>
                  </a:lnTo>
                  <a:lnTo>
                    <a:pt x="2339" y="545"/>
                  </a:lnTo>
                  <a:lnTo>
                    <a:pt x="2341" y="531"/>
                  </a:lnTo>
                  <a:close/>
                  <a:moveTo>
                    <a:pt x="328" y="530"/>
                  </a:moveTo>
                  <a:lnTo>
                    <a:pt x="311" y="532"/>
                  </a:lnTo>
                  <a:lnTo>
                    <a:pt x="311" y="551"/>
                  </a:lnTo>
                  <a:lnTo>
                    <a:pt x="328" y="548"/>
                  </a:lnTo>
                  <a:lnTo>
                    <a:pt x="328" y="530"/>
                  </a:lnTo>
                  <a:close/>
                  <a:moveTo>
                    <a:pt x="2361" y="528"/>
                  </a:moveTo>
                  <a:lnTo>
                    <a:pt x="2346" y="530"/>
                  </a:lnTo>
                  <a:lnTo>
                    <a:pt x="2344" y="545"/>
                  </a:lnTo>
                  <a:lnTo>
                    <a:pt x="2361" y="544"/>
                  </a:lnTo>
                  <a:lnTo>
                    <a:pt x="2361" y="528"/>
                  </a:lnTo>
                  <a:close/>
                  <a:moveTo>
                    <a:pt x="2380" y="527"/>
                  </a:moveTo>
                  <a:lnTo>
                    <a:pt x="2368" y="528"/>
                  </a:lnTo>
                  <a:lnTo>
                    <a:pt x="2368" y="544"/>
                  </a:lnTo>
                  <a:lnTo>
                    <a:pt x="2380" y="543"/>
                  </a:lnTo>
                  <a:lnTo>
                    <a:pt x="2380" y="527"/>
                  </a:lnTo>
                  <a:close/>
                  <a:moveTo>
                    <a:pt x="2308" y="519"/>
                  </a:moveTo>
                  <a:lnTo>
                    <a:pt x="2287" y="522"/>
                  </a:lnTo>
                  <a:lnTo>
                    <a:pt x="2286" y="522"/>
                  </a:lnTo>
                  <a:lnTo>
                    <a:pt x="2286" y="528"/>
                  </a:lnTo>
                  <a:lnTo>
                    <a:pt x="2308" y="528"/>
                  </a:lnTo>
                  <a:lnTo>
                    <a:pt x="2308" y="519"/>
                  </a:lnTo>
                  <a:close/>
                  <a:moveTo>
                    <a:pt x="2342" y="517"/>
                  </a:moveTo>
                  <a:lnTo>
                    <a:pt x="2312" y="519"/>
                  </a:lnTo>
                  <a:lnTo>
                    <a:pt x="2312" y="528"/>
                  </a:lnTo>
                  <a:lnTo>
                    <a:pt x="2341" y="527"/>
                  </a:lnTo>
                  <a:lnTo>
                    <a:pt x="2342" y="517"/>
                  </a:lnTo>
                  <a:close/>
                  <a:moveTo>
                    <a:pt x="2361" y="514"/>
                  </a:moveTo>
                  <a:lnTo>
                    <a:pt x="2346" y="515"/>
                  </a:lnTo>
                  <a:lnTo>
                    <a:pt x="2346" y="526"/>
                  </a:lnTo>
                  <a:lnTo>
                    <a:pt x="2361" y="526"/>
                  </a:lnTo>
                  <a:lnTo>
                    <a:pt x="2361" y="514"/>
                  </a:lnTo>
                  <a:close/>
                  <a:moveTo>
                    <a:pt x="2380" y="511"/>
                  </a:moveTo>
                  <a:lnTo>
                    <a:pt x="2368" y="513"/>
                  </a:lnTo>
                  <a:lnTo>
                    <a:pt x="2368" y="524"/>
                  </a:lnTo>
                  <a:lnTo>
                    <a:pt x="2380" y="524"/>
                  </a:lnTo>
                  <a:lnTo>
                    <a:pt x="2380" y="511"/>
                  </a:lnTo>
                  <a:close/>
                  <a:moveTo>
                    <a:pt x="224" y="505"/>
                  </a:moveTo>
                  <a:lnTo>
                    <a:pt x="224" y="510"/>
                  </a:lnTo>
                  <a:lnTo>
                    <a:pt x="224" y="517"/>
                  </a:lnTo>
                  <a:lnTo>
                    <a:pt x="222" y="522"/>
                  </a:lnTo>
                  <a:lnTo>
                    <a:pt x="233" y="522"/>
                  </a:lnTo>
                  <a:lnTo>
                    <a:pt x="239" y="521"/>
                  </a:lnTo>
                  <a:lnTo>
                    <a:pt x="246" y="521"/>
                  </a:lnTo>
                  <a:lnTo>
                    <a:pt x="253" y="521"/>
                  </a:lnTo>
                  <a:lnTo>
                    <a:pt x="258" y="524"/>
                  </a:lnTo>
                  <a:lnTo>
                    <a:pt x="259" y="527"/>
                  </a:lnTo>
                  <a:lnTo>
                    <a:pt x="259" y="530"/>
                  </a:lnTo>
                  <a:lnTo>
                    <a:pt x="260" y="535"/>
                  </a:lnTo>
                  <a:lnTo>
                    <a:pt x="280" y="532"/>
                  </a:lnTo>
                  <a:lnTo>
                    <a:pt x="280" y="506"/>
                  </a:lnTo>
                  <a:lnTo>
                    <a:pt x="268" y="506"/>
                  </a:lnTo>
                  <a:lnTo>
                    <a:pt x="262" y="507"/>
                  </a:lnTo>
                  <a:lnTo>
                    <a:pt x="260" y="515"/>
                  </a:lnTo>
                  <a:lnTo>
                    <a:pt x="260" y="515"/>
                  </a:lnTo>
                  <a:lnTo>
                    <a:pt x="259" y="515"/>
                  </a:lnTo>
                  <a:lnTo>
                    <a:pt x="259" y="515"/>
                  </a:lnTo>
                  <a:lnTo>
                    <a:pt x="259" y="507"/>
                  </a:lnTo>
                  <a:lnTo>
                    <a:pt x="251" y="507"/>
                  </a:lnTo>
                  <a:lnTo>
                    <a:pt x="243" y="507"/>
                  </a:lnTo>
                  <a:lnTo>
                    <a:pt x="243" y="518"/>
                  </a:lnTo>
                  <a:lnTo>
                    <a:pt x="243" y="519"/>
                  </a:lnTo>
                  <a:lnTo>
                    <a:pt x="242" y="519"/>
                  </a:lnTo>
                  <a:lnTo>
                    <a:pt x="242" y="518"/>
                  </a:lnTo>
                  <a:lnTo>
                    <a:pt x="242" y="507"/>
                  </a:lnTo>
                  <a:lnTo>
                    <a:pt x="233" y="506"/>
                  </a:lnTo>
                  <a:lnTo>
                    <a:pt x="224" y="505"/>
                  </a:lnTo>
                  <a:close/>
                  <a:moveTo>
                    <a:pt x="305" y="504"/>
                  </a:moveTo>
                  <a:lnTo>
                    <a:pt x="285" y="505"/>
                  </a:lnTo>
                  <a:lnTo>
                    <a:pt x="285" y="532"/>
                  </a:lnTo>
                  <a:lnTo>
                    <a:pt x="305" y="530"/>
                  </a:lnTo>
                  <a:lnTo>
                    <a:pt x="305" y="504"/>
                  </a:lnTo>
                  <a:close/>
                  <a:moveTo>
                    <a:pt x="1614" y="502"/>
                  </a:moveTo>
                  <a:lnTo>
                    <a:pt x="1593" y="504"/>
                  </a:lnTo>
                  <a:lnTo>
                    <a:pt x="1593" y="538"/>
                  </a:lnTo>
                  <a:lnTo>
                    <a:pt x="1593" y="536"/>
                  </a:lnTo>
                  <a:lnTo>
                    <a:pt x="1614" y="534"/>
                  </a:lnTo>
                  <a:lnTo>
                    <a:pt x="1614" y="502"/>
                  </a:lnTo>
                  <a:close/>
                  <a:moveTo>
                    <a:pt x="330" y="502"/>
                  </a:moveTo>
                  <a:lnTo>
                    <a:pt x="313" y="504"/>
                  </a:lnTo>
                  <a:lnTo>
                    <a:pt x="311" y="530"/>
                  </a:lnTo>
                  <a:lnTo>
                    <a:pt x="328" y="527"/>
                  </a:lnTo>
                  <a:lnTo>
                    <a:pt x="330" y="502"/>
                  </a:lnTo>
                  <a:close/>
                  <a:moveTo>
                    <a:pt x="1632" y="501"/>
                  </a:moveTo>
                  <a:lnTo>
                    <a:pt x="1618" y="502"/>
                  </a:lnTo>
                  <a:lnTo>
                    <a:pt x="1618" y="534"/>
                  </a:lnTo>
                  <a:lnTo>
                    <a:pt x="1632" y="532"/>
                  </a:lnTo>
                  <a:lnTo>
                    <a:pt x="1632" y="501"/>
                  </a:lnTo>
                  <a:close/>
                  <a:moveTo>
                    <a:pt x="2308" y="500"/>
                  </a:moveTo>
                  <a:lnTo>
                    <a:pt x="2284" y="500"/>
                  </a:lnTo>
                  <a:lnTo>
                    <a:pt x="2286" y="521"/>
                  </a:lnTo>
                  <a:lnTo>
                    <a:pt x="2286" y="521"/>
                  </a:lnTo>
                  <a:lnTo>
                    <a:pt x="2308" y="518"/>
                  </a:lnTo>
                  <a:lnTo>
                    <a:pt x="2308" y="500"/>
                  </a:lnTo>
                  <a:close/>
                  <a:moveTo>
                    <a:pt x="2342" y="500"/>
                  </a:moveTo>
                  <a:lnTo>
                    <a:pt x="2312" y="500"/>
                  </a:lnTo>
                  <a:lnTo>
                    <a:pt x="2312" y="517"/>
                  </a:lnTo>
                  <a:lnTo>
                    <a:pt x="2342" y="513"/>
                  </a:lnTo>
                  <a:lnTo>
                    <a:pt x="2342" y="500"/>
                  </a:lnTo>
                  <a:close/>
                  <a:moveTo>
                    <a:pt x="2363" y="498"/>
                  </a:moveTo>
                  <a:lnTo>
                    <a:pt x="2346" y="498"/>
                  </a:lnTo>
                  <a:lnTo>
                    <a:pt x="2346" y="513"/>
                  </a:lnTo>
                  <a:lnTo>
                    <a:pt x="2361" y="511"/>
                  </a:lnTo>
                  <a:lnTo>
                    <a:pt x="2363" y="498"/>
                  </a:lnTo>
                  <a:close/>
                  <a:moveTo>
                    <a:pt x="2379" y="497"/>
                  </a:moveTo>
                  <a:lnTo>
                    <a:pt x="2367" y="498"/>
                  </a:lnTo>
                  <a:lnTo>
                    <a:pt x="2368" y="510"/>
                  </a:lnTo>
                  <a:lnTo>
                    <a:pt x="2380" y="509"/>
                  </a:lnTo>
                  <a:lnTo>
                    <a:pt x="2379" y="497"/>
                  </a:lnTo>
                  <a:close/>
                  <a:moveTo>
                    <a:pt x="259" y="484"/>
                  </a:moveTo>
                  <a:lnTo>
                    <a:pt x="243" y="485"/>
                  </a:lnTo>
                  <a:lnTo>
                    <a:pt x="243" y="505"/>
                  </a:lnTo>
                  <a:lnTo>
                    <a:pt x="251" y="505"/>
                  </a:lnTo>
                  <a:lnTo>
                    <a:pt x="259" y="505"/>
                  </a:lnTo>
                  <a:lnTo>
                    <a:pt x="259" y="484"/>
                  </a:lnTo>
                  <a:close/>
                  <a:moveTo>
                    <a:pt x="280" y="483"/>
                  </a:moveTo>
                  <a:lnTo>
                    <a:pt x="263" y="484"/>
                  </a:lnTo>
                  <a:lnTo>
                    <a:pt x="262" y="504"/>
                  </a:lnTo>
                  <a:lnTo>
                    <a:pt x="271" y="504"/>
                  </a:lnTo>
                  <a:lnTo>
                    <a:pt x="280" y="502"/>
                  </a:lnTo>
                  <a:lnTo>
                    <a:pt x="280" y="502"/>
                  </a:lnTo>
                  <a:lnTo>
                    <a:pt x="280" y="483"/>
                  </a:lnTo>
                  <a:close/>
                  <a:moveTo>
                    <a:pt x="306" y="481"/>
                  </a:moveTo>
                  <a:lnTo>
                    <a:pt x="285" y="483"/>
                  </a:lnTo>
                  <a:lnTo>
                    <a:pt x="285" y="502"/>
                  </a:lnTo>
                  <a:lnTo>
                    <a:pt x="305" y="500"/>
                  </a:lnTo>
                  <a:lnTo>
                    <a:pt x="306" y="481"/>
                  </a:lnTo>
                  <a:close/>
                  <a:moveTo>
                    <a:pt x="330" y="479"/>
                  </a:moveTo>
                  <a:lnTo>
                    <a:pt x="313" y="480"/>
                  </a:lnTo>
                  <a:lnTo>
                    <a:pt x="313" y="500"/>
                  </a:lnTo>
                  <a:lnTo>
                    <a:pt x="330" y="498"/>
                  </a:lnTo>
                  <a:lnTo>
                    <a:pt x="330" y="479"/>
                  </a:lnTo>
                  <a:close/>
                  <a:moveTo>
                    <a:pt x="2309" y="472"/>
                  </a:moveTo>
                  <a:lnTo>
                    <a:pt x="2283" y="473"/>
                  </a:lnTo>
                  <a:lnTo>
                    <a:pt x="2284" y="498"/>
                  </a:lnTo>
                  <a:lnTo>
                    <a:pt x="2308" y="497"/>
                  </a:lnTo>
                  <a:lnTo>
                    <a:pt x="2309" y="472"/>
                  </a:lnTo>
                  <a:close/>
                  <a:moveTo>
                    <a:pt x="2344" y="472"/>
                  </a:moveTo>
                  <a:lnTo>
                    <a:pt x="2312" y="472"/>
                  </a:lnTo>
                  <a:lnTo>
                    <a:pt x="2312" y="497"/>
                  </a:lnTo>
                  <a:lnTo>
                    <a:pt x="2343" y="496"/>
                  </a:lnTo>
                  <a:lnTo>
                    <a:pt x="2344" y="472"/>
                  </a:lnTo>
                  <a:close/>
                  <a:moveTo>
                    <a:pt x="2363" y="471"/>
                  </a:moveTo>
                  <a:lnTo>
                    <a:pt x="2347" y="472"/>
                  </a:lnTo>
                  <a:lnTo>
                    <a:pt x="2347" y="496"/>
                  </a:lnTo>
                  <a:lnTo>
                    <a:pt x="2363" y="494"/>
                  </a:lnTo>
                  <a:lnTo>
                    <a:pt x="2363" y="471"/>
                  </a:lnTo>
                  <a:close/>
                  <a:moveTo>
                    <a:pt x="2379" y="469"/>
                  </a:moveTo>
                  <a:lnTo>
                    <a:pt x="2367" y="471"/>
                  </a:lnTo>
                  <a:lnTo>
                    <a:pt x="2367" y="494"/>
                  </a:lnTo>
                  <a:lnTo>
                    <a:pt x="2379" y="494"/>
                  </a:lnTo>
                  <a:lnTo>
                    <a:pt x="2379" y="469"/>
                  </a:lnTo>
                  <a:close/>
                  <a:moveTo>
                    <a:pt x="1593" y="462"/>
                  </a:moveTo>
                  <a:lnTo>
                    <a:pt x="1593" y="501"/>
                  </a:lnTo>
                  <a:lnTo>
                    <a:pt x="1613" y="500"/>
                  </a:lnTo>
                  <a:lnTo>
                    <a:pt x="1613" y="462"/>
                  </a:lnTo>
                  <a:lnTo>
                    <a:pt x="1593" y="462"/>
                  </a:lnTo>
                  <a:close/>
                  <a:moveTo>
                    <a:pt x="1631" y="460"/>
                  </a:moveTo>
                  <a:lnTo>
                    <a:pt x="1617" y="462"/>
                  </a:lnTo>
                  <a:lnTo>
                    <a:pt x="1618" y="500"/>
                  </a:lnTo>
                  <a:lnTo>
                    <a:pt x="1632" y="497"/>
                  </a:lnTo>
                  <a:lnTo>
                    <a:pt x="1631" y="460"/>
                  </a:lnTo>
                  <a:close/>
                  <a:moveTo>
                    <a:pt x="281" y="460"/>
                  </a:moveTo>
                  <a:lnTo>
                    <a:pt x="264" y="460"/>
                  </a:lnTo>
                  <a:lnTo>
                    <a:pt x="263" y="481"/>
                  </a:lnTo>
                  <a:lnTo>
                    <a:pt x="280" y="479"/>
                  </a:lnTo>
                  <a:lnTo>
                    <a:pt x="281" y="460"/>
                  </a:lnTo>
                  <a:close/>
                  <a:moveTo>
                    <a:pt x="308" y="460"/>
                  </a:moveTo>
                  <a:lnTo>
                    <a:pt x="285" y="460"/>
                  </a:lnTo>
                  <a:lnTo>
                    <a:pt x="285" y="479"/>
                  </a:lnTo>
                  <a:lnTo>
                    <a:pt x="306" y="476"/>
                  </a:lnTo>
                  <a:lnTo>
                    <a:pt x="308" y="460"/>
                  </a:lnTo>
                  <a:close/>
                  <a:moveTo>
                    <a:pt x="331" y="459"/>
                  </a:moveTo>
                  <a:lnTo>
                    <a:pt x="313" y="460"/>
                  </a:lnTo>
                  <a:lnTo>
                    <a:pt x="313" y="476"/>
                  </a:lnTo>
                  <a:lnTo>
                    <a:pt x="331" y="475"/>
                  </a:lnTo>
                  <a:lnTo>
                    <a:pt x="331" y="459"/>
                  </a:lnTo>
                  <a:close/>
                  <a:moveTo>
                    <a:pt x="349" y="458"/>
                  </a:moveTo>
                  <a:lnTo>
                    <a:pt x="336" y="459"/>
                  </a:lnTo>
                  <a:lnTo>
                    <a:pt x="335" y="473"/>
                  </a:lnTo>
                  <a:lnTo>
                    <a:pt x="351" y="472"/>
                  </a:lnTo>
                  <a:lnTo>
                    <a:pt x="349" y="458"/>
                  </a:lnTo>
                  <a:close/>
                  <a:moveTo>
                    <a:pt x="281" y="441"/>
                  </a:moveTo>
                  <a:lnTo>
                    <a:pt x="264" y="442"/>
                  </a:lnTo>
                  <a:lnTo>
                    <a:pt x="264" y="458"/>
                  </a:lnTo>
                  <a:lnTo>
                    <a:pt x="281" y="456"/>
                  </a:lnTo>
                  <a:lnTo>
                    <a:pt x="281" y="441"/>
                  </a:lnTo>
                  <a:close/>
                  <a:moveTo>
                    <a:pt x="309" y="441"/>
                  </a:moveTo>
                  <a:lnTo>
                    <a:pt x="285" y="441"/>
                  </a:lnTo>
                  <a:lnTo>
                    <a:pt x="285" y="456"/>
                  </a:lnTo>
                  <a:lnTo>
                    <a:pt x="308" y="455"/>
                  </a:lnTo>
                  <a:lnTo>
                    <a:pt x="309" y="441"/>
                  </a:lnTo>
                  <a:close/>
                  <a:moveTo>
                    <a:pt x="332" y="439"/>
                  </a:moveTo>
                  <a:lnTo>
                    <a:pt x="313" y="439"/>
                  </a:lnTo>
                  <a:lnTo>
                    <a:pt x="313" y="455"/>
                  </a:lnTo>
                  <a:lnTo>
                    <a:pt x="331" y="455"/>
                  </a:lnTo>
                  <a:lnTo>
                    <a:pt x="332" y="439"/>
                  </a:lnTo>
                  <a:close/>
                  <a:moveTo>
                    <a:pt x="351" y="439"/>
                  </a:moveTo>
                  <a:lnTo>
                    <a:pt x="336" y="439"/>
                  </a:lnTo>
                  <a:lnTo>
                    <a:pt x="336" y="454"/>
                  </a:lnTo>
                  <a:lnTo>
                    <a:pt x="349" y="454"/>
                  </a:lnTo>
                  <a:lnTo>
                    <a:pt x="351" y="439"/>
                  </a:lnTo>
                  <a:close/>
                  <a:moveTo>
                    <a:pt x="1631" y="429"/>
                  </a:moveTo>
                  <a:lnTo>
                    <a:pt x="1623" y="430"/>
                  </a:lnTo>
                  <a:lnTo>
                    <a:pt x="1617" y="430"/>
                  </a:lnTo>
                  <a:lnTo>
                    <a:pt x="1617" y="459"/>
                  </a:lnTo>
                  <a:lnTo>
                    <a:pt x="1631" y="458"/>
                  </a:lnTo>
                  <a:lnTo>
                    <a:pt x="1631" y="429"/>
                  </a:lnTo>
                  <a:close/>
                  <a:moveTo>
                    <a:pt x="1593" y="428"/>
                  </a:moveTo>
                  <a:lnTo>
                    <a:pt x="1593" y="460"/>
                  </a:lnTo>
                  <a:lnTo>
                    <a:pt x="1602" y="460"/>
                  </a:lnTo>
                  <a:lnTo>
                    <a:pt x="1613" y="459"/>
                  </a:lnTo>
                  <a:lnTo>
                    <a:pt x="1611" y="430"/>
                  </a:lnTo>
                  <a:lnTo>
                    <a:pt x="1602" y="430"/>
                  </a:lnTo>
                  <a:lnTo>
                    <a:pt x="1593" y="428"/>
                  </a:lnTo>
                  <a:lnTo>
                    <a:pt x="1593" y="428"/>
                  </a:lnTo>
                  <a:close/>
                  <a:moveTo>
                    <a:pt x="352" y="417"/>
                  </a:moveTo>
                  <a:lnTo>
                    <a:pt x="319" y="420"/>
                  </a:lnTo>
                  <a:lnTo>
                    <a:pt x="285" y="422"/>
                  </a:lnTo>
                  <a:lnTo>
                    <a:pt x="285" y="437"/>
                  </a:lnTo>
                  <a:lnTo>
                    <a:pt x="309" y="435"/>
                  </a:lnTo>
                  <a:lnTo>
                    <a:pt x="310" y="426"/>
                  </a:lnTo>
                  <a:lnTo>
                    <a:pt x="310" y="425"/>
                  </a:lnTo>
                  <a:lnTo>
                    <a:pt x="311" y="425"/>
                  </a:lnTo>
                  <a:lnTo>
                    <a:pt x="313" y="425"/>
                  </a:lnTo>
                  <a:lnTo>
                    <a:pt x="313" y="426"/>
                  </a:lnTo>
                  <a:lnTo>
                    <a:pt x="313" y="435"/>
                  </a:lnTo>
                  <a:lnTo>
                    <a:pt x="332" y="434"/>
                  </a:lnTo>
                  <a:lnTo>
                    <a:pt x="332" y="422"/>
                  </a:lnTo>
                  <a:lnTo>
                    <a:pt x="334" y="421"/>
                  </a:lnTo>
                  <a:lnTo>
                    <a:pt x="334" y="421"/>
                  </a:lnTo>
                  <a:lnTo>
                    <a:pt x="335" y="421"/>
                  </a:lnTo>
                  <a:lnTo>
                    <a:pt x="336" y="421"/>
                  </a:lnTo>
                  <a:lnTo>
                    <a:pt x="336" y="422"/>
                  </a:lnTo>
                  <a:lnTo>
                    <a:pt x="336" y="434"/>
                  </a:lnTo>
                  <a:lnTo>
                    <a:pt x="351" y="434"/>
                  </a:lnTo>
                  <a:lnTo>
                    <a:pt x="352" y="417"/>
                  </a:lnTo>
                  <a:close/>
                  <a:moveTo>
                    <a:pt x="1631" y="399"/>
                  </a:moveTo>
                  <a:lnTo>
                    <a:pt x="1623" y="400"/>
                  </a:lnTo>
                  <a:lnTo>
                    <a:pt x="1615" y="400"/>
                  </a:lnTo>
                  <a:lnTo>
                    <a:pt x="1617" y="428"/>
                  </a:lnTo>
                  <a:lnTo>
                    <a:pt x="1631" y="426"/>
                  </a:lnTo>
                  <a:lnTo>
                    <a:pt x="1631" y="399"/>
                  </a:lnTo>
                  <a:close/>
                  <a:moveTo>
                    <a:pt x="1592" y="378"/>
                  </a:moveTo>
                  <a:lnTo>
                    <a:pt x="1593" y="426"/>
                  </a:lnTo>
                  <a:lnTo>
                    <a:pt x="1594" y="426"/>
                  </a:lnTo>
                  <a:lnTo>
                    <a:pt x="1602" y="426"/>
                  </a:lnTo>
                  <a:lnTo>
                    <a:pt x="1611" y="428"/>
                  </a:lnTo>
                  <a:lnTo>
                    <a:pt x="1610" y="399"/>
                  </a:lnTo>
                  <a:lnTo>
                    <a:pt x="1598" y="397"/>
                  </a:lnTo>
                  <a:lnTo>
                    <a:pt x="1598" y="396"/>
                  </a:lnTo>
                  <a:lnTo>
                    <a:pt x="1597" y="396"/>
                  </a:lnTo>
                  <a:lnTo>
                    <a:pt x="1598" y="395"/>
                  </a:lnTo>
                  <a:lnTo>
                    <a:pt x="1600" y="395"/>
                  </a:lnTo>
                  <a:lnTo>
                    <a:pt x="1610" y="396"/>
                  </a:lnTo>
                  <a:lnTo>
                    <a:pt x="1610" y="378"/>
                  </a:lnTo>
                  <a:lnTo>
                    <a:pt x="1592" y="378"/>
                  </a:lnTo>
                  <a:close/>
                  <a:moveTo>
                    <a:pt x="1631" y="377"/>
                  </a:moveTo>
                  <a:lnTo>
                    <a:pt x="1615" y="378"/>
                  </a:lnTo>
                  <a:lnTo>
                    <a:pt x="1615" y="396"/>
                  </a:lnTo>
                  <a:lnTo>
                    <a:pt x="1631" y="396"/>
                  </a:lnTo>
                  <a:lnTo>
                    <a:pt x="1631" y="377"/>
                  </a:lnTo>
                  <a:close/>
                  <a:moveTo>
                    <a:pt x="1610" y="356"/>
                  </a:moveTo>
                  <a:lnTo>
                    <a:pt x="1592" y="357"/>
                  </a:lnTo>
                  <a:lnTo>
                    <a:pt x="1592" y="375"/>
                  </a:lnTo>
                  <a:lnTo>
                    <a:pt x="1601" y="375"/>
                  </a:lnTo>
                  <a:lnTo>
                    <a:pt x="1610" y="375"/>
                  </a:lnTo>
                  <a:lnTo>
                    <a:pt x="1610" y="356"/>
                  </a:lnTo>
                  <a:close/>
                  <a:moveTo>
                    <a:pt x="1631" y="354"/>
                  </a:moveTo>
                  <a:lnTo>
                    <a:pt x="1615" y="356"/>
                  </a:lnTo>
                  <a:lnTo>
                    <a:pt x="1615" y="374"/>
                  </a:lnTo>
                  <a:lnTo>
                    <a:pt x="1631" y="373"/>
                  </a:lnTo>
                  <a:lnTo>
                    <a:pt x="1631" y="354"/>
                  </a:lnTo>
                  <a:close/>
                  <a:moveTo>
                    <a:pt x="1630" y="322"/>
                  </a:moveTo>
                  <a:lnTo>
                    <a:pt x="1614" y="323"/>
                  </a:lnTo>
                  <a:lnTo>
                    <a:pt x="1614" y="353"/>
                  </a:lnTo>
                  <a:lnTo>
                    <a:pt x="1631" y="352"/>
                  </a:lnTo>
                  <a:lnTo>
                    <a:pt x="1630" y="322"/>
                  </a:lnTo>
                  <a:close/>
                  <a:moveTo>
                    <a:pt x="1630" y="288"/>
                  </a:moveTo>
                  <a:lnTo>
                    <a:pt x="1613" y="290"/>
                  </a:lnTo>
                  <a:lnTo>
                    <a:pt x="1614" y="319"/>
                  </a:lnTo>
                  <a:lnTo>
                    <a:pt x="1630" y="318"/>
                  </a:lnTo>
                  <a:lnTo>
                    <a:pt x="1630" y="288"/>
                  </a:lnTo>
                  <a:close/>
                  <a:moveTo>
                    <a:pt x="1607" y="263"/>
                  </a:moveTo>
                  <a:lnTo>
                    <a:pt x="1588" y="264"/>
                  </a:lnTo>
                  <a:lnTo>
                    <a:pt x="1587" y="288"/>
                  </a:lnTo>
                  <a:lnTo>
                    <a:pt x="1607" y="286"/>
                  </a:lnTo>
                  <a:lnTo>
                    <a:pt x="1607" y="263"/>
                  </a:lnTo>
                  <a:close/>
                  <a:moveTo>
                    <a:pt x="1630" y="260"/>
                  </a:moveTo>
                  <a:lnTo>
                    <a:pt x="1613" y="263"/>
                  </a:lnTo>
                  <a:lnTo>
                    <a:pt x="1613" y="285"/>
                  </a:lnTo>
                  <a:lnTo>
                    <a:pt x="1630" y="284"/>
                  </a:lnTo>
                  <a:lnTo>
                    <a:pt x="1630" y="260"/>
                  </a:lnTo>
                  <a:close/>
                  <a:moveTo>
                    <a:pt x="1607" y="234"/>
                  </a:moveTo>
                  <a:lnTo>
                    <a:pt x="1588" y="234"/>
                  </a:lnTo>
                  <a:lnTo>
                    <a:pt x="1588" y="260"/>
                  </a:lnTo>
                  <a:lnTo>
                    <a:pt x="1607" y="259"/>
                  </a:lnTo>
                  <a:lnTo>
                    <a:pt x="1607" y="234"/>
                  </a:lnTo>
                  <a:close/>
                  <a:moveTo>
                    <a:pt x="1630" y="231"/>
                  </a:moveTo>
                  <a:lnTo>
                    <a:pt x="1611" y="234"/>
                  </a:lnTo>
                  <a:lnTo>
                    <a:pt x="1613" y="259"/>
                  </a:lnTo>
                  <a:lnTo>
                    <a:pt x="1630" y="257"/>
                  </a:lnTo>
                  <a:lnTo>
                    <a:pt x="1630" y="231"/>
                  </a:lnTo>
                  <a:close/>
                  <a:moveTo>
                    <a:pt x="1587" y="201"/>
                  </a:moveTo>
                  <a:lnTo>
                    <a:pt x="1588" y="231"/>
                  </a:lnTo>
                  <a:lnTo>
                    <a:pt x="1607" y="230"/>
                  </a:lnTo>
                  <a:lnTo>
                    <a:pt x="1606" y="202"/>
                  </a:lnTo>
                  <a:lnTo>
                    <a:pt x="1587" y="201"/>
                  </a:lnTo>
                  <a:close/>
                  <a:moveTo>
                    <a:pt x="1630" y="200"/>
                  </a:moveTo>
                  <a:lnTo>
                    <a:pt x="1611" y="202"/>
                  </a:lnTo>
                  <a:lnTo>
                    <a:pt x="1611" y="230"/>
                  </a:lnTo>
                  <a:lnTo>
                    <a:pt x="1630" y="227"/>
                  </a:lnTo>
                  <a:lnTo>
                    <a:pt x="1630" y="200"/>
                  </a:lnTo>
                  <a:close/>
                  <a:moveTo>
                    <a:pt x="1585" y="163"/>
                  </a:moveTo>
                  <a:lnTo>
                    <a:pt x="1587" y="199"/>
                  </a:lnTo>
                  <a:lnTo>
                    <a:pt x="1606" y="199"/>
                  </a:lnTo>
                  <a:lnTo>
                    <a:pt x="1606" y="163"/>
                  </a:lnTo>
                  <a:lnTo>
                    <a:pt x="1585" y="163"/>
                  </a:lnTo>
                  <a:close/>
                  <a:moveTo>
                    <a:pt x="1630" y="162"/>
                  </a:moveTo>
                  <a:lnTo>
                    <a:pt x="1610" y="163"/>
                  </a:lnTo>
                  <a:lnTo>
                    <a:pt x="1611" y="199"/>
                  </a:lnTo>
                  <a:lnTo>
                    <a:pt x="1630" y="196"/>
                  </a:lnTo>
                  <a:lnTo>
                    <a:pt x="1630" y="162"/>
                  </a:lnTo>
                  <a:close/>
                  <a:moveTo>
                    <a:pt x="1605" y="132"/>
                  </a:moveTo>
                  <a:lnTo>
                    <a:pt x="1584" y="132"/>
                  </a:lnTo>
                  <a:lnTo>
                    <a:pt x="1585" y="161"/>
                  </a:lnTo>
                  <a:lnTo>
                    <a:pt x="1606" y="161"/>
                  </a:lnTo>
                  <a:lnTo>
                    <a:pt x="1605" y="132"/>
                  </a:lnTo>
                  <a:close/>
                  <a:moveTo>
                    <a:pt x="1630" y="129"/>
                  </a:moveTo>
                  <a:lnTo>
                    <a:pt x="1609" y="132"/>
                  </a:lnTo>
                  <a:lnTo>
                    <a:pt x="1610" y="161"/>
                  </a:lnTo>
                  <a:lnTo>
                    <a:pt x="1630" y="158"/>
                  </a:lnTo>
                  <a:lnTo>
                    <a:pt x="1630" y="129"/>
                  </a:lnTo>
                  <a:close/>
                  <a:moveTo>
                    <a:pt x="1630" y="99"/>
                  </a:moveTo>
                  <a:lnTo>
                    <a:pt x="1607" y="100"/>
                  </a:lnTo>
                  <a:lnTo>
                    <a:pt x="1609" y="128"/>
                  </a:lnTo>
                  <a:lnTo>
                    <a:pt x="1630" y="125"/>
                  </a:lnTo>
                  <a:lnTo>
                    <a:pt x="1630" y="99"/>
                  </a:lnTo>
                  <a:close/>
                  <a:moveTo>
                    <a:pt x="1581" y="99"/>
                  </a:moveTo>
                  <a:lnTo>
                    <a:pt x="1584" y="129"/>
                  </a:lnTo>
                  <a:lnTo>
                    <a:pt x="1605" y="128"/>
                  </a:lnTo>
                  <a:lnTo>
                    <a:pt x="1605" y="100"/>
                  </a:lnTo>
                  <a:lnTo>
                    <a:pt x="1581" y="99"/>
                  </a:lnTo>
                  <a:close/>
                  <a:moveTo>
                    <a:pt x="1630" y="73"/>
                  </a:moveTo>
                  <a:lnTo>
                    <a:pt x="1607" y="73"/>
                  </a:lnTo>
                  <a:lnTo>
                    <a:pt x="1607" y="96"/>
                  </a:lnTo>
                  <a:lnTo>
                    <a:pt x="1630" y="95"/>
                  </a:lnTo>
                  <a:lnTo>
                    <a:pt x="1630" y="73"/>
                  </a:lnTo>
                  <a:close/>
                  <a:moveTo>
                    <a:pt x="1604" y="47"/>
                  </a:moveTo>
                  <a:lnTo>
                    <a:pt x="1576" y="48"/>
                  </a:lnTo>
                  <a:lnTo>
                    <a:pt x="1581" y="96"/>
                  </a:lnTo>
                  <a:lnTo>
                    <a:pt x="1605" y="96"/>
                  </a:lnTo>
                  <a:lnTo>
                    <a:pt x="1605" y="73"/>
                  </a:lnTo>
                  <a:lnTo>
                    <a:pt x="1581" y="72"/>
                  </a:lnTo>
                  <a:lnTo>
                    <a:pt x="1580" y="72"/>
                  </a:lnTo>
                  <a:lnTo>
                    <a:pt x="1580" y="70"/>
                  </a:lnTo>
                  <a:lnTo>
                    <a:pt x="1580" y="69"/>
                  </a:lnTo>
                  <a:lnTo>
                    <a:pt x="1581" y="69"/>
                  </a:lnTo>
                  <a:lnTo>
                    <a:pt x="1605" y="68"/>
                  </a:lnTo>
                  <a:lnTo>
                    <a:pt x="1604" y="47"/>
                  </a:lnTo>
                  <a:close/>
                  <a:moveTo>
                    <a:pt x="1630" y="47"/>
                  </a:moveTo>
                  <a:lnTo>
                    <a:pt x="1606" y="47"/>
                  </a:lnTo>
                  <a:lnTo>
                    <a:pt x="1606" y="68"/>
                  </a:lnTo>
                  <a:lnTo>
                    <a:pt x="1630" y="68"/>
                  </a:lnTo>
                  <a:lnTo>
                    <a:pt x="1630" y="47"/>
                  </a:lnTo>
                  <a:close/>
                  <a:moveTo>
                    <a:pt x="1431" y="0"/>
                  </a:moveTo>
                  <a:lnTo>
                    <a:pt x="1492" y="2"/>
                  </a:lnTo>
                  <a:lnTo>
                    <a:pt x="1494" y="2"/>
                  </a:lnTo>
                  <a:lnTo>
                    <a:pt x="1495" y="2"/>
                  </a:lnTo>
                  <a:lnTo>
                    <a:pt x="1495" y="1"/>
                  </a:lnTo>
                  <a:lnTo>
                    <a:pt x="1496" y="1"/>
                  </a:lnTo>
                  <a:lnTo>
                    <a:pt x="1497" y="1"/>
                  </a:lnTo>
                  <a:lnTo>
                    <a:pt x="1497" y="2"/>
                  </a:lnTo>
                  <a:lnTo>
                    <a:pt x="1500" y="58"/>
                  </a:lnTo>
                  <a:lnTo>
                    <a:pt x="1500" y="115"/>
                  </a:lnTo>
                  <a:lnTo>
                    <a:pt x="1499" y="171"/>
                  </a:lnTo>
                  <a:lnTo>
                    <a:pt x="1496" y="340"/>
                  </a:lnTo>
                  <a:lnTo>
                    <a:pt x="1495" y="341"/>
                  </a:lnTo>
                  <a:lnTo>
                    <a:pt x="1550" y="337"/>
                  </a:lnTo>
                  <a:lnTo>
                    <a:pt x="1551" y="256"/>
                  </a:lnTo>
                  <a:lnTo>
                    <a:pt x="1552" y="175"/>
                  </a:lnTo>
                  <a:lnTo>
                    <a:pt x="1547" y="11"/>
                  </a:lnTo>
                  <a:lnTo>
                    <a:pt x="1546" y="11"/>
                  </a:lnTo>
                  <a:lnTo>
                    <a:pt x="1545" y="11"/>
                  </a:lnTo>
                  <a:lnTo>
                    <a:pt x="1545" y="10"/>
                  </a:lnTo>
                  <a:lnTo>
                    <a:pt x="1545" y="9"/>
                  </a:lnTo>
                  <a:lnTo>
                    <a:pt x="1546" y="7"/>
                  </a:lnTo>
                  <a:lnTo>
                    <a:pt x="1604" y="11"/>
                  </a:lnTo>
                  <a:lnTo>
                    <a:pt x="1660" y="11"/>
                  </a:lnTo>
                  <a:lnTo>
                    <a:pt x="1662" y="11"/>
                  </a:lnTo>
                  <a:lnTo>
                    <a:pt x="1662" y="13"/>
                  </a:lnTo>
                  <a:lnTo>
                    <a:pt x="1662" y="15"/>
                  </a:lnTo>
                  <a:lnTo>
                    <a:pt x="1662" y="17"/>
                  </a:lnTo>
                  <a:lnTo>
                    <a:pt x="1660" y="17"/>
                  </a:lnTo>
                  <a:lnTo>
                    <a:pt x="1657" y="17"/>
                  </a:lnTo>
                  <a:lnTo>
                    <a:pt x="1665" y="124"/>
                  </a:lnTo>
                  <a:lnTo>
                    <a:pt x="1668" y="233"/>
                  </a:lnTo>
                  <a:lnTo>
                    <a:pt x="1670" y="340"/>
                  </a:lnTo>
                  <a:lnTo>
                    <a:pt x="1719" y="340"/>
                  </a:lnTo>
                  <a:lnTo>
                    <a:pt x="1716" y="294"/>
                  </a:lnTo>
                  <a:lnTo>
                    <a:pt x="1720" y="250"/>
                  </a:lnTo>
                  <a:lnTo>
                    <a:pt x="1720" y="248"/>
                  </a:lnTo>
                  <a:lnTo>
                    <a:pt x="1721" y="248"/>
                  </a:lnTo>
                  <a:lnTo>
                    <a:pt x="1723" y="248"/>
                  </a:lnTo>
                  <a:lnTo>
                    <a:pt x="1732" y="244"/>
                  </a:lnTo>
                  <a:lnTo>
                    <a:pt x="1742" y="244"/>
                  </a:lnTo>
                  <a:lnTo>
                    <a:pt x="1754" y="244"/>
                  </a:lnTo>
                  <a:lnTo>
                    <a:pt x="1766" y="246"/>
                  </a:lnTo>
                  <a:lnTo>
                    <a:pt x="1775" y="247"/>
                  </a:lnTo>
                  <a:lnTo>
                    <a:pt x="1822" y="244"/>
                  </a:lnTo>
                  <a:lnTo>
                    <a:pt x="1871" y="240"/>
                  </a:lnTo>
                  <a:lnTo>
                    <a:pt x="1872" y="239"/>
                  </a:lnTo>
                  <a:lnTo>
                    <a:pt x="1873" y="239"/>
                  </a:lnTo>
                  <a:lnTo>
                    <a:pt x="1873" y="240"/>
                  </a:lnTo>
                  <a:lnTo>
                    <a:pt x="1875" y="240"/>
                  </a:lnTo>
                  <a:lnTo>
                    <a:pt x="1876" y="240"/>
                  </a:lnTo>
                  <a:lnTo>
                    <a:pt x="1877" y="242"/>
                  </a:lnTo>
                  <a:lnTo>
                    <a:pt x="1877" y="243"/>
                  </a:lnTo>
                  <a:lnTo>
                    <a:pt x="1876" y="246"/>
                  </a:lnTo>
                  <a:lnTo>
                    <a:pt x="1875" y="246"/>
                  </a:lnTo>
                  <a:lnTo>
                    <a:pt x="1877" y="305"/>
                  </a:lnTo>
                  <a:lnTo>
                    <a:pt x="1878" y="363"/>
                  </a:lnTo>
                  <a:lnTo>
                    <a:pt x="1928" y="362"/>
                  </a:lnTo>
                  <a:lnTo>
                    <a:pt x="1978" y="361"/>
                  </a:lnTo>
                  <a:lnTo>
                    <a:pt x="1978" y="361"/>
                  </a:lnTo>
                  <a:lnTo>
                    <a:pt x="1975" y="350"/>
                  </a:lnTo>
                  <a:lnTo>
                    <a:pt x="1974" y="339"/>
                  </a:lnTo>
                  <a:lnTo>
                    <a:pt x="1974" y="310"/>
                  </a:lnTo>
                  <a:lnTo>
                    <a:pt x="1975" y="308"/>
                  </a:lnTo>
                  <a:lnTo>
                    <a:pt x="1977" y="307"/>
                  </a:lnTo>
                  <a:lnTo>
                    <a:pt x="1978" y="307"/>
                  </a:lnTo>
                  <a:lnTo>
                    <a:pt x="1979" y="308"/>
                  </a:lnTo>
                  <a:lnTo>
                    <a:pt x="1979" y="310"/>
                  </a:lnTo>
                  <a:lnTo>
                    <a:pt x="1979" y="310"/>
                  </a:lnTo>
                  <a:lnTo>
                    <a:pt x="2063" y="306"/>
                  </a:lnTo>
                  <a:lnTo>
                    <a:pt x="2063" y="274"/>
                  </a:lnTo>
                  <a:lnTo>
                    <a:pt x="2062" y="242"/>
                  </a:lnTo>
                  <a:lnTo>
                    <a:pt x="2062" y="240"/>
                  </a:lnTo>
                  <a:lnTo>
                    <a:pt x="2063" y="239"/>
                  </a:lnTo>
                  <a:lnTo>
                    <a:pt x="2062" y="238"/>
                  </a:lnTo>
                  <a:lnTo>
                    <a:pt x="2063" y="238"/>
                  </a:lnTo>
                  <a:lnTo>
                    <a:pt x="2101" y="236"/>
                  </a:lnTo>
                  <a:lnTo>
                    <a:pt x="2140" y="238"/>
                  </a:lnTo>
                  <a:lnTo>
                    <a:pt x="2216" y="234"/>
                  </a:lnTo>
                  <a:lnTo>
                    <a:pt x="2217" y="234"/>
                  </a:lnTo>
                  <a:lnTo>
                    <a:pt x="2219" y="235"/>
                  </a:lnTo>
                  <a:lnTo>
                    <a:pt x="2236" y="188"/>
                  </a:lnTo>
                  <a:lnTo>
                    <a:pt x="2258" y="144"/>
                  </a:lnTo>
                  <a:lnTo>
                    <a:pt x="2258" y="144"/>
                  </a:lnTo>
                  <a:lnTo>
                    <a:pt x="2259" y="91"/>
                  </a:lnTo>
                  <a:lnTo>
                    <a:pt x="2263" y="40"/>
                  </a:lnTo>
                  <a:lnTo>
                    <a:pt x="2263" y="39"/>
                  </a:lnTo>
                  <a:lnTo>
                    <a:pt x="2263" y="37"/>
                  </a:lnTo>
                  <a:lnTo>
                    <a:pt x="2263" y="36"/>
                  </a:lnTo>
                  <a:lnTo>
                    <a:pt x="2265" y="36"/>
                  </a:lnTo>
                  <a:lnTo>
                    <a:pt x="2266" y="36"/>
                  </a:lnTo>
                  <a:lnTo>
                    <a:pt x="2269" y="35"/>
                  </a:lnTo>
                  <a:lnTo>
                    <a:pt x="2272" y="35"/>
                  </a:lnTo>
                  <a:lnTo>
                    <a:pt x="2275" y="34"/>
                  </a:lnTo>
                  <a:lnTo>
                    <a:pt x="2278" y="34"/>
                  </a:lnTo>
                  <a:lnTo>
                    <a:pt x="2279" y="32"/>
                  </a:lnTo>
                  <a:lnTo>
                    <a:pt x="2280" y="34"/>
                  </a:lnTo>
                  <a:lnTo>
                    <a:pt x="2280" y="35"/>
                  </a:lnTo>
                  <a:lnTo>
                    <a:pt x="2280" y="35"/>
                  </a:lnTo>
                  <a:lnTo>
                    <a:pt x="2282" y="36"/>
                  </a:lnTo>
                  <a:lnTo>
                    <a:pt x="2282" y="37"/>
                  </a:lnTo>
                  <a:lnTo>
                    <a:pt x="2280" y="37"/>
                  </a:lnTo>
                  <a:lnTo>
                    <a:pt x="2283" y="92"/>
                  </a:lnTo>
                  <a:lnTo>
                    <a:pt x="2282" y="149"/>
                  </a:lnTo>
                  <a:lnTo>
                    <a:pt x="2282" y="149"/>
                  </a:lnTo>
                  <a:lnTo>
                    <a:pt x="2301" y="174"/>
                  </a:lnTo>
                  <a:lnTo>
                    <a:pt x="2318" y="200"/>
                  </a:lnTo>
                  <a:lnTo>
                    <a:pt x="2333" y="227"/>
                  </a:lnTo>
                  <a:lnTo>
                    <a:pt x="2333" y="230"/>
                  </a:lnTo>
                  <a:lnTo>
                    <a:pt x="2333" y="231"/>
                  </a:lnTo>
                  <a:lnTo>
                    <a:pt x="2331" y="231"/>
                  </a:lnTo>
                  <a:lnTo>
                    <a:pt x="2335" y="256"/>
                  </a:lnTo>
                  <a:lnTo>
                    <a:pt x="2337" y="281"/>
                  </a:lnTo>
                  <a:lnTo>
                    <a:pt x="2335" y="306"/>
                  </a:lnTo>
                  <a:lnTo>
                    <a:pt x="2335" y="329"/>
                  </a:lnTo>
                  <a:lnTo>
                    <a:pt x="2338" y="383"/>
                  </a:lnTo>
                  <a:lnTo>
                    <a:pt x="2338" y="437"/>
                  </a:lnTo>
                  <a:lnTo>
                    <a:pt x="2361" y="435"/>
                  </a:lnTo>
                  <a:lnTo>
                    <a:pt x="2361" y="435"/>
                  </a:lnTo>
                  <a:lnTo>
                    <a:pt x="2359" y="315"/>
                  </a:lnTo>
                  <a:lnTo>
                    <a:pt x="2359" y="315"/>
                  </a:lnTo>
                  <a:lnTo>
                    <a:pt x="2358" y="315"/>
                  </a:lnTo>
                  <a:lnTo>
                    <a:pt x="2356" y="314"/>
                  </a:lnTo>
                  <a:lnTo>
                    <a:pt x="2358" y="312"/>
                  </a:lnTo>
                  <a:lnTo>
                    <a:pt x="2359" y="311"/>
                  </a:lnTo>
                  <a:lnTo>
                    <a:pt x="2359" y="311"/>
                  </a:lnTo>
                  <a:lnTo>
                    <a:pt x="2361" y="310"/>
                  </a:lnTo>
                  <a:lnTo>
                    <a:pt x="2363" y="311"/>
                  </a:lnTo>
                  <a:lnTo>
                    <a:pt x="2426" y="310"/>
                  </a:lnTo>
                  <a:lnTo>
                    <a:pt x="2488" y="312"/>
                  </a:lnTo>
                  <a:lnTo>
                    <a:pt x="2490" y="312"/>
                  </a:lnTo>
                  <a:lnTo>
                    <a:pt x="2491" y="314"/>
                  </a:lnTo>
                  <a:lnTo>
                    <a:pt x="2491" y="315"/>
                  </a:lnTo>
                  <a:lnTo>
                    <a:pt x="2491" y="318"/>
                  </a:lnTo>
                  <a:lnTo>
                    <a:pt x="2490" y="319"/>
                  </a:lnTo>
                  <a:lnTo>
                    <a:pt x="2488" y="319"/>
                  </a:lnTo>
                  <a:lnTo>
                    <a:pt x="2487" y="319"/>
                  </a:lnTo>
                  <a:lnTo>
                    <a:pt x="2490" y="358"/>
                  </a:lnTo>
                  <a:lnTo>
                    <a:pt x="2543" y="357"/>
                  </a:lnTo>
                  <a:lnTo>
                    <a:pt x="2543" y="357"/>
                  </a:lnTo>
                  <a:lnTo>
                    <a:pt x="2542" y="341"/>
                  </a:lnTo>
                  <a:lnTo>
                    <a:pt x="2542" y="325"/>
                  </a:lnTo>
                  <a:lnTo>
                    <a:pt x="2543" y="311"/>
                  </a:lnTo>
                  <a:lnTo>
                    <a:pt x="2543" y="310"/>
                  </a:lnTo>
                  <a:lnTo>
                    <a:pt x="2545" y="308"/>
                  </a:lnTo>
                  <a:lnTo>
                    <a:pt x="2546" y="308"/>
                  </a:lnTo>
                  <a:lnTo>
                    <a:pt x="2623" y="303"/>
                  </a:lnTo>
                  <a:lnTo>
                    <a:pt x="2701" y="302"/>
                  </a:lnTo>
                  <a:lnTo>
                    <a:pt x="2702" y="303"/>
                  </a:lnTo>
                  <a:lnTo>
                    <a:pt x="2703" y="305"/>
                  </a:lnTo>
                  <a:lnTo>
                    <a:pt x="2704" y="305"/>
                  </a:lnTo>
                  <a:lnTo>
                    <a:pt x="2704" y="306"/>
                  </a:lnTo>
                  <a:lnTo>
                    <a:pt x="2708" y="394"/>
                  </a:lnTo>
                  <a:lnTo>
                    <a:pt x="2769" y="394"/>
                  </a:lnTo>
                  <a:lnTo>
                    <a:pt x="2829" y="396"/>
                  </a:lnTo>
                  <a:lnTo>
                    <a:pt x="2829" y="396"/>
                  </a:lnTo>
                  <a:lnTo>
                    <a:pt x="2830" y="397"/>
                  </a:lnTo>
                  <a:lnTo>
                    <a:pt x="2828" y="328"/>
                  </a:lnTo>
                  <a:lnTo>
                    <a:pt x="2825" y="260"/>
                  </a:lnTo>
                  <a:lnTo>
                    <a:pt x="2826" y="192"/>
                  </a:lnTo>
                  <a:lnTo>
                    <a:pt x="2826" y="191"/>
                  </a:lnTo>
                  <a:lnTo>
                    <a:pt x="2826" y="189"/>
                  </a:lnTo>
                  <a:lnTo>
                    <a:pt x="2826" y="188"/>
                  </a:lnTo>
                  <a:lnTo>
                    <a:pt x="2828" y="188"/>
                  </a:lnTo>
                  <a:lnTo>
                    <a:pt x="2828" y="187"/>
                  </a:lnTo>
                  <a:lnTo>
                    <a:pt x="2828" y="187"/>
                  </a:lnTo>
                  <a:lnTo>
                    <a:pt x="2829" y="185"/>
                  </a:lnTo>
                  <a:lnTo>
                    <a:pt x="2829" y="185"/>
                  </a:lnTo>
                  <a:lnTo>
                    <a:pt x="2830" y="187"/>
                  </a:lnTo>
                  <a:lnTo>
                    <a:pt x="2846" y="184"/>
                  </a:lnTo>
                  <a:lnTo>
                    <a:pt x="2862" y="184"/>
                  </a:lnTo>
                  <a:lnTo>
                    <a:pt x="2877" y="185"/>
                  </a:lnTo>
                  <a:lnTo>
                    <a:pt x="2909" y="185"/>
                  </a:lnTo>
                  <a:lnTo>
                    <a:pt x="2940" y="185"/>
                  </a:lnTo>
                  <a:lnTo>
                    <a:pt x="2941" y="187"/>
                  </a:lnTo>
                  <a:lnTo>
                    <a:pt x="2943" y="188"/>
                  </a:lnTo>
                  <a:lnTo>
                    <a:pt x="2943" y="188"/>
                  </a:lnTo>
                  <a:lnTo>
                    <a:pt x="2944" y="189"/>
                  </a:lnTo>
                  <a:lnTo>
                    <a:pt x="2948" y="267"/>
                  </a:lnTo>
                  <a:lnTo>
                    <a:pt x="2949" y="345"/>
                  </a:lnTo>
                  <a:lnTo>
                    <a:pt x="2979" y="344"/>
                  </a:lnTo>
                  <a:lnTo>
                    <a:pt x="3011" y="344"/>
                  </a:lnTo>
                  <a:lnTo>
                    <a:pt x="3041" y="345"/>
                  </a:lnTo>
                  <a:lnTo>
                    <a:pt x="3041" y="345"/>
                  </a:lnTo>
                  <a:lnTo>
                    <a:pt x="3041" y="344"/>
                  </a:lnTo>
                  <a:lnTo>
                    <a:pt x="3042" y="344"/>
                  </a:lnTo>
                  <a:lnTo>
                    <a:pt x="3044" y="344"/>
                  </a:lnTo>
                  <a:lnTo>
                    <a:pt x="3045" y="345"/>
                  </a:lnTo>
                  <a:lnTo>
                    <a:pt x="3049" y="407"/>
                  </a:lnTo>
                  <a:lnTo>
                    <a:pt x="3051" y="468"/>
                  </a:lnTo>
                  <a:lnTo>
                    <a:pt x="3051" y="468"/>
                  </a:lnTo>
                  <a:lnTo>
                    <a:pt x="3116" y="469"/>
                  </a:lnTo>
                  <a:lnTo>
                    <a:pt x="3110" y="424"/>
                  </a:lnTo>
                  <a:lnTo>
                    <a:pt x="3110" y="421"/>
                  </a:lnTo>
                  <a:lnTo>
                    <a:pt x="3112" y="420"/>
                  </a:lnTo>
                  <a:lnTo>
                    <a:pt x="3113" y="420"/>
                  </a:lnTo>
                  <a:lnTo>
                    <a:pt x="3116" y="421"/>
                  </a:lnTo>
                  <a:lnTo>
                    <a:pt x="3116" y="424"/>
                  </a:lnTo>
                  <a:lnTo>
                    <a:pt x="3116" y="424"/>
                  </a:lnTo>
                  <a:lnTo>
                    <a:pt x="3144" y="422"/>
                  </a:lnTo>
                  <a:lnTo>
                    <a:pt x="3174" y="422"/>
                  </a:lnTo>
                  <a:lnTo>
                    <a:pt x="3246" y="424"/>
                  </a:lnTo>
                  <a:lnTo>
                    <a:pt x="3248" y="424"/>
                  </a:lnTo>
                  <a:lnTo>
                    <a:pt x="3249" y="425"/>
                  </a:lnTo>
                  <a:lnTo>
                    <a:pt x="3248" y="331"/>
                  </a:lnTo>
                  <a:lnTo>
                    <a:pt x="3248" y="329"/>
                  </a:lnTo>
                  <a:lnTo>
                    <a:pt x="3249" y="329"/>
                  </a:lnTo>
                  <a:lnTo>
                    <a:pt x="3250" y="329"/>
                  </a:lnTo>
                  <a:lnTo>
                    <a:pt x="3252" y="331"/>
                  </a:lnTo>
                  <a:lnTo>
                    <a:pt x="3294" y="327"/>
                  </a:lnTo>
                  <a:lnTo>
                    <a:pt x="3335" y="327"/>
                  </a:lnTo>
                  <a:lnTo>
                    <a:pt x="3377" y="328"/>
                  </a:lnTo>
                  <a:lnTo>
                    <a:pt x="3379" y="328"/>
                  </a:lnTo>
                  <a:lnTo>
                    <a:pt x="3380" y="329"/>
                  </a:lnTo>
                  <a:lnTo>
                    <a:pt x="3380" y="331"/>
                  </a:lnTo>
                  <a:lnTo>
                    <a:pt x="3379" y="332"/>
                  </a:lnTo>
                  <a:lnTo>
                    <a:pt x="3377" y="333"/>
                  </a:lnTo>
                  <a:lnTo>
                    <a:pt x="3335" y="335"/>
                  </a:lnTo>
                  <a:lnTo>
                    <a:pt x="3294" y="336"/>
                  </a:lnTo>
                  <a:lnTo>
                    <a:pt x="3252" y="333"/>
                  </a:lnTo>
                  <a:lnTo>
                    <a:pt x="3258" y="504"/>
                  </a:lnTo>
                  <a:lnTo>
                    <a:pt x="3262" y="674"/>
                  </a:lnTo>
                  <a:lnTo>
                    <a:pt x="3262" y="675"/>
                  </a:lnTo>
                  <a:lnTo>
                    <a:pt x="3261" y="676"/>
                  </a:lnTo>
                  <a:lnTo>
                    <a:pt x="3260" y="676"/>
                  </a:lnTo>
                  <a:lnTo>
                    <a:pt x="3258" y="675"/>
                  </a:lnTo>
                  <a:lnTo>
                    <a:pt x="3257" y="674"/>
                  </a:lnTo>
                  <a:lnTo>
                    <a:pt x="3253" y="551"/>
                  </a:lnTo>
                  <a:lnTo>
                    <a:pt x="3249" y="428"/>
                  </a:lnTo>
                  <a:lnTo>
                    <a:pt x="3248" y="429"/>
                  </a:lnTo>
                  <a:lnTo>
                    <a:pt x="3246" y="429"/>
                  </a:lnTo>
                  <a:lnTo>
                    <a:pt x="3174" y="429"/>
                  </a:lnTo>
                  <a:lnTo>
                    <a:pt x="3144" y="429"/>
                  </a:lnTo>
                  <a:lnTo>
                    <a:pt x="3116" y="426"/>
                  </a:lnTo>
                  <a:lnTo>
                    <a:pt x="3119" y="469"/>
                  </a:lnTo>
                  <a:lnTo>
                    <a:pt x="3131" y="471"/>
                  </a:lnTo>
                  <a:lnTo>
                    <a:pt x="3129" y="462"/>
                  </a:lnTo>
                  <a:lnTo>
                    <a:pt x="3129" y="451"/>
                  </a:lnTo>
                  <a:lnTo>
                    <a:pt x="3130" y="441"/>
                  </a:lnTo>
                  <a:lnTo>
                    <a:pt x="3131" y="441"/>
                  </a:lnTo>
                  <a:lnTo>
                    <a:pt x="3131" y="441"/>
                  </a:lnTo>
                  <a:lnTo>
                    <a:pt x="3133" y="441"/>
                  </a:lnTo>
                  <a:lnTo>
                    <a:pt x="3131" y="449"/>
                  </a:lnTo>
                  <a:lnTo>
                    <a:pt x="3131" y="456"/>
                  </a:lnTo>
                  <a:lnTo>
                    <a:pt x="3133" y="464"/>
                  </a:lnTo>
                  <a:lnTo>
                    <a:pt x="3134" y="471"/>
                  </a:lnTo>
                  <a:lnTo>
                    <a:pt x="3142" y="472"/>
                  </a:lnTo>
                  <a:lnTo>
                    <a:pt x="3143" y="472"/>
                  </a:lnTo>
                  <a:lnTo>
                    <a:pt x="3143" y="473"/>
                  </a:lnTo>
                  <a:lnTo>
                    <a:pt x="3144" y="472"/>
                  </a:lnTo>
                  <a:lnTo>
                    <a:pt x="3146" y="472"/>
                  </a:lnTo>
                  <a:lnTo>
                    <a:pt x="3146" y="472"/>
                  </a:lnTo>
                  <a:lnTo>
                    <a:pt x="3147" y="473"/>
                  </a:lnTo>
                  <a:lnTo>
                    <a:pt x="3150" y="522"/>
                  </a:lnTo>
                  <a:lnTo>
                    <a:pt x="3155" y="572"/>
                  </a:lnTo>
                  <a:lnTo>
                    <a:pt x="3156" y="606"/>
                  </a:lnTo>
                  <a:lnTo>
                    <a:pt x="3157" y="640"/>
                  </a:lnTo>
                  <a:lnTo>
                    <a:pt x="3161" y="672"/>
                  </a:lnTo>
                  <a:lnTo>
                    <a:pt x="3161" y="675"/>
                  </a:lnTo>
                  <a:lnTo>
                    <a:pt x="3160" y="675"/>
                  </a:lnTo>
                  <a:lnTo>
                    <a:pt x="3159" y="676"/>
                  </a:lnTo>
                  <a:lnTo>
                    <a:pt x="3157" y="675"/>
                  </a:lnTo>
                  <a:lnTo>
                    <a:pt x="3156" y="674"/>
                  </a:lnTo>
                  <a:lnTo>
                    <a:pt x="3152" y="650"/>
                  </a:lnTo>
                  <a:lnTo>
                    <a:pt x="3151" y="625"/>
                  </a:lnTo>
                  <a:lnTo>
                    <a:pt x="3151" y="600"/>
                  </a:lnTo>
                  <a:lnTo>
                    <a:pt x="3150" y="576"/>
                  </a:lnTo>
                  <a:lnTo>
                    <a:pt x="3144" y="543"/>
                  </a:lnTo>
                  <a:lnTo>
                    <a:pt x="3142" y="510"/>
                  </a:lnTo>
                  <a:lnTo>
                    <a:pt x="3143" y="477"/>
                  </a:lnTo>
                  <a:lnTo>
                    <a:pt x="3142" y="479"/>
                  </a:lnTo>
                  <a:lnTo>
                    <a:pt x="3083" y="475"/>
                  </a:lnTo>
                  <a:lnTo>
                    <a:pt x="3025" y="475"/>
                  </a:lnTo>
                  <a:lnTo>
                    <a:pt x="3030" y="540"/>
                  </a:lnTo>
                  <a:lnTo>
                    <a:pt x="3034" y="607"/>
                  </a:lnTo>
                  <a:lnTo>
                    <a:pt x="3037" y="674"/>
                  </a:lnTo>
                  <a:lnTo>
                    <a:pt x="3037" y="675"/>
                  </a:lnTo>
                  <a:lnTo>
                    <a:pt x="3036" y="675"/>
                  </a:lnTo>
                  <a:lnTo>
                    <a:pt x="3034" y="675"/>
                  </a:lnTo>
                  <a:lnTo>
                    <a:pt x="3033" y="675"/>
                  </a:lnTo>
                  <a:lnTo>
                    <a:pt x="3032" y="674"/>
                  </a:lnTo>
                  <a:lnTo>
                    <a:pt x="3028" y="606"/>
                  </a:lnTo>
                  <a:lnTo>
                    <a:pt x="3024" y="539"/>
                  </a:lnTo>
                  <a:lnTo>
                    <a:pt x="3023" y="472"/>
                  </a:lnTo>
                  <a:lnTo>
                    <a:pt x="3023" y="471"/>
                  </a:lnTo>
                  <a:lnTo>
                    <a:pt x="3024" y="471"/>
                  </a:lnTo>
                  <a:lnTo>
                    <a:pt x="3024" y="471"/>
                  </a:lnTo>
                  <a:lnTo>
                    <a:pt x="3046" y="468"/>
                  </a:lnTo>
                  <a:lnTo>
                    <a:pt x="3046" y="468"/>
                  </a:lnTo>
                  <a:lnTo>
                    <a:pt x="3042" y="409"/>
                  </a:lnTo>
                  <a:lnTo>
                    <a:pt x="3041" y="349"/>
                  </a:lnTo>
                  <a:lnTo>
                    <a:pt x="3041" y="349"/>
                  </a:lnTo>
                  <a:lnTo>
                    <a:pt x="3011" y="352"/>
                  </a:lnTo>
                  <a:lnTo>
                    <a:pt x="2979" y="350"/>
                  </a:lnTo>
                  <a:lnTo>
                    <a:pt x="2949" y="349"/>
                  </a:lnTo>
                  <a:lnTo>
                    <a:pt x="2951" y="433"/>
                  </a:lnTo>
                  <a:lnTo>
                    <a:pt x="2957" y="676"/>
                  </a:lnTo>
                  <a:lnTo>
                    <a:pt x="2956" y="679"/>
                  </a:lnTo>
                  <a:lnTo>
                    <a:pt x="2955" y="680"/>
                  </a:lnTo>
                  <a:lnTo>
                    <a:pt x="2953" y="680"/>
                  </a:lnTo>
                  <a:lnTo>
                    <a:pt x="2952" y="679"/>
                  </a:lnTo>
                  <a:lnTo>
                    <a:pt x="2951" y="676"/>
                  </a:lnTo>
                  <a:lnTo>
                    <a:pt x="2944" y="433"/>
                  </a:lnTo>
                  <a:lnTo>
                    <a:pt x="2941" y="353"/>
                  </a:lnTo>
                  <a:lnTo>
                    <a:pt x="2939" y="272"/>
                  </a:lnTo>
                  <a:lnTo>
                    <a:pt x="2940" y="191"/>
                  </a:lnTo>
                  <a:lnTo>
                    <a:pt x="2940" y="191"/>
                  </a:lnTo>
                  <a:lnTo>
                    <a:pt x="2913" y="192"/>
                  </a:lnTo>
                  <a:lnTo>
                    <a:pt x="2885" y="192"/>
                  </a:lnTo>
                  <a:lnTo>
                    <a:pt x="2880" y="192"/>
                  </a:lnTo>
                  <a:lnTo>
                    <a:pt x="2868" y="192"/>
                  </a:lnTo>
                  <a:lnTo>
                    <a:pt x="2854" y="192"/>
                  </a:lnTo>
                  <a:lnTo>
                    <a:pt x="2841" y="193"/>
                  </a:lnTo>
                  <a:lnTo>
                    <a:pt x="2831" y="192"/>
                  </a:lnTo>
                  <a:lnTo>
                    <a:pt x="2835" y="251"/>
                  </a:lnTo>
                  <a:lnTo>
                    <a:pt x="2837" y="311"/>
                  </a:lnTo>
                  <a:lnTo>
                    <a:pt x="2837" y="370"/>
                  </a:lnTo>
                  <a:lnTo>
                    <a:pt x="2838" y="429"/>
                  </a:lnTo>
                  <a:lnTo>
                    <a:pt x="2843" y="671"/>
                  </a:lnTo>
                  <a:lnTo>
                    <a:pt x="2842" y="674"/>
                  </a:lnTo>
                  <a:lnTo>
                    <a:pt x="2841" y="674"/>
                  </a:lnTo>
                  <a:lnTo>
                    <a:pt x="2839" y="674"/>
                  </a:lnTo>
                  <a:lnTo>
                    <a:pt x="2838" y="674"/>
                  </a:lnTo>
                  <a:lnTo>
                    <a:pt x="2837" y="671"/>
                  </a:lnTo>
                  <a:lnTo>
                    <a:pt x="2831" y="429"/>
                  </a:lnTo>
                  <a:lnTo>
                    <a:pt x="2830" y="401"/>
                  </a:lnTo>
                  <a:lnTo>
                    <a:pt x="2829" y="401"/>
                  </a:lnTo>
                  <a:lnTo>
                    <a:pt x="2829" y="401"/>
                  </a:lnTo>
                  <a:lnTo>
                    <a:pt x="2766" y="400"/>
                  </a:lnTo>
                  <a:lnTo>
                    <a:pt x="2756" y="401"/>
                  </a:lnTo>
                  <a:lnTo>
                    <a:pt x="2744" y="401"/>
                  </a:lnTo>
                  <a:lnTo>
                    <a:pt x="2731" y="401"/>
                  </a:lnTo>
                  <a:lnTo>
                    <a:pt x="2719" y="400"/>
                  </a:lnTo>
                  <a:lnTo>
                    <a:pt x="2708" y="397"/>
                  </a:lnTo>
                  <a:lnTo>
                    <a:pt x="2712" y="539"/>
                  </a:lnTo>
                  <a:lnTo>
                    <a:pt x="2716" y="680"/>
                  </a:lnTo>
                  <a:lnTo>
                    <a:pt x="2715" y="683"/>
                  </a:lnTo>
                  <a:lnTo>
                    <a:pt x="2714" y="683"/>
                  </a:lnTo>
                  <a:lnTo>
                    <a:pt x="2712" y="683"/>
                  </a:lnTo>
                  <a:lnTo>
                    <a:pt x="2710" y="683"/>
                  </a:lnTo>
                  <a:lnTo>
                    <a:pt x="2710" y="680"/>
                  </a:lnTo>
                  <a:lnTo>
                    <a:pt x="2704" y="557"/>
                  </a:lnTo>
                  <a:lnTo>
                    <a:pt x="2701" y="433"/>
                  </a:lnTo>
                  <a:lnTo>
                    <a:pt x="2699" y="310"/>
                  </a:lnTo>
                  <a:lnTo>
                    <a:pt x="2625" y="311"/>
                  </a:lnTo>
                  <a:lnTo>
                    <a:pt x="2549" y="312"/>
                  </a:lnTo>
                  <a:lnTo>
                    <a:pt x="2549" y="335"/>
                  </a:lnTo>
                  <a:lnTo>
                    <a:pt x="2547" y="357"/>
                  </a:lnTo>
                  <a:lnTo>
                    <a:pt x="2547" y="357"/>
                  </a:lnTo>
                  <a:lnTo>
                    <a:pt x="2571" y="356"/>
                  </a:lnTo>
                  <a:lnTo>
                    <a:pt x="2572" y="357"/>
                  </a:lnTo>
                  <a:lnTo>
                    <a:pt x="2574" y="358"/>
                  </a:lnTo>
                  <a:lnTo>
                    <a:pt x="2574" y="361"/>
                  </a:lnTo>
                  <a:lnTo>
                    <a:pt x="2572" y="362"/>
                  </a:lnTo>
                  <a:lnTo>
                    <a:pt x="2571" y="362"/>
                  </a:lnTo>
                  <a:lnTo>
                    <a:pt x="2530" y="363"/>
                  </a:lnTo>
                  <a:lnTo>
                    <a:pt x="2490" y="362"/>
                  </a:lnTo>
                  <a:lnTo>
                    <a:pt x="2495" y="518"/>
                  </a:lnTo>
                  <a:lnTo>
                    <a:pt x="2499" y="675"/>
                  </a:lnTo>
                  <a:lnTo>
                    <a:pt x="2499" y="676"/>
                  </a:lnTo>
                  <a:lnTo>
                    <a:pt x="2498" y="678"/>
                  </a:lnTo>
                  <a:lnTo>
                    <a:pt x="2495" y="678"/>
                  </a:lnTo>
                  <a:lnTo>
                    <a:pt x="2494" y="676"/>
                  </a:lnTo>
                  <a:lnTo>
                    <a:pt x="2494" y="675"/>
                  </a:lnTo>
                  <a:lnTo>
                    <a:pt x="2487" y="497"/>
                  </a:lnTo>
                  <a:lnTo>
                    <a:pt x="2482" y="319"/>
                  </a:lnTo>
                  <a:lnTo>
                    <a:pt x="2364" y="315"/>
                  </a:lnTo>
                  <a:lnTo>
                    <a:pt x="2365" y="435"/>
                  </a:lnTo>
                  <a:lnTo>
                    <a:pt x="2365" y="435"/>
                  </a:lnTo>
                  <a:lnTo>
                    <a:pt x="2411" y="437"/>
                  </a:lnTo>
                  <a:lnTo>
                    <a:pt x="2413" y="438"/>
                  </a:lnTo>
                  <a:lnTo>
                    <a:pt x="2413" y="439"/>
                  </a:lnTo>
                  <a:lnTo>
                    <a:pt x="2414" y="441"/>
                  </a:lnTo>
                  <a:lnTo>
                    <a:pt x="2414" y="441"/>
                  </a:lnTo>
                  <a:lnTo>
                    <a:pt x="2414" y="441"/>
                  </a:lnTo>
                  <a:lnTo>
                    <a:pt x="2414" y="519"/>
                  </a:lnTo>
                  <a:lnTo>
                    <a:pt x="2415" y="598"/>
                  </a:lnTo>
                  <a:lnTo>
                    <a:pt x="2419" y="676"/>
                  </a:lnTo>
                  <a:lnTo>
                    <a:pt x="2418" y="679"/>
                  </a:lnTo>
                  <a:lnTo>
                    <a:pt x="2416" y="679"/>
                  </a:lnTo>
                  <a:lnTo>
                    <a:pt x="2415" y="679"/>
                  </a:lnTo>
                  <a:lnTo>
                    <a:pt x="2414" y="679"/>
                  </a:lnTo>
                  <a:lnTo>
                    <a:pt x="2413" y="676"/>
                  </a:lnTo>
                  <a:lnTo>
                    <a:pt x="2409" y="619"/>
                  </a:lnTo>
                  <a:lnTo>
                    <a:pt x="2406" y="560"/>
                  </a:lnTo>
                  <a:lnTo>
                    <a:pt x="2406" y="501"/>
                  </a:lnTo>
                  <a:lnTo>
                    <a:pt x="2411" y="442"/>
                  </a:lnTo>
                  <a:lnTo>
                    <a:pt x="2411" y="442"/>
                  </a:lnTo>
                  <a:lnTo>
                    <a:pt x="2350" y="445"/>
                  </a:lnTo>
                  <a:lnTo>
                    <a:pt x="2348" y="466"/>
                  </a:lnTo>
                  <a:lnTo>
                    <a:pt x="2363" y="466"/>
                  </a:lnTo>
                  <a:lnTo>
                    <a:pt x="2363" y="450"/>
                  </a:lnTo>
                  <a:lnTo>
                    <a:pt x="2364" y="449"/>
                  </a:lnTo>
                  <a:lnTo>
                    <a:pt x="2364" y="449"/>
                  </a:lnTo>
                  <a:lnTo>
                    <a:pt x="2365" y="449"/>
                  </a:lnTo>
                  <a:lnTo>
                    <a:pt x="2367" y="450"/>
                  </a:lnTo>
                  <a:lnTo>
                    <a:pt x="2367" y="466"/>
                  </a:lnTo>
                  <a:lnTo>
                    <a:pt x="2379" y="466"/>
                  </a:lnTo>
                  <a:lnTo>
                    <a:pt x="2379" y="458"/>
                  </a:lnTo>
                  <a:lnTo>
                    <a:pt x="2379" y="456"/>
                  </a:lnTo>
                  <a:lnTo>
                    <a:pt x="2379" y="458"/>
                  </a:lnTo>
                  <a:lnTo>
                    <a:pt x="2380" y="466"/>
                  </a:lnTo>
                  <a:lnTo>
                    <a:pt x="2389" y="467"/>
                  </a:lnTo>
                  <a:lnTo>
                    <a:pt x="2390" y="467"/>
                  </a:lnTo>
                  <a:lnTo>
                    <a:pt x="2390" y="468"/>
                  </a:lnTo>
                  <a:lnTo>
                    <a:pt x="2389" y="469"/>
                  </a:lnTo>
                  <a:lnTo>
                    <a:pt x="2380" y="469"/>
                  </a:lnTo>
                  <a:lnTo>
                    <a:pt x="2382" y="494"/>
                  </a:lnTo>
                  <a:lnTo>
                    <a:pt x="2389" y="494"/>
                  </a:lnTo>
                  <a:lnTo>
                    <a:pt x="2390" y="494"/>
                  </a:lnTo>
                  <a:lnTo>
                    <a:pt x="2390" y="496"/>
                  </a:lnTo>
                  <a:lnTo>
                    <a:pt x="2390" y="497"/>
                  </a:lnTo>
                  <a:lnTo>
                    <a:pt x="2389" y="497"/>
                  </a:lnTo>
                  <a:lnTo>
                    <a:pt x="2382" y="497"/>
                  </a:lnTo>
                  <a:lnTo>
                    <a:pt x="2385" y="585"/>
                  </a:lnTo>
                  <a:lnTo>
                    <a:pt x="2385" y="585"/>
                  </a:lnTo>
                  <a:lnTo>
                    <a:pt x="2386" y="586"/>
                  </a:lnTo>
                  <a:lnTo>
                    <a:pt x="2386" y="586"/>
                  </a:lnTo>
                  <a:lnTo>
                    <a:pt x="2386" y="587"/>
                  </a:lnTo>
                  <a:lnTo>
                    <a:pt x="2386" y="587"/>
                  </a:lnTo>
                  <a:lnTo>
                    <a:pt x="2385" y="589"/>
                  </a:lnTo>
                  <a:lnTo>
                    <a:pt x="2382" y="641"/>
                  </a:lnTo>
                  <a:lnTo>
                    <a:pt x="2385" y="641"/>
                  </a:lnTo>
                  <a:lnTo>
                    <a:pt x="2386" y="641"/>
                  </a:lnTo>
                  <a:lnTo>
                    <a:pt x="2386" y="642"/>
                  </a:lnTo>
                  <a:lnTo>
                    <a:pt x="2386" y="644"/>
                  </a:lnTo>
                  <a:lnTo>
                    <a:pt x="2386" y="644"/>
                  </a:lnTo>
                  <a:lnTo>
                    <a:pt x="2382" y="645"/>
                  </a:lnTo>
                  <a:lnTo>
                    <a:pt x="2381" y="651"/>
                  </a:lnTo>
                  <a:lnTo>
                    <a:pt x="2381" y="653"/>
                  </a:lnTo>
                  <a:lnTo>
                    <a:pt x="2380" y="653"/>
                  </a:lnTo>
                  <a:lnTo>
                    <a:pt x="2379" y="653"/>
                  </a:lnTo>
                  <a:lnTo>
                    <a:pt x="2379" y="651"/>
                  </a:lnTo>
                  <a:lnTo>
                    <a:pt x="2379" y="645"/>
                  </a:lnTo>
                  <a:lnTo>
                    <a:pt x="2367" y="648"/>
                  </a:lnTo>
                  <a:lnTo>
                    <a:pt x="2367" y="655"/>
                  </a:lnTo>
                  <a:lnTo>
                    <a:pt x="2385" y="655"/>
                  </a:lnTo>
                  <a:lnTo>
                    <a:pt x="2386" y="655"/>
                  </a:lnTo>
                  <a:lnTo>
                    <a:pt x="2386" y="657"/>
                  </a:lnTo>
                  <a:lnTo>
                    <a:pt x="2386" y="658"/>
                  </a:lnTo>
                  <a:lnTo>
                    <a:pt x="2386" y="658"/>
                  </a:lnTo>
                  <a:lnTo>
                    <a:pt x="2364" y="661"/>
                  </a:lnTo>
                  <a:lnTo>
                    <a:pt x="2342" y="661"/>
                  </a:lnTo>
                  <a:lnTo>
                    <a:pt x="2342" y="662"/>
                  </a:lnTo>
                  <a:lnTo>
                    <a:pt x="2342" y="663"/>
                  </a:lnTo>
                  <a:lnTo>
                    <a:pt x="2341" y="663"/>
                  </a:lnTo>
                  <a:lnTo>
                    <a:pt x="2339" y="663"/>
                  </a:lnTo>
                  <a:lnTo>
                    <a:pt x="2339" y="662"/>
                  </a:lnTo>
                  <a:lnTo>
                    <a:pt x="2339" y="661"/>
                  </a:lnTo>
                  <a:lnTo>
                    <a:pt x="2318" y="661"/>
                  </a:lnTo>
                  <a:lnTo>
                    <a:pt x="2318" y="666"/>
                  </a:lnTo>
                  <a:lnTo>
                    <a:pt x="2318" y="667"/>
                  </a:lnTo>
                  <a:lnTo>
                    <a:pt x="2317" y="667"/>
                  </a:lnTo>
                  <a:lnTo>
                    <a:pt x="2316" y="667"/>
                  </a:lnTo>
                  <a:lnTo>
                    <a:pt x="2316" y="666"/>
                  </a:lnTo>
                  <a:lnTo>
                    <a:pt x="2314" y="661"/>
                  </a:lnTo>
                  <a:lnTo>
                    <a:pt x="2291" y="658"/>
                  </a:lnTo>
                  <a:lnTo>
                    <a:pt x="2292" y="675"/>
                  </a:lnTo>
                  <a:lnTo>
                    <a:pt x="2291" y="676"/>
                  </a:lnTo>
                  <a:lnTo>
                    <a:pt x="2291" y="676"/>
                  </a:lnTo>
                  <a:lnTo>
                    <a:pt x="2289" y="676"/>
                  </a:lnTo>
                  <a:lnTo>
                    <a:pt x="2288" y="675"/>
                  </a:lnTo>
                  <a:lnTo>
                    <a:pt x="2287" y="632"/>
                  </a:lnTo>
                  <a:lnTo>
                    <a:pt x="2282" y="631"/>
                  </a:lnTo>
                  <a:lnTo>
                    <a:pt x="2276" y="629"/>
                  </a:lnTo>
                  <a:lnTo>
                    <a:pt x="2276" y="628"/>
                  </a:lnTo>
                  <a:lnTo>
                    <a:pt x="2276" y="627"/>
                  </a:lnTo>
                  <a:lnTo>
                    <a:pt x="2276" y="625"/>
                  </a:lnTo>
                  <a:lnTo>
                    <a:pt x="2278" y="625"/>
                  </a:lnTo>
                  <a:lnTo>
                    <a:pt x="2278" y="627"/>
                  </a:lnTo>
                  <a:lnTo>
                    <a:pt x="2279" y="627"/>
                  </a:lnTo>
                  <a:lnTo>
                    <a:pt x="2282" y="628"/>
                  </a:lnTo>
                  <a:lnTo>
                    <a:pt x="2286" y="628"/>
                  </a:lnTo>
                  <a:lnTo>
                    <a:pt x="2283" y="552"/>
                  </a:lnTo>
                  <a:lnTo>
                    <a:pt x="2279" y="552"/>
                  </a:lnTo>
                  <a:lnTo>
                    <a:pt x="2279" y="551"/>
                  </a:lnTo>
                  <a:lnTo>
                    <a:pt x="2278" y="551"/>
                  </a:lnTo>
                  <a:lnTo>
                    <a:pt x="2279" y="549"/>
                  </a:lnTo>
                  <a:lnTo>
                    <a:pt x="2279" y="549"/>
                  </a:lnTo>
                  <a:lnTo>
                    <a:pt x="2283" y="549"/>
                  </a:lnTo>
                  <a:lnTo>
                    <a:pt x="2282" y="530"/>
                  </a:lnTo>
                  <a:lnTo>
                    <a:pt x="2282" y="530"/>
                  </a:lnTo>
                  <a:lnTo>
                    <a:pt x="2282" y="473"/>
                  </a:lnTo>
                  <a:lnTo>
                    <a:pt x="2282" y="473"/>
                  </a:lnTo>
                  <a:lnTo>
                    <a:pt x="2280" y="473"/>
                  </a:lnTo>
                  <a:lnTo>
                    <a:pt x="2280" y="472"/>
                  </a:lnTo>
                  <a:lnTo>
                    <a:pt x="2280" y="471"/>
                  </a:lnTo>
                  <a:lnTo>
                    <a:pt x="2282" y="471"/>
                  </a:lnTo>
                  <a:lnTo>
                    <a:pt x="2282" y="471"/>
                  </a:lnTo>
                  <a:lnTo>
                    <a:pt x="2282" y="460"/>
                  </a:lnTo>
                  <a:lnTo>
                    <a:pt x="2282" y="460"/>
                  </a:lnTo>
                  <a:lnTo>
                    <a:pt x="2283" y="460"/>
                  </a:lnTo>
                  <a:lnTo>
                    <a:pt x="2283" y="460"/>
                  </a:lnTo>
                  <a:lnTo>
                    <a:pt x="2283" y="471"/>
                  </a:lnTo>
                  <a:lnTo>
                    <a:pt x="2309" y="468"/>
                  </a:lnTo>
                  <a:lnTo>
                    <a:pt x="2309" y="467"/>
                  </a:lnTo>
                  <a:lnTo>
                    <a:pt x="2309" y="466"/>
                  </a:lnTo>
                  <a:lnTo>
                    <a:pt x="2310" y="466"/>
                  </a:lnTo>
                  <a:lnTo>
                    <a:pt x="2310" y="467"/>
                  </a:lnTo>
                  <a:lnTo>
                    <a:pt x="2310" y="468"/>
                  </a:lnTo>
                  <a:lnTo>
                    <a:pt x="2344" y="466"/>
                  </a:lnTo>
                  <a:lnTo>
                    <a:pt x="2347" y="446"/>
                  </a:lnTo>
                  <a:lnTo>
                    <a:pt x="2308" y="447"/>
                  </a:lnTo>
                  <a:lnTo>
                    <a:pt x="2270" y="449"/>
                  </a:lnTo>
                  <a:lnTo>
                    <a:pt x="2270" y="449"/>
                  </a:lnTo>
                  <a:lnTo>
                    <a:pt x="2266" y="524"/>
                  </a:lnTo>
                  <a:lnTo>
                    <a:pt x="2266" y="600"/>
                  </a:lnTo>
                  <a:lnTo>
                    <a:pt x="2270" y="676"/>
                  </a:lnTo>
                  <a:lnTo>
                    <a:pt x="2270" y="679"/>
                  </a:lnTo>
                  <a:lnTo>
                    <a:pt x="2269" y="679"/>
                  </a:lnTo>
                  <a:lnTo>
                    <a:pt x="2267" y="679"/>
                  </a:lnTo>
                  <a:lnTo>
                    <a:pt x="2266" y="679"/>
                  </a:lnTo>
                  <a:lnTo>
                    <a:pt x="2265" y="676"/>
                  </a:lnTo>
                  <a:lnTo>
                    <a:pt x="2261" y="600"/>
                  </a:lnTo>
                  <a:lnTo>
                    <a:pt x="2261" y="524"/>
                  </a:lnTo>
                  <a:lnTo>
                    <a:pt x="2265" y="449"/>
                  </a:lnTo>
                  <a:lnTo>
                    <a:pt x="2266" y="447"/>
                  </a:lnTo>
                  <a:lnTo>
                    <a:pt x="2267" y="446"/>
                  </a:lnTo>
                  <a:lnTo>
                    <a:pt x="2267" y="446"/>
                  </a:lnTo>
                  <a:lnTo>
                    <a:pt x="2269" y="445"/>
                  </a:lnTo>
                  <a:lnTo>
                    <a:pt x="2300" y="441"/>
                  </a:lnTo>
                  <a:lnTo>
                    <a:pt x="2333" y="437"/>
                  </a:lnTo>
                  <a:lnTo>
                    <a:pt x="2331" y="383"/>
                  </a:lnTo>
                  <a:lnTo>
                    <a:pt x="2330" y="329"/>
                  </a:lnTo>
                  <a:lnTo>
                    <a:pt x="2329" y="306"/>
                  </a:lnTo>
                  <a:lnTo>
                    <a:pt x="2327" y="281"/>
                  </a:lnTo>
                  <a:lnTo>
                    <a:pt x="2327" y="256"/>
                  </a:lnTo>
                  <a:lnTo>
                    <a:pt x="2330" y="231"/>
                  </a:lnTo>
                  <a:lnTo>
                    <a:pt x="2329" y="231"/>
                  </a:lnTo>
                  <a:lnTo>
                    <a:pt x="2329" y="230"/>
                  </a:lnTo>
                  <a:lnTo>
                    <a:pt x="2304" y="192"/>
                  </a:lnTo>
                  <a:lnTo>
                    <a:pt x="2280" y="153"/>
                  </a:lnTo>
                  <a:lnTo>
                    <a:pt x="2279" y="154"/>
                  </a:lnTo>
                  <a:lnTo>
                    <a:pt x="2278" y="154"/>
                  </a:lnTo>
                  <a:lnTo>
                    <a:pt x="2276" y="153"/>
                  </a:lnTo>
                  <a:lnTo>
                    <a:pt x="2276" y="151"/>
                  </a:lnTo>
                  <a:lnTo>
                    <a:pt x="2276" y="95"/>
                  </a:lnTo>
                  <a:lnTo>
                    <a:pt x="2278" y="40"/>
                  </a:lnTo>
                  <a:lnTo>
                    <a:pt x="2274" y="40"/>
                  </a:lnTo>
                  <a:lnTo>
                    <a:pt x="2269" y="40"/>
                  </a:lnTo>
                  <a:lnTo>
                    <a:pt x="2269" y="40"/>
                  </a:lnTo>
                  <a:lnTo>
                    <a:pt x="2266" y="92"/>
                  </a:lnTo>
                  <a:lnTo>
                    <a:pt x="2262" y="144"/>
                  </a:lnTo>
                  <a:lnTo>
                    <a:pt x="2263" y="145"/>
                  </a:lnTo>
                  <a:lnTo>
                    <a:pt x="2263" y="146"/>
                  </a:lnTo>
                  <a:lnTo>
                    <a:pt x="2240" y="195"/>
                  </a:lnTo>
                  <a:lnTo>
                    <a:pt x="2219" y="243"/>
                  </a:lnTo>
                  <a:lnTo>
                    <a:pt x="2228" y="386"/>
                  </a:lnTo>
                  <a:lnTo>
                    <a:pt x="2233" y="528"/>
                  </a:lnTo>
                  <a:lnTo>
                    <a:pt x="2236" y="671"/>
                  </a:lnTo>
                  <a:lnTo>
                    <a:pt x="2236" y="674"/>
                  </a:lnTo>
                  <a:lnTo>
                    <a:pt x="2235" y="674"/>
                  </a:lnTo>
                  <a:lnTo>
                    <a:pt x="2233" y="674"/>
                  </a:lnTo>
                  <a:lnTo>
                    <a:pt x="2232" y="672"/>
                  </a:lnTo>
                  <a:lnTo>
                    <a:pt x="2231" y="671"/>
                  </a:lnTo>
                  <a:lnTo>
                    <a:pt x="2224" y="456"/>
                  </a:lnTo>
                  <a:lnTo>
                    <a:pt x="2216" y="242"/>
                  </a:lnTo>
                  <a:lnTo>
                    <a:pt x="2216" y="242"/>
                  </a:lnTo>
                  <a:lnTo>
                    <a:pt x="2216" y="242"/>
                  </a:lnTo>
                  <a:lnTo>
                    <a:pt x="2216" y="240"/>
                  </a:lnTo>
                  <a:lnTo>
                    <a:pt x="2180" y="243"/>
                  </a:lnTo>
                  <a:lnTo>
                    <a:pt x="2142" y="246"/>
                  </a:lnTo>
                  <a:lnTo>
                    <a:pt x="2104" y="246"/>
                  </a:lnTo>
                  <a:lnTo>
                    <a:pt x="2067" y="240"/>
                  </a:lnTo>
                  <a:lnTo>
                    <a:pt x="2068" y="242"/>
                  </a:lnTo>
                  <a:lnTo>
                    <a:pt x="2068" y="274"/>
                  </a:lnTo>
                  <a:lnTo>
                    <a:pt x="2067" y="306"/>
                  </a:lnTo>
                  <a:lnTo>
                    <a:pt x="2094" y="307"/>
                  </a:lnTo>
                  <a:lnTo>
                    <a:pt x="2092" y="294"/>
                  </a:lnTo>
                  <a:lnTo>
                    <a:pt x="2091" y="281"/>
                  </a:lnTo>
                  <a:lnTo>
                    <a:pt x="2092" y="268"/>
                  </a:lnTo>
                  <a:lnTo>
                    <a:pt x="2092" y="268"/>
                  </a:lnTo>
                  <a:lnTo>
                    <a:pt x="2093" y="268"/>
                  </a:lnTo>
                  <a:lnTo>
                    <a:pt x="2094" y="277"/>
                  </a:lnTo>
                  <a:lnTo>
                    <a:pt x="2094" y="286"/>
                  </a:lnTo>
                  <a:lnTo>
                    <a:pt x="2098" y="308"/>
                  </a:lnTo>
                  <a:lnTo>
                    <a:pt x="2098" y="308"/>
                  </a:lnTo>
                  <a:lnTo>
                    <a:pt x="2098" y="310"/>
                  </a:lnTo>
                  <a:lnTo>
                    <a:pt x="2102" y="370"/>
                  </a:lnTo>
                  <a:lnTo>
                    <a:pt x="2104" y="432"/>
                  </a:lnTo>
                  <a:lnTo>
                    <a:pt x="2105" y="493"/>
                  </a:lnTo>
                  <a:lnTo>
                    <a:pt x="2113" y="675"/>
                  </a:lnTo>
                  <a:lnTo>
                    <a:pt x="2113" y="676"/>
                  </a:lnTo>
                  <a:lnTo>
                    <a:pt x="2111" y="678"/>
                  </a:lnTo>
                  <a:lnTo>
                    <a:pt x="2110" y="678"/>
                  </a:lnTo>
                  <a:lnTo>
                    <a:pt x="2109" y="676"/>
                  </a:lnTo>
                  <a:lnTo>
                    <a:pt x="2108" y="675"/>
                  </a:lnTo>
                  <a:lnTo>
                    <a:pt x="2100" y="493"/>
                  </a:lnTo>
                  <a:lnTo>
                    <a:pt x="2097" y="433"/>
                  </a:lnTo>
                  <a:lnTo>
                    <a:pt x="2094" y="373"/>
                  </a:lnTo>
                  <a:lnTo>
                    <a:pt x="2094" y="312"/>
                  </a:lnTo>
                  <a:lnTo>
                    <a:pt x="1979" y="314"/>
                  </a:lnTo>
                  <a:lnTo>
                    <a:pt x="1979" y="337"/>
                  </a:lnTo>
                  <a:lnTo>
                    <a:pt x="1981" y="349"/>
                  </a:lnTo>
                  <a:lnTo>
                    <a:pt x="1979" y="361"/>
                  </a:lnTo>
                  <a:lnTo>
                    <a:pt x="1979" y="361"/>
                  </a:lnTo>
                  <a:lnTo>
                    <a:pt x="2012" y="358"/>
                  </a:lnTo>
                  <a:lnTo>
                    <a:pt x="2013" y="358"/>
                  </a:lnTo>
                  <a:lnTo>
                    <a:pt x="2015" y="358"/>
                  </a:lnTo>
                  <a:lnTo>
                    <a:pt x="2016" y="358"/>
                  </a:lnTo>
                  <a:lnTo>
                    <a:pt x="2016" y="360"/>
                  </a:lnTo>
                  <a:lnTo>
                    <a:pt x="2022" y="467"/>
                  </a:lnTo>
                  <a:lnTo>
                    <a:pt x="2025" y="574"/>
                  </a:lnTo>
                  <a:lnTo>
                    <a:pt x="2029" y="680"/>
                  </a:lnTo>
                  <a:lnTo>
                    <a:pt x="2028" y="682"/>
                  </a:lnTo>
                  <a:lnTo>
                    <a:pt x="2026" y="683"/>
                  </a:lnTo>
                  <a:lnTo>
                    <a:pt x="2025" y="683"/>
                  </a:lnTo>
                  <a:lnTo>
                    <a:pt x="2024" y="682"/>
                  </a:lnTo>
                  <a:lnTo>
                    <a:pt x="2024" y="680"/>
                  </a:lnTo>
                  <a:lnTo>
                    <a:pt x="2019" y="576"/>
                  </a:lnTo>
                  <a:lnTo>
                    <a:pt x="2013" y="469"/>
                  </a:lnTo>
                  <a:lnTo>
                    <a:pt x="2013" y="363"/>
                  </a:lnTo>
                  <a:lnTo>
                    <a:pt x="1979" y="367"/>
                  </a:lnTo>
                  <a:lnTo>
                    <a:pt x="1945" y="370"/>
                  </a:lnTo>
                  <a:lnTo>
                    <a:pt x="1912" y="370"/>
                  </a:lnTo>
                  <a:lnTo>
                    <a:pt x="1878" y="366"/>
                  </a:lnTo>
                  <a:lnTo>
                    <a:pt x="1881" y="458"/>
                  </a:lnTo>
                  <a:lnTo>
                    <a:pt x="1890" y="675"/>
                  </a:lnTo>
                  <a:lnTo>
                    <a:pt x="1890" y="676"/>
                  </a:lnTo>
                  <a:lnTo>
                    <a:pt x="1889" y="678"/>
                  </a:lnTo>
                  <a:lnTo>
                    <a:pt x="1886" y="678"/>
                  </a:lnTo>
                  <a:lnTo>
                    <a:pt x="1885" y="676"/>
                  </a:lnTo>
                  <a:lnTo>
                    <a:pt x="1885" y="675"/>
                  </a:lnTo>
                  <a:lnTo>
                    <a:pt x="1878" y="568"/>
                  </a:lnTo>
                  <a:lnTo>
                    <a:pt x="1873" y="460"/>
                  </a:lnTo>
                  <a:lnTo>
                    <a:pt x="1869" y="353"/>
                  </a:lnTo>
                  <a:lnTo>
                    <a:pt x="1871" y="247"/>
                  </a:lnTo>
                  <a:lnTo>
                    <a:pt x="1796" y="252"/>
                  </a:lnTo>
                  <a:lnTo>
                    <a:pt x="1759" y="253"/>
                  </a:lnTo>
                  <a:lnTo>
                    <a:pt x="1754" y="252"/>
                  </a:lnTo>
                  <a:lnTo>
                    <a:pt x="1746" y="252"/>
                  </a:lnTo>
                  <a:lnTo>
                    <a:pt x="1737" y="251"/>
                  </a:lnTo>
                  <a:lnTo>
                    <a:pt x="1729" y="250"/>
                  </a:lnTo>
                  <a:lnTo>
                    <a:pt x="1725" y="251"/>
                  </a:lnTo>
                  <a:lnTo>
                    <a:pt x="1727" y="251"/>
                  </a:lnTo>
                  <a:lnTo>
                    <a:pt x="1727" y="251"/>
                  </a:lnTo>
                  <a:lnTo>
                    <a:pt x="1725" y="252"/>
                  </a:lnTo>
                  <a:lnTo>
                    <a:pt x="1725" y="252"/>
                  </a:lnTo>
                  <a:lnTo>
                    <a:pt x="1724" y="252"/>
                  </a:lnTo>
                  <a:lnTo>
                    <a:pt x="1723" y="340"/>
                  </a:lnTo>
                  <a:lnTo>
                    <a:pt x="1771" y="344"/>
                  </a:lnTo>
                  <a:lnTo>
                    <a:pt x="1774" y="345"/>
                  </a:lnTo>
                  <a:lnTo>
                    <a:pt x="1775" y="346"/>
                  </a:lnTo>
                  <a:lnTo>
                    <a:pt x="1775" y="348"/>
                  </a:lnTo>
                  <a:lnTo>
                    <a:pt x="1775" y="348"/>
                  </a:lnTo>
                  <a:lnTo>
                    <a:pt x="1776" y="348"/>
                  </a:lnTo>
                  <a:lnTo>
                    <a:pt x="1778" y="349"/>
                  </a:lnTo>
                  <a:lnTo>
                    <a:pt x="1784" y="511"/>
                  </a:lnTo>
                  <a:lnTo>
                    <a:pt x="1791" y="674"/>
                  </a:lnTo>
                  <a:lnTo>
                    <a:pt x="1791" y="675"/>
                  </a:lnTo>
                  <a:lnTo>
                    <a:pt x="1789" y="675"/>
                  </a:lnTo>
                  <a:lnTo>
                    <a:pt x="1788" y="675"/>
                  </a:lnTo>
                  <a:lnTo>
                    <a:pt x="1787" y="675"/>
                  </a:lnTo>
                  <a:lnTo>
                    <a:pt x="1785" y="674"/>
                  </a:lnTo>
                  <a:lnTo>
                    <a:pt x="1779" y="565"/>
                  </a:lnTo>
                  <a:lnTo>
                    <a:pt x="1774" y="458"/>
                  </a:lnTo>
                  <a:lnTo>
                    <a:pt x="1774" y="349"/>
                  </a:lnTo>
                  <a:lnTo>
                    <a:pt x="1774" y="349"/>
                  </a:lnTo>
                  <a:lnTo>
                    <a:pt x="1772" y="349"/>
                  </a:lnTo>
                  <a:lnTo>
                    <a:pt x="1771" y="349"/>
                  </a:lnTo>
                  <a:lnTo>
                    <a:pt x="1721" y="346"/>
                  </a:lnTo>
                  <a:lnTo>
                    <a:pt x="1670" y="345"/>
                  </a:lnTo>
                  <a:lnTo>
                    <a:pt x="1678" y="674"/>
                  </a:lnTo>
                  <a:lnTo>
                    <a:pt x="1678" y="675"/>
                  </a:lnTo>
                  <a:lnTo>
                    <a:pt x="1677" y="676"/>
                  </a:lnTo>
                  <a:lnTo>
                    <a:pt x="1674" y="676"/>
                  </a:lnTo>
                  <a:lnTo>
                    <a:pt x="1673" y="675"/>
                  </a:lnTo>
                  <a:lnTo>
                    <a:pt x="1673" y="674"/>
                  </a:lnTo>
                  <a:lnTo>
                    <a:pt x="1665" y="344"/>
                  </a:lnTo>
                  <a:lnTo>
                    <a:pt x="1660" y="235"/>
                  </a:lnTo>
                  <a:lnTo>
                    <a:pt x="1655" y="127"/>
                  </a:lnTo>
                  <a:lnTo>
                    <a:pt x="1653" y="18"/>
                  </a:lnTo>
                  <a:lnTo>
                    <a:pt x="1602" y="18"/>
                  </a:lnTo>
                  <a:lnTo>
                    <a:pt x="1551" y="13"/>
                  </a:lnTo>
                  <a:lnTo>
                    <a:pt x="1556" y="94"/>
                  </a:lnTo>
                  <a:lnTo>
                    <a:pt x="1559" y="175"/>
                  </a:lnTo>
                  <a:lnTo>
                    <a:pt x="1559" y="257"/>
                  </a:lnTo>
                  <a:lnTo>
                    <a:pt x="1554" y="337"/>
                  </a:lnTo>
                  <a:lnTo>
                    <a:pt x="1590" y="339"/>
                  </a:lnTo>
                  <a:lnTo>
                    <a:pt x="1592" y="339"/>
                  </a:lnTo>
                  <a:lnTo>
                    <a:pt x="1592" y="340"/>
                  </a:lnTo>
                  <a:lnTo>
                    <a:pt x="1592" y="341"/>
                  </a:lnTo>
                  <a:lnTo>
                    <a:pt x="1592" y="343"/>
                  </a:lnTo>
                  <a:lnTo>
                    <a:pt x="1592" y="354"/>
                  </a:lnTo>
                  <a:lnTo>
                    <a:pt x="1610" y="353"/>
                  </a:lnTo>
                  <a:lnTo>
                    <a:pt x="1609" y="323"/>
                  </a:lnTo>
                  <a:lnTo>
                    <a:pt x="1567" y="322"/>
                  </a:lnTo>
                  <a:lnTo>
                    <a:pt x="1566" y="322"/>
                  </a:lnTo>
                  <a:lnTo>
                    <a:pt x="1566" y="320"/>
                  </a:lnTo>
                  <a:lnTo>
                    <a:pt x="1566" y="320"/>
                  </a:lnTo>
                  <a:lnTo>
                    <a:pt x="1567" y="319"/>
                  </a:lnTo>
                  <a:lnTo>
                    <a:pt x="1609" y="319"/>
                  </a:lnTo>
                  <a:lnTo>
                    <a:pt x="1607" y="290"/>
                  </a:lnTo>
                  <a:lnTo>
                    <a:pt x="1587" y="293"/>
                  </a:lnTo>
                  <a:lnTo>
                    <a:pt x="1587" y="308"/>
                  </a:lnTo>
                  <a:lnTo>
                    <a:pt x="1587" y="308"/>
                  </a:lnTo>
                  <a:lnTo>
                    <a:pt x="1585" y="310"/>
                  </a:lnTo>
                  <a:lnTo>
                    <a:pt x="1584" y="308"/>
                  </a:lnTo>
                  <a:lnTo>
                    <a:pt x="1584" y="308"/>
                  </a:lnTo>
                  <a:lnTo>
                    <a:pt x="1584" y="293"/>
                  </a:lnTo>
                  <a:lnTo>
                    <a:pt x="1564" y="293"/>
                  </a:lnTo>
                  <a:lnTo>
                    <a:pt x="1564" y="293"/>
                  </a:lnTo>
                  <a:lnTo>
                    <a:pt x="1563" y="291"/>
                  </a:lnTo>
                  <a:lnTo>
                    <a:pt x="1564" y="291"/>
                  </a:lnTo>
                  <a:lnTo>
                    <a:pt x="1564" y="290"/>
                  </a:lnTo>
                  <a:lnTo>
                    <a:pt x="1584" y="289"/>
                  </a:lnTo>
                  <a:lnTo>
                    <a:pt x="1584" y="264"/>
                  </a:lnTo>
                  <a:lnTo>
                    <a:pt x="1563" y="264"/>
                  </a:lnTo>
                  <a:lnTo>
                    <a:pt x="1562" y="264"/>
                  </a:lnTo>
                  <a:lnTo>
                    <a:pt x="1562" y="263"/>
                  </a:lnTo>
                  <a:lnTo>
                    <a:pt x="1563" y="261"/>
                  </a:lnTo>
                  <a:lnTo>
                    <a:pt x="1584" y="261"/>
                  </a:lnTo>
                  <a:lnTo>
                    <a:pt x="1583" y="234"/>
                  </a:lnTo>
                  <a:lnTo>
                    <a:pt x="1576" y="234"/>
                  </a:lnTo>
                  <a:lnTo>
                    <a:pt x="1575" y="233"/>
                  </a:lnTo>
                  <a:lnTo>
                    <a:pt x="1575" y="231"/>
                  </a:lnTo>
                  <a:lnTo>
                    <a:pt x="1576" y="231"/>
                  </a:lnTo>
                  <a:lnTo>
                    <a:pt x="1583" y="231"/>
                  </a:lnTo>
                  <a:lnTo>
                    <a:pt x="1581" y="201"/>
                  </a:lnTo>
                  <a:lnTo>
                    <a:pt x="1577" y="201"/>
                  </a:lnTo>
                  <a:lnTo>
                    <a:pt x="1576" y="201"/>
                  </a:lnTo>
                  <a:lnTo>
                    <a:pt x="1576" y="200"/>
                  </a:lnTo>
                  <a:lnTo>
                    <a:pt x="1576" y="199"/>
                  </a:lnTo>
                  <a:lnTo>
                    <a:pt x="1577" y="199"/>
                  </a:lnTo>
                  <a:lnTo>
                    <a:pt x="1581" y="199"/>
                  </a:lnTo>
                  <a:lnTo>
                    <a:pt x="1580" y="163"/>
                  </a:lnTo>
                  <a:lnTo>
                    <a:pt x="1572" y="163"/>
                  </a:lnTo>
                  <a:lnTo>
                    <a:pt x="1571" y="162"/>
                  </a:lnTo>
                  <a:lnTo>
                    <a:pt x="1571" y="162"/>
                  </a:lnTo>
                  <a:lnTo>
                    <a:pt x="1572" y="161"/>
                  </a:lnTo>
                  <a:lnTo>
                    <a:pt x="1580" y="161"/>
                  </a:lnTo>
                  <a:lnTo>
                    <a:pt x="1579" y="130"/>
                  </a:lnTo>
                  <a:lnTo>
                    <a:pt x="1576" y="130"/>
                  </a:lnTo>
                  <a:lnTo>
                    <a:pt x="1575" y="130"/>
                  </a:lnTo>
                  <a:lnTo>
                    <a:pt x="1575" y="129"/>
                  </a:lnTo>
                  <a:lnTo>
                    <a:pt x="1576" y="129"/>
                  </a:lnTo>
                  <a:lnTo>
                    <a:pt x="1579" y="129"/>
                  </a:lnTo>
                  <a:lnTo>
                    <a:pt x="1576" y="99"/>
                  </a:lnTo>
                  <a:lnTo>
                    <a:pt x="1572" y="99"/>
                  </a:lnTo>
                  <a:lnTo>
                    <a:pt x="1571" y="98"/>
                  </a:lnTo>
                  <a:lnTo>
                    <a:pt x="1571" y="98"/>
                  </a:lnTo>
                  <a:lnTo>
                    <a:pt x="1571" y="96"/>
                  </a:lnTo>
                  <a:lnTo>
                    <a:pt x="1572" y="96"/>
                  </a:lnTo>
                  <a:lnTo>
                    <a:pt x="1576" y="96"/>
                  </a:lnTo>
                  <a:lnTo>
                    <a:pt x="1573" y="48"/>
                  </a:lnTo>
                  <a:lnTo>
                    <a:pt x="1572" y="48"/>
                  </a:lnTo>
                  <a:lnTo>
                    <a:pt x="1572" y="47"/>
                  </a:lnTo>
                  <a:lnTo>
                    <a:pt x="1572" y="45"/>
                  </a:lnTo>
                  <a:lnTo>
                    <a:pt x="1573" y="45"/>
                  </a:lnTo>
                  <a:lnTo>
                    <a:pt x="1573" y="34"/>
                  </a:lnTo>
                  <a:lnTo>
                    <a:pt x="1573" y="34"/>
                  </a:lnTo>
                  <a:lnTo>
                    <a:pt x="1573" y="34"/>
                  </a:lnTo>
                  <a:lnTo>
                    <a:pt x="1575" y="34"/>
                  </a:lnTo>
                  <a:lnTo>
                    <a:pt x="1576" y="45"/>
                  </a:lnTo>
                  <a:lnTo>
                    <a:pt x="1604" y="43"/>
                  </a:lnTo>
                  <a:lnTo>
                    <a:pt x="1604" y="36"/>
                  </a:lnTo>
                  <a:lnTo>
                    <a:pt x="1605" y="35"/>
                  </a:lnTo>
                  <a:lnTo>
                    <a:pt x="1605" y="35"/>
                  </a:lnTo>
                  <a:lnTo>
                    <a:pt x="1606" y="36"/>
                  </a:lnTo>
                  <a:lnTo>
                    <a:pt x="1606" y="43"/>
                  </a:lnTo>
                  <a:lnTo>
                    <a:pt x="1636" y="44"/>
                  </a:lnTo>
                  <a:lnTo>
                    <a:pt x="1638" y="44"/>
                  </a:lnTo>
                  <a:lnTo>
                    <a:pt x="1639" y="45"/>
                  </a:lnTo>
                  <a:lnTo>
                    <a:pt x="1638" y="47"/>
                  </a:lnTo>
                  <a:lnTo>
                    <a:pt x="1636" y="47"/>
                  </a:lnTo>
                  <a:lnTo>
                    <a:pt x="1632" y="47"/>
                  </a:lnTo>
                  <a:lnTo>
                    <a:pt x="1632" y="69"/>
                  </a:lnTo>
                  <a:lnTo>
                    <a:pt x="1636" y="69"/>
                  </a:lnTo>
                  <a:lnTo>
                    <a:pt x="1638" y="69"/>
                  </a:lnTo>
                  <a:lnTo>
                    <a:pt x="1639" y="70"/>
                  </a:lnTo>
                  <a:lnTo>
                    <a:pt x="1638" y="72"/>
                  </a:lnTo>
                  <a:lnTo>
                    <a:pt x="1636" y="72"/>
                  </a:lnTo>
                  <a:lnTo>
                    <a:pt x="1632" y="72"/>
                  </a:lnTo>
                  <a:lnTo>
                    <a:pt x="1632" y="95"/>
                  </a:lnTo>
                  <a:lnTo>
                    <a:pt x="1636" y="95"/>
                  </a:lnTo>
                  <a:lnTo>
                    <a:pt x="1638" y="96"/>
                  </a:lnTo>
                  <a:lnTo>
                    <a:pt x="1639" y="96"/>
                  </a:lnTo>
                  <a:lnTo>
                    <a:pt x="1638" y="98"/>
                  </a:lnTo>
                  <a:lnTo>
                    <a:pt x="1636" y="99"/>
                  </a:lnTo>
                  <a:lnTo>
                    <a:pt x="1634" y="99"/>
                  </a:lnTo>
                  <a:lnTo>
                    <a:pt x="1634" y="125"/>
                  </a:lnTo>
                  <a:lnTo>
                    <a:pt x="1639" y="124"/>
                  </a:lnTo>
                  <a:lnTo>
                    <a:pt x="1640" y="125"/>
                  </a:lnTo>
                  <a:lnTo>
                    <a:pt x="1640" y="125"/>
                  </a:lnTo>
                  <a:lnTo>
                    <a:pt x="1640" y="127"/>
                  </a:lnTo>
                  <a:lnTo>
                    <a:pt x="1639" y="128"/>
                  </a:lnTo>
                  <a:lnTo>
                    <a:pt x="1634" y="129"/>
                  </a:lnTo>
                  <a:lnTo>
                    <a:pt x="1634" y="158"/>
                  </a:lnTo>
                  <a:lnTo>
                    <a:pt x="1639" y="158"/>
                  </a:lnTo>
                  <a:lnTo>
                    <a:pt x="1640" y="158"/>
                  </a:lnTo>
                  <a:lnTo>
                    <a:pt x="1640" y="158"/>
                  </a:lnTo>
                  <a:lnTo>
                    <a:pt x="1640" y="159"/>
                  </a:lnTo>
                  <a:lnTo>
                    <a:pt x="1639" y="161"/>
                  </a:lnTo>
                  <a:lnTo>
                    <a:pt x="1634" y="161"/>
                  </a:lnTo>
                  <a:lnTo>
                    <a:pt x="1635" y="196"/>
                  </a:lnTo>
                  <a:lnTo>
                    <a:pt x="1641" y="195"/>
                  </a:lnTo>
                  <a:lnTo>
                    <a:pt x="1643" y="196"/>
                  </a:lnTo>
                  <a:lnTo>
                    <a:pt x="1643" y="196"/>
                  </a:lnTo>
                  <a:lnTo>
                    <a:pt x="1643" y="197"/>
                  </a:lnTo>
                  <a:lnTo>
                    <a:pt x="1643" y="197"/>
                  </a:lnTo>
                  <a:lnTo>
                    <a:pt x="1635" y="200"/>
                  </a:lnTo>
                  <a:lnTo>
                    <a:pt x="1635" y="227"/>
                  </a:lnTo>
                  <a:lnTo>
                    <a:pt x="1639" y="227"/>
                  </a:lnTo>
                  <a:lnTo>
                    <a:pt x="1640" y="227"/>
                  </a:lnTo>
                  <a:lnTo>
                    <a:pt x="1640" y="229"/>
                  </a:lnTo>
                  <a:lnTo>
                    <a:pt x="1640" y="230"/>
                  </a:lnTo>
                  <a:lnTo>
                    <a:pt x="1639" y="230"/>
                  </a:lnTo>
                  <a:lnTo>
                    <a:pt x="1635" y="231"/>
                  </a:lnTo>
                  <a:lnTo>
                    <a:pt x="1635" y="256"/>
                  </a:lnTo>
                  <a:lnTo>
                    <a:pt x="1640" y="256"/>
                  </a:lnTo>
                  <a:lnTo>
                    <a:pt x="1641" y="256"/>
                  </a:lnTo>
                  <a:lnTo>
                    <a:pt x="1641" y="257"/>
                  </a:lnTo>
                  <a:lnTo>
                    <a:pt x="1641" y="259"/>
                  </a:lnTo>
                  <a:lnTo>
                    <a:pt x="1640" y="259"/>
                  </a:lnTo>
                  <a:lnTo>
                    <a:pt x="1636" y="260"/>
                  </a:lnTo>
                  <a:lnTo>
                    <a:pt x="1636" y="282"/>
                  </a:lnTo>
                  <a:lnTo>
                    <a:pt x="1640" y="282"/>
                  </a:lnTo>
                  <a:lnTo>
                    <a:pt x="1641" y="282"/>
                  </a:lnTo>
                  <a:lnTo>
                    <a:pt x="1641" y="284"/>
                  </a:lnTo>
                  <a:lnTo>
                    <a:pt x="1641" y="285"/>
                  </a:lnTo>
                  <a:lnTo>
                    <a:pt x="1640" y="286"/>
                  </a:lnTo>
                  <a:lnTo>
                    <a:pt x="1636" y="286"/>
                  </a:lnTo>
                  <a:lnTo>
                    <a:pt x="1636" y="316"/>
                  </a:lnTo>
                  <a:lnTo>
                    <a:pt x="1644" y="315"/>
                  </a:lnTo>
                  <a:lnTo>
                    <a:pt x="1644" y="316"/>
                  </a:lnTo>
                  <a:lnTo>
                    <a:pt x="1645" y="316"/>
                  </a:lnTo>
                  <a:lnTo>
                    <a:pt x="1645" y="318"/>
                  </a:lnTo>
                  <a:lnTo>
                    <a:pt x="1644" y="318"/>
                  </a:lnTo>
                  <a:lnTo>
                    <a:pt x="1636" y="320"/>
                  </a:lnTo>
                  <a:lnTo>
                    <a:pt x="1638" y="371"/>
                  </a:lnTo>
                  <a:lnTo>
                    <a:pt x="1640" y="371"/>
                  </a:lnTo>
                  <a:lnTo>
                    <a:pt x="1641" y="371"/>
                  </a:lnTo>
                  <a:lnTo>
                    <a:pt x="1641" y="373"/>
                  </a:lnTo>
                  <a:lnTo>
                    <a:pt x="1641" y="374"/>
                  </a:lnTo>
                  <a:lnTo>
                    <a:pt x="1640" y="374"/>
                  </a:lnTo>
                  <a:lnTo>
                    <a:pt x="1638" y="375"/>
                  </a:lnTo>
                  <a:lnTo>
                    <a:pt x="1638" y="395"/>
                  </a:lnTo>
                  <a:lnTo>
                    <a:pt x="1641" y="395"/>
                  </a:lnTo>
                  <a:lnTo>
                    <a:pt x="1643" y="395"/>
                  </a:lnTo>
                  <a:lnTo>
                    <a:pt x="1643" y="396"/>
                  </a:lnTo>
                  <a:lnTo>
                    <a:pt x="1643" y="397"/>
                  </a:lnTo>
                  <a:lnTo>
                    <a:pt x="1638" y="399"/>
                  </a:lnTo>
                  <a:lnTo>
                    <a:pt x="1638" y="425"/>
                  </a:lnTo>
                  <a:lnTo>
                    <a:pt x="1641" y="424"/>
                  </a:lnTo>
                  <a:lnTo>
                    <a:pt x="1643" y="424"/>
                  </a:lnTo>
                  <a:lnTo>
                    <a:pt x="1644" y="425"/>
                  </a:lnTo>
                  <a:lnTo>
                    <a:pt x="1644" y="426"/>
                  </a:lnTo>
                  <a:lnTo>
                    <a:pt x="1643" y="426"/>
                  </a:lnTo>
                  <a:lnTo>
                    <a:pt x="1638" y="428"/>
                  </a:lnTo>
                  <a:lnTo>
                    <a:pt x="1638" y="456"/>
                  </a:lnTo>
                  <a:lnTo>
                    <a:pt x="1641" y="456"/>
                  </a:lnTo>
                  <a:lnTo>
                    <a:pt x="1643" y="456"/>
                  </a:lnTo>
                  <a:lnTo>
                    <a:pt x="1643" y="458"/>
                  </a:lnTo>
                  <a:lnTo>
                    <a:pt x="1643" y="459"/>
                  </a:lnTo>
                  <a:lnTo>
                    <a:pt x="1638" y="459"/>
                  </a:lnTo>
                  <a:lnTo>
                    <a:pt x="1639" y="497"/>
                  </a:lnTo>
                  <a:lnTo>
                    <a:pt x="1645" y="496"/>
                  </a:lnTo>
                  <a:lnTo>
                    <a:pt x="1647" y="496"/>
                  </a:lnTo>
                  <a:lnTo>
                    <a:pt x="1647" y="497"/>
                  </a:lnTo>
                  <a:lnTo>
                    <a:pt x="1647" y="497"/>
                  </a:lnTo>
                  <a:lnTo>
                    <a:pt x="1645" y="498"/>
                  </a:lnTo>
                  <a:lnTo>
                    <a:pt x="1639" y="500"/>
                  </a:lnTo>
                  <a:lnTo>
                    <a:pt x="1639" y="531"/>
                  </a:lnTo>
                  <a:lnTo>
                    <a:pt x="1651" y="531"/>
                  </a:lnTo>
                  <a:lnTo>
                    <a:pt x="1652" y="531"/>
                  </a:lnTo>
                  <a:lnTo>
                    <a:pt x="1652" y="532"/>
                  </a:lnTo>
                  <a:lnTo>
                    <a:pt x="1652" y="534"/>
                  </a:lnTo>
                  <a:lnTo>
                    <a:pt x="1639" y="535"/>
                  </a:lnTo>
                  <a:lnTo>
                    <a:pt x="1639" y="560"/>
                  </a:lnTo>
                  <a:lnTo>
                    <a:pt x="1660" y="557"/>
                  </a:lnTo>
                  <a:lnTo>
                    <a:pt x="1661" y="557"/>
                  </a:lnTo>
                  <a:lnTo>
                    <a:pt x="1661" y="557"/>
                  </a:lnTo>
                  <a:lnTo>
                    <a:pt x="1661" y="559"/>
                  </a:lnTo>
                  <a:lnTo>
                    <a:pt x="1660" y="559"/>
                  </a:lnTo>
                  <a:lnTo>
                    <a:pt x="1639" y="564"/>
                  </a:lnTo>
                  <a:lnTo>
                    <a:pt x="1639" y="586"/>
                  </a:lnTo>
                  <a:lnTo>
                    <a:pt x="1649" y="583"/>
                  </a:lnTo>
                  <a:lnTo>
                    <a:pt x="1651" y="583"/>
                  </a:lnTo>
                  <a:lnTo>
                    <a:pt x="1651" y="585"/>
                  </a:lnTo>
                  <a:lnTo>
                    <a:pt x="1649" y="586"/>
                  </a:lnTo>
                  <a:lnTo>
                    <a:pt x="1639" y="589"/>
                  </a:lnTo>
                  <a:lnTo>
                    <a:pt x="1639" y="608"/>
                  </a:lnTo>
                  <a:lnTo>
                    <a:pt x="1659" y="606"/>
                  </a:lnTo>
                  <a:lnTo>
                    <a:pt x="1659" y="606"/>
                  </a:lnTo>
                  <a:lnTo>
                    <a:pt x="1660" y="607"/>
                  </a:lnTo>
                  <a:lnTo>
                    <a:pt x="1660" y="607"/>
                  </a:lnTo>
                  <a:lnTo>
                    <a:pt x="1659" y="608"/>
                  </a:lnTo>
                  <a:lnTo>
                    <a:pt x="1639" y="611"/>
                  </a:lnTo>
                  <a:lnTo>
                    <a:pt x="1639" y="638"/>
                  </a:lnTo>
                  <a:lnTo>
                    <a:pt x="1651" y="637"/>
                  </a:lnTo>
                  <a:lnTo>
                    <a:pt x="1652" y="637"/>
                  </a:lnTo>
                  <a:lnTo>
                    <a:pt x="1652" y="637"/>
                  </a:lnTo>
                  <a:lnTo>
                    <a:pt x="1652" y="638"/>
                  </a:lnTo>
                  <a:lnTo>
                    <a:pt x="1652" y="638"/>
                  </a:lnTo>
                  <a:lnTo>
                    <a:pt x="1639" y="641"/>
                  </a:lnTo>
                  <a:lnTo>
                    <a:pt x="1639" y="650"/>
                  </a:lnTo>
                  <a:lnTo>
                    <a:pt x="1638" y="651"/>
                  </a:lnTo>
                  <a:lnTo>
                    <a:pt x="1636" y="651"/>
                  </a:lnTo>
                  <a:lnTo>
                    <a:pt x="1635" y="651"/>
                  </a:lnTo>
                  <a:lnTo>
                    <a:pt x="1635" y="650"/>
                  </a:lnTo>
                  <a:lnTo>
                    <a:pt x="1635" y="642"/>
                  </a:lnTo>
                  <a:lnTo>
                    <a:pt x="1621" y="642"/>
                  </a:lnTo>
                  <a:lnTo>
                    <a:pt x="1621" y="658"/>
                  </a:lnTo>
                  <a:lnTo>
                    <a:pt x="1656" y="657"/>
                  </a:lnTo>
                  <a:lnTo>
                    <a:pt x="1657" y="657"/>
                  </a:lnTo>
                  <a:lnTo>
                    <a:pt x="1657" y="658"/>
                  </a:lnTo>
                  <a:lnTo>
                    <a:pt x="1657" y="659"/>
                  </a:lnTo>
                  <a:lnTo>
                    <a:pt x="1639" y="662"/>
                  </a:lnTo>
                  <a:lnTo>
                    <a:pt x="1621" y="662"/>
                  </a:lnTo>
                  <a:lnTo>
                    <a:pt x="1621" y="668"/>
                  </a:lnTo>
                  <a:lnTo>
                    <a:pt x="1621" y="668"/>
                  </a:lnTo>
                  <a:lnTo>
                    <a:pt x="1619" y="670"/>
                  </a:lnTo>
                  <a:lnTo>
                    <a:pt x="1618" y="668"/>
                  </a:lnTo>
                  <a:lnTo>
                    <a:pt x="1618" y="668"/>
                  </a:lnTo>
                  <a:lnTo>
                    <a:pt x="1618" y="662"/>
                  </a:lnTo>
                  <a:lnTo>
                    <a:pt x="1601" y="662"/>
                  </a:lnTo>
                  <a:lnTo>
                    <a:pt x="1600" y="662"/>
                  </a:lnTo>
                  <a:lnTo>
                    <a:pt x="1600" y="661"/>
                  </a:lnTo>
                  <a:lnTo>
                    <a:pt x="1601" y="659"/>
                  </a:lnTo>
                  <a:lnTo>
                    <a:pt x="1607" y="658"/>
                  </a:lnTo>
                  <a:lnTo>
                    <a:pt x="1609" y="658"/>
                  </a:lnTo>
                  <a:lnTo>
                    <a:pt x="1609" y="658"/>
                  </a:lnTo>
                  <a:lnTo>
                    <a:pt x="1609" y="659"/>
                  </a:lnTo>
                  <a:lnTo>
                    <a:pt x="1618" y="658"/>
                  </a:lnTo>
                  <a:lnTo>
                    <a:pt x="1617" y="642"/>
                  </a:lnTo>
                  <a:lnTo>
                    <a:pt x="1601" y="640"/>
                  </a:lnTo>
                  <a:lnTo>
                    <a:pt x="1600" y="640"/>
                  </a:lnTo>
                  <a:lnTo>
                    <a:pt x="1600" y="638"/>
                  </a:lnTo>
                  <a:lnTo>
                    <a:pt x="1600" y="638"/>
                  </a:lnTo>
                  <a:lnTo>
                    <a:pt x="1601" y="638"/>
                  </a:lnTo>
                  <a:lnTo>
                    <a:pt x="1609" y="638"/>
                  </a:lnTo>
                  <a:lnTo>
                    <a:pt x="1617" y="640"/>
                  </a:lnTo>
                  <a:lnTo>
                    <a:pt x="1617" y="613"/>
                  </a:lnTo>
                  <a:lnTo>
                    <a:pt x="1602" y="613"/>
                  </a:lnTo>
                  <a:lnTo>
                    <a:pt x="1602" y="612"/>
                  </a:lnTo>
                  <a:lnTo>
                    <a:pt x="1602" y="612"/>
                  </a:lnTo>
                  <a:lnTo>
                    <a:pt x="1602" y="611"/>
                  </a:lnTo>
                  <a:lnTo>
                    <a:pt x="1617" y="611"/>
                  </a:lnTo>
                  <a:lnTo>
                    <a:pt x="1615" y="593"/>
                  </a:lnTo>
                  <a:lnTo>
                    <a:pt x="1601" y="594"/>
                  </a:lnTo>
                  <a:lnTo>
                    <a:pt x="1600" y="593"/>
                  </a:lnTo>
                  <a:lnTo>
                    <a:pt x="1600" y="591"/>
                  </a:lnTo>
                  <a:lnTo>
                    <a:pt x="1601" y="591"/>
                  </a:lnTo>
                  <a:lnTo>
                    <a:pt x="1615" y="590"/>
                  </a:lnTo>
                  <a:lnTo>
                    <a:pt x="1615" y="565"/>
                  </a:lnTo>
                  <a:lnTo>
                    <a:pt x="1605" y="564"/>
                  </a:lnTo>
                  <a:lnTo>
                    <a:pt x="1596" y="564"/>
                  </a:lnTo>
                  <a:lnTo>
                    <a:pt x="1594" y="562"/>
                  </a:lnTo>
                  <a:lnTo>
                    <a:pt x="1594" y="562"/>
                  </a:lnTo>
                  <a:lnTo>
                    <a:pt x="1596" y="561"/>
                  </a:lnTo>
                  <a:lnTo>
                    <a:pt x="1605" y="562"/>
                  </a:lnTo>
                  <a:lnTo>
                    <a:pt x="1615" y="562"/>
                  </a:lnTo>
                  <a:lnTo>
                    <a:pt x="1614" y="538"/>
                  </a:lnTo>
                  <a:lnTo>
                    <a:pt x="1593" y="539"/>
                  </a:lnTo>
                  <a:lnTo>
                    <a:pt x="1593" y="539"/>
                  </a:lnTo>
                  <a:lnTo>
                    <a:pt x="1593" y="676"/>
                  </a:lnTo>
                  <a:lnTo>
                    <a:pt x="1593" y="679"/>
                  </a:lnTo>
                  <a:lnTo>
                    <a:pt x="1592" y="679"/>
                  </a:lnTo>
                  <a:lnTo>
                    <a:pt x="1590" y="679"/>
                  </a:lnTo>
                  <a:lnTo>
                    <a:pt x="1589" y="679"/>
                  </a:lnTo>
                  <a:lnTo>
                    <a:pt x="1588" y="676"/>
                  </a:lnTo>
                  <a:lnTo>
                    <a:pt x="1585" y="566"/>
                  </a:lnTo>
                  <a:lnTo>
                    <a:pt x="1584" y="454"/>
                  </a:lnTo>
                  <a:lnTo>
                    <a:pt x="1588" y="343"/>
                  </a:lnTo>
                  <a:lnTo>
                    <a:pt x="1562" y="345"/>
                  </a:lnTo>
                  <a:lnTo>
                    <a:pt x="1535" y="346"/>
                  </a:lnTo>
                  <a:lnTo>
                    <a:pt x="1528" y="346"/>
                  </a:lnTo>
                  <a:lnTo>
                    <a:pt x="1516" y="348"/>
                  </a:lnTo>
                  <a:lnTo>
                    <a:pt x="1504" y="349"/>
                  </a:lnTo>
                  <a:lnTo>
                    <a:pt x="1492" y="349"/>
                  </a:lnTo>
                  <a:lnTo>
                    <a:pt x="1484" y="346"/>
                  </a:lnTo>
                  <a:lnTo>
                    <a:pt x="1484" y="455"/>
                  </a:lnTo>
                  <a:lnTo>
                    <a:pt x="1483" y="565"/>
                  </a:lnTo>
                  <a:lnTo>
                    <a:pt x="1486" y="675"/>
                  </a:lnTo>
                  <a:lnTo>
                    <a:pt x="1486" y="676"/>
                  </a:lnTo>
                  <a:lnTo>
                    <a:pt x="1484" y="678"/>
                  </a:lnTo>
                  <a:lnTo>
                    <a:pt x="1483" y="678"/>
                  </a:lnTo>
                  <a:lnTo>
                    <a:pt x="1482" y="676"/>
                  </a:lnTo>
                  <a:lnTo>
                    <a:pt x="1480" y="675"/>
                  </a:lnTo>
                  <a:lnTo>
                    <a:pt x="1477" y="566"/>
                  </a:lnTo>
                  <a:lnTo>
                    <a:pt x="1475" y="456"/>
                  </a:lnTo>
                  <a:lnTo>
                    <a:pt x="1479" y="346"/>
                  </a:lnTo>
                  <a:lnTo>
                    <a:pt x="1479" y="345"/>
                  </a:lnTo>
                  <a:lnTo>
                    <a:pt x="1479" y="344"/>
                  </a:lnTo>
                  <a:lnTo>
                    <a:pt x="1480" y="344"/>
                  </a:lnTo>
                  <a:lnTo>
                    <a:pt x="1492" y="343"/>
                  </a:lnTo>
                  <a:lnTo>
                    <a:pt x="1491" y="341"/>
                  </a:lnTo>
                  <a:lnTo>
                    <a:pt x="1491" y="340"/>
                  </a:lnTo>
                  <a:lnTo>
                    <a:pt x="1495" y="171"/>
                  </a:lnTo>
                  <a:lnTo>
                    <a:pt x="1494" y="116"/>
                  </a:lnTo>
                  <a:lnTo>
                    <a:pt x="1492" y="61"/>
                  </a:lnTo>
                  <a:lnTo>
                    <a:pt x="1494" y="6"/>
                  </a:lnTo>
                  <a:lnTo>
                    <a:pt x="1492" y="6"/>
                  </a:lnTo>
                  <a:lnTo>
                    <a:pt x="1431" y="7"/>
                  </a:lnTo>
                  <a:lnTo>
                    <a:pt x="1369" y="5"/>
                  </a:lnTo>
                  <a:lnTo>
                    <a:pt x="1369" y="5"/>
                  </a:lnTo>
                  <a:lnTo>
                    <a:pt x="1368" y="30"/>
                  </a:lnTo>
                  <a:lnTo>
                    <a:pt x="1368" y="53"/>
                  </a:lnTo>
                  <a:lnTo>
                    <a:pt x="1368" y="75"/>
                  </a:lnTo>
                  <a:lnTo>
                    <a:pt x="1367" y="99"/>
                  </a:lnTo>
                  <a:lnTo>
                    <a:pt x="1378" y="99"/>
                  </a:lnTo>
                  <a:lnTo>
                    <a:pt x="1378" y="99"/>
                  </a:lnTo>
                  <a:lnTo>
                    <a:pt x="1377" y="61"/>
                  </a:lnTo>
                  <a:lnTo>
                    <a:pt x="1378" y="23"/>
                  </a:lnTo>
                  <a:lnTo>
                    <a:pt x="1378" y="23"/>
                  </a:lnTo>
                  <a:lnTo>
                    <a:pt x="1380" y="23"/>
                  </a:lnTo>
                  <a:lnTo>
                    <a:pt x="1381" y="23"/>
                  </a:lnTo>
                  <a:lnTo>
                    <a:pt x="1381" y="61"/>
                  </a:lnTo>
                  <a:lnTo>
                    <a:pt x="1381" y="99"/>
                  </a:lnTo>
                  <a:lnTo>
                    <a:pt x="1381" y="99"/>
                  </a:lnTo>
                  <a:lnTo>
                    <a:pt x="1395" y="100"/>
                  </a:lnTo>
                  <a:lnTo>
                    <a:pt x="1397" y="27"/>
                  </a:lnTo>
                  <a:lnTo>
                    <a:pt x="1397" y="27"/>
                  </a:lnTo>
                  <a:lnTo>
                    <a:pt x="1398" y="27"/>
                  </a:lnTo>
                  <a:lnTo>
                    <a:pt x="1398" y="27"/>
                  </a:lnTo>
                  <a:lnTo>
                    <a:pt x="1398" y="100"/>
                  </a:lnTo>
                  <a:lnTo>
                    <a:pt x="1414" y="102"/>
                  </a:lnTo>
                  <a:lnTo>
                    <a:pt x="1415" y="102"/>
                  </a:lnTo>
                  <a:lnTo>
                    <a:pt x="1419" y="27"/>
                  </a:lnTo>
                  <a:lnTo>
                    <a:pt x="1419" y="27"/>
                  </a:lnTo>
                  <a:lnTo>
                    <a:pt x="1419" y="27"/>
                  </a:lnTo>
                  <a:lnTo>
                    <a:pt x="1420" y="27"/>
                  </a:lnTo>
                  <a:lnTo>
                    <a:pt x="1419" y="65"/>
                  </a:lnTo>
                  <a:lnTo>
                    <a:pt x="1415" y="103"/>
                  </a:lnTo>
                  <a:lnTo>
                    <a:pt x="1416" y="104"/>
                  </a:lnTo>
                  <a:lnTo>
                    <a:pt x="1415" y="106"/>
                  </a:lnTo>
                  <a:lnTo>
                    <a:pt x="1418" y="200"/>
                  </a:lnTo>
                  <a:lnTo>
                    <a:pt x="1418" y="294"/>
                  </a:lnTo>
                  <a:lnTo>
                    <a:pt x="1418" y="388"/>
                  </a:lnTo>
                  <a:lnTo>
                    <a:pt x="1419" y="674"/>
                  </a:lnTo>
                  <a:lnTo>
                    <a:pt x="1419" y="675"/>
                  </a:lnTo>
                  <a:lnTo>
                    <a:pt x="1418" y="675"/>
                  </a:lnTo>
                  <a:lnTo>
                    <a:pt x="1416" y="675"/>
                  </a:lnTo>
                  <a:lnTo>
                    <a:pt x="1415" y="675"/>
                  </a:lnTo>
                  <a:lnTo>
                    <a:pt x="1414" y="674"/>
                  </a:lnTo>
                  <a:lnTo>
                    <a:pt x="1412" y="388"/>
                  </a:lnTo>
                  <a:lnTo>
                    <a:pt x="1411" y="295"/>
                  </a:lnTo>
                  <a:lnTo>
                    <a:pt x="1410" y="201"/>
                  </a:lnTo>
                  <a:lnTo>
                    <a:pt x="1411" y="107"/>
                  </a:lnTo>
                  <a:lnTo>
                    <a:pt x="1398" y="107"/>
                  </a:lnTo>
                  <a:lnTo>
                    <a:pt x="1398" y="107"/>
                  </a:lnTo>
                  <a:lnTo>
                    <a:pt x="1397" y="108"/>
                  </a:lnTo>
                  <a:lnTo>
                    <a:pt x="1395" y="107"/>
                  </a:lnTo>
                  <a:lnTo>
                    <a:pt x="1394" y="107"/>
                  </a:lnTo>
                  <a:lnTo>
                    <a:pt x="1394" y="106"/>
                  </a:lnTo>
                  <a:lnTo>
                    <a:pt x="1364" y="106"/>
                  </a:lnTo>
                  <a:lnTo>
                    <a:pt x="1334" y="103"/>
                  </a:lnTo>
                  <a:lnTo>
                    <a:pt x="1356" y="667"/>
                  </a:lnTo>
                  <a:lnTo>
                    <a:pt x="1356" y="670"/>
                  </a:lnTo>
                  <a:lnTo>
                    <a:pt x="1355" y="671"/>
                  </a:lnTo>
                  <a:lnTo>
                    <a:pt x="1352" y="671"/>
                  </a:lnTo>
                  <a:lnTo>
                    <a:pt x="1351" y="670"/>
                  </a:lnTo>
                  <a:lnTo>
                    <a:pt x="1351" y="667"/>
                  </a:lnTo>
                  <a:lnTo>
                    <a:pt x="1334" y="263"/>
                  </a:lnTo>
                  <a:lnTo>
                    <a:pt x="1330" y="161"/>
                  </a:lnTo>
                  <a:lnTo>
                    <a:pt x="1329" y="112"/>
                  </a:lnTo>
                  <a:lnTo>
                    <a:pt x="1329" y="103"/>
                  </a:lnTo>
                  <a:lnTo>
                    <a:pt x="1329" y="91"/>
                  </a:lnTo>
                  <a:lnTo>
                    <a:pt x="1329" y="78"/>
                  </a:lnTo>
                  <a:lnTo>
                    <a:pt x="1326" y="68"/>
                  </a:lnTo>
                  <a:lnTo>
                    <a:pt x="1322" y="60"/>
                  </a:lnTo>
                  <a:lnTo>
                    <a:pt x="1316" y="56"/>
                  </a:lnTo>
                  <a:lnTo>
                    <a:pt x="1306" y="56"/>
                  </a:lnTo>
                  <a:lnTo>
                    <a:pt x="1296" y="56"/>
                  </a:lnTo>
                  <a:lnTo>
                    <a:pt x="1285" y="56"/>
                  </a:lnTo>
                  <a:lnTo>
                    <a:pt x="1278" y="57"/>
                  </a:lnTo>
                  <a:lnTo>
                    <a:pt x="1230" y="56"/>
                  </a:lnTo>
                  <a:lnTo>
                    <a:pt x="1200" y="56"/>
                  </a:lnTo>
                  <a:lnTo>
                    <a:pt x="1172" y="55"/>
                  </a:lnTo>
                  <a:lnTo>
                    <a:pt x="1143" y="51"/>
                  </a:lnTo>
                  <a:lnTo>
                    <a:pt x="1144" y="205"/>
                  </a:lnTo>
                  <a:lnTo>
                    <a:pt x="1144" y="360"/>
                  </a:lnTo>
                  <a:lnTo>
                    <a:pt x="1151" y="671"/>
                  </a:lnTo>
                  <a:lnTo>
                    <a:pt x="1151" y="674"/>
                  </a:lnTo>
                  <a:lnTo>
                    <a:pt x="1149" y="674"/>
                  </a:lnTo>
                  <a:lnTo>
                    <a:pt x="1148" y="674"/>
                  </a:lnTo>
                  <a:lnTo>
                    <a:pt x="1147" y="674"/>
                  </a:lnTo>
                  <a:lnTo>
                    <a:pt x="1145" y="671"/>
                  </a:lnTo>
                  <a:lnTo>
                    <a:pt x="1137" y="360"/>
                  </a:lnTo>
                  <a:lnTo>
                    <a:pt x="1136" y="230"/>
                  </a:lnTo>
                  <a:lnTo>
                    <a:pt x="1135" y="231"/>
                  </a:lnTo>
                  <a:lnTo>
                    <a:pt x="1033" y="235"/>
                  </a:lnTo>
                  <a:lnTo>
                    <a:pt x="1024" y="235"/>
                  </a:lnTo>
                  <a:lnTo>
                    <a:pt x="1013" y="234"/>
                  </a:lnTo>
                  <a:lnTo>
                    <a:pt x="1001" y="235"/>
                  </a:lnTo>
                  <a:lnTo>
                    <a:pt x="991" y="236"/>
                  </a:lnTo>
                  <a:lnTo>
                    <a:pt x="984" y="242"/>
                  </a:lnTo>
                  <a:lnTo>
                    <a:pt x="982" y="248"/>
                  </a:lnTo>
                  <a:lnTo>
                    <a:pt x="980" y="257"/>
                  </a:lnTo>
                  <a:lnTo>
                    <a:pt x="982" y="269"/>
                  </a:lnTo>
                  <a:lnTo>
                    <a:pt x="982" y="278"/>
                  </a:lnTo>
                  <a:lnTo>
                    <a:pt x="983" y="286"/>
                  </a:lnTo>
                  <a:lnTo>
                    <a:pt x="983" y="286"/>
                  </a:lnTo>
                  <a:lnTo>
                    <a:pt x="1047" y="286"/>
                  </a:lnTo>
                  <a:lnTo>
                    <a:pt x="1050" y="288"/>
                  </a:lnTo>
                  <a:lnTo>
                    <a:pt x="1050" y="288"/>
                  </a:lnTo>
                  <a:lnTo>
                    <a:pt x="1051" y="290"/>
                  </a:lnTo>
                  <a:lnTo>
                    <a:pt x="1060" y="417"/>
                  </a:lnTo>
                  <a:lnTo>
                    <a:pt x="1065" y="545"/>
                  </a:lnTo>
                  <a:lnTo>
                    <a:pt x="1065" y="674"/>
                  </a:lnTo>
                  <a:lnTo>
                    <a:pt x="1065" y="675"/>
                  </a:lnTo>
                  <a:lnTo>
                    <a:pt x="1064" y="676"/>
                  </a:lnTo>
                  <a:lnTo>
                    <a:pt x="1062" y="676"/>
                  </a:lnTo>
                  <a:lnTo>
                    <a:pt x="1060" y="675"/>
                  </a:lnTo>
                  <a:lnTo>
                    <a:pt x="1060" y="674"/>
                  </a:lnTo>
                  <a:lnTo>
                    <a:pt x="1059" y="515"/>
                  </a:lnTo>
                  <a:lnTo>
                    <a:pt x="1051" y="358"/>
                  </a:lnTo>
                  <a:lnTo>
                    <a:pt x="1047" y="322"/>
                  </a:lnTo>
                  <a:lnTo>
                    <a:pt x="1046" y="308"/>
                  </a:lnTo>
                  <a:lnTo>
                    <a:pt x="1045" y="301"/>
                  </a:lnTo>
                  <a:lnTo>
                    <a:pt x="1038" y="295"/>
                  </a:lnTo>
                  <a:lnTo>
                    <a:pt x="1026" y="293"/>
                  </a:lnTo>
                  <a:lnTo>
                    <a:pt x="1011" y="291"/>
                  </a:lnTo>
                  <a:lnTo>
                    <a:pt x="995" y="293"/>
                  </a:lnTo>
                  <a:lnTo>
                    <a:pt x="982" y="291"/>
                  </a:lnTo>
                  <a:lnTo>
                    <a:pt x="967" y="291"/>
                  </a:lnTo>
                  <a:lnTo>
                    <a:pt x="953" y="293"/>
                  </a:lnTo>
                  <a:lnTo>
                    <a:pt x="948" y="291"/>
                  </a:lnTo>
                  <a:lnTo>
                    <a:pt x="942" y="293"/>
                  </a:lnTo>
                  <a:lnTo>
                    <a:pt x="939" y="295"/>
                  </a:lnTo>
                  <a:lnTo>
                    <a:pt x="936" y="299"/>
                  </a:lnTo>
                  <a:lnTo>
                    <a:pt x="936" y="320"/>
                  </a:lnTo>
                  <a:lnTo>
                    <a:pt x="937" y="350"/>
                  </a:lnTo>
                  <a:lnTo>
                    <a:pt x="939" y="428"/>
                  </a:lnTo>
                  <a:lnTo>
                    <a:pt x="984" y="426"/>
                  </a:lnTo>
                  <a:lnTo>
                    <a:pt x="987" y="426"/>
                  </a:lnTo>
                  <a:lnTo>
                    <a:pt x="988" y="428"/>
                  </a:lnTo>
                  <a:lnTo>
                    <a:pt x="988" y="429"/>
                  </a:lnTo>
                  <a:lnTo>
                    <a:pt x="987" y="430"/>
                  </a:lnTo>
                  <a:lnTo>
                    <a:pt x="986" y="432"/>
                  </a:lnTo>
                  <a:lnTo>
                    <a:pt x="992" y="513"/>
                  </a:lnTo>
                  <a:lnTo>
                    <a:pt x="995" y="594"/>
                  </a:lnTo>
                  <a:lnTo>
                    <a:pt x="995" y="675"/>
                  </a:lnTo>
                  <a:lnTo>
                    <a:pt x="993" y="676"/>
                  </a:lnTo>
                  <a:lnTo>
                    <a:pt x="992" y="678"/>
                  </a:lnTo>
                  <a:lnTo>
                    <a:pt x="991" y="678"/>
                  </a:lnTo>
                  <a:lnTo>
                    <a:pt x="990" y="676"/>
                  </a:lnTo>
                  <a:lnTo>
                    <a:pt x="990" y="675"/>
                  </a:lnTo>
                  <a:lnTo>
                    <a:pt x="983" y="553"/>
                  </a:lnTo>
                  <a:lnTo>
                    <a:pt x="982" y="433"/>
                  </a:lnTo>
                  <a:lnTo>
                    <a:pt x="914" y="437"/>
                  </a:lnTo>
                  <a:lnTo>
                    <a:pt x="846" y="435"/>
                  </a:lnTo>
                  <a:lnTo>
                    <a:pt x="849" y="514"/>
                  </a:lnTo>
                  <a:lnTo>
                    <a:pt x="852" y="591"/>
                  </a:lnTo>
                  <a:lnTo>
                    <a:pt x="852" y="670"/>
                  </a:lnTo>
                  <a:lnTo>
                    <a:pt x="851" y="671"/>
                  </a:lnTo>
                  <a:lnTo>
                    <a:pt x="849" y="672"/>
                  </a:lnTo>
                  <a:lnTo>
                    <a:pt x="848" y="672"/>
                  </a:lnTo>
                  <a:lnTo>
                    <a:pt x="847" y="671"/>
                  </a:lnTo>
                  <a:lnTo>
                    <a:pt x="847" y="670"/>
                  </a:lnTo>
                  <a:lnTo>
                    <a:pt x="842" y="591"/>
                  </a:lnTo>
                  <a:lnTo>
                    <a:pt x="840" y="513"/>
                  </a:lnTo>
                  <a:lnTo>
                    <a:pt x="843" y="434"/>
                  </a:lnTo>
                  <a:lnTo>
                    <a:pt x="843" y="433"/>
                  </a:lnTo>
                  <a:lnTo>
                    <a:pt x="843" y="433"/>
                  </a:lnTo>
                  <a:lnTo>
                    <a:pt x="843" y="432"/>
                  </a:lnTo>
                  <a:lnTo>
                    <a:pt x="844" y="432"/>
                  </a:lnTo>
                  <a:lnTo>
                    <a:pt x="885" y="430"/>
                  </a:lnTo>
                  <a:lnTo>
                    <a:pt x="880" y="335"/>
                  </a:lnTo>
                  <a:lnTo>
                    <a:pt x="880" y="319"/>
                  </a:lnTo>
                  <a:lnTo>
                    <a:pt x="880" y="302"/>
                  </a:lnTo>
                  <a:lnTo>
                    <a:pt x="877" y="286"/>
                  </a:lnTo>
                  <a:lnTo>
                    <a:pt x="872" y="277"/>
                  </a:lnTo>
                  <a:lnTo>
                    <a:pt x="864" y="274"/>
                  </a:lnTo>
                  <a:lnTo>
                    <a:pt x="855" y="273"/>
                  </a:lnTo>
                  <a:lnTo>
                    <a:pt x="846" y="276"/>
                  </a:lnTo>
                  <a:lnTo>
                    <a:pt x="835" y="277"/>
                  </a:lnTo>
                  <a:lnTo>
                    <a:pt x="834" y="277"/>
                  </a:lnTo>
                  <a:lnTo>
                    <a:pt x="832" y="278"/>
                  </a:lnTo>
                  <a:lnTo>
                    <a:pt x="830" y="278"/>
                  </a:lnTo>
                  <a:lnTo>
                    <a:pt x="829" y="278"/>
                  </a:lnTo>
                  <a:lnTo>
                    <a:pt x="827" y="277"/>
                  </a:lnTo>
                  <a:lnTo>
                    <a:pt x="827" y="276"/>
                  </a:lnTo>
                  <a:lnTo>
                    <a:pt x="827" y="225"/>
                  </a:lnTo>
                  <a:lnTo>
                    <a:pt x="791" y="225"/>
                  </a:lnTo>
                  <a:lnTo>
                    <a:pt x="755" y="223"/>
                  </a:lnTo>
                  <a:lnTo>
                    <a:pt x="753" y="222"/>
                  </a:lnTo>
                  <a:lnTo>
                    <a:pt x="753" y="221"/>
                  </a:lnTo>
                  <a:lnTo>
                    <a:pt x="754" y="219"/>
                  </a:lnTo>
                  <a:lnTo>
                    <a:pt x="753" y="219"/>
                  </a:lnTo>
                  <a:lnTo>
                    <a:pt x="753" y="171"/>
                  </a:lnTo>
                  <a:lnTo>
                    <a:pt x="703" y="167"/>
                  </a:lnTo>
                  <a:lnTo>
                    <a:pt x="702" y="199"/>
                  </a:lnTo>
                  <a:lnTo>
                    <a:pt x="699" y="229"/>
                  </a:lnTo>
                  <a:lnTo>
                    <a:pt x="698" y="230"/>
                  </a:lnTo>
                  <a:lnTo>
                    <a:pt x="696" y="231"/>
                  </a:lnTo>
                  <a:lnTo>
                    <a:pt x="695" y="230"/>
                  </a:lnTo>
                  <a:lnTo>
                    <a:pt x="695" y="229"/>
                  </a:lnTo>
                  <a:lnTo>
                    <a:pt x="695" y="229"/>
                  </a:lnTo>
                  <a:lnTo>
                    <a:pt x="694" y="230"/>
                  </a:lnTo>
                  <a:lnTo>
                    <a:pt x="691" y="230"/>
                  </a:lnTo>
                  <a:lnTo>
                    <a:pt x="666" y="230"/>
                  </a:lnTo>
                  <a:lnTo>
                    <a:pt x="660" y="230"/>
                  </a:lnTo>
                  <a:lnTo>
                    <a:pt x="652" y="230"/>
                  </a:lnTo>
                  <a:lnTo>
                    <a:pt x="645" y="230"/>
                  </a:lnTo>
                  <a:lnTo>
                    <a:pt x="641" y="234"/>
                  </a:lnTo>
                  <a:lnTo>
                    <a:pt x="640" y="240"/>
                  </a:lnTo>
                  <a:lnTo>
                    <a:pt x="640" y="247"/>
                  </a:lnTo>
                  <a:lnTo>
                    <a:pt x="640" y="252"/>
                  </a:lnTo>
                  <a:lnTo>
                    <a:pt x="640" y="271"/>
                  </a:lnTo>
                  <a:lnTo>
                    <a:pt x="641" y="272"/>
                  </a:lnTo>
                  <a:lnTo>
                    <a:pt x="643" y="273"/>
                  </a:lnTo>
                  <a:lnTo>
                    <a:pt x="643" y="274"/>
                  </a:lnTo>
                  <a:lnTo>
                    <a:pt x="641" y="276"/>
                  </a:lnTo>
                  <a:lnTo>
                    <a:pt x="640" y="277"/>
                  </a:lnTo>
                  <a:lnTo>
                    <a:pt x="615" y="280"/>
                  </a:lnTo>
                  <a:lnTo>
                    <a:pt x="589" y="280"/>
                  </a:lnTo>
                  <a:lnTo>
                    <a:pt x="593" y="386"/>
                  </a:lnTo>
                  <a:lnTo>
                    <a:pt x="596" y="492"/>
                  </a:lnTo>
                  <a:lnTo>
                    <a:pt x="635" y="492"/>
                  </a:lnTo>
                  <a:lnTo>
                    <a:pt x="640" y="492"/>
                  </a:lnTo>
                  <a:lnTo>
                    <a:pt x="644" y="492"/>
                  </a:lnTo>
                  <a:lnTo>
                    <a:pt x="647" y="492"/>
                  </a:lnTo>
                  <a:lnTo>
                    <a:pt x="649" y="493"/>
                  </a:lnTo>
                  <a:lnTo>
                    <a:pt x="652" y="496"/>
                  </a:lnTo>
                  <a:lnTo>
                    <a:pt x="653" y="500"/>
                  </a:lnTo>
                  <a:lnTo>
                    <a:pt x="656" y="511"/>
                  </a:lnTo>
                  <a:lnTo>
                    <a:pt x="654" y="526"/>
                  </a:lnTo>
                  <a:lnTo>
                    <a:pt x="654" y="538"/>
                  </a:lnTo>
                  <a:lnTo>
                    <a:pt x="656" y="581"/>
                  </a:lnTo>
                  <a:lnTo>
                    <a:pt x="660" y="671"/>
                  </a:lnTo>
                  <a:lnTo>
                    <a:pt x="660" y="674"/>
                  </a:lnTo>
                  <a:lnTo>
                    <a:pt x="657" y="674"/>
                  </a:lnTo>
                  <a:lnTo>
                    <a:pt x="656" y="674"/>
                  </a:lnTo>
                  <a:lnTo>
                    <a:pt x="654" y="674"/>
                  </a:lnTo>
                  <a:lnTo>
                    <a:pt x="653" y="671"/>
                  </a:lnTo>
                  <a:lnTo>
                    <a:pt x="648" y="538"/>
                  </a:lnTo>
                  <a:lnTo>
                    <a:pt x="648" y="528"/>
                  </a:lnTo>
                  <a:lnTo>
                    <a:pt x="648" y="519"/>
                  </a:lnTo>
                  <a:lnTo>
                    <a:pt x="647" y="511"/>
                  </a:lnTo>
                  <a:lnTo>
                    <a:pt x="643" y="504"/>
                  </a:lnTo>
                  <a:lnTo>
                    <a:pt x="635" y="498"/>
                  </a:lnTo>
                  <a:lnTo>
                    <a:pt x="626" y="497"/>
                  </a:lnTo>
                  <a:lnTo>
                    <a:pt x="614" y="498"/>
                  </a:lnTo>
                  <a:lnTo>
                    <a:pt x="603" y="498"/>
                  </a:lnTo>
                  <a:lnTo>
                    <a:pt x="543" y="498"/>
                  </a:lnTo>
                  <a:lnTo>
                    <a:pt x="543" y="566"/>
                  </a:lnTo>
                  <a:lnTo>
                    <a:pt x="544" y="623"/>
                  </a:lnTo>
                  <a:lnTo>
                    <a:pt x="546" y="679"/>
                  </a:lnTo>
                  <a:lnTo>
                    <a:pt x="546" y="680"/>
                  </a:lnTo>
                  <a:lnTo>
                    <a:pt x="544" y="682"/>
                  </a:lnTo>
                  <a:lnTo>
                    <a:pt x="543" y="682"/>
                  </a:lnTo>
                  <a:lnTo>
                    <a:pt x="542" y="680"/>
                  </a:lnTo>
                  <a:lnTo>
                    <a:pt x="541" y="679"/>
                  </a:lnTo>
                  <a:lnTo>
                    <a:pt x="538" y="623"/>
                  </a:lnTo>
                  <a:lnTo>
                    <a:pt x="537" y="566"/>
                  </a:lnTo>
                  <a:lnTo>
                    <a:pt x="535" y="511"/>
                  </a:lnTo>
                  <a:lnTo>
                    <a:pt x="538" y="458"/>
                  </a:lnTo>
                  <a:lnTo>
                    <a:pt x="472" y="456"/>
                  </a:lnTo>
                  <a:lnTo>
                    <a:pt x="465" y="455"/>
                  </a:lnTo>
                  <a:lnTo>
                    <a:pt x="454" y="454"/>
                  </a:lnTo>
                  <a:lnTo>
                    <a:pt x="445" y="454"/>
                  </a:lnTo>
                  <a:lnTo>
                    <a:pt x="438" y="455"/>
                  </a:lnTo>
                  <a:lnTo>
                    <a:pt x="432" y="462"/>
                  </a:lnTo>
                  <a:lnTo>
                    <a:pt x="429" y="469"/>
                  </a:lnTo>
                  <a:lnTo>
                    <a:pt x="429" y="480"/>
                  </a:lnTo>
                  <a:lnTo>
                    <a:pt x="429" y="488"/>
                  </a:lnTo>
                  <a:lnTo>
                    <a:pt x="446" y="488"/>
                  </a:lnTo>
                  <a:lnTo>
                    <a:pt x="448" y="488"/>
                  </a:lnTo>
                  <a:lnTo>
                    <a:pt x="449" y="488"/>
                  </a:lnTo>
                  <a:lnTo>
                    <a:pt x="450" y="488"/>
                  </a:lnTo>
                  <a:lnTo>
                    <a:pt x="452" y="489"/>
                  </a:lnTo>
                  <a:lnTo>
                    <a:pt x="453" y="490"/>
                  </a:lnTo>
                  <a:lnTo>
                    <a:pt x="448" y="513"/>
                  </a:lnTo>
                  <a:lnTo>
                    <a:pt x="448" y="538"/>
                  </a:lnTo>
                  <a:lnTo>
                    <a:pt x="449" y="561"/>
                  </a:lnTo>
                  <a:lnTo>
                    <a:pt x="450" y="586"/>
                  </a:lnTo>
                  <a:lnTo>
                    <a:pt x="452" y="676"/>
                  </a:lnTo>
                  <a:lnTo>
                    <a:pt x="452" y="679"/>
                  </a:lnTo>
                  <a:lnTo>
                    <a:pt x="450" y="680"/>
                  </a:lnTo>
                  <a:lnTo>
                    <a:pt x="449" y="680"/>
                  </a:lnTo>
                  <a:lnTo>
                    <a:pt x="446" y="679"/>
                  </a:lnTo>
                  <a:lnTo>
                    <a:pt x="446" y="676"/>
                  </a:lnTo>
                  <a:lnTo>
                    <a:pt x="442" y="570"/>
                  </a:lnTo>
                  <a:lnTo>
                    <a:pt x="441" y="551"/>
                  </a:lnTo>
                  <a:lnTo>
                    <a:pt x="440" y="531"/>
                  </a:lnTo>
                  <a:lnTo>
                    <a:pt x="441" y="511"/>
                  </a:lnTo>
                  <a:lnTo>
                    <a:pt x="446" y="494"/>
                  </a:lnTo>
                  <a:lnTo>
                    <a:pt x="355" y="500"/>
                  </a:lnTo>
                  <a:lnTo>
                    <a:pt x="353" y="500"/>
                  </a:lnTo>
                  <a:lnTo>
                    <a:pt x="353" y="498"/>
                  </a:lnTo>
                  <a:lnTo>
                    <a:pt x="353" y="498"/>
                  </a:lnTo>
                  <a:lnTo>
                    <a:pt x="353" y="589"/>
                  </a:lnTo>
                  <a:lnTo>
                    <a:pt x="349" y="679"/>
                  </a:lnTo>
                  <a:lnTo>
                    <a:pt x="348" y="680"/>
                  </a:lnTo>
                  <a:lnTo>
                    <a:pt x="347" y="680"/>
                  </a:lnTo>
                  <a:lnTo>
                    <a:pt x="345" y="680"/>
                  </a:lnTo>
                  <a:lnTo>
                    <a:pt x="344" y="680"/>
                  </a:lnTo>
                  <a:lnTo>
                    <a:pt x="344" y="679"/>
                  </a:lnTo>
                  <a:lnTo>
                    <a:pt x="347" y="589"/>
                  </a:lnTo>
                  <a:lnTo>
                    <a:pt x="348" y="498"/>
                  </a:lnTo>
                  <a:lnTo>
                    <a:pt x="348" y="497"/>
                  </a:lnTo>
                  <a:lnTo>
                    <a:pt x="349" y="496"/>
                  </a:lnTo>
                  <a:lnTo>
                    <a:pt x="351" y="496"/>
                  </a:lnTo>
                  <a:lnTo>
                    <a:pt x="352" y="497"/>
                  </a:lnTo>
                  <a:lnTo>
                    <a:pt x="352" y="496"/>
                  </a:lnTo>
                  <a:lnTo>
                    <a:pt x="353" y="494"/>
                  </a:lnTo>
                  <a:lnTo>
                    <a:pt x="355" y="494"/>
                  </a:lnTo>
                  <a:lnTo>
                    <a:pt x="393" y="490"/>
                  </a:lnTo>
                  <a:lnTo>
                    <a:pt x="389" y="467"/>
                  </a:lnTo>
                  <a:lnTo>
                    <a:pt x="389" y="445"/>
                  </a:lnTo>
                  <a:lnTo>
                    <a:pt x="387" y="417"/>
                  </a:lnTo>
                  <a:lnTo>
                    <a:pt x="387" y="391"/>
                  </a:lnTo>
                  <a:lnTo>
                    <a:pt x="306" y="394"/>
                  </a:lnTo>
                  <a:lnTo>
                    <a:pt x="264" y="395"/>
                  </a:lnTo>
                  <a:lnTo>
                    <a:pt x="255" y="394"/>
                  </a:lnTo>
                  <a:lnTo>
                    <a:pt x="246" y="394"/>
                  </a:lnTo>
                  <a:lnTo>
                    <a:pt x="237" y="395"/>
                  </a:lnTo>
                  <a:lnTo>
                    <a:pt x="229" y="399"/>
                  </a:lnTo>
                  <a:lnTo>
                    <a:pt x="224" y="407"/>
                  </a:lnTo>
                  <a:lnTo>
                    <a:pt x="221" y="420"/>
                  </a:lnTo>
                  <a:lnTo>
                    <a:pt x="220" y="433"/>
                  </a:lnTo>
                  <a:lnTo>
                    <a:pt x="220" y="447"/>
                  </a:lnTo>
                  <a:lnTo>
                    <a:pt x="221" y="462"/>
                  </a:lnTo>
                  <a:lnTo>
                    <a:pt x="221" y="472"/>
                  </a:lnTo>
                  <a:lnTo>
                    <a:pt x="222" y="487"/>
                  </a:lnTo>
                  <a:lnTo>
                    <a:pt x="224" y="502"/>
                  </a:lnTo>
                  <a:lnTo>
                    <a:pt x="233" y="504"/>
                  </a:lnTo>
                  <a:lnTo>
                    <a:pt x="242" y="505"/>
                  </a:lnTo>
                  <a:lnTo>
                    <a:pt x="241" y="485"/>
                  </a:lnTo>
                  <a:lnTo>
                    <a:pt x="237" y="485"/>
                  </a:lnTo>
                  <a:lnTo>
                    <a:pt x="236" y="485"/>
                  </a:lnTo>
                  <a:lnTo>
                    <a:pt x="236" y="484"/>
                  </a:lnTo>
                  <a:lnTo>
                    <a:pt x="237" y="484"/>
                  </a:lnTo>
                  <a:lnTo>
                    <a:pt x="241" y="483"/>
                  </a:lnTo>
                  <a:lnTo>
                    <a:pt x="239" y="421"/>
                  </a:lnTo>
                  <a:lnTo>
                    <a:pt x="239" y="420"/>
                  </a:lnTo>
                  <a:lnTo>
                    <a:pt x="241" y="420"/>
                  </a:lnTo>
                  <a:lnTo>
                    <a:pt x="242" y="420"/>
                  </a:lnTo>
                  <a:lnTo>
                    <a:pt x="242" y="421"/>
                  </a:lnTo>
                  <a:lnTo>
                    <a:pt x="243" y="483"/>
                  </a:lnTo>
                  <a:lnTo>
                    <a:pt x="259" y="481"/>
                  </a:lnTo>
                  <a:lnTo>
                    <a:pt x="260" y="460"/>
                  </a:lnTo>
                  <a:lnTo>
                    <a:pt x="245" y="460"/>
                  </a:lnTo>
                  <a:lnTo>
                    <a:pt x="245" y="460"/>
                  </a:lnTo>
                  <a:lnTo>
                    <a:pt x="245" y="459"/>
                  </a:lnTo>
                  <a:lnTo>
                    <a:pt x="245" y="458"/>
                  </a:lnTo>
                  <a:lnTo>
                    <a:pt x="260" y="458"/>
                  </a:lnTo>
                  <a:lnTo>
                    <a:pt x="260" y="442"/>
                  </a:lnTo>
                  <a:lnTo>
                    <a:pt x="249" y="443"/>
                  </a:lnTo>
                  <a:lnTo>
                    <a:pt x="249" y="443"/>
                  </a:lnTo>
                  <a:lnTo>
                    <a:pt x="247" y="442"/>
                  </a:lnTo>
                  <a:lnTo>
                    <a:pt x="249" y="441"/>
                  </a:lnTo>
                  <a:lnTo>
                    <a:pt x="249" y="441"/>
                  </a:lnTo>
                  <a:lnTo>
                    <a:pt x="262" y="439"/>
                  </a:lnTo>
                  <a:lnTo>
                    <a:pt x="263" y="425"/>
                  </a:lnTo>
                  <a:lnTo>
                    <a:pt x="263" y="424"/>
                  </a:lnTo>
                  <a:lnTo>
                    <a:pt x="264" y="424"/>
                  </a:lnTo>
                  <a:lnTo>
                    <a:pt x="264" y="425"/>
                  </a:lnTo>
                  <a:lnTo>
                    <a:pt x="264" y="438"/>
                  </a:lnTo>
                  <a:lnTo>
                    <a:pt x="281" y="437"/>
                  </a:lnTo>
                  <a:lnTo>
                    <a:pt x="281" y="422"/>
                  </a:lnTo>
                  <a:lnTo>
                    <a:pt x="254" y="421"/>
                  </a:lnTo>
                  <a:lnTo>
                    <a:pt x="254" y="421"/>
                  </a:lnTo>
                  <a:lnTo>
                    <a:pt x="254" y="420"/>
                  </a:lnTo>
                  <a:lnTo>
                    <a:pt x="254" y="420"/>
                  </a:lnTo>
                  <a:lnTo>
                    <a:pt x="287" y="418"/>
                  </a:lnTo>
                  <a:lnTo>
                    <a:pt x="321" y="416"/>
                  </a:lnTo>
                  <a:lnTo>
                    <a:pt x="353" y="413"/>
                  </a:lnTo>
                  <a:lnTo>
                    <a:pt x="353" y="412"/>
                  </a:lnTo>
                  <a:lnTo>
                    <a:pt x="355" y="411"/>
                  </a:lnTo>
                  <a:lnTo>
                    <a:pt x="355" y="411"/>
                  </a:lnTo>
                  <a:lnTo>
                    <a:pt x="356" y="411"/>
                  </a:lnTo>
                  <a:lnTo>
                    <a:pt x="357" y="412"/>
                  </a:lnTo>
                  <a:lnTo>
                    <a:pt x="357" y="412"/>
                  </a:lnTo>
                  <a:lnTo>
                    <a:pt x="361" y="412"/>
                  </a:lnTo>
                  <a:lnTo>
                    <a:pt x="363" y="413"/>
                  </a:lnTo>
                  <a:lnTo>
                    <a:pt x="363" y="415"/>
                  </a:lnTo>
                  <a:lnTo>
                    <a:pt x="363" y="415"/>
                  </a:lnTo>
                  <a:lnTo>
                    <a:pt x="361" y="416"/>
                  </a:lnTo>
                  <a:lnTo>
                    <a:pt x="357" y="416"/>
                  </a:lnTo>
                  <a:lnTo>
                    <a:pt x="356" y="435"/>
                  </a:lnTo>
                  <a:lnTo>
                    <a:pt x="363" y="435"/>
                  </a:lnTo>
                  <a:lnTo>
                    <a:pt x="364" y="435"/>
                  </a:lnTo>
                  <a:lnTo>
                    <a:pt x="364" y="437"/>
                  </a:lnTo>
                  <a:lnTo>
                    <a:pt x="364" y="438"/>
                  </a:lnTo>
                  <a:lnTo>
                    <a:pt x="363" y="439"/>
                  </a:lnTo>
                  <a:lnTo>
                    <a:pt x="356" y="439"/>
                  </a:lnTo>
                  <a:lnTo>
                    <a:pt x="355" y="454"/>
                  </a:lnTo>
                  <a:lnTo>
                    <a:pt x="363" y="454"/>
                  </a:lnTo>
                  <a:lnTo>
                    <a:pt x="364" y="454"/>
                  </a:lnTo>
                  <a:lnTo>
                    <a:pt x="364" y="455"/>
                  </a:lnTo>
                  <a:lnTo>
                    <a:pt x="363" y="456"/>
                  </a:lnTo>
                  <a:lnTo>
                    <a:pt x="363" y="456"/>
                  </a:lnTo>
                  <a:lnTo>
                    <a:pt x="355" y="458"/>
                  </a:lnTo>
                  <a:lnTo>
                    <a:pt x="353" y="472"/>
                  </a:lnTo>
                  <a:lnTo>
                    <a:pt x="366" y="472"/>
                  </a:lnTo>
                  <a:lnTo>
                    <a:pt x="365" y="449"/>
                  </a:lnTo>
                  <a:lnTo>
                    <a:pt x="366" y="426"/>
                  </a:lnTo>
                  <a:lnTo>
                    <a:pt x="366" y="425"/>
                  </a:lnTo>
                  <a:lnTo>
                    <a:pt x="368" y="425"/>
                  </a:lnTo>
                  <a:lnTo>
                    <a:pt x="369" y="425"/>
                  </a:lnTo>
                  <a:lnTo>
                    <a:pt x="369" y="426"/>
                  </a:lnTo>
                  <a:lnTo>
                    <a:pt x="370" y="449"/>
                  </a:lnTo>
                  <a:lnTo>
                    <a:pt x="369" y="471"/>
                  </a:lnTo>
                  <a:lnTo>
                    <a:pt x="372" y="471"/>
                  </a:lnTo>
                  <a:lnTo>
                    <a:pt x="373" y="472"/>
                  </a:lnTo>
                  <a:lnTo>
                    <a:pt x="373" y="472"/>
                  </a:lnTo>
                  <a:lnTo>
                    <a:pt x="372" y="473"/>
                  </a:lnTo>
                  <a:lnTo>
                    <a:pt x="372" y="475"/>
                  </a:lnTo>
                  <a:lnTo>
                    <a:pt x="353" y="476"/>
                  </a:lnTo>
                  <a:lnTo>
                    <a:pt x="353" y="484"/>
                  </a:lnTo>
                  <a:lnTo>
                    <a:pt x="353" y="485"/>
                  </a:lnTo>
                  <a:lnTo>
                    <a:pt x="352" y="485"/>
                  </a:lnTo>
                  <a:lnTo>
                    <a:pt x="351" y="485"/>
                  </a:lnTo>
                  <a:lnTo>
                    <a:pt x="351" y="484"/>
                  </a:lnTo>
                  <a:lnTo>
                    <a:pt x="351" y="477"/>
                  </a:lnTo>
                  <a:lnTo>
                    <a:pt x="335" y="479"/>
                  </a:lnTo>
                  <a:lnTo>
                    <a:pt x="335" y="498"/>
                  </a:lnTo>
                  <a:lnTo>
                    <a:pt x="335" y="498"/>
                  </a:lnTo>
                  <a:lnTo>
                    <a:pt x="336" y="498"/>
                  </a:lnTo>
                  <a:lnTo>
                    <a:pt x="338" y="500"/>
                  </a:lnTo>
                  <a:lnTo>
                    <a:pt x="336" y="501"/>
                  </a:lnTo>
                  <a:lnTo>
                    <a:pt x="335" y="502"/>
                  </a:lnTo>
                  <a:lnTo>
                    <a:pt x="334" y="502"/>
                  </a:lnTo>
                  <a:lnTo>
                    <a:pt x="334" y="527"/>
                  </a:lnTo>
                  <a:lnTo>
                    <a:pt x="334" y="527"/>
                  </a:lnTo>
                  <a:lnTo>
                    <a:pt x="335" y="527"/>
                  </a:lnTo>
                  <a:lnTo>
                    <a:pt x="335" y="528"/>
                  </a:lnTo>
                  <a:lnTo>
                    <a:pt x="335" y="528"/>
                  </a:lnTo>
                  <a:lnTo>
                    <a:pt x="334" y="530"/>
                  </a:lnTo>
                  <a:lnTo>
                    <a:pt x="334" y="530"/>
                  </a:lnTo>
                  <a:lnTo>
                    <a:pt x="332" y="536"/>
                  </a:lnTo>
                  <a:lnTo>
                    <a:pt x="332" y="548"/>
                  </a:lnTo>
                  <a:lnTo>
                    <a:pt x="334" y="548"/>
                  </a:lnTo>
                  <a:lnTo>
                    <a:pt x="334" y="548"/>
                  </a:lnTo>
                  <a:lnTo>
                    <a:pt x="335" y="549"/>
                  </a:lnTo>
                  <a:lnTo>
                    <a:pt x="334" y="549"/>
                  </a:lnTo>
                  <a:lnTo>
                    <a:pt x="332" y="551"/>
                  </a:lnTo>
                  <a:lnTo>
                    <a:pt x="331" y="572"/>
                  </a:lnTo>
                  <a:lnTo>
                    <a:pt x="340" y="570"/>
                  </a:lnTo>
                  <a:lnTo>
                    <a:pt x="342" y="570"/>
                  </a:lnTo>
                  <a:lnTo>
                    <a:pt x="342" y="572"/>
                  </a:lnTo>
                  <a:lnTo>
                    <a:pt x="342" y="572"/>
                  </a:lnTo>
                  <a:lnTo>
                    <a:pt x="342" y="573"/>
                  </a:lnTo>
                  <a:lnTo>
                    <a:pt x="331" y="574"/>
                  </a:lnTo>
                  <a:lnTo>
                    <a:pt x="331" y="590"/>
                  </a:lnTo>
                  <a:lnTo>
                    <a:pt x="339" y="589"/>
                  </a:lnTo>
                  <a:lnTo>
                    <a:pt x="339" y="590"/>
                  </a:lnTo>
                  <a:lnTo>
                    <a:pt x="340" y="590"/>
                  </a:lnTo>
                  <a:lnTo>
                    <a:pt x="340" y="591"/>
                  </a:lnTo>
                  <a:lnTo>
                    <a:pt x="339" y="591"/>
                  </a:lnTo>
                  <a:lnTo>
                    <a:pt x="331" y="594"/>
                  </a:lnTo>
                  <a:lnTo>
                    <a:pt x="330" y="606"/>
                  </a:lnTo>
                  <a:lnTo>
                    <a:pt x="327" y="621"/>
                  </a:lnTo>
                  <a:lnTo>
                    <a:pt x="339" y="620"/>
                  </a:lnTo>
                  <a:lnTo>
                    <a:pt x="340" y="620"/>
                  </a:lnTo>
                  <a:lnTo>
                    <a:pt x="340" y="621"/>
                  </a:lnTo>
                  <a:lnTo>
                    <a:pt x="339" y="623"/>
                  </a:lnTo>
                  <a:lnTo>
                    <a:pt x="327" y="624"/>
                  </a:lnTo>
                  <a:lnTo>
                    <a:pt x="327" y="629"/>
                  </a:lnTo>
                  <a:lnTo>
                    <a:pt x="327" y="636"/>
                  </a:lnTo>
                  <a:lnTo>
                    <a:pt x="328" y="641"/>
                  </a:lnTo>
                  <a:lnTo>
                    <a:pt x="336" y="640"/>
                  </a:lnTo>
                  <a:lnTo>
                    <a:pt x="338" y="640"/>
                  </a:lnTo>
                  <a:lnTo>
                    <a:pt x="338" y="640"/>
                  </a:lnTo>
                  <a:lnTo>
                    <a:pt x="338" y="641"/>
                  </a:lnTo>
                  <a:lnTo>
                    <a:pt x="338" y="642"/>
                  </a:lnTo>
                  <a:lnTo>
                    <a:pt x="328" y="644"/>
                  </a:lnTo>
                  <a:lnTo>
                    <a:pt x="330" y="646"/>
                  </a:lnTo>
                  <a:lnTo>
                    <a:pt x="332" y="649"/>
                  </a:lnTo>
                  <a:lnTo>
                    <a:pt x="332" y="650"/>
                  </a:lnTo>
                  <a:lnTo>
                    <a:pt x="331" y="650"/>
                  </a:lnTo>
                  <a:lnTo>
                    <a:pt x="331" y="650"/>
                  </a:lnTo>
                  <a:lnTo>
                    <a:pt x="328" y="648"/>
                  </a:lnTo>
                  <a:lnTo>
                    <a:pt x="327" y="644"/>
                  </a:lnTo>
                  <a:lnTo>
                    <a:pt x="310" y="648"/>
                  </a:lnTo>
                  <a:lnTo>
                    <a:pt x="310" y="661"/>
                  </a:lnTo>
                  <a:lnTo>
                    <a:pt x="330" y="659"/>
                  </a:lnTo>
                  <a:lnTo>
                    <a:pt x="331" y="661"/>
                  </a:lnTo>
                  <a:lnTo>
                    <a:pt x="331" y="661"/>
                  </a:lnTo>
                  <a:lnTo>
                    <a:pt x="330" y="662"/>
                  </a:lnTo>
                  <a:lnTo>
                    <a:pt x="283" y="665"/>
                  </a:lnTo>
                  <a:lnTo>
                    <a:pt x="283" y="668"/>
                  </a:lnTo>
                  <a:lnTo>
                    <a:pt x="281" y="668"/>
                  </a:lnTo>
                  <a:lnTo>
                    <a:pt x="280" y="668"/>
                  </a:lnTo>
                  <a:lnTo>
                    <a:pt x="280" y="668"/>
                  </a:lnTo>
                  <a:lnTo>
                    <a:pt x="280" y="665"/>
                  </a:lnTo>
                  <a:lnTo>
                    <a:pt x="266" y="663"/>
                  </a:lnTo>
                  <a:lnTo>
                    <a:pt x="266" y="663"/>
                  </a:lnTo>
                  <a:lnTo>
                    <a:pt x="266" y="676"/>
                  </a:lnTo>
                  <a:lnTo>
                    <a:pt x="264" y="679"/>
                  </a:lnTo>
                  <a:lnTo>
                    <a:pt x="263" y="679"/>
                  </a:lnTo>
                  <a:lnTo>
                    <a:pt x="262" y="679"/>
                  </a:lnTo>
                  <a:lnTo>
                    <a:pt x="260" y="679"/>
                  </a:lnTo>
                  <a:lnTo>
                    <a:pt x="260" y="676"/>
                  </a:lnTo>
                  <a:lnTo>
                    <a:pt x="256" y="612"/>
                  </a:lnTo>
                  <a:lnTo>
                    <a:pt x="256" y="591"/>
                  </a:lnTo>
                  <a:lnTo>
                    <a:pt x="255" y="569"/>
                  </a:lnTo>
                  <a:lnTo>
                    <a:pt x="254" y="548"/>
                  </a:lnTo>
                  <a:lnTo>
                    <a:pt x="253" y="543"/>
                  </a:lnTo>
                  <a:lnTo>
                    <a:pt x="251" y="538"/>
                  </a:lnTo>
                  <a:lnTo>
                    <a:pt x="249" y="534"/>
                  </a:lnTo>
                  <a:lnTo>
                    <a:pt x="247" y="531"/>
                  </a:lnTo>
                  <a:lnTo>
                    <a:pt x="243" y="530"/>
                  </a:lnTo>
                  <a:lnTo>
                    <a:pt x="239" y="528"/>
                  </a:lnTo>
                  <a:lnTo>
                    <a:pt x="233" y="528"/>
                  </a:lnTo>
                  <a:lnTo>
                    <a:pt x="219" y="528"/>
                  </a:lnTo>
                  <a:lnTo>
                    <a:pt x="204" y="531"/>
                  </a:lnTo>
                  <a:lnTo>
                    <a:pt x="181" y="532"/>
                  </a:lnTo>
                  <a:lnTo>
                    <a:pt x="157" y="528"/>
                  </a:lnTo>
                  <a:lnTo>
                    <a:pt x="160" y="576"/>
                  </a:lnTo>
                  <a:lnTo>
                    <a:pt x="161" y="623"/>
                  </a:lnTo>
                  <a:lnTo>
                    <a:pt x="158" y="668"/>
                  </a:lnTo>
                  <a:lnTo>
                    <a:pt x="158" y="670"/>
                  </a:lnTo>
                  <a:lnTo>
                    <a:pt x="156" y="671"/>
                  </a:lnTo>
                  <a:lnTo>
                    <a:pt x="154" y="671"/>
                  </a:lnTo>
                  <a:lnTo>
                    <a:pt x="153" y="670"/>
                  </a:lnTo>
                  <a:lnTo>
                    <a:pt x="153" y="668"/>
                  </a:lnTo>
                  <a:lnTo>
                    <a:pt x="148" y="568"/>
                  </a:lnTo>
                  <a:lnTo>
                    <a:pt x="145" y="467"/>
                  </a:lnTo>
                  <a:lnTo>
                    <a:pt x="78" y="472"/>
                  </a:lnTo>
                  <a:lnTo>
                    <a:pt x="10" y="477"/>
                  </a:lnTo>
                  <a:lnTo>
                    <a:pt x="6" y="545"/>
                  </a:lnTo>
                  <a:lnTo>
                    <a:pt x="6" y="613"/>
                  </a:lnTo>
                  <a:lnTo>
                    <a:pt x="9" y="683"/>
                  </a:lnTo>
                  <a:lnTo>
                    <a:pt x="8" y="684"/>
                  </a:lnTo>
                  <a:lnTo>
                    <a:pt x="6" y="685"/>
                  </a:lnTo>
                  <a:lnTo>
                    <a:pt x="5" y="685"/>
                  </a:lnTo>
                  <a:lnTo>
                    <a:pt x="4" y="684"/>
                  </a:lnTo>
                  <a:lnTo>
                    <a:pt x="4" y="683"/>
                  </a:lnTo>
                  <a:lnTo>
                    <a:pt x="0" y="613"/>
                  </a:lnTo>
                  <a:lnTo>
                    <a:pt x="0" y="544"/>
                  </a:lnTo>
                  <a:lnTo>
                    <a:pt x="5" y="475"/>
                  </a:lnTo>
                  <a:lnTo>
                    <a:pt x="5" y="473"/>
                  </a:lnTo>
                  <a:lnTo>
                    <a:pt x="6" y="472"/>
                  </a:lnTo>
                  <a:lnTo>
                    <a:pt x="8" y="471"/>
                  </a:lnTo>
                  <a:lnTo>
                    <a:pt x="78" y="466"/>
                  </a:lnTo>
                  <a:lnTo>
                    <a:pt x="148" y="460"/>
                  </a:lnTo>
                  <a:lnTo>
                    <a:pt x="150" y="460"/>
                  </a:lnTo>
                  <a:lnTo>
                    <a:pt x="150" y="462"/>
                  </a:lnTo>
                  <a:lnTo>
                    <a:pt x="152" y="464"/>
                  </a:lnTo>
                  <a:lnTo>
                    <a:pt x="150" y="466"/>
                  </a:lnTo>
                  <a:lnTo>
                    <a:pt x="157" y="524"/>
                  </a:lnTo>
                  <a:lnTo>
                    <a:pt x="187" y="524"/>
                  </a:lnTo>
                  <a:lnTo>
                    <a:pt x="216" y="523"/>
                  </a:lnTo>
                  <a:lnTo>
                    <a:pt x="217" y="522"/>
                  </a:lnTo>
                  <a:lnTo>
                    <a:pt x="217" y="522"/>
                  </a:lnTo>
                  <a:lnTo>
                    <a:pt x="219" y="521"/>
                  </a:lnTo>
                  <a:lnTo>
                    <a:pt x="220" y="522"/>
                  </a:lnTo>
                  <a:lnTo>
                    <a:pt x="217" y="515"/>
                  </a:lnTo>
                  <a:lnTo>
                    <a:pt x="216" y="509"/>
                  </a:lnTo>
                  <a:lnTo>
                    <a:pt x="216" y="502"/>
                  </a:lnTo>
                  <a:lnTo>
                    <a:pt x="215" y="487"/>
                  </a:lnTo>
                  <a:lnTo>
                    <a:pt x="216" y="456"/>
                  </a:lnTo>
                  <a:lnTo>
                    <a:pt x="220" y="392"/>
                  </a:lnTo>
                  <a:lnTo>
                    <a:pt x="220" y="391"/>
                  </a:lnTo>
                  <a:lnTo>
                    <a:pt x="221" y="390"/>
                  </a:lnTo>
                  <a:lnTo>
                    <a:pt x="222" y="390"/>
                  </a:lnTo>
                  <a:lnTo>
                    <a:pt x="389" y="384"/>
                  </a:lnTo>
                  <a:lnTo>
                    <a:pt x="391" y="384"/>
                  </a:lnTo>
                  <a:lnTo>
                    <a:pt x="393" y="386"/>
                  </a:lnTo>
                  <a:lnTo>
                    <a:pt x="393" y="387"/>
                  </a:lnTo>
                  <a:lnTo>
                    <a:pt x="391" y="388"/>
                  </a:lnTo>
                  <a:lnTo>
                    <a:pt x="394" y="415"/>
                  </a:lnTo>
                  <a:lnTo>
                    <a:pt x="395" y="441"/>
                  </a:lnTo>
                  <a:lnTo>
                    <a:pt x="397" y="466"/>
                  </a:lnTo>
                  <a:lnTo>
                    <a:pt x="395" y="490"/>
                  </a:lnTo>
                  <a:lnTo>
                    <a:pt x="425" y="488"/>
                  </a:lnTo>
                  <a:lnTo>
                    <a:pt x="427" y="451"/>
                  </a:lnTo>
                  <a:lnTo>
                    <a:pt x="427" y="450"/>
                  </a:lnTo>
                  <a:lnTo>
                    <a:pt x="428" y="449"/>
                  </a:lnTo>
                  <a:lnTo>
                    <a:pt x="429" y="449"/>
                  </a:lnTo>
                  <a:lnTo>
                    <a:pt x="541" y="451"/>
                  </a:lnTo>
                  <a:lnTo>
                    <a:pt x="542" y="451"/>
                  </a:lnTo>
                  <a:lnTo>
                    <a:pt x="543" y="452"/>
                  </a:lnTo>
                  <a:lnTo>
                    <a:pt x="543" y="454"/>
                  </a:lnTo>
                  <a:lnTo>
                    <a:pt x="543" y="455"/>
                  </a:lnTo>
                  <a:lnTo>
                    <a:pt x="542" y="456"/>
                  </a:lnTo>
                  <a:lnTo>
                    <a:pt x="543" y="494"/>
                  </a:lnTo>
                  <a:lnTo>
                    <a:pt x="592" y="492"/>
                  </a:lnTo>
                  <a:lnTo>
                    <a:pt x="586" y="386"/>
                  </a:lnTo>
                  <a:lnTo>
                    <a:pt x="582" y="280"/>
                  </a:lnTo>
                  <a:lnTo>
                    <a:pt x="584" y="277"/>
                  </a:lnTo>
                  <a:lnTo>
                    <a:pt x="584" y="276"/>
                  </a:lnTo>
                  <a:lnTo>
                    <a:pt x="584" y="276"/>
                  </a:lnTo>
                  <a:lnTo>
                    <a:pt x="585" y="274"/>
                  </a:lnTo>
                  <a:lnTo>
                    <a:pt x="636" y="272"/>
                  </a:lnTo>
                  <a:lnTo>
                    <a:pt x="635" y="242"/>
                  </a:lnTo>
                  <a:lnTo>
                    <a:pt x="635" y="239"/>
                  </a:lnTo>
                  <a:lnTo>
                    <a:pt x="635" y="235"/>
                  </a:lnTo>
                  <a:lnTo>
                    <a:pt x="635" y="233"/>
                  </a:lnTo>
                  <a:lnTo>
                    <a:pt x="636" y="229"/>
                  </a:lnTo>
                  <a:lnTo>
                    <a:pt x="637" y="226"/>
                  </a:lnTo>
                  <a:lnTo>
                    <a:pt x="640" y="225"/>
                  </a:lnTo>
                  <a:lnTo>
                    <a:pt x="644" y="223"/>
                  </a:lnTo>
                  <a:lnTo>
                    <a:pt x="647" y="223"/>
                  </a:lnTo>
                  <a:lnTo>
                    <a:pt x="651" y="223"/>
                  </a:lnTo>
                  <a:lnTo>
                    <a:pt x="654" y="223"/>
                  </a:lnTo>
                  <a:lnTo>
                    <a:pt x="658" y="223"/>
                  </a:lnTo>
                  <a:lnTo>
                    <a:pt x="691" y="223"/>
                  </a:lnTo>
                  <a:lnTo>
                    <a:pt x="694" y="225"/>
                  </a:lnTo>
                  <a:lnTo>
                    <a:pt x="695" y="226"/>
                  </a:lnTo>
                  <a:lnTo>
                    <a:pt x="695" y="195"/>
                  </a:lnTo>
                  <a:lnTo>
                    <a:pt x="696" y="164"/>
                  </a:lnTo>
                  <a:lnTo>
                    <a:pt x="696" y="162"/>
                  </a:lnTo>
                  <a:lnTo>
                    <a:pt x="698" y="161"/>
                  </a:lnTo>
                  <a:lnTo>
                    <a:pt x="699" y="161"/>
                  </a:lnTo>
                  <a:lnTo>
                    <a:pt x="757" y="164"/>
                  </a:lnTo>
                  <a:lnTo>
                    <a:pt x="758" y="164"/>
                  </a:lnTo>
                  <a:lnTo>
                    <a:pt x="759" y="166"/>
                  </a:lnTo>
                  <a:lnTo>
                    <a:pt x="759" y="167"/>
                  </a:lnTo>
                  <a:lnTo>
                    <a:pt x="760" y="219"/>
                  </a:lnTo>
                  <a:lnTo>
                    <a:pt x="795" y="218"/>
                  </a:lnTo>
                  <a:lnTo>
                    <a:pt x="830" y="218"/>
                  </a:lnTo>
                  <a:lnTo>
                    <a:pt x="831" y="218"/>
                  </a:lnTo>
                  <a:lnTo>
                    <a:pt x="832" y="219"/>
                  </a:lnTo>
                  <a:lnTo>
                    <a:pt x="834" y="222"/>
                  </a:lnTo>
                  <a:lnTo>
                    <a:pt x="834" y="272"/>
                  </a:lnTo>
                  <a:lnTo>
                    <a:pt x="856" y="268"/>
                  </a:lnTo>
                  <a:lnTo>
                    <a:pt x="880" y="267"/>
                  </a:lnTo>
                  <a:lnTo>
                    <a:pt x="881" y="267"/>
                  </a:lnTo>
                  <a:lnTo>
                    <a:pt x="882" y="268"/>
                  </a:lnTo>
                  <a:lnTo>
                    <a:pt x="884" y="271"/>
                  </a:lnTo>
                  <a:lnTo>
                    <a:pt x="891" y="429"/>
                  </a:lnTo>
                  <a:lnTo>
                    <a:pt x="935" y="428"/>
                  </a:lnTo>
                  <a:lnTo>
                    <a:pt x="932" y="358"/>
                  </a:lnTo>
                  <a:lnTo>
                    <a:pt x="929" y="289"/>
                  </a:lnTo>
                  <a:lnTo>
                    <a:pt x="929" y="288"/>
                  </a:lnTo>
                  <a:lnTo>
                    <a:pt x="931" y="286"/>
                  </a:lnTo>
                  <a:lnTo>
                    <a:pt x="932" y="286"/>
                  </a:lnTo>
                  <a:lnTo>
                    <a:pt x="979" y="286"/>
                  </a:lnTo>
                  <a:lnTo>
                    <a:pt x="979" y="286"/>
                  </a:lnTo>
                  <a:lnTo>
                    <a:pt x="976" y="259"/>
                  </a:lnTo>
                  <a:lnTo>
                    <a:pt x="979" y="233"/>
                  </a:lnTo>
                  <a:lnTo>
                    <a:pt x="979" y="231"/>
                  </a:lnTo>
                  <a:lnTo>
                    <a:pt x="980" y="230"/>
                  </a:lnTo>
                  <a:lnTo>
                    <a:pt x="982" y="230"/>
                  </a:lnTo>
                  <a:lnTo>
                    <a:pt x="1058" y="229"/>
                  </a:lnTo>
                  <a:lnTo>
                    <a:pt x="1135" y="225"/>
                  </a:lnTo>
                  <a:lnTo>
                    <a:pt x="1136" y="225"/>
                  </a:lnTo>
                  <a:lnTo>
                    <a:pt x="1135" y="136"/>
                  </a:lnTo>
                  <a:lnTo>
                    <a:pt x="1137" y="47"/>
                  </a:lnTo>
                  <a:lnTo>
                    <a:pt x="1139" y="45"/>
                  </a:lnTo>
                  <a:lnTo>
                    <a:pt x="1140" y="45"/>
                  </a:lnTo>
                  <a:lnTo>
                    <a:pt x="1141" y="45"/>
                  </a:lnTo>
                  <a:lnTo>
                    <a:pt x="1141" y="45"/>
                  </a:lnTo>
                  <a:lnTo>
                    <a:pt x="1143" y="47"/>
                  </a:lnTo>
                  <a:lnTo>
                    <a:pt x="1143" y="48"/>
                  </a:lnTo>
                  <a:lnTo>
                    <a:pt x="1204" y="47"/>
                  </a:lnTo>
                  <a:lnTo>
                    <a:pt x="1267" y="49"/>
                  </a:lnTo>
                  <a:lnTo>
                    <a:pt x="1329" y="49"/>
                  </a:lnTo>
                  <a:lnTo>
                    <a:pt x="1330" y="51"/>
                  </a:lnTo>
                  <a:lnTo>
                    <a:pt x="1331" y="51"/>
                  </a:lnTo>
                  <a:lnTo>
                    <a:pt x="1333" y="53"/>
                  </a:lnTo>
                  <a:lnTo>
                    <a:pt x="1334" y="98"/>
                  </a:lnTo>
                  <a:lnTo>
                    <a:pt x="1364" y="99"/>
                  </a:lnTo>
                  <a:lnTo>
                    <a:pt x="1360" y="75"/>
                  </a:lnTo>
                  <a:lnTo>
                    <a:pt x="1360" y="52"/>
                  </a:lnTo>
                  <a:lnTo>
                    <a:pt x="1361" y="27"/>
                  </a:lnTo>
                  <a:lnTo>
                    <a:pt x="1365" y="5"/>
                  </a:lnTo>
                  <a:lnTo>
                    <a:pt x="1365" y="3"/>
                  </a:lnTo>
                  <a:lnTo>
                    <a:pt x="1367" y="3"/>
                  </a:lnTo>
                  <a:lnTo>
                    <a:pt x="1367" y="2"/>
                  </a:lnTo>
                  <a:lnTo>
                    <a:pt x="1367" y="1"/>
                  </a:lnTo>
                  <a:lnTo>
                    <a:pt x="1368" y="0"/>
                  </a:lnTo>
                  <a:lnTo>
                    <a:pt x="143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9" name="Freeform 153"/>
            <p:cNvSpPr>
              <a:spLocks/>
            </p:cNvSpPr>
            <p:nvPr/>
          </p:nvSpPr>
          <p:spPr bwMode="auto">
            <a:xfrm>
              <a:off x="3108369" y="1236662"/>
              <a:ext cx="14288" cy="271463"/>
            </a:xfrm>
            <a:custGeom>
              <a:avLst/>
              <a:gdLst>
                <a:gd name="T0" fmla="*/ 5 w 9"/>
                <a:gd name="T1" fmla="*/ 0 h 171"/>
                <a:gd name="T2" fmla="*/ 6 w 9"/>
                <a:gd name="T3" fmla="*/ 1 h 171"/>
                <a:gd name="T4" fmla="*/ 6 w 9"/>
                <a:gd name="T5" fmla="*/ 86 h 171"/>
                <a:gd name="T6" fmla="*/ 9 w 9"/>
                <a:gd name="T7" fmla="*/ 170 h 171"/>
                <a:gd name="T8" fmla="*/ 7 w 9"/>
                <a:gd name="T9" fmla="*/ 171 h 171"/>
                <a:gd name="T10" fmla="*/ 7 w 9"/>
                <a:gd name="T11" fmla="*/ 171 h 171"/>
                <a:gd name="T12" fmla="*/ 6 w 9"/>
                <a:gd name="T13" fmla="*/ 171 h 171"/>
                <a:gd name="T14" fmla="*/ 6 w 9"/>
                <a:gd name="T15" fmla="*/ 170 h 171"/>
                <a:gd name="T16" fmla="*/ 1 w 9"/>
                <a:gd name="T17" fmla="*/ 114 h 171"/>
                <a:gd name="T18" fmla="*/ 0 w 9"/>
                <a:gd name="T19" fmla="*/ 58 h 171"/>
                <a:gd name="T20" fmla="*/ 3 w 9"/>
                <a:gd name="T21" fmla="*/ 1 h 171"/>
                <a:gd name="T22" fmla="*/ 5 w 9"/>
                <a:gd name="T23" fmla="*/ 0 h 171"/>
                <a:gd name="T24" fmla="*/ 5 w 9"/>
                <a:gd name="T25"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171">
                  <a:moveTo>
                    <a:pt x="5" y="0"/>
                  </a:moveTo>
                  <a:lnTo>
                    <a:pt x="6" y="1"/>
                  </a:lnTo>
                  <a:lnTo>
                    <a:pt x="6" y="86"/>
                  </a:lnTo>
                  <a:lnTo>
                    <a:pt x="9" y="170"/>
                  </a:lnTo>
                  <a:lnTo>
                    <a:pt x="7" y="171"/>
                  </a:lnTo>
                  <a:lnTo>
                    <a:pt x="7" y="171"/>
                  </a:lnTo>
                  <a:lnTo>
                    <a:pt x="6" y="171"/>
                  </a:lnTo>
                  <a:lnTo>
                    <a:pt x="6" y="170"/>
                  </a:lnTo>
                  <a:lnTo>
                    <a:pt x="1" y="114"/>
                  </a:lnTo>
                  <a:lnTo>
                    <a:pt x="0" y="58"/>
                  </a:lnTo>
                  <a:lnTo>
                    <a:pt x="3" y="1"/>
                  </a:lnTo>
                  <a:lnTo>
                    <a:pt x="5" y="0"/>
                  </a:lnTo>
                  <a:lnTo>
                    <a:pt x="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0" name="Freeform 154"/>
            <p:cNvSpPr>
              <a:spLocks/>
            </p:cNvSpPr>
            <p:nvPr/>
          </p:nvSpPr>
          <p:spPr bwMode="auto">
            <a:xfrm>
              <a:off x="3138532" y="1219199"/>
              <a:ext cx="14288" cy="279400"/>
            </a:xfrm>
            <a:custGeom>
              <a:avLst/>
              <a:gdLst>
                <a:gd name="T0" fmla="*/ 7 w 9"/>
                <a:gd name="T1" fmla="*/ 0 h 176"/>
                <a:gd name="T2" fmla="*/ 8 w 9"/>
                <a:gd name="T3" fmla="*/ 0 h 176"/>
                <a:gd name="T4" fmla="*/ 9 w 9"/>
                <a:gd name="T5" fmla="*/ 2 h 176"/>
                <a:gd name="T6" fmla="*/ 8 w 9"/>
                <a:gd name="T7" fmla="*/ 88 h 176"/>
                <a:gd name="T8" fmla="*/ 4 w 9"/>
                <a:gd name="T9" fmla="*/ 175 h 176"/>
                <a:gd name="T10" fmla="*/ 4 w 9"/>
                <a:gd name="T11" fmla="*/ 176 h 176"/>
                <a:gd name="T12" fmla="*/ 3 w 9"/>
                <a:gd name="T13" fmla="*/ 176 h 176"/>
                <a:gd name="T14" fmla="*/ 1 w 9"/>
                <a:gd name="T15" fmla="*/ 175 h 176"/>
                <a:gd name="T16" fmla="*/ 0 w 9"/>
                <a:gd name="T17" fmla="*/ 117 h 176"/>
                <a:gd name="T18" fmla="*/ 1 w 9"/>
                <a:gd name="T19" fmla="*/ 59 h 176"/>
                <a:gd name="T20" fmla="*/ 5 w 9"/>
                <a:gd name="T21" fmla="*/ 2 h 176"/>
                <a:gd name="T22" fmla="*/ 7 w 9"/>
                <a:gd name="T23" fmla="*/ 0 h 176"/>
                <a:gd name="T24" fmla="*/ 7 w 9"/>
                <a:gd name="T25"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176">
                  <a:moveTo>
                    <a:pt x="7" y="0"/>
                  </a:moveTo>
                  <a:lnTo>
                    <a:pt x="8" y="0"/>
                  </a:lnTo>
                  <a:lnTo>
                    <a:pt x="9" y="2"/>
                  </a:lnTo>
                  <a:lnTo>
                    <a:pt x="8" y="88"/>
                  </a:lnTo>
                  <a:lnTo>
                    <a:pt x="4" y="175"/>
                  </a:lnTo>
                  <a:lnTo>
                    <a:pt x="4" y="176"/>
                  </a:lnTo>
                  <a:lnTo>
                    <a:pt x="3" y="176"/>
                  </a:lnTo>
                  <a:lnTo>
                    <a:pt x="1" y="175"/>
                  </a:lnTo>
                  <a:lnTo>
                    <a:pt x="0" y="117"/>
                  </a:lnTo>
                  <a:lnTo>
                    <a:pt x="1" y="59"/>
                  </a:lnTo>
                  <a:lnTo>
                    <a:pt x="5" y="2"/>
                  </a:lnTo>
                  <a:lnTo>
                    <a:pt x="7" y="0"/>
                  </a:lnTo>
                  <a:lnTo>
                    <a:pt x="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1" name="Freeform 155"/>
            <p:cNvSpPr>
              <a:spLocks/>
            </p:cNvSpPr>
            <p:nvPr/>
          </p:nvSpPr>
          <p:spPr bwMode="auto">
            <a:xfrm>
              <a:off x="3173458" y="1222374"/>
              <a:ext cx="11113" cy="282575"/>
            </a:xfrm>
            <a:custGeom>
              <a:avLst/>
              <a:gdLst>
                <a:gd name="T0" fmla="*/ 3 w 7"/>
                <a:gd name="T1" fmla="*/ 0 h 178"/>
                <a:gd name="T2" fmla="*/ 4 w 7"/>
                <a:gd name="T3" fmla="*/ 0 h 178"/>
                <a:gd name="T4" fmla="*/ 4 w 7"/>
                <a:gd name="T5" fmla="*/ 1 h 178"/>
                <a:gd name="T6" fmla="*/ 4 w 7"/>
                <a:gd name="T7" fmla="*/ 89 h 178"/>
                <a:gd name="T8" fmla="*/ 7 w 7"/>
                <a:gd name="T9" fmla="*/ 176 h 178"/>
                <a:gd name="T10" fmla="*/ 7 w 7"/>
                <a:gd name="T11" fmla="*/ 176 h 178"/>
                <a:gd name="T12" fmla="*/ 6 w 7"/>
                <a:gd name="T13" fmla="*/ 178 h 178"/>
                <a:gd name="T14" fmla="*/ 4 w 7"/>
                <a:gd name="T15" fmla="*/ 176 h 178"/>
                <a:gd name="T16" fmla="*/ 4 w 7"/>
                <a:gd name="T17" fmla="*/ 176 h 178"/>
                <a:gd name="T18" fmla="*/ 0 w 7"/>
                <a:gd name="T19" fmla="*/ 89 h 178"/>
                <a:gd name="T20" fmla="*/ 0 w 7"/>
                <a:gd name="T21" fmla="*/ 1 h 178"/>
                <a:gd name="T22" fmla="*/ 2 w 7"/>
                <a:gd name="T23" fmla="*/ 0 h 178"/>
                <a:gd name="T24" fmla="*/ 3 w 7"/>
                <a:gd name="T25" fmla="*/ 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178">
                  <a:moveTo>
                    <a:pt x="3" y="0"/>
                  </a:moveTo>
                  <a:lnTo>
                    <a:pt x="4" y="0"/>
                  </a:lnTo>
                  <a:lnTo>
                    <a:pt x="4" y="1"/>
                  </a:lnTo>
                  <a:lnTo>
                    <a:pt x="4" y="89"/>
                  </a:lnTo>
                  <a:lnTo>
                    <a:pt x="7" y="176"/>
                  </a:lnTo>
                  <a:lnTo>
                    <a:pt x="7" y="176"/>
                  </a:lnTo>
                  <a:lnTo>
                    <a:pt x="6" y="178"/>
                  </a:lnTo>
                  <a:lnTo>
                    <a:pt x="4" y="176"/>
                  </a:lnTo>
                  <a:lnTo>
                    <a:pt x="4" y="176"/>
                  </a:lnTo>
                  <a:lnTo>
                    <a:pt x="0" y="89"/>
                  </a:lnTo>
                  <a:lnTo>
                    <a:pt x="0" y="1"/>
                  </a:lnTo>
                  <a:lnTo>
                    <a:pt x="2" y="0"/>
                  </a:lnTo>
                  <a:lnTo>
                    <a:pt x="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2" name="Freeform 156"/>
            <p:cNvSpPr>
              <a:spLocks/>
            </p:cNvSpPr>
            <p:nvPr/>
          </p:nvSpPr>
          <p:spPr bwMode="auto">
            <a:xfrm>
              <a:off x="3203620" y="1198562"/>
              <a:ext cx="7938" cy="325438"/>
            </a:xfrm>
            <a:custGeom>
              <a:avLst/>
              <a:gdLst>
                <a:gd name="T0" fmla="*/ 1 w 5"/>
                <a:gd name="T1" fmla="*/ 0 h 205"/>
                <a:gd name="T2" fmla="*/ 2 w 5"/>
                <a:gd name="T3" fmla="*/ 0 h 205"/>
                <a:gd name="T4" fmla="*/ 4 w 5"/>
                <a:gd name="T5" fmla="*/ 2 h 205"/>
                <a:gd name="T6" fmla="*/ 5 w 5"/>
                <a:gd name="T7" fmla="*/ 102 h 205"/>
                <a:gd name="T8" fmla="*/ 4 w 5"/>
                <a:gd name="T9" fmla="*/ 203 h 205"/>
                <a:gd name="T10" fmla="*/ 4 w 5"/>
                <a:gd name="T11" fmla="*/ 205 h 205"/>
                <a:gd name="T12" fmla="*/ 2 w 5"/>
                <a:gd name="T13" fmla="*/ 205 h 205"/>
                <a:gd name="T14" fmla="*/ 2 w 5"/>
                <a:gd name="T15" fmla="*/ 205 h 205"/>
                <a:gd name="T16" fmla="*/ 1 w 5"/>
                <a:gd name="T17" fmla="*/ 203 h 205"/>
                <a:gd name="T18" fmla="*/ 0 w 5"/>
                <a:gd name="T19" fmla="*/ 102 h 205"/>
                <a:gd name="T20" fmla="*/ 0 w 5"/>
                <a:gd name="T21" fmla="*/ 2 h 205"/>
                <a:gd name="T22" fmla="*/ 0 w 5"/>
                <a:gd name="T23" fmla="*/ 0 h 205"/>
                <a:gd name="T24" fmla="*/ 1 w 5"/>
                <a:gd name="T25" fmla="*/ 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 h="205">
                  <a:moveTo>
                    <a:pt x="1" y="0"/>
                  </a:moveTo>
                  <a:lnTo>
                    <a:pt x="2" y="0"/>
                  </a:lnTo>
                  <a:lnTo>
                    <a:pt x="4" y="2"/>
                  </a:lnTo>
                  <a:lnTo>
                    <a:pt x="5" y="102"/>
                  </a:lnTo>
                  <a:lnTo>
                    <a:pt x="4" y="203"/>
                  </a:lnTo>
                  <a:lnTo>
                    <a:pt x="4" y="205"/>
                  </a:lnTo>
                  <a:lnTo>
                    <a:pt x="2" y="205"/>
                  </a:lnTo>
                  <a:lnTo>
                    <a:pt x="2" y="205"/>
                  </a:lnTo>
                  <a:lnTo>
                    <a:pt x="1" y="203"/>
                  </a:lnTo>
                  <a:lnTo>
                    <a:pt x="0" y="102"/>
                  </a:lnTo>
                  <a:lnTo>
                    <a:pt x="0" y="2"/>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3" name="Freeform 157"/>
            <p:cNvSpPr>
              <a:spLocks/>
            </p:cNvSpPr>
            <p:nvPr/>
          </p:nvSpPr>
          <p:spPr bwMode="auto">
            <a:xfrm>
              <a:off x="3236959" y="1192212"/>
              <a:ext cx="7938" cy="309563"/>
            </a:xfrm>
            <a:custGeom>
              <a:avLst/>
              <a:gdLst>
                <a:gd name="T0" fmla="*/ 2 w 5"/>
                <a:gd name="T1" fmla="*/ 0 h 195"/>
                <a:gd name="T2" fmla="*/ 4 w 5"/>
                <a:gd name="T3" fmla="*/ 2 h 195"/>
                <a:gd name="T4" fmla="*/ 4 w 5"/>
                <a:gd name="T5" fmla="*/ 2 h 195"/>
                <a:gd name="T6" fmla="*/ 5 w 5"/>
                <a:gd name="T7" fmla="*/ 99 h 195"/>
                <a:gd name="T8" fmla="*/ 4 w 5"/>
                <a:gd name="T9" fmla="*/ 195 h 195"/>
                <a:gd name="T10" fmla="*/ 4 w 5"/>
                <a:gd name="T11" fmla="*/ 195 h 195"/>
                <a:gd name="T12" fmla="*/ 2 w 5"/>
                <a:gd name="T13" fmla="*/ 195 h 195"/>
                <a:gd name="T14" fmla="*/ 1 w 5"/>
                <a:gd name="T15" fmla="*/ 195 h 195"/>
                <a:gd name="T16" fmla="*/ 1 w 5"/>
                <a:gd name="T17" fmla="*/ 195 h 195"/>
                <a:gd name="T18" fmla="*/ 0 w 5"/>
                <a:gd name="T19" fmla="*/ 99 h 195"/>
                <a:gd name="T20" fmla="*/ 1 w 5"/>
                <a:gd name="T21" fmla="*/ 2 h 195"/>
                <a:gd name="T22" fmla="*/ 1 w 5"/>
                <a:gd name="T23" fmla="*/ 2 h 195"/>
                <a:gd name="T24" fmla="*/ 2 w 5"/>
                <a:gd name="T25"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 h="195">
                  <a:moveTo>
                    <a:pt x="2" y="0"/>
                  </a:moveTo>
                  <a:lnTo>
                    <a:pt x="4" y="2"/>
                  </a:lnTo>
                  <a:lnTo>
                    <a:pt x="4" y="2"/>
                  </a:lnTo>
                  <a:lnTo>
                    <a:pt x="5" y="99"/>
                  </a:lnTo>
                  <a:lnTo>
                    <a:pt x="4" y="195"/>
                  </a:lnTo>
                  <a:lnTo>
                    <a:pt x="4" y="195"/>
                  </a:lnTo>
                  <a:lnTo>
                    <a:pt x="2" y="195"/>
                  </a:lnTo>
                  <a:lnTo>
                    <a:pt x="1" y="195"/>
                  </a:lnTo>
                  <a:lnTo>
                    <a:pt x="1" y="195"/>
                  </a:lnTo>
                  <a:lnTo>
                    <a:pt x="0" y="99"/>
                  </a:lnTo>
                  <a:lnTo>
                    <a:pt x="1" y="2"/>
                  </a:lnTo>
                  <a:lnTo>
                    <a:pt x="1" y="2"/>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4" name="Freeform 158"/>
            <p:cNvSpPr>
              <a:spLocks/>
            </p:cNvSpPr>
            <p:nvPr/>
          </p:nvSpPr>
          <p:spPr bwMode="auto">
            <a:xfrm>
              <a:off x="3270297" y="1230312"/>
              <a:ext cx="14288" cy="269875"/>
            </a:xfrm>
            <a:custGeom>
              <a:avLst/>
              <a:gdLst>
                <a:gd name="T0" fmla="*/ 7 w 9"/>
                <a:gd name="T1" fmla="*/ 0 h 170"/>
                <a:gd name="T2" fmla="*/ 9 w 9"/>
                <a:gd name="T3" fmla="*/ 0 h 170"/>
                <a:gd name="T4" fmla="*/ 9 w 9"/>
                <a:gd name="T5" fmla="*/ 1 h 170"/>
                <a:gd name="T6" fmla="*/ 4 w 9"/>
                <a:gd name="T7" fmla="*/ 85 h 170"/>
                <a:gd name="T8" fmla="*/ 2 w 9"/>
                <a:gd name="T9" fmla="*/ 169 h 170"/>
                <a:gd name="T10" fmla="*/ 1 w 9"/>
                <a:gd name="T11" fmla="*/ 170 h 170"/>
                <a:gd name="T12" fmla="*/ 0 w 9"/>
                <a:gd name="T13" fmla="*/ 170 h 170"/>
                <a:gd name="T14" fmla="*/ 0 w 9"/>
                <a:gd name="T15" fmla="*/ 169 h 170"/>
                <a:gd name="T16" fmla="*/ 0 w 9"/>
                <a:gd name="T17" fmla="*/ 85 h 170"/>
                <a:gd name="T18" fmla="*/ 5 w 9"/>
                <a:gd name="T19" fmla="*/ 1 h 170"/>
                <a:gd name="T20" fmla="*/ 6 w 9"/>
                <a:gd name="T21" fmla="*/ 0 h 170"/>
                <a:gd name="T22" fmla="*/ 7 w 9"/>
                <a:gd name="T2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170">
                  <a:moveTo>
                    <a:pt x="7" y="0"/>
                  </a:moveTo>
                  <a:lnTo>
                    <a:pt x="9" y="0"/>
                  </a:lnTo>
                  <a:lnTo>
                    <a:pt x="9" y="1"/>
                  </a:lnTo>
                  <a:lnTo>
                    <a:pt x="4" y="85"/>
                  </a:lnTo>
                  <a:lnTo>
                    <a:pt x="2" y="169"/>
                  </a:lnTo>
                  <a:lnTo>
                    <a:pt x="1" y="170"/>
                  </a:lnTo>
                  <a:lnTo>
                    <a:pt x="0" y="170"/>
                  </a:lnTo>
                  <a:lnTo>
                    <a:pt x="0" y="169"/>
                  </a:lnTo>
                  <a:lnTo>
                    <a:pt x="0" y="85"/>
                  </a:lnTo>
                  <a:lnTo>
                    <a:pt x="5" y="1"/>
                  </a:lnTo>
                  <a:lnTo>
                    <a:pt x="6" y="0"/>
                  </a:lnTo>
                  <a:lnTo>
                    <a:pt x="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5" name="Freeform 159"/>
            <p:cNvSpPr>
              <a:spLocks/>
            </p:cNvSpPr>
            <p:nvPr/>
          </p:nvSpPr>
          <p:spPr bwMode="auto">
            <a:xfrm>
              <a:off x="4046596" y="927099"/>
              <a:ext cx="14288" cy="269875"/>
            </a:xfrm>
            <a:custGeom>
              <a:avLst/>
              <a:gdLst>
                <a:gd name="T0" fmla="*/ 2 w 9"/>
                <a:gd name="T1" fmla="*/ 0 h 170"/>
                <a:gd name="T2" fmla="*/ 3 w 9"/>
                <a:gd name="T3" fmla="*/ 1 h 170"/>
                <a:gd name="T4" fmla="*/ 3 w 9"/>
                <a:gd name="T5" fmla="*/ 1 h 170"/>
                <a:gd name="T6" fmla="*/ 7 w 9"/>
                <a:gd name="T7" fmla="*/ 86 h 170"/>
                <a:gd name="T8" fmla="*/ 9 w 9"/>
                <a:gd name="T9" fmla="*/ 170 h 170"/>
                <a:gd name="T10" fmla="*/ 8 w 9"/>
                <a:gd name="T11" fmla="*/ 170 h 170"/>
                <a:gd name="T12" fmla="*/ 8 w 9"/>
                <a:gd name="T13" fmla="*/ 170 h 170"/>
                <a:gd name="T14" fmla="*/ 7 w 9"/>
                <a:gd name="T15" fmla="*/ 170 h 170"/>
                <a:gd name="T16" fmla="*/ 2 w 9"/>
                <a:gd name="T17" fmla="*/ 86 h 170"/>
                <a:gd name="T18" fmla="*/ 0 w 9"/>
                <a:gd name="T19" fmla="*/ 1 h 170"/>
                <a:gd name="T20" fmla="*/ 0 w 9"/>
                <a:gd name="T21" fmla="*/ 1 h 170"/>
                <a:gd name="T22" fmla="*/ 2 w 9"/>
                <a:gd name="T2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170">
                  <a:moveTo>
                    <a:pt x="2" y="0"/>
                  </a:moveTo>
                  <a:lnTo>
                    <a:pt x="3" y="1"/>
                  </a:lnTo>
                  <a:lnTo>
                    <a:pt x="3" y="1"/>
                  </a:lnTo>
                  <a:lnTo>
                    <a:pt x="7" y="86"/>
                  </a:lnTo>
                  <a:lnTo>
                    <a:pt x="9" y="170"/>
                  </a:lnTo>
                  <a:lnTo>
                    <a:pt x="8" y="170"/>
                  </a:lnTo>
                  <a:lnTo>
                    <a:pt x="8" y="170"/>
                  </a:lnTo>
                  <a:lnTo>
                    <a:pt x="7" y="170"/>
                  </a:lnTo>
                  <a:lnTo>
                    <a:pt x="2" y="86"/>
                  </a:lnTo>
                  <a:lnTo>
                    <a:pt x="0" y="1"/>
                  </a:lnTo>
                  <a:lnTo>
                    <a:pt x="0" y="1"/>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6" name="Freeform 160"/>
            <p:cNvSpPr>
              <a:spLocks/>
            </p:cNvSpPr>
            <p:nvPr/>
          </p:nvSpPr>
          <p:spPr bwMode="auto">
            <a:xfrm>
              <a:off x="4079934" y="922338"/>
              <a:ext cx="11113" cy="276225"/>
            </a:xfrm>
            <a:custGeom>
              <a:avLst/>
              <a:gdLst>
                <a:gd name="T0" fmla="*/ 3 w 7"/>
                <a:gd name="T1" fmla="*/ 0 h 174"/>
                <a:gd name="T2" fmla="*/ 4 w 7"/>
                <a:gd name="T3" fmla="*/ 0 h 174"/>
                <a:gd name="T4" fmla="*/ 4 w 7"/>
                <a:gd name="T5" fmla="*/ 2 h 174"/>
                <a:gd name="T6" fmla="*/ 7 w 7"/>
                <a:gd name="T7" fmla="*/ 59 h 174"/>
                <a:gd name="T8" fmla="*/ 7 w 7"/>
                <a:gd name="T9" fmla="*/ 117 h 174"/>
                <a:gd name="T10" fmla="*/ 5 w 7"/>
                <a:gd name="T11" fmla="*/ 174 h 174"/>
                <a:gd name="T12" fmla="*/ 5 w 7"/>
                <a:gd name="T13" fmla="*/ 174 h 174"/>
                <a:gd name="T14" fmla="*/ 4 w 7"/>
                <a:gd name="T15" fmla="*/ 174 h 174"/>
                <a:gd name="T16" fmla="*/ 3 w 7"/>
                <a:gd name="T17" fmla="*/ 174 h 174"/>
                <a:gd name="T18" fmla="*/ 0 w 7"/>
                <a:gd name="T19" fmla="*/ 88 h 174"/>
                <a:gd name="T20" fmla="*/ 1 w 7"/>
                <a:gd name="T21" fmla="*/ 2 h 174"/>
                <a:gd name="T22" fmla="*/ 1 w 7"/>
                <a:gd name="T23" fmla="*/ 0 h 174"/>
                <a:gd name="T24" fmla="*/ 3 w 7"/>
                <a:gd name="T25"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174">
                  <a:moveTo>
                    <a:pt x="3" y="0"/>
                  </a:moveTo>
                  <a:lnTo>
                    <a:pt x="4" y="0"/>
                  </a:lnTo>
                  <a:lnTo>
                    <a:pt x="4" y="2"/>
                  </a:lnTo>
                  <a:lnTo>
                    <a:pt x="7" y="59"/>
                  </a:lnTo>
                  <a:lnTo>
                    <a:pt x="7" y="117"/>
                  </a:lnTo>
                  <a:lnTo>
                    <a:pt x="5" y="174"/>
                  </a:lnTo>
                  <a:lnTo>
                    <a:pt x="5" y="174"/>
                  </a:lnTo>
                  <a:lnTo>
                    <a:pt x="4" y="174"/>
                  </a:lnTo>
                  <a:lnTo>
                    <a:pt x="3" y="174"/>
                  </a:lnTo>
                  <a:lnTo>
                    <a:pt x="0" y="88"/>
                  </a:lnTo>
                  <a:lnTo>
                    <a:pt x="1" y="2"/>
                  </a:lnTo>
                  <a:lnTo>
                    <a:pt x="1" y="0"/>
                  </a:lnTo>
                  <a:lnTo>
                    <a:pt x="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7" name="Freeform 161"/>
            <p:cNvSpPr>
              <a:spLocks/>
            </p:cNvSpPr>
            <p:nvPr/>
          </p:nvSpPr>
          <p:spPr bwMode="auto">
            <a:xfrm>
              <a:off x="4119623" y="835024"/>
              <a:ext cx="39689" cy="671513"/>
            </a:xfrm>
            <a:custGeom>
              <a:avLst/>
              <a:gdLst>
                <a:gd name="T0" fmla="*/ 0 w 25"/>
                <a:gd name="T1" fmla="*/ 0 h 423"/>
                <a:gd name="T2" fmla="*/ 1 w 25"/>
                <a:gd name="T3" fmla="*/ 0 h 423"/>
                <a:gd name="T4" fmla="*/ 1 w 25"/>
                <a:gd name="T5" fmla="*/ 0 h 423"/>
                <a:gd name="T6" fmla="*/ 13 w 25"/>
                <a:gd name="T7" fmla="*/ 140 h 423"/>
                <a:gd name="T8" fmla="*/ 20 w 25"/>
                <a:gd name="T9" fmla="*/ 282 h 423"/>
                <a:gd name="T10" fmla="*/ 25 w 25"/>
                <a:gd name="T11" fmla="*/ 422 h 423"/>
                <a:gd name="T12" fmla="*/ 24 w 25"/>
                <a:gd name="T13" fmla="*/ 423 h 423"/>
                <a:gd name="T14" fmla="*/ 24 w 25"/>
                <a:gd name="T15" fmla="*/ 423 h 423"/>
                <a:gd name="T16" fmla="*/ 22 w 25"/>
                <a:gd name="T17" fmla="*/ 423 h 423"/>
                <a:gd name="T18" fmla="*/ 22 w 25"/>
                <a:gd name="T19" fmla="*/ 422 h 423"/>
                <a:gd name="T20" fmla="*/ 11 w 25"/>
                <a:gd name="T21" fmla="*/ 211 h 423"/>
                <a:gd name="T22" fmla="*/ 0 w 25"/>
                <a:gd name="T23" fmla="*/ 0 h 423"/>
                <a:gd name="T24" fmla="*/ 0 w 25"/>
                <a:gd name="T25"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 h="423">
                  <a:moveTo>
                    <a:pt x="0" y="0"/>
                  </a:moveTo>
                  <a:lnTo>
                    <a:pt x="1" y="0"/>
                  </a:lnTo>
                  <a:lnTo>
                    <a:pt x="1" y="0"/>
                  </a:lnTo>
                  <a:lnTo>
                    <a:pt x="13" y="140"/>
                  </a:lnTo>
                  <a:lnTo>
                    <a:pt x="20" y="282"/>
                  </a:lnTo>
                  <a:lnTo>
                    <a:pt x="25" y="422"/>
                  </a:lnTo>
                  <a:lnTo>
                    <a:pt x="24" y="423"/>
                  </a:lnTo>
                  <a:lnTo>
                    <a:pt x="24" y="423"/>
                  </a:lnTo>
                  <a:lnTo>
                    <a:pt x="22" y="423"/>
                  </a:lnTo>
                  <a:lnTo>
                    <a:pt x="22" y="422"/>
                  </a:lnTo>
                  <a:lnTo>
                    <a:pt x="11" y="211"/>
                  </a:lnTo>
                  <a:lnTo>
                    <a:pt x="0" y="0"/>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8" name="Freeform 162"/>
            <p:cNvSpPr>
              <a:spLocks/>
            </p:cNvSpPr>
            <p:nvPr/>
          </p:nvSpPr>
          <p:spPr bwMode="auto">
            <a:xfrm>
              <a:off x="4160898" y="846137"/>
              <a:ext cx="33339" cy="658813"/>
            </a:xfrm>
            <a:custGeom>
              <a:avLst/>
              <a:gdLst>
                <a:gd name="T0" fmla="*/ 2 w 21"/>
                <a:gd name="T1" fmla="*/ 0 h 415"/>
                <a:gd name="T2" fmla="*/ 3 w 21"/>
                <a:gd name="T3" fmla="*/ 0 h 415"/>
                <a:gd name="T4" fmla="*/ 3 w 21"/>
                <a:gd name="T5" fmla="*/ 1 h 415"/>
                <a:gd name="T6" fmla="*/ 13 w 21"/>
                <a:gd name="T7" fmla="*/ 207 h 415"/>
                <a:gd name="T8" fmla="*/ 21 w 21"/>
                <a:gd name="T9" fmla="*/ 413 h 415"/>
                <a:gd name="T10" fmla="*/ 21 w 21"/>
                <a:gd name="T11" fmla="*/ 415 h 415"/>
                <a:gd name="T12" fmla="*/ 20 w 21"/>
                <a:gd name="T13" fmla="*/ 415 h 415"/>
                <a:gd name="T14" fmla="*/ 19 w 21"/>
                <a:gd name="T15" fmla="*/ 415 h 415"/>
                <a:gd name="T16" fmla="*/ 19 w 21"/>
                <a:gd name="T17" fmla="*/ 413 h 415"/>
                <a:gd name="T18" fmla="*/ 9 w 21"/>
                <a:gd name="T19" fmla="*/ 207 h 415"/>
                <a:gd name="T20" fmla="*/ 0 w 21"/>
                <a:gd name="T21" fmla="*/ 1 h 415"/>
                <a:gd name="T22" fmla="*/ 0 w 21"/>
                <a:gd name="T23" fmla="*/ 0 h 415"/>
                <a:gd name="T24" fmla="*/ 2 w 21"/>
                <a:gd name="T25" fmla="*/ 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415">
                  <a:moveTo>
                    <a:pt x="2" y="0"/>
                  </a:moveTo>
                  <a:lnTo>
                    <a:pt x="3" y="0"/>
                  </a:lnTo>
                  <a:lnTo>
                    <a:pt x="3" y="1"/>
                  </a:lnTo>
                  <a:lnTo>
                    <a:pt x="13" y="207"/>
                  </a:lnTo>
                  <a:lnTo>
                    <a:pt x="21" y="413"/>
                  </a:lnTo>
                  <a:lnTo>
                    <a:pt x="21" y="415"/>
                  </a:lnTo>
                  <a:lnTo>
                    <a:pt x="20" y="415"/>
                  </a:lnTo>
                  <a:lnTo>
                    <a:pt x="19" y="415"/>
                  </a:lnTo>
                  <a:lnTo>
                    <a:pt x="19" y="413"/>
                  </a:lnTo>
                  <a:lnTo>
                    <a:pt x="9" y="207"/>
                  </a:lnTo>
                  <a:lnTo>
                    <a:pt x="0" y="1"/>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9" name="Freeform 163"/>
            <p:cNvSpPr>
              <a:spLocks/>
            </p:cNvSpPr>
            <p:nvPr/>
          </p:nvSpPr>
          <p:spPr bwMode="auto">
            <a:xfrm>
              <a:off x="4206936" y="839787"/>
              <a:ext cx="26988" cy="657225"/>
            </a:xfrm>
            <a:custGeom>
              <a:avLst/>
              <a:gdLst>
                <a:gd name="T0" fmla="*/ 1 w 17"/>
                <a:gd name="T1" fmla="*/ 0 h 414"/>
                <a:gd name="T2" fmla="*/ 1 w 17"/>
                <a:gd name="T3" fmla="*/ 0 h 414"/>
                <a:gd name="T4" fmla="*/ 3 w 17"/>
                <a:gd name="T5" fmla="*/ 1 h 414"/>
                <a:gd name="T6" fmla="*/ 12 w 17"/>
                <a:gd name="T7" fmla="*/ 137 h 414"/>
                <a:gd name="T8" fmla="*/ 16 w 17"/>
                <a:gd name="T9" fmla="*/ 275 h 414"/>
                <a:gd name="T10" fmla="*/ 17 w 17"/>
                <a:gd name="T11" fmla="*/ 411 h 414"/>
                <a:gd name="T12" fmla="*/ 16 w 17"/>
                <a:gd name="T13" fmla="*/ 412 h 414"/>
                <a:gd name="T14" fmla="*/ 16 w 17"/>
                <a:gd name="T15" fmla="*/ 414 h 414"/>
                <a:gd name="T16" fmla="*/ 14 w 17"/>
                <a:gd name="T17" fmla="*/ 412 h 414"/>
                <a:gd name="T18" fmla="*/ 13 w 17"/>
                <a:gd name="T19" fmla="*/ 411 h 414"/>
                <a:gd name="T20" fmla="*/ 8 w 17"/>
                <a:gd name="T21" fmla="*/ 207 h 414"/>
                <a:gd name="T22" fmla="*/ 0 w 17"/>
                <a:gd name="T23" fmla="*/ 1 h 414"/>
                <a:gd name="T24" fmla="*/ 1 w 17"/>
                <a:gd name="T25" fmla="*/ 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414">
                  <a:moveTo>
                    <a:pt x="1" y="0"/>
                  </a:moveTo>
                  <a:lnTo>
                    <a:pt x="1" y="0"/>
                  </a:lnTo>
                  <a:lnTo>
                    <a:pt x="3" y="1"/>
                  </a:lnTo>
                  <a:lnTo>
                    <a:pt x="12" y="137"/>
                  </a:lnTo>
                  <a:lnTo>
                    <a:pt x="16" y="275"/>
                  </a:lnTo>
                  <a:lnTo>
                    <a:pt x="17" y="411"/>
                  </a:lnTo>
                  <a:lnTo>
                    <a:pt x="16" y="412"/>
                  </a:lnTo>
                  <a:lnTo>
                    <a:pt x="16" y="414"/>
                  </a:lnTo>
                  <a:lnTo>
                    <a:pt x="14" y="412"/>
                  </a:lnTo>
                  <a:lnTo>
                    <a:pt x="13" y="411"/>
                  </a:lnTo>
                  <a:lnTo>
                    <a:pt x="8" y="207"/>
                  </a:lnTo>
                  <a:lnTo>
                    <a:pt x="0"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0" name="Freeform 164"/>
            <p:cNvSpPr>
              <a:spLocks/>
            </p:cNvSpPr>
            <p:nvPr/>
          </p:nvSpPr>
          <p:spPr bwMode="auto">
            <a:xfrm>
              <a:off x="4238686" y="738188"/>
              <a:ext cx="39689" cy="781050"/>
            </a:xfrm>
            <a:custGeom>
              <a:avLst/>
              <a:gdLst>
                <a:gd name="T0" fmla="*/ 1 w 25"/>
                <a:gd name="T1" fmla="*/ 0 h 492"/>
                <a:gd name="T2" fmla="*/ 1 w 25"/>
                <a:gd name="T3" fmla="*/ 0 h 492"/>
                <a:gd name="T4" fmla="*/ 2 w 25"/>
                <a:gd name="T5" fmla="*/ 0 h 492"/>
                <a:gd name="T6" fmla="*/ 11 w 25"/>
                <a:gd name="T7" fmla="*/ 163 h 492"/>
                <a:gd name="T8" fmla="*/ 18 w 25"/>
                <a:gd name="T9" fmla="*/ 327 h 492"/>
                <a:gd name="T10" fmla="*/ 25 w 25"/>
                <a:gd name="T11" fmla="*/ 489 h 492"/>
                <a:gd name="T12" fmla="*/ 25 w 25"/>
                <a:gd name="T13" fmla="*/ 491 h 492"/>
                <a:gd name="T14" fmla="*/ 23 w 25"/>
                <a:gd name="T15" fmla="*/ 492 h 492"/>
                <a:gd name="T16" fmla="*/ 21 w 25"/>
                <a:gd name="T17" fmla="*/ 491 h 492"/>
                <a:gd name="T18" fmla="*/ 21 w 25"/>
                <a:gd name="T19" fmla="*/ 489 h 492"/>
                <a:gd name="T20" fmla="*/ 13 w 25"/>
                <a:gd name="T21" fmla="*/ 327 h 492"/>
                <a:gd name="T22" fmla="*/ 5 w 25"/>
                <a:gd name="T23" fmla="*/ 163 h 492"/>
                <a:gd name="T24" fmla="*/ 0 w 25"/>
                <a:gd name="T25" fmla="*/ 0 h 492"/>
                <a:gd name="T26" fmla="*/ 1 w 25"/>
                <a:gd name="T27" fmla="*/ 0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 h="492">
                  <a:moveTo>
                    <a:pt x="1" y="0"/>
                  </a:moveTo>
                  <a:lnTo>
                    <a:pt x="1" y="0"/>
                  </a:lnTo>
                  <a:lnTo>
                    <a:pt x="2" y="0"/>
                  </a:lnTo>
                  <a:lnTo>
                    <a:pt x="11" y="163"/>
                  </a:lnTo>
                  <a:lnTo>
                    <a:pt x="18" y="327"/>
                  </a:lnTo>
                  <a:lnTo>
                    <a:pt x="25" y="489"/>
                  </a:lnTo>
                  <a:lnTo>
                    <a:pt x="25" y="491"/>
                  </a:lnTo>
                  <a:lnTo>
                    <a:pt x="23" y="492"/>
                  </a:lnTo>
                  <a:lnTo>
                    <a:pt x="21" y="491"/>
                  </a:lnTo>
                  <a:lnTo>
                    <a:pt x="21" y="489"/>
                  </a:lnTo>
                  <a:lnTo>
                    <a:pt x="13" y="327"/>
                  </a:lnTo>
                  <a:lnTo>
                    <a:pt x="5" y="163"/>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1" name="Freeform 165"/>
            <p:cNvSpPr>
              <a:spLocks/>
            </p:cNvSpPr>
            <p:nvPr/>
          </p:nvSpPr>
          <p:spPr bwMode="auto">
            <a:xfrm>
              <a:off x="4275200" y="822324"/>
              <a:ext cx="31750" cy="682625"/>
            </a:xfrm>
            <a:custGeom>
              <a:avLst/>
              <a:gdLst>
                <a:gd name="T0" fmla="*/ 0 w 20"/>
                <a:gd name="T1" fmla="*/ 0 h 430"/>
                <a:gd name="T2" fmla="*/ 2 w 20"/>
                <a:gd name="T3" fmla="*/ 0 h 430"/>
                <a:gd name="T4" fmla="*/ 2 w 20"/>
                <a:gd name="T5" fmla="*/ 2 h 430"/>
                <a:gd name="T6" fmla="*/ 9 w 20"/>
                <a:gd name="T7" fmla="*/ 143 h 430"/>
                <a:gd name="T8" fmla="*/ 15 w 20"/>
                <a:gd name="T9" fmla="*/ 286 h 430"/>
                <a:gd name="T10" fmla="*/ 20 w 20"/>
                <a:gd name="T11" fmla="*/ 428 h 430"/>
                <a:gd name="T12" fmla="*/ 20 w 20"/>
                <a:gd name="T13" fmla="*/ 430 h 430"/>
                <a:gd name="T14" fmla="*/ 19 w 20"/>
                <a:gd name="T15" fmla="*/ 430 h 430"/>
                <a:gd name="T16" fmla="*/ 17 w 20"/>
                <a:gd name="T17" fmla="*/ 430 h 430"/>
                <a:gd name="T18" fmla="*/ 16 w 20"/>
                <a:gd name="T19" fmla="*/ 428 h 430"/>
                <a:gd name="T20" fmla="*/ 9 w 20"/>
                <a:gd name="T21" fmla="*/ 286 h 430"/>
                <a:gd name="T22" fmla="*/ 3 w 20"/>
                <a:gd name="T23" fmla="*/ 143 h 430"/>
                <a:gd name="T24" fmla="*/ 0 w 20"/>
                <a:gd name="T25" fmla="*/ 2 h 430"/>
                <a:gd name="T26" fmla="*/ 0 w 20"/>
                <a:gd name="T27" fmla="*/ 0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430">
                  <a:moveTo>
                    <a:pt x="0" y="0"/>
                  </a:moveTo>
                  <a:lnTo>
                    <a:pt x="2" y="0"/>
                  </a:lnTo>
                  <a:lnTo>
                    <a:pt x="2" y="2"/>
                  </a:lnTo>
                  <a:lnTo>
                    <a:pt x="9" y="143"/>
                  </a:lnTo>
                  <a:lnTo>
                    <a:pt x="15" y="286"/>
                  </a:lnTo>
                  <a:lnTo>
                    <a:pt x="20" y="428"/>
                  </a:lnTo>
                  <a:lnTo>
                    <a:pt x="20" y="430"/>
                  </a:lnTo>
                  <a:lnTo>
                    <a:pt x="19" y="430"/>
                  </a:lnTo>
                  <a:lnTo>
                    <a:pt x="17" y="430"/>
                  </a:lnTo>
                  <a:lnTo>
                    <a:pt x="16" y="428"/>
                  </a:lnTo>
                  <a:lnTo>
                    <a:pt x="9" y="286"/>
                  </a:lnTo>
                  <a:lnTo>
                    <a:pt x="3" y="143"/>
                  </a:lnTo>
                  <a:lnTo>
                    <a:pt x="0" y="2"/>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2" name="Freeform 166"/>
            <p:cNvSpPr>
              <a:spLocks/>
            </p:cNvSpPr>
            <p:nvPr/>
          </p:nvSpPr>
          <p:spPr bwMode="auto">
            <a:xfrm>
              <a:off x="4310125" y="831849"/>
              <a:ext cx="31750" cy="681038"/>
            </a:xfrm>
            <a:custGeom>
              <a:avLst/>
              <a:gdLst>
                <a:gd name="T0" fmla="*/ 0 w 20"/>
                <a:gd name="T1" fmla="*/ 0 h 429"/>
                <a:gd name="T2" fmla="*/ 2 w 20"/>
                <a:gd name="T3" fmla="*/ 0 h 429"/>
                <a:gd name="T4" fmla="*/ 2 w 20"/>
                <a:gd name="T5" fmla="*/ 1 h 429"/>
                <a:gd name="T6" fmla="*/ 11 w 20"/>
                <a:gd name="T7" fmla="*/ 107 h 429"/>
                <a:gd name="T8" fmla="*/ 16 w 20"/>
                <a:gd name="T9" fmla="*/ 213 h 429"/>
                <a:gd name="T10" fmla="*/ 19 w 20"/>
                <a:gd name="T11" fmla="*/ 320 h 429"/>
                <a:gd name="T12" fmla="*/ 20 w 20"/>
                <a:gd name="T13" fmla="*/ 428 h 429"/>
                <a:gd name="T14" fmla="*/ 20 w 20"/>
                <a:gd name="T15" fmla="*/ 429 h 429"/>
                <a:gd name="T16" fmla="*/ 19 w 20"/>
                <a:gd name="T17" fmla="*/ 429 h 429"/>
                <a:gd name="T18" fmla="*/ 18 w 20"/>
                <a:gd name="T19" fmla="*/ 429 h 429"/>
                <a:gd name="T20" fmla="*/ 16 w 20"/>
                <a:gd name="T21" fmla="*/ 428 h 429"/>
                <a:gd name="T22" fmla="*/ 8 w 20"/>
                <a:gd name="T23" fmla="*/ 214 h 429"/>
                <a:gd name="T24" fmla="*/ 0 w 20"/>
                <a:gd name="T25" fmla="*/ 1 h 429"/>
                <a:gd name="T26" fmla="*/ 0 w 20"/>
                <a:gd name="T27"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429">
                  <a:moveTo>
                    <a:pt x="0" y="0"/>
                  </a:moveTo>
                  <a:lnTo>
                    <a:pt x="2" y="0"/>
                  </a:lnTo>
                  <a:lnTo>
                    <a:pt x="2" y="1"/>
                  </a:lnTo>
                  <a:lnTo>
                    <a:pt x="11" y="107"/>
                  </a:lnTo>
                  <a:lnTo>
                    <a:pt x="16" y="213"/>
                  </a:lnTo>
                  <a:lnTo>
                    <a:pt x="19" y="320"/>
                  </a:lnTo>
                  <a:lnTo>
                    <a:pt x="20" y="428"/>
                  </a:lnTo>
                  <a:lnTo>
                    <a:pt x="20" y="429"/>
                  </a:lnTo>
                  <a:lnTo>
                    <a:pt x="19" y="429"/>
                  </a:lnTo>
                  <a:lnTo>
                    <a:pt x="18" y="429"/>
                  </a:lnTo>
                  <a:lnTo>
                    <a:pt x="16" y="428"/>
                  </a:lnTo>
                  <a:lnTo>
                    <a:pt x="8" y="214"/>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3" name="Freeform 167"/>
            <p:cNvSpPr>
              <a:spLocks/>
            </p:cNvSpPr>
            <p:nvPr/>
          </p:nvSpPr>
          <p:spPr bwMode="auto">
            <a:xfrm>
              <a:off x="4349813" y="841374"/>
              <a:ext cx="38101" cy="649288"/>
            </a:xfrm>
            <a:custGeom>
              <a:avLst/>
              <a:gdLst>
                <a:gd name="T0" fmla="*/ 2 w 24"/>
                <a:gd name="T1" fmla="*/ 0 h 409"/>
                <a:gd name="T2" fmla="*/ 3 w 24"/>
                <a:gd name="T3" fmla="*/ 0 h 409"/>
                <a:gd name="T4" fmla="*/ 3 w 24"/>
                <a:gd name="T5" fmla="*/ 1 h 409"/>
                <a:gd name="T6" fmla="*/ 11 w 24"/>
                <a:gd name="T7" fmla="*/ 104 h 409"/>
                <a:gd name="T8" fmla="*/ 16 w 24"/>
                <a:gd name="T9" fmla="*/ 204 h 409"/>
                <a:gd name="T10" fmla="*/ 20 w 24"/>
                <a:gd name="T11" fmla="*/ 271 h 409"/>
                <a:gd name="T12" fmla="*/ 24 w 24"/>
                <a:gd name="T13" fmla="*/ 339 h 409"/>
                <a:gd name="T14" fmla="*/ 24 w 24"/>
                <a:gd name="T15" fmla="*/ 407 h 409"/>
                <a:gd name="T16" fmla="*/ 24 w 24"/>
                <a:gd name="T17" fmla="*/ 409 h 409"/>
                <a:gd name="T18" fmla="*/ 23 w 24"/>
                <a:gd name="T19" fmla="*/ 409 h 409"/>
                <a:gd name="T20" fmla="*/ 21 w 24"/>
                <a:gd name="T21" fmla="*/ 409 h 409"/>
                <a:gd name="T22" fmla="*/ 21 w 24"/>
                <a:gd name="T23" fmla="*/ 407 h 409"/>
                <a:gd name="T24" fmla="*/ 16 w 24"/>
                <a:gd name="T25" fmla="*/ 305 h 409"/>
                <a:gd name="T26" fmla="*/ 12 w 24"/>
                <a:gd name="T27" fmla="*/ 204 h 409"/>
                <a:gd name="T28" fmla="*/ 0 w 24"/>
                <a:gd name="T29" fmla="*/ 1 h 409"/>
                <a:gd name="T30" fmla="*/ 0 w 24"/>
                <a:gd name="T31" fmla="*/ 0 h 409"/>
                <a:gd name="T32" fmla="*/ 2 w 24"/>
                <a:gd name="T33"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409">
                  <a:moveTo>
                    <a:pt x="2" y="0"/>
                  </a:moveTo>
                  <a:lnTo>
                    <a:pt x="3" y="0"/>
                  </a:lnTo>
                  <a:lnTo>
                    <a:pt x="3" y="1"/>
                  </a:lnTo>
                  <a:lnTo>
                    <a:pt x="11" y="104"/>
                  </a:lnTo>
                  <a:lnTo>
                    <a:pt x="16" y="204"/>
                  </a:lnTo>
                  <a:lnTo>
                    <a:pt x="20" y="271"/>
                  </a:lnTo>
                  <a:lnTo>
                    <a:pt x="24" y="339"/>
                  </a:lnTo>
                  <a:lnTo>
                    <a:pt x="24" y="407"/>
                  </a:lnTo>
                  <a:lnTo>
                    <a:pt x="24" y="409"/>
                  </a:lnTo>
                  <a:lnTo>
                    <a:pt x="23" y="409"/>
                  </a:lnTo>
                  <a:lnTo>
                    <a:pt x="21" y="409"/>
                  </a:lnTo>
                  <a:lnTo>
                    <a:pt x="21" y="407"/>
                  </a:lnTo>
                  <a:lnTo>
                    <a:pt x="16" y="305"/>
                  </a:lnTo>
                  <a:lnTo>
                    <a:pt x="12" y="204"/>
                  </a:lnTo>
                  <a:lnTo>
                    <a:pt x="0" y="1"/>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4" name="Freeform 168"/>
            <p:cNvSpPr>
              <a:spLocks/>
            </p:cNvSpPr>
            <p:nvPr/>
          </p:nvSpPr>
          <p:spPr bwMode="auto">
            <a:xfrm>
              <a:off x="4397438" y="909637"/>
              <a:ext cx="15875" cy="198438"/>
            </a:xfrm>
            <a:custGeom>
              <a:avLst/>
              <a:gdLst>
                <a:gd name="T0" fmla="*/ 0 w 10"/>
                <a:gd name="T1" fmla="*/ 0 h 125"/>
                <a:gd name="T2" fmla="*/ 2 w 10"/>
                <a:gd name="T3" fmla="*/ 2 h 125"/>
                <a:gd name="T4" fmla="*/ 2 w 10"/>
                <a:gd name="T5" fmla="*/ 2 h 125"/>
                <a:gd name="T6" fmla="*/ 6 w 10"/>
                <a:gd name="T7" fmla="*/ 62 h 125"/>
                <a:gd name="T8" fmla="*/ 10 w 10"/>
                <a:gd name="T9" fmla="*/ 122 h 125"/>
                <a:gd name="T10" fmla="*/ 10 w 10"/>
                <a:gd name="T11" fmla="*/ 123 h 125"/>
                <a:gd name="T12" fmla="*/ 8 w 10"/>
                <a:gd name="T13" fmla="*/ 125 h 125"/>
                <a:gd name="T14" fmla="*/ 7 w 10"/>
                <a:gd name="T15" fmla="*/ 123 h 125"/>
                <a:gd name="T16" fmla="*/ 6 w 10"/>
                <a:gd name="T17" fmla="*/ 122 h 125"/>
                <a:gd name="T18" fmla="*/ 2 w 10"/>
                <a:gd name="T19" fmla="*/ 62 h 125"/>
                <a:gd name="T20" fmla="*/ 0 w 10"/>
                <a:gd name="T21" fmla="*/ 2 h 125"/>
                <a:gd name="T22" fmla="*/ 0 w 10"/>
                <a:gd name="T23" fmla="*/ 2 h 125"/>
                <a:gd name="T24" fmla="*/ 0 w 10"/>
                <a:gd name="T25"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 h="125">
                  <a:moveTo>
                    <a:pt x="0" y="0"/>
                  </a:moveTo>
                  <a:lnTo>
                    <a:pt x="2" y="2"/>
                  </a:lnTo>
                  <a:lnTo>
                    <a:pt x="2" y="2"/>
                  </a:lnTo>
                  <a:lnTo>
                    <a:pt x="6" y="62"/>
                  </a:lnTo>
                  <a:lnTo>
                    <a:pt x="10" y="122"/>
                  </a:lnTo>
                  <a:lnTo>
                    <a:pt x="10" y="123"/>
                  </a:lnTo>
                  <a:lnTo>
                    <a:pt x="8" y="125"/>
                  </a:lnTo>
                  <a:lnTo>
                    <a:pt x="7" y="123"/>
                  </a:lnTo>
                  <a:lnTo>
                    <a:pt x="6" y="122"/>
                  </a:lnTo>
                  <a:lnTo>
                    <a:pt x="2" y="62"/>
                  </a:lnTo>
                  <a:lnTo>
                    <a:pt x="0" y="2"/>
                  </a:lnTo>
                  <a:lnTo>
                    <a:pt x="0" y="2"/>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5" name="Freeform 169"/>
            <p:cNvSpPr>
              <a:spLocks/>
            </p:cNvSpPr>
            <p:nvPr/>
          </p:nvSpPr>
          <p:spPr bwMode="auto">
            <a:xfrm>
              <a:off x="4437127" y="920749"/>
              <a:ext cx="15875" cy="157163"/>
            </a:xfrm>
            <a:custGeom>
              <a:avLst/>
              <a:gdLst>
                <a:gd name="T0" fmla="*/ 3 w 10"/>
                <a:gd name="T1" fmla="*/ 0 h 99"/>
                <a:gd name="T2" fmla="*/ 4 w 10"/>
                <a:gd name="T3" fmla="*/ 1 h 99"/>
                <a:gd name="T4" fmla="*/ 4 w 10"/>
                <a:gd name="T5" fmla="*/ 3 h 99"/>
                <a:gd name="T6" fmla="*/ 8 w 10"/>
                <a:gd name="T7" fmla="*/ 50 h 99"/>
                <a:gd name="T8" fmla="*/ 10 w 10"/>
                <a:gd name="T9" fmla="*/ 98 h 99"/>
                <a:gd name="T10" fmla="*/ 10 w 10"/>
                <a:gd name="T11" fmla="*/ 99 h 99"/>
                <a:gd name="T12" fmla="*/ 8 w 10"/>
                <a:gd name="T13" fmla="*/ 99 h 99"/>
                <a:gd name="T14" fmla="*/ 7 w 10"/>
                <a:gd name="T15" fmla="*/ 99 h 99"/>
                <a:gd name="T16" fmla="*/ 6 w 10"/>
                <a:gd name="T17" fmla="*/ 98 h 99"/>
                <a:gd name="T18" fmla="*/ 2 w 10"/>
                <a:gd name="T19" fmla="*/ 50 h 99"/>
                <a:gd name="T20" fmla="*/ 0 w 10"/>
                <a:gd name="T21" fmla="*/ 3 h 99"/>
                <a:gd name="T22" fmla="*/ 2 w 10"/>
                <a:gd name="T23" fmla="*/ 1 h 99"/>
                <a:gd name="T24" fmla="*/ 3 w 10"/>
                <a:gd name="T25"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 h="99">
                  <a:moveTo>
                    <a:pt x="3" y="0"/>
                  </a:moveTo>
                  <a:lnTo>
                    <a:pt x="4" y="1"/>
                  </a:lnTo>
                  <a:lnTo>
                    <a:pt x="4" y="3"/>
                  </a:lnTo>
                  <a:lnTo>
                    <a:pt x="8" y="50"/>
                  </a:lnTo>
                  <a:lnTo>
                    <a:pt x="10" y="98"/>
                  </a:lnTo>
                  <a:lnTo>
                    <a:pt x="10" y="99"/>
                  </a:lnTo>
                  <a:lnTo>
                    <a:pt x="8" y="99"/>
                  </a:lnTo>
                  <a:lnTo>
                    <a:pt x="7" y="99"/>
                  </a:lnTo>
                  <a:lnTo>
                    <a:pt x="6" y="98"/>
                  </a:lnTo>
                  <a:lnTo>
                    <a:pt x="2" y="50"/>
                  </a:lnTo>
                  <a:lnTo>
                    <a:pt x="0" y="3"/>
                  </a:lnTo>
                  <a:lnTo>
                    <a:pt x="2" y="1"/>
                  </a:lnTo>
                  <a:lnTo>
                    <a:pt x="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6" name="Freeform 170"/>
            <p:cNvSpPr>
              <a:spLocks/>
            </p:cNvSpPr>
            <p:nvPr/>
          </p:nvSpPr>
          <p:spPr bwMode="auto">
            <a:xfrm>
              <a:off x="5349952" y="482600"/>
              <a:ext cx="14288" cy="1008063"/>
            </a:xfrm>
            <a:custGeom>
              <a:avLst/>
              <a:gdLst>
                <a:gd name="T0" fmla="*/ 1 w 9"/>
                <a:gd name="T1" fmla="*/ 0 h 635"/>
                <a:gd name="T2" fmla="*/ 3 w 9"/>
                <a:gd name="T3" fmla="*/ 0 h 635"/>
                <a:gd name="T4" fmla="*/ 4 w 9"/>
                <a:gd name="T5" fmla="*/ 1 h 635"/>
                <a:gd name="T6" fmla="*/ 7 w 9"/>
                <a:gd name="T7" fmla="*/ 212 h 635"/>
                <a:gd name="T8" fmla="*/ 7 w 9"/>
                <a:gd name="T9" fmla="*/ 423 h 635"/>
                <a:gd name="T10" fmla="*/ 9 w 9"/>
                <a:gd name="T11" fmla="*/ 633 h 635"/>
                <a:gd name="T12" fmla="*/ 9 w 9"/>
                <a:gd name="T13" fmla="*/ 635 h 635"/>
                <a:gd name="T14" fmla="*/ 8 w 9"/>
                <a:gd name="T15" fmla="*/ 635 h 635"/>
                <a:gd name="T16" fmla="*/ 7 w 9"/>
                <a:gd name="T17" fmla="*/ 635 h 635"/>
                <a:gd name="T18" fmla="*/ 7 w 9"/>
                <a:gd name="T19" fmla="*/ 633 h 635"/>
                <a:gd name="T20" fmla="*/ 1 w 9"/>
                <a:gd name="T21" fmla="*/ 423 h 635"/>
                <a:gd name="T22" fmla="*/ 0 w 9"/>
                <a:gd name="T23" fmla="*/ 212 h 635"/>
                <a:gd name="T24" fmla="*/ 1 w 9"/>
                <a:gd name="T25" fmla="*/ 1 h 635"/>
                <a:gd name="T26" fmla="*/ 1 w 9"/>
                <a:gd name="T27" fmla="*/ 0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 h="635">
                  <a:moveTo>
                    <a:pt x="1" y="0"/>
                  </a:moveTo>
                  <a:lnTo>
                    <a:pt x="3" y="0"/>
                  </a:lnTo>
                  <a:lnTo>
                    <a:pt x="4" y="1"/>
                  </a:lnTo>
                  <a:lnTo>
                    <a:pt x="7" y="212"/>
                  </a:lnTo>
                  <a:lnTo>
                    <a:pt x="7" y="423"/>
                  </a:lnTo>
                  <a:lnTo>
                    <a:pt x="9" y="633"/>
                  </a:lnTo>
                  <a:lnTo>
                    <a:pt x="9" y="635"/>
                  </a:lnTo>
                  <a:lnTo>
                    <a:pt x="8" y="635"/>
                  </a:lnTo>
                  <a:lnTo>
                    <a:pt x="7" y="635"/>
                  </a:lnTo>
                  <a:lnTo>
                    <a:pt x="7" y="633"/>
                  </a:lnTo>
                  <a:lnTo>
                    <a:pt x="1" y="423"/>
                  </a:lnTo>
                  <a:lnTo>
                    <a:pt x="0" y="212"/>
                  </a:lnTo>
                  <a:lnTo>
                    <a:pt x="1"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7" name="Freeform 171"/>
            <p:cNvSpPr>
              <a:spLocks/>
            </p:cNvSpPr>
            <p:nvPr/>
          </p:nvSpPr>
          <p:spPr bwMode="auto">
            <a:xfrm>
              <a:off x="5372179" y="498475"/>
              <a:ext cx="26988" cy="1006475"/>
            </a:xfrm>
            <a:custGeom>
              <a:avLst/>
              <a:gdLst>
                <a:gd name="T0" fmla="*/ 10 w 17"/>
                <a:gd name="T1" fmla="*/ 0 h 634"/>
                <a:gd name="T2" fmla="*/ 10 w 17"/>
                <a:gd name="T3" fmla="*/ 1 h 634"/>
                <a:gd name="T4" fmla="*/ 11 w 17"/>
                <a:gd name="T5" fmla="*/ 1 h 634"/>
                <a:gd name="T6" fmla="*/ 7 w 17"/>
                <a:gd name="T7" fmla="*/ 212 h 634"/>
                <a:gd name="T8" fmla="*/ 10 w 17"/>
                <a:gd name="T9" fmla="*/ 422 h 634"/>
                <a:gd name="T10" fmla="*/ 17 w 17"/>
                <a:gd name="T11" fmla="*/ 632 h 634"/>
                <a:gd name="T12" fmla="*/ 17 w 17"/>
                <a:gd name="T13" fmla="*/ 632 h 634"/>
                <a:gd name="T14" fmla="*/ 16 w 17"/>
                <a:gd name="T15" fmla="*/ 634 h 634"/>
                <a:gd name="T16" fmla="*/ 15 w 17"/>
                <a:gd name="T17" fmla="*/ 632 h 634"/>
                <a:gd name="T18" fmla="*/ 15 w 17"/>
                <a:gd name="T19" fmla="*/ 632 h 634"/>
                <a:gd name="T20" fmla="*/ 4 w 17"/>
                <a:gd name="T21" fmla="*/ 475 h 634"/>
                <a:gd name="T22" fmla="*/ 0 w 17"/>
                <a:gd name="T23" fmla="*/ 317 h 634"/>
                <a:gd name="T24" fmla="*/ 2 w 17"/>
                <a:gd name="T25" fmla="*/ 159 h 634"/>
                <a:gd name="T26" fmla="*/ 8 w 17"/>
                <a:gd name="T27" fmla="*/ 1 h 634"/>
                <a:gd name="T28" fmla="*/ 8 w 17"/>
                <a:gd name="T29" fmla="*/ 1 h 634"/>
                <a:gd name="T30" fmla="*/ 10 w 17"/>
                <a:gd name="T31" fmla="*/ 0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 h="634">
                  <a:moveTo>
                    <a:pt x="10" y="0"/>
                  </a:moveTo>
                  <a:lnTo>
                    <a:pt x="10" y="1"/>
                  </a:lnTo>
                  <a:lnTo>
                    <a:pt x="11" y="1"/>
                  </a:lnTo>
                  <a:lnTo>
                    <a:pt x="7" y="212"/>
                  </a:lnTo>
                  <a:lnTo>
                    <a:pt x="10" y="422"/>
                  </a:lnTo>
                  <a:lnTo>
                    <a:pt x="17" y="632"/>
                  </a:lnTo>
                  <a:lnTo>
                    <a:pt x="17" y="632"/>
                  </a:lnTo>
                  <a:lnTo>
                    <a:pt x="16" y="634"/>
                  </a:lnTo>
                  <a:lnTo>
                    <a:pt x="15" y="632"/>
                  </a:lnTo>
                  <a:lnTo>
                    <a:pt x="15" y="632"/>
                  </a:lnTo>
                  <a:lnTo>
                    <a:pt x="4" y="475"/>
                  </a:lnTo>
                  <a:lnTo>
                    <a:pt x="0" y="317"/>
                  </a:lnTo>
                  <a:lnTo>
                    <a:pt x="2" y="159"/>
                  </a:lnTo>
                  <a:lnTo>
                    <a:pt x="8" y="1"/>
                  </a:lnTo>
                  <a:lnTo>
                    <a:pt x="8" y="1"/>
                  </a:lnTo>
                  <a:lnTo>
                    <a:pt x="1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8" name="Freeform 172"/>
            <p:cNvSpPr>
              <a:spLocks/>
            </p:cNvSpPr>
            <p:nvPr/>
          </p:nvSpPr>
          <p:spPr bwMode="auto">
            <a:xfrm>
              <a:off x="5410279" y="495300"/>
              <a:ext cx="12700" cy="446088"/>
            </a:xfrm>
            <a:custGeom>
              <a:avLst/>
              <a:gdLst>
                <a:gd name="T0" fmla="*/ 5 w 8"/>
                <a:gd name="T1" fmla="*/ 0 h 281"/>
                <a:gd name="T2" fmla="*/ 5 w 8"/>
                <a:gd name="T3" fmla="*/ 1 h 281"/>
                <a:gd name="T4" fmla="*/ 8 w 8"/>
                <a:gd name="T5" fmla="*/ 93 h 281"/>
                <a:gd name="T6" fmla="*/ 8 w 8"/>
                <a:gd name="T7" fmla="*/ 187 h 281"/>
                <a:gd name="T8" fmla="*/ 5 w 8"/>
                <a:gd name="T9" fmla="*/ 280 h 281"/>
                <a:gd name="T10" fmla="*/ 4 w 8"/>
                <a:gd name="T11" fmla="*/ 281 h 281"/>
                <a:gd name="T12" fmla="*/ 3 w 8"/>
                <a:gd name="T13" fmla="*/ 281 h 281"/>
                <a:gd name="T14" fmla="*/ 3 w 8"/>
                <a:gd name="T15" fmla="*/ 281 h 281"/>
                <a:gd name="T16" fmla="*/ 1 w 8"/>
                <a:gd name="T17" fmla="*/ 280 h 281"/>
                <a:gd name="T18" fmla="*/ 0 w 8"/>
                <a:gd name="T19" fmla="*/ 187 h 281"/>
                <a:gd name="T20" fmla="*/ 0 w 8"/>
                <a:gd name="T21" fmla="*/ 93 h 281"/>
                <a:gd name="T22" fmla="*/ 3 w 8"/>
                <a:gd name="T23" fmla="*/ 1 h 281"/>
                <a:gd name="T24" fmla="*/ 4 w 8"/>
                <a:gd name="T25" fmla="*/ 0 h 281"/>
                <a:gd name="T26" fmla="*/ 5 w 8"/>
                <a:gd name="T27" fmla="*/ 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281">
                  <a:moveTo>
                    <a:pt x="5" y="0"/>
                  </a:moveTo>
                  <a:lnTo>
                    <a:pt x="5" y="1"/>
                  </a:lnTo>
                  <a:lnTo>
                    <a:pt x="8" y="93"/>
                  </a:lnTo>
                  <a:lnTo>
                    <a:pt x="8" y="187"/>
                  </a:lnTo>
                  <a:lnTo>
                    <a:pt x="5" y="280"/>
                  </a:lnTo>
                  <a:lnTo>
                    <a:pt x="4" y="281"/>
                  </a:lnTo>
                  <a:lnTo>
                    <a:pt x="3" y="281"/>
                  </a:lnTo>
                  <a:lnTo>
                    <a:pt x="3" y="281"/>
                  </a:lnTo>
                  <a:lnTo>
                    <a:pt x="1" y="280"/>
                  </a:lnTo>
                  <a:lnTo>
                    <a:pt x="0" y="187"/>
                  </a:lnTo>
                  <a:lnTo>
                    <a:pt x="0" y="93"/>
                  </a:lnTo>
                  <a:lnTo>
                    <a:pt x="3" y="1"/>
                  </a:lnTo>
                  <a:lnTo>
                    <a:pt x="4" y="0"/>
                  </a:lnTo>
                  <a:lnTo>
                    <a:pt x="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9" name="Freeform 173"/>
            <p:cNvSpPr>
              <a:spLocks/>
            </p:cNvSpPr>
            <p:nvPr/>
          </p:nvSpPr>
          <p:spPr bwMode="auto">
            <a:xfrm>
              <a:off x="5826212" y="873125"/>
              <a:ext cx="9525" cy="88900"/>
            </a:xfrm>
            <a:custGeom>
              <a:avLst/>
              <a:gdLst>
                <a:gd name="T0" fmla="*/ 1 w 6"/>
                <a:gd name="T1" fmla="*/ 0 h 56"/>
                <a:gd name="T2" fmla="*/ 1 w 6"/>
                <a:gd name="T3" fmla="*/ 0 h 56"/>
                <a:gd name="T4" fmla="*/ 2 w 6"/>
                <a:gd name="T5" fmla="*/ 27 h 56"/>
                <a:gd name="T6" fmla="*/ 6 w 6"/>
                <a:gd name="T7" fmla="*/ 56 h 56"/>
                <a:gd name="T8" fmla="*/ 5 w 6"/>
                <a:gd name="T9" fmla="*/ 56 h 56"/>
                <a:gd name="T10" fmla="*/ 4 w 6"/>
                <a:gd name="T11" fmla="*/ 56 h 56"/>
                <a:gd name="T12" fmla="*/ 4 w 6"/>
                <a:gd name="T13" fmla="*/ 56 h 56"/>
                <a:gd name="T14" fmla="*/ 0 w 6"/>
                <a:gd name="T15" fmla="*/ 27 h 56"/>
                <a:gd name="T16" fmla="*/ 0 w 6"/>
                <a:gd name="T17" fmla="*/ 0 h 56"/>
                <a:gd name="T18" fmla="*/ 1 w 6"/>
                <a:gd name="T19" fmla="*/ 0 h 56"/>
                <a:gd name="T20" fmla="*/ 1 w 6"/>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56">
                  <a:moveTo>
                    <a:pt x="1" y="0"/>
                  </a:moveTo>
                  <a:lnTo>
                    <a:pt x="1" y="0"/>
                  </a:lnTo>
                  <a:lnTo>
                    <a:pt x="2" y="27"/>
                  </a:lnTo>
                  <a:lnTo>
                    <a:pt x="6" y="56"/>
                  </a:lnTo>
                  <a:lnTo>
                    <a:pt x="5" y="56"/>
                  </a:lnTo>
                  <a:lnTo>
                    <a:pt x="4" y="56"/>
                  </a:lnTo>
                  <a:lnTo>
                    <a:pt x="4" y="56"/>
                  </a:lnTo>
                  <a:lnTo>
                    <a:pt x="0" y="27"/>
                  </a:lnTo>
                  <a:lnTo>
                    <a:pt x="0" y="0"/>
                  </a:lnTo>
                  <a:lnTo>
                    <a:pt x="1"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0" name="Freeform 174"/>
            <p:cNvSpPr>
              <a:spLocks/>
            </p:cNvSpPr>
            <p:nvPr/>
          </p:nvSpPr>
          <p:spPr bwMode="auto">
            <a:xfrm>
              <a:off x="5846851" y="882650"/>
              <a:ext cx="6350" cy="85725"/>
            </a:xfrm>
            <a:custGeom>
              <a:avLst/>
              <a:gdLst>
                <a:gd name="T0" fmla="*/ 1 w 4"/>
                <a:gd name="T1" fmla="*/ 0 h 54"/>
                <a:gd name="T2" fmla="*/ 3 w 4"/>
                <a:gd name="T3" fmla="*/ 0 h 54"/>
                <a:gd name="T4" fmla="*/ 3 w 4"/>
                <a:gd name="T5" fmla="*/ 2 h 54"/>
                <a:gd name="T6" fmla="*/ 4 w 4"/>
                <a:gd name="T7" fmla="*/ 27 h 54"/>
                <a:gd name="T8" fmla="*/ 4 w 4"/>
                <a:gd name="T9" fmla="*/ 53 h 54"/>
                <a:gd name="T10" fmla="*/ 3 w 4"/>
                <a:gd name="T11" fmla="*/ 54 h 54"/>
                <a:gd name="T12" fmla="*/ 3 w 4"/>
                <a:gd name="T13" fmla="*/ 54 h 54"/>
                <a:gd name="T14" fmla="*/ 1 w 4"/>
                <a:gd name="T15" fmla="*/ 53 h 54"/>
                <a:gd name="T16" fmla="*/ 0 w 4"/>
                <a:gd name="T17" fmla="*/ 28 h 54"/>
                <a:gd name="T18" fmla="*/ 1 w 4"/>
                <a:gd name="T19" fmla="*/ 2 h 54"/>
                <a:gd name="T20" fmla="*/ 1 w 4"/>
                <a:gd name="T2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54">
                  <a:moveTo>
                    <a:pt x="1" y="0"/>
                  </a:moveTo>
                  <a:lnTo>
                    <a:pt x="3" y="0"/>
                  </a:lnTo>
                  <a:lnTo>
                    <a:pt x="3" y="2"/>
                  </a:lnTo>
                  <a:lnTo>
                    <a:pt x="4" y="27"/>
                  </a:lnTo>
                  <a:lnTo>
                    <a:pt x="4" y="53"/>
                  </a:lnTo>
                  <a:lnTo>
                    <a:pt x="3" y="54"/>
                  </a:lnTo>
                  <a:lnTo>
                    <a:pt x="3" y="54"/>
                  </a:lnTo>
                  <a:lnTo>
                    <a:pt x="1" y="53"/>
                  </a:lnTo>
                  <a:lnTo>
                    <a:pt x="0" y="28"/>
                  </a:lnTo>
                  <a:lnTo>
                    <a:pt x="1" y="2"/>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1" name="Freeform 175"/>
            <p:cNvSpPr>
              <a:spLocks/>
            </p:cNvSpPr>
            <p:nvPr/>
          </p:nvSpPr>
          <p:spPr bwMode="auto">
            <a:xfrm>
              <a:off x="5869075" y="873125"/>
              <a:ext cx="12700" cy="107950"/>
            </a:xfrm>
            <a:custGeom>
              <a:avLst/>
              <a:gdLst>
                <a:gd name="T0" fmla="*/ 2 w 8"/>
                <a:gd name="T1" fmla="*/ 0 h 68"/>
                <a:gd name="T2" fmla="*/ 3 w 8"/>
                <a:gd name="T3" fmla="*/ 1 h 68"/>
                <a:gd name="T4" fmla="*/ 3 w 8"/>
                <a:gd name="T5" fmla="*/ 1 h 68"/>
                <a:gd name="T6" fmla="*/ 7 w 8"/>
                <a:gd name="T7" fmla="*/ 34 h 68"/>
                <a:gd name="T8" fmla="*/ 8 w 8"/>
                <a:gd name="T9" fmla="*/ 67 h 68"/>
                <a:gd name="T10" fmla="*/ 8 w 8"/>
                <a:gd name="T11" fmla="*/ 68 h 68"/>
                <a:gd name="T12" fmla="*/ 7 w 8"/>
                <a:gd name="T13" fmla="*/ 68 h 68"/>
                <a:gd name="T14" fmla="*/ 6 w 8"/>
                <a:gd name="T15" fmla="*/ 68 h 68"/>
                <a:gd name="T16" fmla="*/ 6 w 8"/>
                <a:gd name="T17" fmla="*/ 67 h 68"/>
                <a:gd name="T18" fmla="*/ 3 w 8"/>
                <a:gd name="T19" fmla="*/ 34 h 68"/>
                <a:gd name="T20" fmla="*/ 0 w 8"/>
                <a:gd name="T21" fmla="*/ 1 h 68"/>
                <a:gd name="T22" fmla="*/ 2 w 8"/>
                <a:gd name="T23" fmla="*/ 1 h 68"/>
                <a:gd name="T24" fmla="*/ 2 w 8"/>
                <a:gd name="T25"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68">
                  <a:moveTo>
                    <a:pt x="2" y="0"/>
                  </a:moveTo>
                  <a:lnTo>
                    <a:pt x="3" y="1"/>
                  </a:lnTo>
                  <a:lnTo>
                    <a:pt x="3" y="1"/>
                  </a:lnTo>
                  <a:lnTo>
                    <a:pt x="7" y="34"/>
                  </a:lnTo>
                  <a:lnTo>
                    <a:pt x="8" y="67"/>
                  </a:lnTo>
                  <a:lnTo>
                    <a:pt x="8" y="68"/>
                  </a:lnTo>
                  <a:lnTo>
                    <a:pt x="7" y="68"/>
                  </a:lnTo>
                  <a:lnTo>
                    <a:pt x="6" y="68"/>
                  </a:lnTo>
                  <a:lnTo>
                    <a:pt x="6" y="67"/>
                  </a:lnTo>
                  <a:lnTo>
                    <a:pt x="3" y="34"/>
                  </a:lnTo>
                  <a:lnTo>
                    <a:pt x="0" y="1"/>
                  </a:lnTo>
                  <a:lnTo>
                    <a:pt x="2" y="1"/>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2" name="Freeform 176"/>
            <p:cNvSpPr>
              <a:spLocks/>
            </p:cNvSpPr>
            <p:nvPr/>
          </p:nvSpPr>
          <p:spPr bwMode="auto">
            <a:xfrm>
              <a:off x="5900827" y="866775"/>
              <a:ext cx="9525" cy="127000"/>
            </a:xfrm>
            <a:custGeom>
              <a:avLst/>
              <a:gdLst>
                <a:gd name="T0" fmla="*/ 4 w 6"/>
                <a:gd name="T1" fmla="*/ 0 h 80"/>
                <a:gd name="T2" fmla="*/ 5 w 6"/>
                <a:gd name="T3" fmla="*/ 0 h 80"/>
                <a:gd name="T4" fmla="*/ 5 w 6"/>
                <a:gd name="T5" fmla="*/ 0 h 80"/>
                <a:gd name="T6" fmla="*/ 6 w 6"/>
                <a:gd name="T7" fmla="*/ 26 h 80"/>
                <a:gd name="T8" fmla="*/ 6 w 6"/>
                <a:gd name="T9" fmla="*/ 54 h 80"/>
                <a:gd name="T10" fmla="*/ 3 w 6"/>
                <a:gd name="T11" fmla="*/ 80 h 80"/>
                <a:gd name="T12" fmla="*/ 3 w 6"/>
                <a:gd name="T13" fmla="*/ 80 h 80"/>
                <a:gd name="T14" fmla="*/ 1 w 6"/>
                <a:gd name="T15" fmla="*/ 80 h 80"/>
                <a:gd name="T16" fmla="*/ 0 w 6"/>
                <a:gd name="T17" fmla="*/ 80 h 80"/>
                <a:gd name="T18" fmla="*/ 3 w 6"/>
                <a:gd name="T19" fmla="*/ 39 h 80"/>
                <a:gd name="T20" fmla="*/ 4 w 6"/>
                <a:gd name="T21" fmla="*/ 0 h 80"/>
                <a:gd name="T22" fmla="*/ 4 w 6"/>
                <a:gd name="T23"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80">
                  <a:moveTo>
                    <a:pt x="4" y="0"/>
                  </a:moveTo>
                  <a:lnTo>
                    <a:pt x="5" y="0"/>
                  </a:lnTo>
                  <a:lnTo>
                    <a:pt x="5" y="0"/>
                  </a:lnTo>
                  <a:lnTo>
                    <a:pt x="6" y="26"/>
                  </a:lnTo>
                  <a:lnTo>
                    <a:pt x="6" y="54"/>
                  </a:lnTo>
                  <a:lnTo>
                    <a:pt x="3" y="80"/>
                  </a:lnTo>
                  <a:lnTo>
                    <a:pt x="3" y="80"/>
                  </a:lnTo>
                  <a:lnTo>
                    <a:pt x="1" y="80"/>
                  </a:lnTo>
                  <a:lnTo>
                    <a:pt x="0" y="80"/>
                  </a:lnTo>
                  <a:lnTo>
                    <a:pt x="3" y="39"/>
                  </a:lnTo>
                  <a:lnTo>
                    <a:pt x="4" y="0"/>
                  </a:lnTo>
                  <a:lnTo>
                    <a:pt x="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3" name="Freeform 177"/>
            <p:cNvSpPr>
              <a:spLocks/>
            </p:cNvSpPr>
            <p:nvPr/>
          </p:nvSpPr>
          <p:spPr bwMode="auto">
            <a:xfrm>
              <a:off x="5927814" y="858838"/>
              <a:ext cx="33339" cy="658813"/>
            </a:xfrm>
            <a:custGeom>
              <a:avLst/>
              <a:gdLst>
                <a:gd name="T0" fmla="*/ 0 w 21"/>
                <a:gd name="T1" fmla="*/ 0 h 415"/>
                <a:gd name="T2" fmla="*/ 1 w 21"/>
                <a:gd name="T3" fmla="*/ 0 h 415"/>
                <a:gd name="T4" fmla="*/ 1 w 21"/>
                <a:gd name="T5" fmla="*/ 0 h 415"/>
                <a:gd name="T6" fmla="*/ 9 w 21"/>
                <a:gd name="T7" fmla="*/ 204 h 415"/>
                <a:gd name="T8" fmla="*/ 13 w 21"/>
                <a:gd name="T9" fmla="*/ 305 h 415"/>
                <a:gd name="T10" fmla="*/ 14 w 21"/>
                <a:gd name="T11" fmla="*/ 353 h 415"/>
                <a:gd name="T12" fmla="*/ 14 w 21"/>
                <a:gd name="T13" fmla="*/ 368 h 415"/>
                <a:gd name="T14" fmla="*/ 14 w 21"/>
                <a:gd name="T15" fmla="*/ 383 h 415"/>
                <a:gd name="T16" fmla="*/ 17 w 21"/>
                <a:gd name="T17" fmla="*/ 399 h 415"/>
                <a:gd name="T18" fmla="*/ 21 w 21"/>
                <a:gd name="T19" fmla="*/ 412 h 415"/>
                <a:gd name="T20" fmla="*/ 21 w 21"/>
                <a:gd name="T21" fmla="*/ 413 h 415"/>
                <a:gd name="T22" fmla="*/ 20 w 21"/>
                <a:gd name="T23" fmla="*/ 415 h 415"/>
                <a:gd name="T24" fmla="*/ 18 w 21"/>
                <a:gd name="T25" fmla="*/ 413 h 415"/>
                <a:gd name="T26" fmla="*/ 13 w 21"/>
                <a:gd name="T27" fmla="*/ 399 h 415"/>
                <a:gd name="T28" fmla="*/ 10 w 21"/>
                <a:gd name="T29" fmla="*/ 382 h 415"/>
                <a:gd name="T30" fmla="*/ 9 w 21"/>
                <a:gd name="T31" fmla="*/ 365 h 415"/>
                <a:gd name="T32" fmla="*/ 9 w 21"/>
                <a:gd name="T33" fmla="*/ 348 h 415"/>
                <a:gd name="T34" fmla="*/ 9 w 21"/>
                <a:gd name="T35" fmla="*/ 332 h 415"/>
                <a:gd name="T36" fmla="*/ 7 w 21"/>
                <a:gd name="T37" fmla="*/ 225 h 415"/>
                <a:gd name="T38" fmla="*/ 0 w 21"/>
                <a:gd name="T39" fmla="*/ 0 h 415"/>
                <a:gd name="T40" fmla="*/ 0 w 21"/>
                <a:gd name="T41" fmla="*/ 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 h="415">
                  <a:moveTo>
                    <a:pt x="0" y="0"/>
                  </a:moveTo>
                  <a:lnTo>
                    <a:pt x="1" y="0"/>
                  </a:lnTo>
                  <a:lnTo>
                    <a:pt x="1" y="0"/>
                  </a:lnTo>
                  <a:lnTo>
                    <a:pt x="9" y="204"/>
                  </a:lnTo>
                  <a:lnTo>
                    <a:pt x="13" y="305"/>
                  </a:lnTo>
                  <a:lnTo>
                    <a:pt x="14" y="353"/>
                  </a:lnTo>
                  <a:lnTo>
                    <a:pt x="14" y="368"/>
                  </a:lnTo>
                  <a:lnTo>
                    <a:pt x="14" y="383"/>
                  </a:lnTo>
                  <a:lnTo>
                    <a:pt x="17" y="399"/>
                  </a:lnTo>
                  <a:lnTo>
                    <a:pt x="21" y="412"/>
                  </a:lnTo>
                  <a:lnTo>
                    <a:pt x="21" y="413"/>
                  </a:lnTo>
                  <a:lnTo>
                    <a:pt x="20" y="415"/>
                  </a:lnTo>
                  <a:lnTo>
                    <a:pt x="18" y="413"/>
                  </a:lnTo>
                  <a:lnTo>
                    <a:pt x="13" y="399"/>
                  </a:lnTo>
                  <a:lnTo>
                    <a:pt x="10" y="382"/>
                  </a:lnTo>
                  <a:lnTo>
                    <a:pt x="9" y="365"/>
                  </a:lnTo>
                  <a:lnTo>
                    <a:pt x="9" y="348"/>
                  </a:lnTo>
                  <a:lnTo>
                    <a:pt x="9" y="332"/>
                  </a:lnTo>
                  <a:lnTo>
                    <a:pt x="7" y="225"/>
                  </a:lnTo>
                  <a:lnTo>
                    <a:pt x="0" y="0"/>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4" name="Freeform 178"/>
            <p:cNvSpPr>
              <a:spLocks/>
            </p:cNvSpPr>
            <p:nvPr/>
          </p:nvSpPr>
          <p:spPr bwMode="auto">
            <a:xfrm>
              <a:off x="5962740" y="871538"/>
              <a:ext cx="25400" cy="641350"/>
            </a:xfrm>
            <a:custGeom>
              <a:avLst/>
              <a:gdLst>
                <a:gd name="T0" fmla="*/ 0 w 16"/>
                <a:gd name="T1" fmla="*/ 0 h 404"/>
                <a:gd name="T2" fmla="*/ 2 w 16"/>
                <a:gd name="T3" fmla="*/ 0 h 404"/>
                <a:gd name="T4" fmla="*/ 3 w 16"/>
                <a:gd name="T5" fmla="*/ 1 h 404"/>
                <a:gd name="T6" fmla="*/ 7 w 16"/>
                <a:gd name="T7" fmla="*/ 201 h 404"/>
                <a:gd name="T8" fmla="*/ 12 w 16"/>
                <a:gd name="T9" fmla="*/ 302 h 404"/>
                <a:gd name="T10" fmla="*/ 16 w 16"/>
                <a:gd name="T11" fmla="*/ 403 h 404"/>
                <a:gd name="T12" fmla="*/ 16 w 16"/>
                <a:gd name="T13" fmla="*/ 403 h 404"/>
                <a:gd name="T14" fmla="*/ 16 w 16"/>
                <a:gd name="T15" fmla="*/ 404 h 404"/>
                <a:gd name="T16" fmla="*/ 15 w 16"/>
                <a:gd name="T17" fmla="*/ 403 h 404"/>
                <a:gd name="T18" fmla="*/ 15 w 16"/>
                <a:gd name="T19" fmla="*/ 403 h 404"/>
                <a:gd name="T20" fmla="*/ 5 w 16"/>
                <a:gd name="T21" fmla="*/ 303 h 404"/>
                <a:gd name="T22" fmla="*/ 2 w 16"/>
                <a:gd name="T23" fmla="*/ 202 h 404"/>
                <a:gd name="T24" fmla="*/ 0 w 16"/>
                <a:gd name="T25" fmla="*/ 102 h 404"/>
                <a:gd name="T26" fmla="*/ 0 w 16"/>
                <a:gd name="T27" fmla="*/ 1 h 404"/>
                <a:gd name="T28" fmla="*/ 0 w 16"/>
                <a:gd name="T29"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 h="404">
                  <a:moveTo>
                    <a:pt x="0" y="0"/>
                  </a:moveTo>
                  <a:lnTo>
                    <a:pt x="2" y="0"/>
                  </a:lnTo>
                  <a:lnTo>
                    <a:pt x="3" y="1"/>
                  </a:lnTo>
                  <a:lnTo>
                    <a:pt x="7" y="201"/>
                  </a:lnTo>
                  <a:lnTo>
                    <a:pt x="12" y="302"/>
                  </a:lnTo>
                  <a:lnTo>
                    <a:pt x="16" y="403"/>
                  </a:lnTo>
                  <a:lnTo>
                    <a:pt x="16" y="403"/>
                  </a:lnTo>
                  <a:lnTo>
                    <a:pt x="16" y="404"/>
                  </a:lnTo>
                  <a:lnTo>
                    <a:pt x="15" y="403"/>
                  </a:lnTo>
                  <a:lnTo>
                    <a:pt x="15" y="403"/>
                  </a:lnTo>
                  <a:lnTo>
                    <a:pt x="5" y="303"/>
                  </a:lnTo>
                  <a:lnTo>
                    <a:pt x="2" y="202"/>
                  </a:lnTo>
                  <a:lnTo>
                    <a:pt x="0" y="102"/>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5" name="Freeform 179"/>
            <p:cNvSpPr>
              <a:spLocks/>
            </p:cNvSpPr>
            <p:nvPr/>
          </p:nvSpPr>
          <p:spPr bwMode="auto">
            <a:xfrm>
              <a:off x="6004014" y="860425"/>
              <a:ext cx="11113" cy="646113"/>
            </a:xfrm>
            <a:custGeom>
              <a:avLst/>
              <a:gdLst>
                <a:gd name="T0" fmla="*/ 2 w 7"/>
                <a:gd name="T1" fmla="*/ 0 h 407"/>
                <a:gd name="T2" fmla="*/ 2 w 7"/>
                <a:gd name="T3" fmla="*/ 0 h 407"/>
                <a:gd name="T4" fmla="*/ 3 w 7"/>
                <a:gd name="T5" fmla="*/ 1 h 407"/>
                <a:gd name="T6" fmla="*/ 7 w 7"/>
                <a:gd name="T7" fmla="*/ 203 h 407"/>
                <a:gd name="T8" fmla="*/ 7 w 7"/>
                <a:gd name="T9" fmla="*/ 406 h 407"/>
                <a:gd name="T10" fmla="*/ 7 w 7"/>
                <a:gd name="T11" fmla="*/ 407 h 407"/>
                <a:gd name="T12" fmla="*/ 6 w 7"/>
                <a:gd name="T13" fmla="*/ 407 h 407"/>
                <a:gd name="T14" fmla="*/ 4 w 7"/>
                <a:gd name="T15" fmla="*/ 407 h 407"/>
                <a:gd name="T16" fmla="*/ 3 w 7"/>
                <a:gd name="T17" fmla="*/ 406 h 407"/>
                <a:gd name="T18" fmla="*/ 0 w 7"/>
                <a:gd name="T19" fmla="*/ 203 h 407"/>
                <a:gd name="T20" fmla="*/ 0 w 7"/>
                <a:gd name="T21" fmla="*/ 1 h 407"/>
                <a:gd name="T22" fmla="*/ 2 w 7"/>
                <a:gd name="T23"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407">
                  <a:moveTo>
                    <a:pt x="2" y="0"/>
                  </a:moveTo>
                  <a:lnTo>
                    <a:pt x="2" y="0"/>
                  </a:lnTo>
                  <a:lnTo>
                    <a:pt x="3" y="1"/>
                  </a:lnTo>
                  <a:lnTo>
                    <a:pt x="7" y="203"/>
                  </a:lnTo>
                  <a:lnTo>
                    <a:pt x="7" y="406"/>
                  </a:lnTo>
                  <a:lnTo>
                    <a:pt x="7" y="407"/>
                  </a:lnTo>
                  <a:lnTo>
                    <a:pt x="6" y="407"/>
                  </a:lnTo>
                  <a:lnTo>
                    <a:pt x="4" y="407"/>
                  </a:lnTo>
                  <a:lnTo>
                    <a:pt x="3" y="406"/>
                  </a:lnTo>
                  <a:lnTo>
                    <a:pt x="0" y="203"/>
                  </a:lnTo>
                  <a:lnTo>
                    <a:pt x="0" y="1"/>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6" name="Freeform 180"/>
            <p:cNvSpPr>
              <a:spLocks/>
            </p:cNvSpPr>
            <p:nvPr/>
          </p:nvSpPr>
          <p:spPr bwMode="auto">
            <a:xfrm>
              <a:off x="6373910" y="858838"/>
              <a:ext cx="6350" cy="68263"/>
            </a:xfrm>
            <a:custGeom>
              <a:avLst/>
              <a:gdLst>
                <a:gd name="T0" fmla="*/ 4 w 4"/>
                <a:gd name="T1" fmla="*/ 0 h 43"/>
                <a:gd name="T2" fmla="*/ 4 w 4"/>
                <a:gd name="T3" fmla="*/ 0 h 43"/>
                <a:gd name="T4" fmla="*/ 3 w 4"/>
                <a:gd name="T5" fmla="*/ 42 h 43"/>
                <a:gd name="T6" fmla="*/ 3 w 4"/>
                <a:gd name="T7" fmla="*/ 43 h 43"/>
                <a:gd name="T8" fmla="*/ 2 w 4"/>
                <a:gd name="T9" fmla="*/ 43 h 43"/>
                <a:gd name="T10" fmla="*/ 0 w 4"/>
                <a:gd name="T11" fmla="*/ 43 h 43"/>
                <a:gd name="T12" fmla="*/ 0 w 4"/>
                <a:gd name="T13" fmla="*/ 42 h 43"/>
                <a:gd name="T14" fmla="*/ 4 w 4"/>
                <a:gd name="T15" fmla="*/ 0 h 43"/>
                <a:gd name="T16" fmla="*/ 4 w 4"/>
                <a:gd name="T17" fmla="*/ 0 h 43"/>
                <a:gd name="T18" fmla="*/ 4 w 4"/>
                <a:gd name="T19"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43">
                  <a:moveTo>
                    <a:pt x="4" y="0"/>
                  </a:moveTo>
                  <a:lnTo>
                    <a:pt x="4" y="0"/>
                  </a:lnTo>
                  <a:lnTo>
                    <a:pt x="3" y="42"/>
                  </a:lnTo>
                  <a:lnTo>
                    <a:pt x="3" y="43"/>
                  </a:lnTo>
                  <a:lnTo>
                    <a:pt x="2" y="43"/>
                  </a:lnTo>
                  <a:lnTo>
                    <a:pt x="0" y="43"/>
                  </a:lnTo>
                  <a:lnTo>
                    <a:pt x="0" y="42"/>
                  </a:lnTo>
                  <a:lnTo>
                    <a:pt x="4" y="0"/>
                  </a:lnTo>
                  <a:lnTo>
                    <a:pt x="4" y="0"/>
                  </a:lnTo>
                  <a:lnTo>
                    <a:pt x="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7" name="Freeform 181"/>
            <p:cNvSpPr>
              <a:spLocks/>
            </p:cNvSpPr>
            <p:nvPr/>
          </p:nvSpPr>
          <p:spPr bwMode="auto">
            <a:xfrm>
              <a:off x="6431055" y="855663"/>
              <a:ext cx="15875" cy="673100"/>
            </a:xfrm>
            <a:custGeom>
              <a:avLst/>
              <a:gdLst>
                <a:gd name="T0" fmla="*/ 1 w 10"/>
                <a:gd name="T1" fmla="*/ 0 h 424"/>
                <a:gd name="T2" fmla="*/ 2 w 10"/>
                <a:gd name="T3" fmla="*/ 0 h 424"/>
                <a:gd name="T4" fmla="*/ 2 w 10"/>
                <a:gd name="T5" fmla="*/ 2 h 424"/>
                <a:gd name="T6" fmla="*/ 8 w 10"/>
                <a:gd name="T7" fmla="*/ 212 h 424"/>
                <a:gd name="T8" fmla="*/ 10 w 10"/>
                <a:gd name="T9" fmla="*/ 423 h 424"/>
                <a:gd name="T10" fmla="*/ 10 w 10"/>
                <a:gd name="T11" fmla="*/ 424 h 424"/>
                <a:gd name="T12" fmla="*/ 9 w 10"/>
                <a:gd name="T13" fmla="*/ 424 h 424"/>
                <a:gd name="T14" fmla="*/ 9 w 10"/>
                <a:gd name="T15" fmla="*/ 424 h 424"/>
                <a:gd name="T16" fmla="*/ 8 w 10"/>
                <a:gd name="T17" fmla="*/ 423 h 424"/>
                <a:gd name="T18" fmla="*/ 2 w 10"/>
                <a:gd name="T19" fmla="*/ 212 h 424"/>
                <a:gd name="T20" fmla="*/ 0 w 10"/>
                <a:gd name="T21" fmla="*/ 2 h 424"/>
                <a:gd name="T22" fmla="*/ 1 w 10"/>
                <a:gd name="T23" fmla="*/ 0 h 424"/>
                <a:gd name="T24" fmla="*/ 1 w 10"/>
                <a:gd name="T25"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 h="424">
                  <a:moveTo>
                    <a:pt x="1" y="0"/>
                  </a:moveTo>
                  <a:lnTo>
                    <a:pt x="2" y="0"/>
                  </a:lnTo>
                  <a:lnTo>
                    <a:pt x="2" y="2"/>
                  </a:lnTo>
                  <a:lnTo>
                    <a:pt x="8" y="212"/>
                  </a:lnTo>
                  <a:lnTo>
                    <a:pt x="10" y="423"/>
                  </a:lnTo>
                  <a:lnTo>
                    <a:pt x="10" y="424"/>
                  </a:lnTo>
                  <a:lnTo>
                    <a:pt x="9" y="424"/>
                  </a:lnTo>
                  <a:lnTo>
                    <a:pt x="9" y="424"/>
                  </a:lnTo>
                  <a:lnTo>
                    <a:pt x="8" y="423"/>
                  </a:lnTo>
                  <a:lnTo>
                    <a:pt x="2" y="212"/>
                  </a:lnTo>
                  <a:lnTo>
                    <a:pt x="0" y="2"/>
                  </a:lnTo>
                  <a:lnTo>
                    <a:pt x="1"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8" name="Freeform 182"/>
            <p:cNvSpPr>
              <a:spLocks/>
            </p:cNvSpPr>
            <p:nvPr/>
          </p:nvSpPr>
          <p:spPr bwMode="auto">
            <a:xfrm>
              <a:off x="6467568" y="862013"/>
              <a:ext cx="14288" cy="661988"/>
            </a:xfrm>
            <a:custGeom>
              <a:avLst/>
              <a:gdLst>
                <a:gd name="T0" fmla="*/ 4 w 9"/>
                <a:gd name="T1" fmla="*/ 0 h 417"/>
                <a:gd name="T2" fmla="*/ 6 w 9"/>
                <a:gd name="T3" fmla="*/ 0 h 417"/>
                <a:gd name="T4" fmla="*/ 6 w 9"/>
                <a:gd name="T5" fmla="*/ 2 h 417"/>
                <a:gd name="T6" fmla="*/ 8 w 9"/>
                <a:gd name="T7" fmla="*/ 139 h 417"/>
                <a:gd name="T8" fmla="*/ 9 w 9"/>
                <a:gd name="T9" fmla="*/ 278 h 417"/>
                <a:gd name="T10" fmla="*/ 6 w 9"/>
                <a:gd name="T11" fmla="*/ 415 h 417"/>
                <a:gd name="T12" fmla="*/ 6 w 9"/>
                <a:gd name="T13" fmla="*/ 417 h 417"/>
                <a:gd name="T14" fmla="*/ 4 w 9"/>
                <a:gd name="T15" fmla="*/ 417 h 417"/>
                <a:gd name="T16" fmla="*/ 4 w 9"/>
                <a:gd name="T17" fmla="*/ 415 h 417"/>
                <a:gd name="T18" fmla="*/ 0 w 9"/>
                <a:gd name="T19" fmla="*/ 278 h 417"/>
                <a:gd name="T20" fmla="*/ 2 w 9"/>
                <a:gd name="T21" fmla="*/ 139 h 417"/>
                <a:gd name="T22" fmla="*/ 4 w 9"/>
                <a:gd name="T23" fmla="*/ 2 h 417"/>
                <a:gd name="T24" fmla="*/ 4 w 9"/>
                <a:gd name="T25"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417">
                  <a:moveTo>
                    <a:pt x="4" y="0"/>
                  </a:moveTo>
                  <a:lnTo>
                    <a:pt x="6" y="0"/>
                  </a:lnTo>
                  <a:lnTo>
                    <a:pt x="6" y="2"/>
                  </a:lnTo>
                  <a:lnTo>
                    <a:pt x="8" y="139"/>
                  </a:lnTo>
                  <a:lnTo>
                    <a:pt x="9" y="278"/>
                  </a:lnTo>
                  <a:lnTo>
                    <a:pt x="6" y="415"/>
                  </a:lnTo>
                  <a:lnTo>
                    <a:pt x="6" y="417"/>
                  </a:lnTo>
                  <a:lnTo>
                    <a:pt x="4" y="417"/>
                  </a:lnTo>
                  <a:lnTo>
                    <a:pt x="4" y="415"/>
                  </a:lnTo>
                  <a:lnTo>
                    <a:pt x="0" y="278"/>
                  </a:lnTo>
                  <a:lnTo>
                    <a:pt x="2" y="139"/>
                  </a:lnTo>
                  <a:lnTo>
                    <a:pt x="4" y="2"/>
                  </a:lnTo>
                  <a:lnTo>
                    <a:pt x="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9" name="Freeform 183"/>
            <p:cNvSpPr>
              <a:spLocks/>
            </p:cNvSpPr>
            <p:nvPr/>
          </p:nvSpPr>
          <p:spPr bwMode="auto">
            <a:xfrm>
              <a:off x="6507244" y="866775"/>
              <a:ext cx="12700" cy="638175"/>
            </a:xfrm>
            <a:custGeom>
              <a:avLst/>
              <a:gdLst>
                <a:gd name="T0" fmla="*/ 2 w 8"/>
                <a:gd name="T1" fmla="*/ 0 h 402"/>
                <a:gd name="T2" fmla="*/ 2 w 8"/>
                <a:gd name="T3" fmla="*/ 0 h 402"/>
                <a:gd name="T4" fmla="*/ 2 w 8"/>
                <a:gd name="T5" fmla="*/ 0 h 402"/>
                <a:gd name="T6" fmla="*/ 7 w 8"/>
                <a:gd name="T7" fmla="*/ 133 h 402"/>
                <a:gd name="T8" fmla="*/ 8 w 8"/>
                <a:gd name="T9" fmla="*/ 267 h 402"/>
                <a:gd name="T10" fmla="*/ 5 w 8"/>
                <a:gd name="T11" fmla="*/ 400 h 402"/>
                <a:gd name="T12" fmla="*/ 5 w 8"/>
                <a:gd name="T13" fmla="*/ 400 h 402"/>
                <a:gd name="T14" fmla="*/ 4 w 8"/>
                <a:gd name="T15" fmla="*/ 402 h 402"/>
                <a:gd name="T16" fmla="*/ 3 w 8"/>
                <a:gd name="T17" fmla="*/ 400 h 402"/>
                <a:gd name="T18" fmla="*/ 3 w 8"/>
                <a:gd name="T19" fmla="*/ 400 h 402"/>
                <a:gd name="T20" fmla="*/ 0 w 8"/>
                <a:gd name="T21" fmla="*/ 200 h 402"/>
                <a:gd name="T22" fmla="*/ 0 w 8"/>
                <a:gd name="T23" fmla="*/ 0 h 402"/>
                <a:gd name="T24" fmla="*/ 2 w 8"/>
                <a:gd name="T25" fmla="*/ 0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402">
                  <a:moveTo>
                    <a:pt x="2" y="0"/>
                  </a:moveTo>
                  <a:lnTo>
                    <a:pt x="2" y="0"/>
                  </a:lnTo>
                  <a:lnTo>
                    <a:pt x="2" y="0"/>
                  </a:lnTo>
                  <a:lnTo>
                    <a:pt x="7" y="133"/>
                  </a:lnTo>
                  <a:lnTo>
                    <a:pt x="8" y="267"/>
                  </a:lnTo>
                  <a:lnTo>
                    <a:pt x="5" y="400"/>
                  </a:lnTo>
                  <a:lnTo>
                    <a:pt x="5" y="400"/>
                  </a:lnTo>
                  <a:lnTo>
                    <a:pt x="4" y="402"/>
                  </a:lnTo>
                  <a:lnTo>
                    <a:pt x="3" y="400"/>
                  </a:lnTo>
                  <a:lnTo>
                    <a:pt x="3" y="400"/>
                  </a:lnTo>
                  <a:lnTo>
                    <a:pt x="0" y="200"/>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50" name="Freeform 184"/>
            <p:cNvSpPr>
              <a:spLocks/>
            </p:cNvSpPr>
            <p:nvPr/>
          </p:nvSpPr>
          <p:spPr bwMode="auto">
            <a:xfrm>
              <a:off x="6532657" y="854075"/>
              <a:ext cx="19050" cy="671513"/>
            </a:xfrm>
            <a:custGeom>
              <a:avLst/>
              <a:gdLst>
                <a:gd name="T0" fmla="*/ 3 w 12"/>
                <a:gd name="T1" fmla="*/ 0 h 423"/>
                <a:gd name="T2" fmla="*/ 3 w 12"/>
                <a:gd name="T3" fmla="*/ 0 h 423"/>
                <a:gd name="T4" fmla="*/ 10 w 12"/>
                <a:gd name="T5" fmla="*/ 71 h 423"/>
                <a:gd name="T6" fmla="*/ 12 w 12"/>
                <a:gd name="T7" fmla="*/ 140 h 423"/>
                <a:gd name="T8" fmla="*/ 9 w 12"/>
                <a:gd name="T9" fmla="*/ 211 h 423"/>
                <a:gd name="T10" fmla="*/ 6 w 12"/>
                <a:gd name="T11" fmla="*/ 280 h 423"/>
                <a:gd name="T12" fmla="*/ 4 w 12"/>
                <a:gd name="T13" fmla="*/ 351 h 423"/>
                <a:gd name="T14" fmla="*/ 5 w 12"/>
                <a:gd name="T15" fmla="*/ 422 h 423"/>
                <a:gd name="T16" fmla="*/ 5 w 12"/>
                <a:gd name="T17" fmla="*/ 422 h 423"/>
                <a:gd name="T18" fmla="*/ 4 w 12"/>
                <a:gd name="T19" fmla="*/ 423 h 423"/>
                <a:gd name="T20" fmla="*/ 3 w 12"/>
                <a:gd name="T21" fmla="*/ 422 h 423"/>
                <a:gd name="T22" fmla="*/ 3 w 12"/>
                <a:gd name="T23" fmla="*/ 422 h 423"/>
                <a:gd name="T24" fmla="*/ 0 w 12"/>
                <a:gd name="T25" fmla="*/ 336 h 423"/>
                <a:gd name="T26" fmla="*/ 3 w 12"/>
                <a:gd name="T27" fmla="*/ 253 h 423"/>
                <a:gd name="T28" fmla="*/ 5 w 12"/>
                <a:gd name="T29" fmla="*/ 169 h 423"/>
                <a:gd name="T30" fmla="*/ 6 w 12"/>
                <a:gd name="T31" fmla="*/ 85 h 423"/>
                <a:gd name="T32" fmla="*/ 0 w 12"/>
                <a:gd name="T33" fmla="*/ 1 h 423"/>
                <a:gd name="T34" fmla="*/ 1 w 12"/>
                <a:gd name="T35" fmla="*/ 0 h 423"/>
                <a:gd name="T36" fmla="*/ 3 w 12"/>
                <a:gd name="T37"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 h="423">
                  <a:moveTo>
                    <a:pt x="3" y="0"/>
                  </a:moveTo>
                  <a:lnTo>
                    <a:pt x="3" y="0"/>
                  </a:lnTo>
                  <a:lnTo>
                    <a:pt x="10" y="71"/>
                  </a:lnTo>
                  <a:lnTo>
                    <a:pt x="12" y="140"/>
                  </a:lnTo>
                  <a:lnTo>
                    <a:pt x="9" y="211"/>
                  </a:lnTo>
                  <a:lnTo>
                    <a:pt x="6" y="280"/>
                  </a:lnTo>
                  <a:lnTo>
                    <a:pt x="4" y="351"/>
                  </a:lnTo>
                  <a:lnTo>
                    <a:pt x="5" y="422"/>
                  </a:lnTo>
                  <a:lnTo>
                    <a:pt x="5" y="422"/>
                  </a:lnTo>
                  <a:lnTo>
                    <a:pt x="4" y="423"/>
                  </a:lnTo>
                  <a:lnTo>
                    <a:pt x="3" y="422"/>
                  </a:lnTo>
                  <a:lnTo>
                    <a:pt x="3" y="422"/>
                  </a:lnTo>
                  <a:lnTo>
                    <a:pt x="0" y="336"/>
                  </a:lnTo>
                  <a:lnTo>
                    <a:pt x="3" y="253"/>
                  </a:lnTo>
                  <a:lnTo>
                    <a:pt x="5" y="169"/>
                  </a:lnTo>
                  <a:lnTo>
                    <a:pt x="6" y="85"/>
                  </a:lnTo>
                  <a:lnTo>
                    <a:pt x="0" y="1"/>
                  </a:lnTo>
                  <a:lnTo>
                    <a:pt x="1" y="0"/>
                  </a:lnTo>
                  <a:lnTo>
                    <a:pt x="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51" name="Freeform 185"/>
            <p:cNvSpPr>
              <a:spLocks/>
            </p:cNvSpPr>
            <p:nvPr/>
          </p:nvSpPr>
          <p:spPr bwMode="auto">
            <a:xfrm>
              <a:off x="6564313" y="871538"/>
              <a:ext cx="17463" cy="628650"/>
            </a:xfrm>
            <a:custGeom>
              <a:avLst/>
              <a:gdLst>
                <a:gd name="T0" fmla="*/ 0 w 11"/>
                <a:gd name="T1" fmla="*/ 0 h 396"/>
                <a:gd name="T2" fmla="*/ 1 w 11"/>
                <a:gd name="T3" fmla="*/ 0 h 396"/>
                <a:gd name="T4" fmla="*/ 1 w 11"/>
                <a:gd name="T5" fmla="*/ 1 h 396"/>
                <a:gd name="T6" fmla="*/ 9 w 11"/>
                <a:gd name="T7" fmla="*/ 132 h 396"/>
                <a:gd name="T8" fmla="*/ 11 w 11"/>
                <a:gd name="T9" fmla="*/ 264 h 396"/>
                <a:gd name="T10" fmla="*/ 7 w 11"/>
                <a:gd name="T11" fmla="*/ 395 h 396"/>
                <a:gd name="T12" fmla="*/ 7 w 11"/>
                <a:gd name="T13" fmla="*/ 396 h 396"/>
                <a:gd name="T14" fmla="*/ 6 w 11"/>
                <a:gd name="T15" fmla="*/ 396 h 396"/>
                <a:gd name="T16" fmla="*/ 5 w 11"/>
                <a:gd name="T17" fmla="*/ 396 h 396"/>
                <a:gd name="T18" fmla="*/ 5 w 11"/>
                <a:gd name="T19" fmla="*/ 395 h 396"/>
                <a:gd name="T20" fmla="*/ 5 w 11"/>
                <a:gd name="T21" fmla="*/ 264 h 396"/>
                <a:gd name="T22" fmla="*/ 3 w 11"/>
                <a:gd name="T23" fmla="*/ 132 h 396"/>
                <a:gd name="T24" fmla="*/ 0 w 11"/>
                <a:gd name="T25" fmla="*/ 1 h 396"/>
                <a:gd name="T26" fmla="*/ 0 w 11"/>
                <a:gd name="T27" fmla="*/ 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396">
                  <a:moveTo>
                    <a:pt x="0" y="0"/>
                  </a:moveTo>
                  <a:lnTo>
                    <a:pt x="1" y="0"/>
                  </a:lnTo>
                  <a:lnTo>
                    <a:pt x="1" y="1"/>
                  </a:lnTo>
                  <a:lnTo>
                    <a:pt x="9" y="132"/>
                  </a:lnTo>
                  <a:lnTo>
                    <a:pt x="11" y="264"/>
                  </a:lnTo>
                  <a:lnTo>
                    <a:pt x="7" y="395"/>
                  </a:lnTo>
                  <a:lnTo>
                    <a:pt x="7" y="396"/>
                  </a:lnTo>
                  <a:lnTo>
                    <a:pt x="6" y="396"/>
                  </a:lnTo>
                  <a:lnTo>
                    <a:pt x="5" y="396"/>
                  </a:lnTo>
                  <a:lnTo>
                    <a:pt x="5" y="395"/>
                  </a:lnTo>
                  <a:lnTo>
                    <a:pt x="5" y="264"/>
                  </a:lnTo>
                  <a:lnTo>
                    <a:pt x="3" y="132"/>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grpSp>
      <p:sp>
        <p:nvSpPr>
          <p:cNvPr id="532" name="Rectangle 531"/>
          <p:cNvSpPr/>
          <p:nvPr/>
        </p:nvSpPr>
        <p:spPr>
          <a:xfrm>
            <a:off x="-22066" y="4360605"/>
            <a:ext cx="12192000" cy="36000"/>
          </a:xfrm>
          <a:prstGeom prst="rect">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533" name="Picture 532"/>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23421" t="18000" r="3684" b="19000"/>
          <a:stretch/>
        </p:blipFill>
        <p:spPr>
          <a:xfrm>
            <a:off x="144509" y="3288762"/>
            <a:ext cx="3517900" cy="3200400"/>
          </a:xfrm>
          <a:prstGeom prst="rect">
            <a:avLst/>
          </a:prstGeom>
        </p:spPr>
      </p:pic>
      <p:pic>
        <p:nvPicPr>
          <p:cNvPr id="534" name="Picture 533"/>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23421" t="18000" r="3684" b="19000"/>
          <a:stretch/>
        </p:blipFill>
        <p:spPr>
          <a:xfrm>
            <a:off x="-27152" y="3427461"/>
            <a:ext cx="3517900" cy="3200400"/>
          </a:xfrm>
          <a:prstGeom prst="rect">
            <a:avLst/>
          </a:prstGeom>
        </p:spPr>
      </p:pic>
    </p:spTree>
    <p:extLst>
      <p:ext uri="{BB962C8B-B14F-4D97-AF65-F5344CB8AC3E}">
        <p14:creationId xmlns:p14="http://schemas.microsoft.com/office/powerpoint/2010/main" val="175236704"/>
      </p:ext>
    </p:extLst>
  </p:cSld>
  <p:clrMapOvr>
    <a:masterClrMapping/>
  </p:clrMapOvr>
  <p:transition spd="slow" advTm="3900">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700"/>
                                  </p:stCondLst>
                                  <p:childTnLst>
                                    <p:set>
                                      <p:cBhvr>
                                        <p:cTn id="6" dur="1" fill="hold">
                                          <p:stCondLst>
                                            <p:cond delay="0"/>
                                          </p:stCondLst>
                                        </p:cTn>
                                        <p:tgtEl>
                                          <p:spTgt spid="532"/>
                                        </p:tgtEl>
                                        <p:attrNameLst>
                                          <p:attrName>style.visibility</p:attrName>
                                        </p:attrNameLst>
                                      </p:cBhvr>
                                      <p:to>
                                        <p:strVal val="visible"/>
                                      </p:to>
                                    </p:set>
                                    <p:anim calcmode="lin" valueType="num">
                                      <p:cBhvr additive="base">
                                        <p:cTn id="7" dur="700" fill="hold"/>
                                        <p:tgtEl>
                                          <p:spTgt spid="532"/>
                                        </p:tgtEl>
                                        <p:attrNameLst>
                                          <p:attrName>ppt_x</p:attrName>
                                        </p:attrNameLst>
                                      </p:cBhvr>
                                      <p:tavLst>
                                        <p:tav tm="0">
                                          <p:val>
                                            <p:strVal val="0-#ppt_w/2"/>
                                          </p:val>
                                        </p:tav>
                                        <p:tav tm="100000">
                                          <p:val>
                                            <p:strVal val="#ppt_x"/>
                                          </p:val>
                                        </p:tav>
                                      </p:tavLst>
                                    </p:anim>
                                    <p:anim calcmode="lin" valueType="num">
                                      <p:cBhvr additive="base">
                                        <p:cTn id="8" dur="700" fill="hold"/>
                                        <p:tgtEl>
                                          <p:spTgt spid="532"/>
                                        </p:tgtEl>
                                        <p:attrNameLst>
                                          <p:attrName>ppt_y</p:attrName>
                                        </p:attrNameLst>
                                      </p:cBhvr>
                                      <p:tavLst>
                                        <p:tav tm="0">
                                          <p:val>
                                            <p:strVal val="#ppt_y"/>
                                          </p:val>
                                        </p:tav>
                                        <p:tav tm="100000">
                                          <p:val>
                                            <p:strVal val="#ppt_y"/>
                                          </p:val>
                                        </p:tav>
                                      </p:tavLst>
                                    </p:anim>
                                  </p:childTnLst>
                                </p:cTn>
                              </p:par>
                              <p:par>
                                <p:cTn id="9" presetID="2" presetClass="entr" presetSubtype="4" decel="100000" fill="hold" nodeType="withEffect">
                                  <p:stCondLst>
                                    <p:cond delay="0"/>
                                  </p:stCondLst>
                                  <p:childTnLst>
                                    <p:set>
                                      <p:cBhvr>
                                        <p:cTn id="10" dur="1" fill="hold">
                                          <p:stCondLst>
                                            <p:cond delay="0"/>
                                          </p:stCondLst>
                                        </p:cTn>
                                        <p:tgtEl>
                                          <p:spTgt spid="534"/>
                                        </p:tgtEl>
                                        <p:attrNameLst>
                                          <p:attrName>style.visibility</p:attrName>
                                        </p:attrNameLst>
                                      </p:cBhvr>
                                      <p:to>
                                        <p:strVal val="visible"/>
                                      </p:to>
                                    </p:set>
                                    <p:anim calcmode="lin" valueType="num">
                                      <p:cBhvr additive="base">
                                        <p:cTn id="11" dur="500" fill="hold"/>
                                        <p:tgtEl>
                                          <p:spTgt spid="534"/>
                                        </p:tgtEl>
                                        <p:attrNameLst>
                                          <p:attrName>ppt_x</p:attrName>
                                        </p:attrNameLst>
                                      </p:cBhvr>
                                      <p:tavLst>
                                        <p:tav tm="0">
                                          <p:val>
                                            <p:strVal val="#ppt_x"/>
                                          </p:val>
                                        </p:tav>
                                        <p:tav tm="100000">
                                          <p:val>
                                            <p:strVal val="#ppt_x"/>
                                          </p:val>
                                        </p:tav>
                                      </p:tavLst>
                                    </p:anim>
                                    <p:anim calcmode="lin" valueType="num">
                                      <p:cBhvr additive="base">
                                        <p:cTn id="12" dur="500" fill="hold"/>
                                        <p:tgtEl>
                                          <p:spTgt spid="534"/>
                                        </p:tgtEl>
                                        <p:attrNameLst>
                                          <p:attrName>ppt_y</p:attrName>
                                        </p:attrNameLst>
                                      </p:cBhvr>
                                      <p:tavLst>
                                        <p:tav tm="0">
                                          <p:val>
                                            <p:strVal val="1+#ppt_h/2"/>
                                          </p:val>
                                        </p:tav>
                                        <p:tav tm="100000">
                                          <p:val>
                                            <p:strVal val="#ppt_y"/>
                                          </p:val>
                                        </p:tav>
                                      </p:tavLst>
                                    </p:anim>
                                  </p:childTnLst>
                                </p:cTn>
                              </p:par>
                              <p:par>
                                <p:cTn id="13" presetID="63" presetClass="path" presetSubtype="0" accel="50000" decel="50000" fill="hold" nodeType="withEffect">
                                  <p:stCondLst>
                                    <p:cond delay="600"/>
                                  </p:stCondLst>
                                  <p:childTnLst>
                                    <p:animMotion origin="layout" path="M 2.70833E-6 -1.85185E-6 L 1.00208 -1.85185E-6 " pathEditMode="relative" rAng="0" ptsTypes="AA">
                                      <p:cBhvr>
                                        <p:cTn id="14" dur="700" fill="hold"/>
                                        <p:tgtEl>
                                          <p:spTgt spid="534"/>
                                        </p:tgtEl>
                                        <p:attrNameLst>
                                          <p:attrName>ppt_x</p:attrName>
                                          <p:attrName>ppt_y</p:attrName>
                                        </p:attrNameLst>
                                      </p:cBhvr>
                                      <p:rCtr x="50104" y="0"/>
                                    </p:animMotion>
                                  </p:childTnLst>
                                </p:cTn>
                              </p:par>
                              <p:par>
                                <p:cTn id="15" presetID="22" presetClass="entr" presetSubtype="8" fill="hold" nodeType="withEffect">
                                  <p:stCondLst>
                                    <p:cond delay="2250"/>
                                  </p:stCondLst>
                                  <p:childTnLst>
                                    <p:set>
                                      <p:cBhvr>
                                        <p:cTn id="16" dur="1" fill="hold">
                                          <p:stCondLst>
                                            <p:cond delay="0"/>
                                          </p:stCondLst>
                                        </p:cTn>
                                        <p:tgtEl>
                                          <p:spTgt spid="1171"/>
                                        </p:tgtEl>
                                        <p:attrNameLst>
                                          <p:attrName>style.visibility</p:attrName>
                                        </p:attrNameLst>
                                      </p:cBhvr>
                                      <p:to>
                                        <p:strVal val="visible"/>
                                      </p:to>
                                    </p:set>
                                    <p:animEffect transition="in" filter="wipe(left)">
                                      <p:cBhvr>
                                        <p:cTn id="17" dur="1500"/>
                                        <p:tgtEl>
                                          <p:spTgt spid="1171"/>
                                        </p:tgtEl>
                                      </p:cBhvr>
                                    </p:animEffect>
                                  </p:childTnLst>
                                </p:cTn>
                              </p:par>
                              <p:par>
                                <p:cTn id="18" presetID="2" presetClass="entr" presetSubtype="4" fill="hold" nodeType="withEffect">
                                  <p:stCondLst>
                                    <p:cond delay="1400"/>
                                  </p:stCondLst>
                                  <p:childTnLst>
                                    <p:set>
                                      <p:cBhvr>
                                        <p:cTn id="19" dur="1" fill="hold">
                                          <p:stCondLst>
                                            <p:cond delay="0"/>
                                          </p:stCondLst>
                                        </p:cTn>
                                        <p:tgtEl>
                                          <p:spTgt spid="533"/>
                                        </p:tgtEl>
                                        <p:attrNameLst>
                                          <p:attrName>style.visibility</p:attrName>
                                        </p:attrNameLst>
                                      </p:cBhvr>
                                      <p:to>
                                        <p:strVal val="visible"/>
                                      </p:to>
                                    </p:set>
                                    <p:anim calcmode="lin" valueType="num">
                                      <p:cBhvr additive="base">
                                        <p:cTn id="20" dur="600" fill="hold"/>
                                        <p:tgtEl>
                                          <p:spTgt spid="533"/>
                                        </p:tgtEl>
                                        <p:attrNameLst>
                                          <p:attrName>ppt_x</p:attrName>
                                        </p:attrNameLst>
                                      </p:cBhvr>
                                      <p:tavLst>
                                        <p:tav tm="0">
                                          <p:val>
                                            <p:strVal val="#ppt_x"/>
                                          </p:val>
                                        </p:tav>
                                        <p:tav tm="100000">
                                          <p:val>
                                            <p:strVal val="#ppt_x"/>
                                          </p:val>
                                        </p:tav>
                                      </p:tavLst>
                                    </p:anim>
                                    <p:anim calcmode="lin" valueType="num">
                                      <p:cBhvr additive="base">
                                        <p:cTn id="21" dur="600" fill="hold"/>
                                        <p:tgtEl>
                                          <p:spTgt spid="533"/>
                                        </p:tgtEl>
                                        <p:attrNameLst>
                                          <p:attrName>ppt_y</p:attrName>
                                        </p:attrNameLst>
                                      </p:cBhvr>
                                      <p:tavLst>
                                        <p:tav tm="0">
                                          <p:val>
                                            <p:strVal val="1+#ppt_h/2"/>
                                          </p:val>
                                        </p:tav>
                                        <p:tav tm="100000">
                                          <p:val>
                                            <p:strVal val="#ppt_y"/>
                                          </p:val>
                                        </p:tav>
                                      </p:tavLst>
                                    </p:anim>
                                  </p:childTnLst>
                                </p:cTn>
                              </p:par>
                              <p:par>
                                <p:cTn id="22" presetID="0" presetClass="path" presetSubtype="0" accel="50000" decel="50000" fill="hold" nodeType="withEffect">
                                  <p:stCondLst>
                                    <p:cond delay="1900"/>
                                  </p:stCondLst>
                                  <p:childTnLst>
                                    <p:animMotion origin="layout" path="M -2.29167E-6 -7.40741E-7 L 0.0099 -0.09097 L 0.0112 -0.05324 C 0.0125 -0.03217 0.00977 -0.03796 0.01367 -0.03101 L 0.03242 -0.10208 L 0.03373 -0.05555 L 0.03867 -0.03981 L 0.05365 -0.02222 L 0.05873 -0.07546 L 0.06992 -0.13541 L 0.07748 -0.04444 L 0.09362 -0.1243 L 0.11237 -0.01111 L 0.12865 -0.09768 L 0.14115 -0.00648 L 0.1612 -0.19328 L 0.18242 -0.00648 L 0.19115 -0.23333 L 0.23242 -0.0199 L 0.23867 -0.11319 L 0.25495 -0.01319 L 0.2612 -0.19328 L 0.29115 -0.01551 L 0.29987 -0.27986 L 0.32487 -0.01111 L 0.33867 -0.28657 L 0.35495 -0.02662 L 0.37995 -0.31088 L 0.38998 -0.01111 L 0.40365 -0.15995 L 0.4224 -0.01551 L 0.41745 -0.29768 L 0.4474 -7.40741E-7 L 0.45117 -0.15764 L 0.47995 -0.00439 L 0.48112 -0.0243 L 0.47865 -0.19768 L 0.50742 -0.00208 L 0.5112 -0.14213 L 0.52748 0.00463 L 0.5349 -0.17314 L 0.56992 -0.00439 L 0.56498 -0.19768 L 0.60742 -0.01319 L 0.58373 -0.29768 L 0.63242 -0.01759 L 0.6362 -0.15555 L 0.65365 -0.00879 L 0.66745 -0.15764 L 0.70248 0.00232 L 0.72123 -0.1243 L 0.72487 -0.01551 L 0.7362 -0.11551 L 0.75248 -0.01319 L 0.75873 -0.22222 L 0.80117 -0.01319 L 0.81992 -0.11319 L 0.86367 0.00232 L 0.8724 -0.14652 L 0.89492 -0.01759 L 0.90117 -0.09328 L 0.92123 -0.0243 L 0.9237 -0.04652 L 0.94115 -0.22662 L 0.95495 -0.01111 L 0.9612 -0.0287 L 0.97617 -0.09328 L 0.97865 -0.01759 L 1.00248 -0.06435 " pathEditMode="relative" ptsTypes="AAAAAAAAAAAAAAAAAAAAAAAAAAAAAAAAAAAAAAAAAAAAAAAAAAAAAAAAAAAAAAAAAAAAA">
                                      <p:cBhvr>
                                        <p:cTn id="23" dur="2000" fill="hold"/>
                                        <p:tgtEl>
                                          <p:spTgt spid="53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71" name="Group 1170"/>
          <p:cNvGrpSpPr/>
          <p:nvPr/>
        </p:nvGrpSpPr>
        <p:grpSpPr>
          <a:xfrm>
            <a:off x="106594" y="2140139"/>
            <a:ext cx="11978811" cy="2206624"/>
            <a:chOff x="3076618" y="441325"/>
            <a:chExt cx="6032587" cy="1111250"/>
          </a:xfrm>
          <a:solidFill>
            <a:schemeClr val="tx1">
              <a:lumMod val="75000"/>
              <a:lumOff val="25000"/>
            </a:schemeClr>
          </a:solidFill>
        </p:grpSpPr>
        <p:sp>
          <p:nvSpPr>
            <p:cNvPr id="1001" name="Line 35"/>
            <p:cNvSpPr>
              <a:spLocks noChangeShapeType="1"/>
            </p:cNvSpPr>
            <p:nvPr/>
          </p:nvSpPr>
          <p:spPr bwMode="auto">
            <a:xfrm>
              <a:off x="5742069" y="985837"/>
              <a:ext cx="0" cy="0"/>
            </a:xfrm>
            <a:prstGeom prst="line">
              <a:avLst/>
            </a:prstGeom>
            <a:grpFill/>
            <a:ln w="0">
              <a:solidFill>
                <a:schemeClr val="tx1">
                  <a:lumMod val="75000"/>
                  <a:lumOff val="25000"/>
                </a:schemeClr>
              </a:solidFill>
              <a:prstDash val="solid"/>
              <a:round/>
              <a:headEnd/>
              <a:tailEnd/>
            </a:ln>
            <a:extLst/>
          </p:spPr>
          <p:txBody>
            <a:bodyPr vert="horz" wrap="square" lIns="91440" tIns="45720" rIns="91440" bIns="45720" numCol="1" anchor="t" anchorCtr="0" compatLnSpc="1">
              <a:prstTxWarp prst="textNoShape">
                <a:avLst/>
              </a:prstTxWarp>
            </a:bodyPr>
            <a:lstStyle/>
            <a:p>
              <a:endParaRPr lang="id-ID"/>
            </a:p>
          </p:txBody>
        </p:sp>
        <p:sp>
          <p:nvSpPr>
            <p:cNvPr id="1002" name="Line 36"/>
            <p:cNvSpPr>
              <a:spLocks noChangeShapeType="1"/>
            </p:cNvSpPr>
            <p:nvPr/>
          </p:nvSpPr>
          <p:spPr bwMode="auto">
            <a:xfrm>
              <a:off x="5742069" y="985837"/>
              <a:ext cx="0" cy="0"/>
            </a:xfrm>
            <a:prstGeom prst="line">
              <a:avLst/>
            </a:prstGeom>
            <a:grpFill/>
            <a:ln w="0">
              <a:solidFill>
                <a:schemeClr val="tx1">
                  <a:lumMod val="75000"/>
                  <a:lumOff val="25000"/>
                </a:schemeClr>
              </a:solidFill>
              <a:prstDash val="solid"/>
              <a:round/>
              <a:headEnd/>
              <a:tailEnd/>
            </a:ln>
            <a:extLst/>
          </p:spPr>
          <p:txBody>
            <a:bodyPr vert="horz" wrap="square" lIns="91440" tIns="45720" rIns="91440" bIns="45720" numCol="1" anchor="t" anchorCtr="0" compatLnSpc="1">
              <a:prstTxWarp prst="textNoShape">
                <a:avLst/>
              </a:prstTxWarp>
            </a:bodyPr>
            <a:lstStyle/>
            <a:p>
              <a:endParaRPr lang="id-ID"/>
            </a:p>
          </p:txBody>
        </p:sp>
        <p:sp>
          <p:nvSpPr>
            <p:cNvPr id="1003" name="Freeform 37"/>
            <p:cNvSpPr>
              <a:spLocks/>
            </p:cNvSpPr>
            <p:nvPr/>
          </p:nvSpPr>
          <p:spPr bwMode="auto">
            <a:xfrm>
              <a:off x="7156552" y="1017587"/>
              <a:ext cx="28576" cy="511175"/>
            </a:xfrm>
            <a:custGeom>
              <a:avLst/>
              <a:gdLst>
                <a:gd name="T0" fmla="*/ 4 w 18"/>
                <a:gd name="T1" fmla="*/ 0 h 322"/>
                <a:gd name="T2" fmla="*/ 4 w 18"/>
                <a:gd name="T3" fmla="*/ 0 h 322"/>
                <a:gd name="T4" fmla="*/ 5 w 18"/>
                <a:gd name="T5" fmla="*/ 0 h 322"/>
                <a:gd name="T6" fmla="*/ 9 w 18"/>
                <a:gd name="T7" fmla="*/ 38 h 322"/>
                <a:gd name="T8" fmla="*/ 10 w 18"/>
                <a:gd name="T9" fmla="*/ 78 h 322"/>
                <a:gd name="T10" fmla="*/ 10 w 18"/>
                <a:gd name="T11" fmla="*/ 117 h 322"/>
                <a:gd name="T12" fmla="*/ 10 w 18"/>
                <a:gd name="T13" fmla="*/ 155 h 322"/>
                <a:gd name="T14" fmla="*/ 18 w 18"/>
                <a:gd name="T15" fmla="*/ 320 h 322"/>
                <a:gd name="T16" fmla="*/ 17 w 18"/>
                <a:gd name="T17" fmla="*/ 321 h 322"/>
                <a:gd name="T18" fmla="*/ 15 w 18"/>
                <a:gd name="T19" fmla="*/ 322 h 322"/>
                <a:gd name="T20" fmla="*/ 14 w 18"/>
                <a:gd name="T21" fmla="*/ 322 h 322"/>
                <a:gd name="T22" fmla="*/ 13 w 18"/>
                <a:gd name="T23" fmla="*/ 321 h 322"/>
                <a:gd name="T24" fmla="*/ 11 w 18"/>
                <a:gd name="T25" fmla="*/ 320 h 322"/>
                <a:gd name="T26" fmla="*/ 4 w 18"/>
                <a:gd name="T27" fmla="*/ 155 h 322"/>
                <a:gd name="T28" fmla="*/ 2 w 18"/>
                <a:gd name="T29" fmla="*/ 117 h 322"/>
                <a:gd name="T30" fmla="*/ 0 w 18"/>
                <a:gd name="T31" fmla="*/ 78 h 322"/>
                <a:gd name="T32" fmla="*/ 0 w 18"/>
                <a:gd name="T33" fmla="*/ 38 h 322"/>
                <a:gd name="T34" fmla="*/ 2 w 18"/>
                <a:gd name="T35" fmla="*/ 0 h 322"/>
                <a:gd name="T36" fmla="*/ 4 w 18"/>
                <a:gd name="T37" fmla="*/ 0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 h="322">
                  <a:moveTo>
                    <a:pt x="4" y="0"/>
                  </a:moveTo>
                  <a:lnTo>
                    <a:pt x="4" y="0"/>
                  </a:lnTo>
                  <a:lnTo>
                    <a:pt x="5" y="0"/>
                  </a:lnTo>
                  <a:lnTo>
                    <a:pt x="9" y="38"/>
                  </a:lnTo>
                  <a:lnTo>
                    <a:pt x="10" y="78"/>
                  </a:lnTo>
                  <a:lnTo>
                    <a:pt x="10" y="117"/>
                  </a:lnTo>
                  <a:lnTo>
                    <a:pt x="10" y="155"/>
                  </a:lnTo>
                  <a:lnTo>
                    <a:pt x="18" y="320"/>
                  </a:lnTo>
                  <a:lnTo>
                    <a:pt x="17" y="321"/>
                  </a:lnTo>
                  <a:lnTo>
                    <a:pt x="15" y="322"/>
                  </a:lnTo>
                  <a:lnTo>
                    <a:pt x="14" y="322"/>
                  </a:lnTo>
                  <a:lnTo>
                    <a:pt x="13" y="321"/>
                  </a:lnTo>
                  <a:lnTo>
                    <a:pt x="11" y="320"/>
                  </a:lnTo>
                  <a:lnTo>
                    <a:pt x="4" y="155"/>
                  </a:lnTo>
                  <a:lnTo>
                    <a:pt x="2" y="117"/>
                  </a:lnTo>
                  <a:lnTo>
                    <a:pt x="0" y="78"/>
                  </a:lnTo>
                  <a:lnTo>
                    <a:pt x="0" y="38"/>
                  </a:lnTo>
                  <a:lnTo>
                    <a:pt x="2" y="0"/>
                  </a:lnTo>
                  <a:lnTo>
                    <a:pt x="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4" name="Freeform 38"/>
            <p:cNvSpPr>
              <a:spLocks/>
            </p:cNvSpPr>
            <p:nvPr/>
          </p:nvSpPr>
          <p:spPr bwMode="auto">
            <a:xfrm>
              <a:off x="8342432" y="733425"/>
              <a:ext cx="754074" cy="790575"/>
            </a:xfrm>
            <a:custGeom>
              <a:avLst/>
              <a:gdLst>
                <a:gd name="T0" fmla="*/ 236 w 475"/>
                <a:gd name="T1" fmla="*/ 5 h 498"/>
                <a:gd name="T2" fmla="*/ 316 w 475"/>
                <a:gd name="T3" fmla="*/ 7 h 498"/>
                <a:gd name="T4" fmla="*/ 356 w 475"/>
                <a:gd name="T5" fmla="*/ 7 h 498"/>
                <a:gd name="T6" fmla="*/ 359 w 475"/>
                <a:gd name="T7" fmla="*/ 8 h 498"/>
                <a:gd name="T8" fmla="*/ 352 w 475"/>
                <a:gd name="T9" fmla="*/ 71 h 498"/>
                <a:gd name="T10" fmla="*/ 352 w 475"/>
                <a:gd name="T11" fmla="*/ 194 h 498"/>
                <a:gd name="T12" fmla="*/ 355 w 475"/>
                <a:gd name="T13" fmla="*/ 306 h 498"/>
                <a:gd name="T14" fmla="*/ 474 w 475"/>
                <a:gd name="T15" fmla="*/ 301 h 498"/>
                <a:gd name="T16" fmla="*/ 475 w 475"/>
                <a:gd name="T17" fmla="*/ 304 h 498"/>
                <a:gd name="T18" fmla="*/ 473 w 475"/>
                <a:gd name="T19" fmla="*/ 306 h 498"/>
                <a:gd name="T20" fmla="*/ 359 w 475"/>
                <a:gd name="T21" fmla="*/ 495 h 498"/>
                <a:gd name="T22" fmla="*/ 358 w 475"/>
                <a:gd name="T23" fmla="*/ 498 h 498"/>
                <a:gd name="T24" fmla="*/ 354 w 475"/>
                <a:gd name="T25" fmla="*/ 496 h 498"/>
                <a:gd name="T26" fmla="*/ 350 w 475"/>
                <a:gd name="T27" fmla="*/ 310 h 498"/>
                <a:gd name="T28" fmla="*/ 348 w 475"/>
                <a:gd name="T29" fmla="*/ 309 h 498"/>
                <a:gd name="T30" fmla="*/ 350 w 475"/>
                <a:gd name="T31" fmla="*/ 306 h 498"/>
                <a:gd name="T32" fmla="*/ 347 w 475"/>
                <a:gd name="T33" fmla="*/ 199 h 498"/>
                <a:gd name="T34" fmla="*/ 346 w 475"/>
                <a:gd name="T35" fmla="*/ 105 h 498"/>
                <a:gd name="T36" fmla="*/ 355 w 475"/>
                <a:gd name="T37" fmla="*/ 12 h 498"/>
                <a:gd name="T38" fmla="*/ 275 w 475"/>
                <a:gd name="T39" fmla="*/ 15 h 498"/>
                <a:gd name="T40" fmla="*/ 196 w 475"/>
                <a:gd name="T41" fmla="*/ 4 h 498"/>
                <a:gd name="T42" fmla="*/ 211 w 475"/>
                <a:gd name="T43" fmla="*/ 329 h 498"/>
                <a:gd name="T44" fmla="*/ 212 w 475"/>
                <a:gd name="T45" fmla="*/ 492 h 498"/>
                <a:gd name="T46" fmla="*/ 210 w 475"/>
                <a:gd name="T47" fmla="*/ 494 h 498"/>
                <a:gd name="T48" fmla="*/ 208 w 475"/>
                <a:gd name="T49" fmla="*/ 491 h 498"/>
                <a:gd name="T50" fmla="*/ 168 w 475"/>
                <a:gd name="T51" fmla="*/ 306 h 498"/>
                <a:gd name="T52" fmla="*/ 138 w 475"/>
                <a:gd name="T53" fmla="*/ 304 h 498"/>
                <a:gd name="T54" fmla="*/ 144 w 475"/>
                <a:gd name="T55" fmla="*/ 422 h 498"/>
                <a:gd name="T56" fmla="*/ 145 w 475"/>
                <a:gd name="T57" fmla="*/ 495 h 498"/>
                <a:gd name="T58" fmla="*/ 143 w 475"/>
                <a:gd name="T59" fmla="*/ 495 h 498"/>
                <a:gd name="T60" fmla="*/ 142 w 475"/>
                <a:gd name="T61" fmla="*/ 492 h 498"/>
                <a:gd name="T62" fmla="*/ 134 w 475"/>
                <a:gd name="T63" fmla="*/ 351 h 498"/>
                <a:gd name="T64" fmla="*/ 128 w 475"/>
                <a:gd name="T65" fmla="*/ 216 h 498"/>
                <a:gd name="T66" fmla="*/ 58 w 475"/>
                <a:gd name="T67" fmla="*/ 216 h 498"/>
                <a:gd name="T68" fmla="*/ 35 w 475"/>
                <a:gd name="T69" fmla="*/ 213 h 498"/>
                <a:gd name="T70" fmla="*/ 13 w 475"/>
                <a:gd name="T71" fmla="*/ 215 h 498"/>
                <a:gd name="T72" fmla="*/ 5 w 475"/>
                <a:gd name="T73" fmla="*/ 217 h 498"/>
                <a:gd name="T74" fmla="*/ 4 w 475"/>
                <a:gd name="T75" fmla="*/ 217 h 498"/>
                <a:gd name="T76" fmla="*/ 12 w 475"/>
                <a:gd name="T77" fmla="*/ 354 h 498"/>
                <a:gd name="T78" fmla="*/ 9 w 475"/>
                <a:gd name="T79" fmla="*/ 444 h 498"/>
                <a:gd name="T80" fmla="*/ 11 w 475"/>
                <a:gd name="T81" fmla="*/ 490 h 498"/>
                <a:gd name="T82" fmla="*/ 7 w 475"/>
                <a:gd name="T83" fmla="*/ 491 h 498"/>
                <a:gd name="T84" fmla="*/ 5 w 475"/>
                <a:gd name="T85" fmla="*/ 488 h 498"/>
                <a:gd name="T86" fmla="*/ 5 w 475"/>
                <a:gd name="T87" fmla="*/ 398 h 498"/>
                <a:gd name="T88" fmla="*/ 4 w 475"/>
                <a:gd name="T89" fmla="*/ 285 h 498"/>
                <a:gd name="T90" fmla="*/ 0 w 475"/>
                <a:gd name="T91" fmla="*/ 216 h 498"/>
                <a:gd name="T92" fmla="*/ 3 w 475"/>
                <a:gd name="T93" fmla="*/ 215 h 498"/>
                <a:gd name="T94" fmla="*/ 4 w 475"/>
                <a:gd name="T95" fmla="*/ 215 h 498"/>
                <a:gd name="T96" fmla="*/ 24 w 475"/>
                <a:gd name="T97" fmla="*/ 208 h 498"/>
                <a:gd name="T98" fmla="*/ 46 w 475"/>
                <a:gd name="T99" fmla="*/ 210 h 498"/>
                <a:gd name="T100" fmla="*/ 64 w 475"/>
                <a:gd name="T101" fmla="*/ 176 h 498"/>
                <a:gd name="T102" fmla="*/ 64 w 475"/>
                <a:gd name="T103" fmla="*/ 145 h 498"/>
                <a:gd name="T104" fmla="*/ 66 w 475"/>
                <a:gd name="T105" fmla="*/ 145 h 498"/>
                <a:gd name="T106" fmla="*/ 70 w 475"/>
                <a:gd name="T107" fmla="*/ 173 h 498"/>
                <a:gd name="T108" fmla="*/ 128 w 475"/>
                <a:gd name="T109" fmla="*/ 211 h 498"/>
                <a:gd name="T110" fmla="*/ 128 w 475"/>
                <a:gd name="T111" fmla="*/ 210 h 498"/>
                <a:gd name="T112" fmla="*/ 131 w 475"/>
                <a:gd name="T113" fmla="*/ 210 h 498"/>
                <a:gd name="T114" fmla="*/ 135 w 475"/>
                <a:gd name="T115" fmla="*/ 255 h 498"/>
                <a:gd name="T116" fmla="*/ 152 w 475"/>
                <a:gd name="T117" fmla="*/ 300 h 498"/>
                <a:gd name="T118" fmla="*/ 200 w 475"/>
                <a:gd name="T119" fmla="*/ 301 h 498"/>
                <a:gd name="T120" fmla="*/ 193 w 475"/>
                <a:gd name="T121" fmla="*/ 3 h 498"/>
                <a:gd name="T122" fmla="*/ 194 w 475"/>
                <a:gd name="T123" fmla="*/ 1 h 498"/>
                <a:gd name="T124" fmla="*/ 195 w 475"/>
                <a:gd name="T125" fmla="*/ 0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75" h="498">
                  <a:moveTo>
                    <a:pt x="195" y="0"/>
                  </a:moveTo>
                  <a:lnTo>
                    <a:pt x="236" y="5"/>
                  </a:lnTo>
                  <a:lnTo>
                    <a:pt x="275" y="7"/>
                  </a:lnTo>
                  <a:lnTo>
                    <a:pt x="316" y="7"/>
                  </a:lnTo>
                  <a:lnTo>
                    <a:pt x="355" y="7"/>
                  </a:lnTo>
                  <a:lnTo>
                    <a:pt x="356" y="7"/>
                  </a:lnTo>
                  <a:lnTo>
                    <a:pt x="358" y="7"/>
                  </a:lnTo>
                  <a:lnTo>
                    <a:pt x="359" y="8"/>
                  </a:lnTo>
                  <a:lnTo>
                    <a:pt x="359" y="9"/>
                  </a:lnTo>
                  <a:lnTo>
                    <a:pt x="352" y="71"/>
                  </a:lnTo>
                  <a:lnTo>
                    <a:pt x="351" y="132"/>
                  </a:lnTo>
                  <a:lnTo>
                    <a:pt x="352" y="194"/>
                  </a:lnTo>
                  <a:lnTo>
                    <a:pt x="355" y="255"/>
                  </a:lnTo>
                  <a:lnTo>
                    <a:pt x="355" y="306"/>
                  </a:lnTo>
                  <a:lnTo>
                    <a:pt x="473" y="300"/>
                  </a:lnTo>
                  <a:lnTo>
                    <a:pt x="474" y="301"/>
                  </a:lnTo>
                  <a:lnTo>
                    <a:pt x="475" y="303"/>
                  </a:lnTo>
                  <a:lnTo>
                    <a:pt x="475" y="304"/>
                  </a:lnTo>
                  <a:lnTo>
                    <a:pt x="474" y="306"/>
                  </a:lnTo>
                  <a:lnTo>
                    <a:pt x="473" y="306"/>
                  </a:lnTo>
                  <a:lnTo>
                    <a:pt x="355" y="310"/>
                  </a:lnTo>
                  <a:lnTo>
                    <a:pt x="359" y="495"/>
                  </a:lnTo>
                  <a:lnTo>
                    <a:pt x="359" y="496"/>
                  </a:lnTo>
                  <a:lnTo>
                    <a:pt x="358" y="498"/>
                  </a:lnTo>
                  <a:lnTo>
                    <a:pt x="355" y="498"/>
                  </a:lnTo>
                  <a:lnTo>
                    <a:pt x="354" y="496"/>
                  </a:lnTo>
                  <a:lnTo>
                    <a:pt x="354" y="495"/>
                  </a:lnTo>
                  <a:lnTo>
                    <a:pt x="350" y="310"/>
                  </a:lnTo>
                  <a:lnTo>
                    <a:pt x="348" y="310"/>
                  </a:lnTo>
                  <a:lnTo>
                    <a:pt x="348" y="309"/>
                  </a:lnTo>
                  <a:lnTo>
                    <a:pt x="348" y="308"/>
                  </a:lnTo>
                  <a:lnTo>
                    <a:pt x="350" y="306"/>
                  </a:lnTo>
                  <a:lnTo>
                    <a:pt x="348" y="245"/>
                  </a:lnTo>
                  <a:lnTo>
                    <a:pt x="347" y="199"/>
                  </a:lnTo>
                  <a:lnTo>
                    <a:pt x="346" y="152"/>
                  </a:lnTo>
                  <a:lnTo>
                    <a:pt x="346" y="105"/>
                  </a:lnTo>
                  <a:lnTo>
                    <a:pt x="347" y="58"/>
                  </a:lnTo>
                  <a:lnTo>
                    <a:pt x="355" y="12"/>
                  </a:lnTo>
                  <a:lnTo>
                    <a:pt x="316" y="13"/>
                  </a:lnTo>
                  <a:lnTo>
                    <a:pt x="275" y="15"/>
                  </a:lnTo>
                  <a:lnTo>
                    <a:pt x="236" y="12"/>
                  </a:lnTo>
                  <a:lnTo>
                    <a:pt x="196" y="4"/>
                  </a:lnTo>
                  <a:lnTo>
                    <a:pt x="206" y="166"/>
                  </a:lnTo>
                  <a:lnTo>
                    <a:pt x="211" y="329"/>
                  </a:lnTo>
                  <a:lnTo>
                    <a:pt x="214" y="491"/>
                  </a:lnTo>
                  <a:lnTo>
                    <a:pt x="212" y="492"/>
                  </a:lnTo>
                  <a:lnTo>
                    <a:pt x="211" y="494"/>
                  </a:lnTo>
                  <a:lnTo>
                    <a:pt x="210" y="494"/>
                  </a:lnTo>
                  <a:lnTo>
                    <a:pt x="208" y="492"/>
                  </a:lnTo>
                  <a:lnTo>
                    <a:pt x="208" y="491"/>
                  </a:lnTo>
                  <a:lnTo>
                    <a:pt x="200" y="308"/>
                  </a:lnTo>
                  <a:lnTo>
                    <a:pt x="168" y="306"/>
                  </a:lnTo>
                  <a:lnTo>
                    <a:pt x="152" y="305"/>
                  </a:lnTo>
                  <a:lnTo>
                    <a:pt x="138" y="304"/>
                  </a:lnTo>
                  <a:lnTo>
                    <a:pt x="140" y="351"/>
                  </a:lnTo>
                  <a:lnTo>
                    <a:pt x="144" y="422"/>
                  </a:lnTo>
                  <a:lnTo>
                    <a:pt x="145" y="492"/>
                  </a:lnTo>
                  <a:lnTo>
                    <a:pt x="145" y="495"/>
                  </a:lnTo>
                  <a:lnTo>
                    <a:pt x="144" y="495"/>
                  </a:lnTo>
                  <a:lnTo>
                    <a:pt x="143" y="495"/>
                  </a:lnTo>
                  <a:lnTo>
                    <a:pt x="142" y="495"/>
                  </a:lnTo>
                  <a:lnTo>
                    <a:pt x="142" y="492"/>
                  </a:lnTo>
                  <a:lnTo>
                    <a:pt x="136" y="423"/>
                  </a:lnTo>
                  <a:lnTo>
                    <a:pt x="134" y="351"/>
                  </a:lnTo>
                  <a:lnTo>
                    <a:pt x="130" y="284"/>
                  </a:lnTo>
                  <a:lnTo>
                    <a:pt x="128" y="216"/>
                  </a:lnTo>
                  <a:lnTo>
                    <a:pt x="66" y="216"/>
                  </a:lnTo>
                  <a:lnTo>
                    <a:pt x="58" y="216"/>
                  </a:lnTo>
                  <a:lnTo>
                    <a:pt x="47" y="215"/>
                  </a:lnTo>
                  <a:lnTo>
                    <a:pt x="35" y="213"/>
                  </a:lnTo>
                  <a:lnTo>
                    <a:pt x="24" y="213"/>
                  </a:lnTo>
                  <a:lnTo>
                    <a:pt x="13" y="215"/>
                  </a:lnTo>
                  <a:lnTo>
                    <a:pt x="7" y="217"/>
                  </a:lnTo>
                  <a:lnTo>
                    <a:pt x="5" y="217"/>
                  </a:lnTo>
                  <a:lnTo>
                    <a:pt x="4" y="217"/>
                  </a:lnTo>
                  <a:lnTo>
                    <a:pt x="4" y="217"/>
                  </a:lnTo>
                  <a:lnTo>
                    <a:pt x="11" y="285"/>
                  </a:lnTo>
                  <a:lnTo>
                    <a:pt x="12" y="354"/>
                  </a:lnTo>
                  <a:lnTo>
                    <a:pt x="11" y="398"/>
                  </a:lnTo>
                  <a:lnTo>
                    <a:pt x="9" y="444"/>
                  </a:lnTo>
                  <a:lnTo>
                    <a:pt x="11" y="488"/>
                  </a:lnTo>
                  <a:lnTo>
                    <a:pt x="11" y="490"/>
                  </a:lnTo>
                  <a:lnTo>
                    <a:pt x="9" y="491"/>
                  </a:lnTo>
                  <a:lnTo>
                    <a:pt x="7" y="491"/>
                  </a:lnTo>
                  <a:lnTo>
                    <a:pt x="5" y="490"/>
                  </a:lnTo>
                  <a:lnTo>
                    <a:pt x="5" y="488"/>
                  </a:lnTo>
                  <a:lnTo>
                    <a:pt x="3" y="444"/>
                  </a:lnTo>
                  <a:lnTo>
                    <a:pt x="5" y="398"/>
                  </a:lnTo>
                  <a:lnTo>
                    <a:pt x="7" y="354"/>
                  </a:lnTo>
                  <a:lnTo>
                    <a:pt x="4" y="285"/>
                  </a:lnTo>
                  <a:lnTo>
                    <a:pt x="0" y="217"/>
                  </a:lnTo>
                  <a:lnTo>
                    <a:pt x="0" y="216"/>
                  </a:lnTo>
                  <a:lnTo>
                    <a:pt x="1" y="216"/>
                  </a:lnTo>
                  <a:lnTo>
                    <a:pt x="3" y="215"/>
                  </a:lnTo>
                  <a:lnTo>
                    <a:pt x="4" y="216"/>
                  </a:lnTo>
                  <a:lnTo>
                    <a:pt x="4" y="215"/>
                  </a:lnTo>
                  <a:lnTo>
                    <a:pt x="13" y="210"/>
                  </a:lnTo>
                  <a:lnTo>
                    <a:pt x="24" y="208"/>
                  </a:lnTo>
                  <a:lnTo>
                    <a:pt x="35" y="210"/>
                  </a:lnTo>
                  <a:lnTo>
                    <a:pt x="46" y="210"/>
                  </a:lnTo>
                  <a:lnTo>
                    <a:pt x="67" y="210"/>
                  </a:lnTo>
                  <a:lnTo>
                    <a:pt x="64" y="176"/>
                  </a:lnTo>
                  <a:lnTo>
                    <a:pt x="63" y="160"/>
                  </a:lnTo>
                  <a:lnTo>
                    <a:pt x="64" y="145"/>
                  </a:lnTo>
                  <a:lnTo>
                    <a:pt x="64" y="145"/>
                  </a:lnTo>
                  <a:lnTo>
                    <a:pt x="66" y="145"/>
                  </a:lnTo>
                  <a:lnTo>
                    <a:pt x="68" y="159"/>
                  </a:lnTo>
                  <a:lnTo>
                    <a:pt x="70" y="173"/>
                  </a:lnTo>
                  <a:lnTo>
                    <a:pt x="73" y="210"/>
                  </a:lnTo>
                  <a:lnTo>
                    <a:pt x="128" y="211"/>
                  </a:lnTo>
                  <a:lnTo>
                    <a:pt x="128" y="211"/>
                  </a:lnTo>
                  <a:lnTo>
                    <a:pt x="128" y="210"/>
                  </a:lnTo>
                  <a:lnTo>
                    <a:pt x="130" y="208"/>
                  </a:lnTo>
                  <a:lnTo>
                    <a:pt x="131" y="210"/>
                  </a:lnTo>
                  <a:lnTo>
                    <a:pt x="132" y="211"/>
                  </a:lnTo>
                  <a:lnTo>
                    <a:pt x="135" y="255"/>
                  </a:lnTo>
                  <a:lnTo>
                    <a:pt x="138" y="301"/>
                  </a:lnTo>
                  <a:lnTo>
                    <a:pt x="152" y="300"/>
                  </a:lnTo>
                  <a:lnTo>
                    <a:pt x="168" y="300"/>
                  </a:lnTo>
                  <a:lnTo>
                    <a:pt x="200" y="301"/>
                  </a:lnTo>
                  <a:lnTo>
                    <a:pt x="195" y="152"/>
                  </a:lnTo>
                  <a:lnTo>
                    <a:pt x="193" y="3"/>
                  </a:lnTo>
                  <a:lnTo>
                    <a:pt x="194" y="3"/>
                  </a:lnTo>
                  <a:lnTo>
                    <a:pt x="194" y="1"/>
                  </a:lnTo>
                  <a:lnTo>
                    <a:pt x="194" y="0"/>
                  </a:lnTo>
                  <a:lnTo>
                    <a:pt x="19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5" name="Freeform 39"/>
            <p:cNvSpPr>
              <a:spLocks/>
            </p:cNvSpPr>
            <p:nvPr/>
          </p:nvSpPr>
          <p:spPr bwMode="auto">
            <a:xfrm>
              <a:off x="9093330" y="1217612"/>
              <a:ext cx="15875" cy="296863"/>
            </a:xfrm>
            <a:custGeom>
              <a:avLst/>
              <a:gdLst>
                <a:gd name="T0" fmla="*/ 6 w 10"/>
                <a:gd name="T1" fmla="*/ 0 h 187"/>
                <a:gd name="T2" fmla="*/ 6 w 10"/>
                <a:gd name="T3" fmla="*/ 0 h 187"/>
                <a:gd name="T4" fmla="*/ 10 w 10"/>
                <a:gd name="T5" fmla="*/ 62 h 187"/>
                <a:gd name="T6" fmla="*/ 9 w 10"/>
                <a:gd name="T7" fmla="*/ 123 h 187"/>
                <a:gd name="T8" fmla="*/ 8 w 10"/>
                <a:gd name="T9" fmla="*/ 185 h 187"/>
                <a:gd name="T10" fmla="*/ 8 w 10"/>
                <a:gd name="T11" fmla="*/ 186 h 187"/>
                <a:gd name="T12" fmla="*/ 6 w 10"/>
                <a:gd name="T13" fmla="*/ 187 h 187"/>
                <a:gd name="T14" fmla="*/ 4 w 10"/>
                <a:gd name="T15" fmla="*/ 187 h 187"/>
                <a:gd name="T16" fmla="*/ 2 w 10"/>
                <a:gd name="T17" fmla="*/ 186 h 187"/>
                <a:gd name="T18" fmla="*/ 2 w 10"/>
                <a:gd name="T19" fmla="*/ 185 h 187"/>
                <a:gd name="T20" fmla="*/ 1 w 10"/>
                <a:gd name="T21" fmla="*/ 139 h 187"/>
                <a:gd name="T22" fmla="*/ 0 w 10"/>
                <a:gd name="T23" fmla="*/ 92 h 187"/>
                <a:gd name="T24" fmla="*/ 0 w 10"/>
                <a:gd name="T25" fmla="*/ 46 h 187"/>
                <a:gd name="T26" fmla="*/ 4 w 10"/>
                <a:gd name="T27" fmla="*/ 0 h 187"/>
                <a:gd name="T28" fmla="*/ 5 w 10"/>
                <a:gd name="T29" fmla="*/ 0 h 187"/>
                <a:gd name="T30" fmla="*/ 6 w 10"/>
                <a:gd name="T31" fmla="*/ 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187">
                  <a:moveTo>
                    <a:pt x="6" y="0"/>
                  </a:moveTo>
                  <a:lnTo>
                    <a:pt x="6" y="0"/>
                  </a:lnTo>
                  <a:lnTo>
                    <a:pt x="10" y="62"/>
                  </a:lnTo>
                  <a:lnTo>
                    <a:pt x="9" y="123"/>
                  </a:lnTo>
                  <a:lnTo>
                    <a:pt x="8" y="185"/>
                  </a:lnTo>
                  <a:lnTo>
                    <a:pt x="8" y="186"/>
                  </a:lnTo>
                  <a:lnTo>
                    <a:pt x="6" y="187"/>
                  </a:lnTo>
                  <a:lnTo>
                    <a:pt x="4" y="187"/>
                  </a:lnTo>
                  <a:lnTo>
                    <a:pt x="2" y="186"/>
                  </a:lnTo>
                  <a:lnTo>
                    <a:pt x="2" y="185"/>
                  </a:lnTo>
                  <a:lnTo>
                    <a:pt x="1" y="139"/>
                  </a:lnTo>
                  <a:lnTo>
                    <a:pt x="0" y="92"/>
                  </a:lnTo>
                  <a:lnTo>
                    <a:pt x="0" y="46"/>
                  </a:lnTo>
                  <a:lnTo>
                    <a:pt x="4" y="0"/>
                  </a:lnTo>
                  <a:lnTo>
                    <a:pt x="5" y="0"/>
                  </a:lnTo>
                  <a:lnTo>
                    <a:pt x="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6" name="Freeform 40"/>
            <p:cNvSpPr>
              <a:spLocks/>
            </p:cNvSpPr>
            <p:nvPr/>
          </p:nvSpPr>
          <p:spPr bwMode="auto">
            <a:xfrm>
              <a:off x="8932991" y="1252537"/>
              <a:ext cx="130177" cy="12700"/>
            </a:xfrm>
            <a:custGeom>
              <a:avLst/>
              <a:gdLst>
                <a:gd name="T0" fmla="*/ 54 w 82"/>
                <a:gd name="T1" fmla="*/ 0 h 8"/>
                <a:gd name="T2" fmla="*/ 81 w 82"/>
                <a:gd name="T3" fmla="*/ 2 h 8"/>
                <a:gd name="T4" fmla="*/ 82 w 82"/>
                <a:gd name="T5" fmla="*/ 3 h 8"/>
                <a:gd name="T6" fmla="*/ 82 w 82"/>
                <a:gd name="T7" fmla="*/ 4 h 8"/>
                <a:gd name="T8" fmla="*/ 82 w 82"/>
                <a:gd name="T9" fmla="*/ 6 h 8"/>
                <a:gd name="T10" fmla="*/ 81 w 82"/>
                <a:gd name="T11" fmla="*/ 6 h 8"/>
                <a:gd name="T12" fmla="*/ 40 w 82"/>
                <a:gd name="T13" fmla="*/ 7 h 8"/>
                <a:gd name="T14" fmla="*/ 1 w 82"/>
                <a:gd name="T15" fmla="*/ 8 h 8"/>
                <a:gd name="T16" fmla="*/ 0 w 82"/>
                <a:gd name="T17" fmla="*/ 8 h 8"/>
                <a:gd name="T18" fmla="*/ 0 w 82"/>
                <a:gd name="T19" fmla="*/ 7 h 8"/>
                <a:gd name="T20" fmla="*/ 0 w 82"/>
                <a:gd name="T21" fmla="*/ 7 h 8"/>
                <a:gd name="T22" fmla="*/ 1 w 82"/>
                <a:gd name="T23" fmla="*/ 6 h 8"/>
                <a:gd name="T24" fmla="*/ 27 w 82"/>
                <a:gd name="T25" fmla="*/ 3 h 8"/>
                <a:gd name="T26" fmla="*/ 54 w 82"/>
                <a:gd name="T2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8">
                  <a:moveTo>
                    <a:pt x="54" y="0"/>
                  </a:moveTo>
                  <a:lnTo>
                    <a:pt x="81" y="2"/>
                  </a:lnTo>
                  <a:lnTo>
                    <a:pt x="82" y="3"/>
                  </a:lnTo>
                  <a:lnTo>
                    <a:pt x="82" y="4"/>
                  </a:lnTo>
                  <a:lnTo>
                    <a:pt x="82" y="6"/>
                  </a:lnTo>
                  <a:lnTo>
                    <a:pt x="81" y="6"/>
                  </a:lnTo>
                  <a:lnTo>
                    <a:pt x="40" y="7"/>
                  </a:lnTo>
                  <a:lnTo>
                    <a:pt x="1" y="8"/>
                  </a:lnTo>
                  <a:lnTo>
                    <a:pt x="0" y="8"/>
                  </a:lnTo>
                  <a:lnTo>
                    <a:pt x="0" y="7"/>
                  </a:lnTo>
                  <a:lnTo>
                    <a:pt x="0" y="7"/>
                  </a:lnTo>
                  <a:lnTo>
                    <a:pt x="1" y="6"/>
                  </a:lnTo>
                  <a:lnTo>
                    <a:pt x="27" y="3"/>
                  </a:lnTo>
                  <a:lnTo>
                    <a:pt x="5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7" name="Freeform 41"/>
            <p:cNvSpPr>
              <a:spLocks/>
            </p:cNvSpPr>
            <p:nvPr/>
          </p:nvSpPr>
          <p:spPr bwMode="auto">
            <a:xfrm>
              <a:off x="8921877" y="1277937"/>
              <a:ext cx="147640" cy="17463"/>
            </a:xfrm>
            <a:custGeom>
              <a:avLst/>
              <a:gdLst>
                <a:gd name="T0" fmla="*/ 91 w 93"/>
                <a:gd name="T1" fmla="*/ 0 h 11"/>
                <a:gd name="T2" fmla="*/ 93 w 93"/>
                <a:gd name="T3" fmla="*/ 0 h 11"/>
                <a:gd name="T4" fmla="*/ 93 w 93"/>
                <a:gd name="T5" fmla="*/ 1 h 11"/>
                <a:gd name="T6" fmla="*/ 93 w 93"/>
                <a:gd name="T7" fmla="*/ 3 h 11"/>
                <a:gd name="T8" fmla="*/ 92 w 93"/>
                <a:gd name="T9" fmla="*/ 4 h 11"/>
                <a:gd name="T10" fmla="*/ 91 w 93"/>
                <a:gd name="T11" fmla="*/ 4 h 11"/>
                <a:gd name="T12" fmla="*/ 2 w 93"/>
                <a:gd name="T13" fmla="*/ 11 h 11"/>
                <a:gd name="T14" fmla="*/ 0 w 93"/>
                <a:gd name="T15" fmla="*/ 11 h 11"/>
                <a:gd name="T16" fmla="*/ 0 w 93"/>
                <a:gd name="T17" fmla="*/ 9 h 11"/>
                <a:gd name="T18" fmla="*/ 2 w 93"/>
                <a:gd name="T19" fmla="*/ 9 h 11"/>
                <a:gd name="T20" fmla="*/ 46 w 93"/>
                <a:gd name="T21" fmla="*/ 3 h 11"/>
                <a:gd name="T22" fmla="*/ 91 w 93"/>
                <a:gd name="T23"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 h="11">
                  <a:moveTo>
                    <a:pt x="91" y="0"/>
                  </a:moveTo>
                  <a:lnTo>
                    <a:pt x="93" y="0"/>
                  </a:lnTo>
                  <a:lnTo>
                    <a:pt x="93" y="1"/>
                  </a:lnTo>
                  <a:lnTo>
                    <a:pt x="93" y="3"/>
                  </a:lnTo>
                  <a:lnTo>
                    <a:pt x="92" y="4"/>
                  </a:lnTo>
                  <a:lnTo>
                    <a:pt x="91" y="4"/>
                  </a:lnTo>
                  <a:lnTo>
                    <a:pt x="2" y="11"/>
                  </a:lnTo>
                  <a:lnTo>
                    <a:pt x="0" y="11"/>
                  </a:lnTo>
                  <a:lnTo>
                    <a:pt x="0" y="9"/>
                  </a:lnTo>
                  <a:lnTo>
                    <a:pt x="2" y="9"/>
                  </a:lnTo>
                  <a:lnTo>
                    <a:pt x="46" y="3"/>
                  </a:lnTo>
                  <a:lnTo>
                    <a:pt x="9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8" name="Freeform 42"/>
            <p:cNvSpPr>
              <a:spLocks/>
            </p:cNvSpPr>
            <p:nvPr/>
          </p:nvSpPr>
          <p:spPr bwMode="auto">
            <a:xfrm>
              <a:off x="8937753" y="1295399"/>
              <a:ext cx="125415" cy="17463"/>
            </a:xfrm>
            <a:custGeom>
              <a:avLst/>
              <a:gdLst>
                <a:gd name="T0" fmla="*/ 78 w 79"/>
                <a:gd name="T1" fmla="*/ 0 h 11"/>
                <a:gd name="T2" fmla="*/ 78 w 79"/>
                <a:gd name="T3" fmla="*/ 1 h 11"/>
                <a:gd name="T4" fmla="*/ 79 w 79"/>
                <a:gd name="T5" fmla="*/ 1 h 11"/>
                <a:gd name="T6" fmla="*/ 79 w 79"/>
                <a:gd name="T7" fmla="*/ 2 h 11"/>
                <a:gd name="T8" fmla="*/ 78 w 79"/>
                <a:gd name="T9" fmla="*/ 3 h 11"/>
                <a:gd name="T10" fmla="*/ 52 w 79"/>
                <a:gd name="T11" fmla="*/ 7 h 11"/>
                <a:gd name="T12" fmla="*/ 26 w 79"/>
                <a:gd name="T13" fmla="*/ 10 h 11"/>
                <a:gd name="T14" fmla="*/ 1 w 79"/>
                <a:gd name="T15" fmla="*/ 11 h 11"/>
                <a:gd name="T16" fmla="*/ 0 w 79"/>
                <a:gd name="T17" fmla="*/ 11 h 11"/>
                <a:gd name="T18" fmla="*/ 0 w 79"/>
                <a:gd name="T19" fmla="*/ 10 h 11"/>
                <a:gd name="T20" fmla="*/ 1 w 79"/>
                <a:gd name="T21" fmla="*/ 10 h 11"/>
                <a:gd name="T22" fmla="*/ 39 w 79"/>
                <a:gd name="T23" fmla="*/ 5 h 11"/>
                <a:gd name="T24" fmla="*/ 78 w 79"/>
                <a:gd name="T25"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 h="11">
                  <a:moveTo>
                    <a:pt x="78" y="0"/>
                  </a:moveTo>
                  <a:lnTo>
                    <a:pt x="78" y="1"/>
                  </a:lnTo>
                  <a:lnTo>
                    <a:pt x="79" y="1"/>
                  </a:lnTo>
                  <a:lnTo>
                    <a:pt x="79" y="2"/>
                  </a:lnTo>
                  <a:lnTo>
                    <a:pt x="78" y="3"/>
                  </a:lnTo>
                  <a:lnTo>
                    <a:pt x="52" y="7"/>
                  </a:lnTo>
                  <a:lnTo>
                    <a:pt x="26" y="10"/>
                  </a:lnTo>
                  <a:lnTo>
                    <a:pt x="1" y="11"/>
                  </a:lnTo>
                  <a:lnTo>
                    <a:pt x="0" y="11"/>
                  </a:lnTo>
                  <a:lnTo>
                    <a:pt x="0" y="10"/>
                  </a:lnTo>
                  <a:lnTo>
                    <a:pt x="1" y="10"/>
                  </a:lnTo>
                  <a:lnTo>
                    <a:pt x="39" y="5"/>
                  </a:lnTo>
                  <a:lnTo>
                    <a:pt x="7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09" name="Freeform 43"/>
            <p:cNvSpPr>
              <a:spLocks/>
            </p:cNvSpPr>
            <p:nvPr/>
          </p:nvSpPr>
          <p:spPr bwMode="auto">
            <a:xfrm>
              <a:off x="8937753" y="1323974"/>
              <a:ext cx="125415" cy="12700"/>
            </a:xfrm>
            <a:custGeom>
              <a:avLst/>
              <a:gdLst>
                <a:gd name="T0" fmla="*/ 1 w 79"/>
                <a:gd name="T1" fmla="*/ 0 h 8"/>
                <a:gd name="T2" fmla="*/ 26 w 79"/>
                <a:gd name="T3" fmla="*/ 3 h 8"/>
                <a:gd name="T4" fmla="*/ 52 w 79"/>
                <a:gd name="T5" fmla="*/ 1 h 8"/>
                <a:gd name="T6" fmla="*/ 78 w 79"/>
                <a:gd name="T7" fmla="*/ 0 h 8"/>
                <a:gd name="T8" fmla="*/ 79 w 79"/>
                <a:gd name="T9" fmla="*/ 1 h 8"/>
                <a:gd name="T10" fmla="*/ 79 w 79"/>
                <a:gd name="T11" fmla="*/ 3 h 8"/>
                <a:gd name="T12" fmla="*/ 79 w 79"/>
                <a:gd name="T13" fmla="*/ 4 h 8"/>
                <a:gd name="T14" fmla="*/ 78 w 79"/>
                <a:gd name="T15" fmla="*/ 4 h 8"/>
                <a:gd name="T16" fmla="*/ 58 w 79"/>
                <a:gd name="T17" fmla="*/ 6 h 8"/>
                <a:gd name="T18" fmla="*/ 39 w 79"/>
                <a:gd name="T19" fmla="*/ 8 h 8"/>
                <a:gd name="T20" fmla="*/ 18 w 79"/>
                <a:gd name="T21" fmla="*/ 6 h 8"/>
                <a:gd name="T22" fmla="*/ 0 w 79"/>
                <a:gd name="T23" fmla="*/ 1 h 8"/>
                <a:gd name="T24" fmla="*/ 0 w 79"/>
                <a:gd name="T25" fmla="*/ 1 h 8"/>
                <a:gd name="T26" fmla="*/ 0 w 79"/>
                <a:gd name="T27" fmla="*/ 0 h 8"/>
                <a:gd name="T28" fmla="*/ 0 w 79"/>
                <a:gd name="T29" fmla="*/ 0 h 8"/>
                <a:gd name="T30" fmla="*/ 1 w 79"/>
                <a:gd name="T3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9" h="8">
                  <a:moveTo>
                    <a:pt x="1" y="0"/>
                  </a:moveTo>
                  <a:lnTo>
                    <a:pt x="26" y="3"/>
                  </a:lnTo>
                  <a:lnTo>
                    <a:pt x="52" y="1"/>
                  </a:lnTo>
                  <a:lnTo>
                    <a:pt x="78" y="0"/>
                  </a:lnTo>
                  <a:lnTo>
                    <a:pt x="79" y="1"/>
                  </a:lnTo>
                  <a:lnTo>
                    <a:pt x="79" y="3"/>
                  </a:lnTo>
                  <a:lnTo>
                    <a:pt x="79" y="4"/>
                  </a:lnTo>
                  <a:lnTo>
                    <a:pt x="78" y="4"/>
                  </a:lnTo>
                  <a:lnTo>
                    <a:pt x="58" y="6"/>
                  </a:lnTo>
                  <a:lnTo>
                    <a:pt x="39" y="8"/>
                  </a:lnTo>
                  <a:lnTo>
                    <a:pt x="18" y="6"/>
                  </a:lnTo>
                  <a:lnTo>
                    <a:pt x="0" y="1"/>
                  </a:lnTo>
                  <a:lnTo>
                    <a:pt x="0" y="1"/>
                  </a:lnTo>
                  <a:lnTo>
                    <a:pt x="0" y="0"/>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0" name="Freeform 44"/>
            <p:cNvSpPr>
              <a:spLocks/>
            </p:cNvSpPr>
            <p:nvPr/>
          </p:nvSpPr>
          <p:spPr bwMode="auto">
            <a:xfrm>
              <a:off x="8945691" y="1357312"/>
              <a:ext cx="120652" cy="12700"/>
            </a:xfrm>
            <a:custGeom>
              <a:avLst/>
              <a:gdLst>
                <a:gd name="T0" fmla="*/ 50 w 76"/>
                <a:gd name="T1" fmla="*/ 0 h 8"/>
                <a:gd name="T2" fmla="*/ 74 w 76"/>
                <a:gd name="T3" fmla="*/ 1 h 8"/>
                <a:gd name="T4" fmla="*/ 76 w 76"/>
                <a:gd name="T5" fmla="*/ 1 h 8"/>
                <a:gd name="T6" fmla="*/ 76 w 76"/>
                <a:gd name="T7" fmla="*/ 2 h 8"/>
                <a:gd name="T8" fmla="*/ 76 w 76"/>
                <a:gd name="T9" fmla="*/ 4 h 8"/>
                <a:gd name="T10" fmla="*/ 74 w 76"/>
                <a:gd name="T11" fmla="*/ 4 h 8"/>
                <a:gd name="T12" fmla="*/ 38 w 76"/>
                <a:gd name="T13" fmla="*/ 6 h 8"/>
                <a:gd name="T14" fmla="*/ 1 w 76"/>
                <a:gd name="T15" fmla="*/ 8 h 8"/>
                <a:gd name="T16" fmla="*/ 0 w 76"/>
                <a:gd name="T17" fmla="*/ 8 h 8"/>
                <a:gd name="T18" fmla="*/ 0 w 76"/>
                <a:gd name="T19" fmla="*/ 6 h 8"/>
                <a:gd name="T20" fmla="*/ 0 w 76"/>
                <a:gd name="T21" fmla="*/ 5 h 8"/>
                <a:gd name="T22" fmla="*/ 0 w 76"/>
                <a:gd name="T23" fmla="*/ 5 h 8"/>
                <a:gd name="T24" fmla="*/ 25 w 76"/>
                <a:gd name="T25" fmla="*/ 1 h 8"/>
                <a:gd name="T26" fmla="*/ 50 w 76"/>
                <a:gd name="T2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6" h="8">
                  <a:moveTo>
                    <a:pt x="50" y="0"/>
                  </a:moveTo>
                  <a:lnTo>
                    <a:pt x="74" y="1"/>
                  </a:lnTo>
                  <a:lnTo>
                    <a:pt x="76" y="1"/>
                  </a:lnTo>
                  <a:lnTo>
                    <a:pt x="76" y="2"/>
                  </a:lnTo>
                  <a:lnTo>
                    <a:pt x="76" y="4"/>
                  </a:lnTo>
                  <a:lnTo>
                    <a:pt x="74" y="4"/>
                  </a:lnTo>
                  <a:lnTo>
                    <a:pt x="38" y="6"/>
                  </a:lnTo>
                  <a:lnTo>
                    <a:pt x="1" y="8"/>
                  </a:lnTo>
                  <a:lnTo>
                    <a:pt x="0" y="8"/>
                  </a:lnTo>
                  <a:lnTo>
                    <a:pt x="0" y="6"/>
                  </a:lnTo>
                  <a:lnTo>
                    <a:pt x="0" y="5"/>
                  </a:lnTo>
                  <a:lnTo>
                    <a:pt x="0" y="5"/>
                  </a:lnTo>
                  <a:lnTo>
                    <a:pt x="25" y="1"/>
                  </a:lnTo>
                  <a:lnTo>
                    <a:pt x="5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1" name="Freeform 45"/>
            <p:cNvSpPr>
              <a:spLocks/>
            </p:cNvSpPr>
            <p:nvPr/>
          </p:nvSpPr>
          <p:spPr bwMode="auto">
            <a:xfrm>
              <a:off x="8932991" y="1387474"/>
              <a:ext cx="133352" cy="12700"/>
            </a:xfrm>
            <a:custGeom>
              <a:avLst/>
              <a:gdLst>
                <a:gd name="T0" fmla="*/ 82 w 84"/>
                <a:gd name="T1" fmla="*/ 0 h 8"/>
                <a:gd name="T2" fmla="*/ 84 w 84"/>
                <a:gd name="T3" fmla="*/ 0 h 8"/>
                <a:gd name="T4" fmla="*/ 84 w 84"/>
                <a:gd name="T5" fmla="*/ 2 h 8"/>
                <a:gd name="T6" fmla="*/ 84 w 84"/>
                <a:gd name="T7" fmla="*/ 3 h 8"/>
                <a:gd name="T8" fmla="*/ 82 w 84"/>
                <a:gd name="T9" fmla="*/ 3 h 8"/>
                <a:gd name="T10" fmla="*/ 42 w 84"/>
                <a:gd name="T11" fmla="*/ 6 h 8"/>
                <a:gd name="T12" fmla="*/ 1 w 84"/>
                <a:gd name="T13" fmla="*/ 8 h 8"/>
                <a:gd name="T14" fmla="*/ 0 w 84"/>
                <a:gd name="T15" fmla="*/ 8 h 8"/>
                <a:gd name="T16" fmla="*/ 0 w 84"/>
                <a:gd name="T17" fmla="*/ 7 h 8"/>
                <a:gd name="T18" fmla="*/ 0 w 84"/>
                <a:gd name="T19" fmla="*/ 6 h 8"/>
                <a:gd name="T20" fmla="*/ 1 w 84"/>
                <a:gd name="T21" fmla="*/ 6 h 8"/>
                <a:gd name="T22" fmla="*/ 42 w 84"/>
                <a:gd name="T23" fmla="*/ 2 h 8"/>
                <a:gd name="T24" fmla="*/ 82 w 84"/>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 h="8">
                  <a:moveTo>
                    <a:pt x="82" y="0"/>
                  </a:moveTo>
                  <a:lnTo>
                    <a:pt x="84" y="0"/>
                  </a:lnTo>
                  <a:lnTo>
                    <a:pt x="84" y="2"/>
                  </a:lnTo>
                  <a:lnTo>
                    <a:pt x="84" y="3"/>
                  </a:lnTo>
                  <a:lnTo>
                    <a:pt x="82" y="3"/>
                  </a:lnTo>
                  <a:lnTo>
                    <a:pt x="42" y="6"/>
                  </a:lnTo>
                  <a:lnTo>
                    <a:pt x="1" y="8"/>
                  </a:lnTo>
                  <a:lnTo>
                    <a:pt x="0" y="8"/>
                  </a:lnTo>
                  <a:lnTo>
                    <a:pt x="0" y="7"/>
                  </a:lnTo>
                  <a:lnTo>
                    <a:pt x="0" y="6"/>
                  </a:lnTo>
                  <a:lnTo>
                    <a:pt x="1" y="6"/>
                  </a:lnTo>
                  <a:lnTo>
                    <a:pt x="42" y="2"/>
                  </a:lnTo>
                  <a:lnTo>
                    <a:pt x="8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2" name="Freeform 46"/>
            <p:cNvSpPr>
              <a:spLocks/>
            </p:cNvSpPr>
            <p:nvPr/>
          </p:nvSpPr>
          <p:spPr bwMode="auto">
            <a:xfrm>
              <a:off x="8939341" y="1425574"/>
              <a:ext cx="128590" cy="11113"/>
            </a:xfrm>
            <a:custGeom>
              <a:avLst/>
              <a:gdLst>
                <a:gd name="T0" fmla="*/ 1 w 81"/>
                <a:gd name="T1" fmla="*/ 0 h 7"/>
                <a:gd name="T2" fmla="*/ 40 w 81"/>
                <a:gd name="T3" fmla="*/ 1 h 7"/>
                <a:gd name="T4" fmla="*/ 80 w 81"/>
                <a:gd name="T5" fmla="*/ 1 h 7"/>
                <a:gd name="T6" fmla="*/ 81 w 81"/>
                <a:gd name="T7" fmla="*/ 1 h 7"/>
                <a:gd name="T8" fmla="*/ 81 w 81"/>
                <a:gd name="T9" fmla="*/ 3 h 7"/>
                <a:gd name="T10" fmla="*/ 81 w 81"/>
                <a:gd name="T11" fmla="*/ 4 h 7"/>
                <a:gd name="T12" fmla="*/ 55 w 81"/>
                <a:gd name="T13" fmla="*/ 7 h 7"/>
                <a:gd name="T14" fmla="*/ 27 w 81"/>
                <a:gd name="T15" fmla="*/ 5 h 7"/>
                <a:gd name="T16" fmla="*/ 1 w 81"/>
                <a:gd name="T17" fmla="*/ 3 h 7"/>
                <a:gd name="T18" fmla="*/ 0 w 81"/>
                <a:gd name="T19" fmla="*/ 1 h 7"/>
                <a:gd name="T20" fmla="*/ 0 w 81"/>
                <a:gd name="T21" fmla="*/ 1 h 7"/>
                <a:gd name="T22" fmla="*/ 1 w 81"/>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 h="7">
                  <a:moveTo>
                    <a:pt x="1" y="0"/>
                  </a:moveTo>
                  <a:lnTo>
                    <a:pt x="40" y="1"/>
                  </a:lnTo>
                  <a:lnTo>
                    <a:pt x="80" y="1"/>
                  </a:lnTo>
                  <a:lnTo>
                    <a:pt x="81" y="1"/>
                  </a:lnTo>
                  <a:lnTo>
                    <a:pt x="81" y="3"/>
                  </a:lnTo>
                  <a:lnTo>
                    <a:pt x="81" y="4"/>
                  </a:lnTo>
                  <a:lnTo>
                    <a:pt x="55" y="7"/>
                  </a:lnTo>
                  <a:lnTo>
                    <a:pt x="27" y="5"/>
                  </a:lnTo>
                  <a:lnTo>
                    <a:pt x="1" y="3"/>
                  </a:lnTo>
                  <a:lnTo>
                    <a:pt x="0" y="1"/>
                  </a:lnTo>
                  <a:lnTo>
                    <a:pt x="0"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3" name="Freeform 47"/>
            <p:cNvSpPr>
              <a:spLocks/>
            </p:cNvSpPr>
            <p:nvPr/>
          </p:nvSpPr>
          <p:spPr bwMode="auto">
            <a:xfrm>
              <a:off x="8945691" y="1458912"/>
              <a:ext cx="123827" cy="6350"/>
            </a:xfrm>
            <a:custGeom>
              <a:avLst/>
              <a:gdLst>
                <a:gd name="T0" fmla="*/ 39 w 78"/>
                <a:gd name="T1" fmla="*/ 0 h 4"/>
                <a:gd name="T2" fmla="*/ 76 w 78"/>
                <a:gd name="T3" fmla="*/ 0 h 4"/>
                <a:gd name="T4" fmla="*/ 78 w 78"/>
                <a:gd name="T5" fmla="*/ 0 h 4"/>
                <a:gd name="T6" fmla="*/ 78 w 78"/>
                <a:gd name="T7" fmla="*/ 1 h 4"/>
                <a:gd name="T8" fmla="*/ 78 w 78"/>
                <a:gd name="T9" fmla="*/ 3 h 4"/>
                <a:gd name="T10" fmla="*/ 76 w 78"/>
                <a:gd name="T11" fmla="*/ 4 h 4"/>
                <a:gd name="T12" fmla="*/ 1 w 78"/>
                <a:gd name="T13" fmla="*/ 4 h 4"/>
                <a:gd name="T14" fmla="*/ 0 w 78"/>
                <a:gd name="T15" fmla="*/ 4 h 4"/>
                <a:gd name="T16" fmla="*/ 0 w 78"/>
                <a:gd name="T17" fmla="*/ 3 h 4"/>
                <a:gd name="T18" fmla="*/ 1 w 78"/>
                <a:gd name="T19" fmla="*/ 1 h 4"/>
                <a:gd name="T20" fmla="*/ 39 w 78"/>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4">
                  <a:moveTo>
                    <a:pt x="39" y="0"/>
                  </a:moveTo>
                  <a:lnTo>
                    <a:pt x="76" y="0"/>
                  </a:lnTo>
                  <a:lnTo>
                    <a:pt x="78" y="0"/>
                  </a:lnTo>
                  <a:lnTo>
                    <a:pt x="78" y="1"/>
                  </a:lnTo>
                  <a:lnTo>
                    <a:pt x="78" y="3"/>
                  </a:lnTo>
                  <a:lnTo>
                    <a:pt x="76" y="4"/>
                  </a:lnTo>
                  <a:lnTo>
                    <a:pt x="1" y="4"/>
                  </a:lnTo>
                  <a:lnTo>
                    <a:pt x="0" y="4"/>
                  </a:lnTo>
                  <a:lnTo>
                    <a:pt x="0" y="3"/>
                  </a:lnTo>
                  <a:lnTo>
                    <a:pt x="1" y="1"/>
                  </a:lnTo>
                  <a:lnTo>
                    <a:pt x="3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4" name="Freeform 48"/>
            <p:cNvSpPr>
              <a:spLocks/>
            </p:cNvSpPr>
            <p:nvPr/>
          </p:nvSpPr>
          <p:spPr bwMode="auto">
            <a:xfrm>
              <a:off x="8939340" y="1474787"/>
              <a:ext cx="136527" cy="12700"/>
            </a:xfrm>
            <a:custGeom>
              <a:avLst/>
              <a:gdLst>
                <a:gd name="T0" fmla="*/ 84 w 86"/>
                <a:gd name="T1" fmla="*/ 0 h 8"/>
                <a:gd name="T2" fmla="*/ 85 w 86"/>
                <a:gd name="T3" fmla="*/ 0 h 8"/>
                <a:gd name="T4" fmla="*/ 86 w 86"/>
                <a:gd name="T5" fmla="*/ 2 h 8"/>
                <a:gd name="T6" fmla="*/ 85 w 86"/>
                <a:gd name="T7" fmla="*/ 3 h 8"/>
                <a:gd name="T8" fmla="*/ 85 w 86"/>
                <a:gd name="T9" fmla="*/ 4 h 8"/>
                <a:gd name="T10" fmla="*/ 43 w 86"/>
                <a:gd name="T11" fmla="*/ 8 h 8"/>
                <a:gd name="T12" fmla="*/ 1 w 86"/>
                <a:gd name="T13" fmla="*/ 6 h 8"/>
                <a:gd name="T14" fmla="*/ 0 w 86"/>
                <a:gd name="T15" fmla="*/ 6 h 8"/>
                <a:gd name="T16" fmla="*/ 0 w 86"/>
                <a:gd name="T17" fmla="*/ 4 h 8"/>
                <a:gd name="T18" fmla="*/ 0 w 86"/>
                <a:gd name="T19" fmla="*/ 4 h 8"/>
                <a:gd name="T20" fmla="*/ 1 w 86"/>
                <a:gd name="T21" fmla="*/ 4 h 8"/>
                <a:gd name="T22" fmla="*/ 43 w 86"/>
                <a:gd name="T23" fmla="*/ 3 h 8"/>
                <a:gd name="T24" fmla="*/ 84 w 86"/>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 h="8">
                  <a:moveTo>
                    <a:pt x="84" y="0"/>
                  </a:moveTo>
                  <a:lnTo>
                    <a:pt x="85" y="0"/>
                  </a:lnTo>
                  <a:lnTo>
                    <a:pt x="86" y="2"/>
                  </a:lnTo>
                  <a:lnTo>
                    <a:pt x="85" y="3"/>
                  </a:lnTo>
                  <a:lnTo>
                    <a:pt x="85" y="4"/>
                  </a:lnTo>
                  <a:lnTo>
                    <a:pt x="43" y="8"/>
                  </a:lnTo>
                  <a:lnTo>
                    <a:pt x="1" y="6"/>
                  </a:lnTo>
                  <a:lnTo>
                    <a:pt x="0" y="6"/>
                  </a:lnTo>
                  <a:lnTo>
                    <a:pt x="0" y="4"/>
                  </a:lnTo>
                  <a:lnTo>
                    <a:pt x="0" y="4"/>
                  </a:lnTo>
                  <a:lnTo>
                    <a:pt x="1" y="4"/>
                  </a:lnTo>
                  <a:lnTo>
                    <a:pt x="43" y="3"/>
                  </a:lnTo>
                  <a:lnTo>
                    <a:pt x="8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5" name="Freeform 49"/>
            <p:cNvSpPr>
              <a:spLocks/>
            </p:cNvSpPr>
            <p:nvPr/>
          </p:nvSpPr>
          <p:spPr bwMode="auto">
            <a:xfrm>
              <a:off x="8686924" y="779462"/>
              <a:ext cx="23813" cy="708025"/>
            </a:xfrm>
            <a:custGeom>
              <a:avLst/>
              <a:gdLst>
                <a:gd name="T0" fmla="*/ 2 w 15"/>
                <a:gd name="T1" fmla="*/ 0 h 446"/>
                <a:gd name="T2" fmla="*/ 2 w 15"/>
                <a:gd name="T3" fmla="*/ 0 h 446"/>
                <a:gd name="T4" fmla="*/ 3 w 15"/>
                <a:gd name="T5" fmla="*/ 1 h 446"/>
                <a:gd name="T6" fmla="*/ 10 w 15"/>
                <a:gd name="T7" fmla="*/ 112 h 446"/>
                <a:gd name="T8" fmla="*/ 14 w 15"/>
                <a:gd name="T9" fmla="*/ 224 h 446"/>
                <a:gd name="T10" fmla="*/ 15 w 15"/>
                <a:gd name="T11" fmla="*/ 297 h 446"/>
                <a:gd name="T12" fmla="*/ 15 w 15"/>
                <a:gd name="T13" fmla="*/ 372 h 446"/>
                <a:gd name="T14" fmla="*/ 12 w 15"/>
                <a:gd name="T15" fmla="*/ 446 h 446"/>
                <a:gd name="T16" fmla="*/ 11 w 15"/>
                <a:gd name="T17" fmla="*/ 446 h 446"/>
                <a:gd name="T18" fmla="*/ 10 w 15"/>
                <a:gd name="T19" fmla="*/ 446 h 446"/>
                <a:gd name="T20" fmla="*/ 10 w 15"/>
                <a:gd name="T21" fmla="*/ 446 h 446"/>
                <a:gd name="T22" fmla="*/ 10 w 15"/>
                <a:gd name="T23" fmla="*/ 335 h 446"/>
                <a:gd name="T24" fmla="*/ 10 w 15"/>
                <a:gd name="T25" fmla="*/ 224 h 446"/>
                <a:gd name="T26" fmla="*/ 6 w 15"/>
                <a:gd name="T27" fmla="*/ 112 h 446"/>
                <a:gd name="T28" fmla="*/ 0 w 15"/>
                <a:gd name="T29" fmla="*/ 1 h 446"/>
                <a:gd name="T30" fmla="*/ 0 w 15"/>
                <a:gd name="T31" fmla="*/ 0 h 446"/>
                <a:gd name="T32" fmla="*/ 2 w 15"/>
                <a:gd name="T33"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 h="446">
                  <a:moveTo>
                    <a:pt x="2" y="0"/>
                  </a:moveTo>
                  <a:lnTo>
                    <a:pt x="2" y="0"/>
                  </a:lnTo>
                  <a:lnTo>
                    <a:pt x="3" y="1"/>
                  </a:lnTo>
                  <a:lnTo>
                    <a:pt x="10" y="112"/>
                  </a:lnTo>
                  <a:lnTo>
                    <a:pt x="14" y="224"/>
                  </a:lnTo>
                  <a:lnTo>
                    <a:pt x="15" y="297"/>
                  </a:lnTo>
                  <a:lnTo>
                    <a:pt x="15" y="372"/>
                  </a:lnTo>
                  <a:lnTo>
                    <a:pt x="12" y="446"/>
                  </a:lnTo>
                  <a:lnTo>
                    <a:pt x="11" y="446"/>
                  </a:lnTo>
                  <a:lnTo>
                    <a:pt x="10" y="446"/>
                  </a:lnTo>
                  <a:lnTo>
                    <a:pt x="10" y="446"/>
                  </a:lnTo>
                  <a:lnTo>
                    <a:pt x="10" y="335"/>
                  </a:lnTo>
                  <a:lnTo>
                    <a:pt x="10" y="224"/>
                  </a:lnTo>
                  <a:lnTo>
                    <a:pt x="6" y="112"/>
                  </a:lnTo>
                  <a:lnTo>
                    <a:pt x="0" y="1"/>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6" name="Freeform 50"/>
            <p:cNvSpPr>
              <a:spLocks/>
            </p:cNvSpPr>
            <p:nvPr/>
          </p:nvSpPr>
          <p:spPr bwMode="auto">
            <a:xfrm>
              <a:off x="8713912" y="784224"/>
              <a:ext cx="23813" cy="727075"/>
            </a:xfrm>
            <a:custGeom>
              <a:avLst/>
              <a:gdLst>
                <a:gd name="T0" fmla="*/ 2 w 15"/>
                <a:gd name="T1" fmla="*/ 0 h 458"/>
                <a:gd name="T2" fmla="*/ 3 w 15"/>
                <a:gd name="T3" fmla="*/ 0 h 458"/>
                <a:gd name="T4" fmla="*/ 3 w 15"/>
                <a:gd name="T5" fmla="*/ 0 h 458"/>
                <a:gd name="T6" fmla="*/ 11 w 15"/>
                <a:gd name="T7" fmla="*/ 227 h 458"/>
                <a:gd name="T8" fmla="*/ 15 w 15"/>
                <a:gd name="T9" fmla="*/ 455 h 458"/>
                <a:gd name="T10" fmla="*/ 14 w 15"/>
                <a:gd name="T11" fmla="*/ 456 h 458"/>
                <a:gd name="T12" fmla="*/ 12 w 15"/>
                <a:gd name="T13" fmla="*/ 458 h 458"/>
                <a:gd name="T14" fmla="*/ 11 w 15"/>
                <a:gd name="T15" fmla="*/ 456 h 458"/>
                <a:gd name="T16" fmla="*/ 11 w 15"/>
                <a:gd name="T17" fmla="*/ 455 h 458"/>
                <a:gd name="T18" fmla="*/ 4 w 15"/>
                <a:gd name="T19" fmla="*/ 227 h 458"/>
                <a:gd name="T20" fmla="*/ 0 w 15"/>
                <a:gd name="T21" fmla="*/ 0 h 458"/>
                <a:gd name="T22" fmla="*/ 2 w 15"/>
                <a:gd name="T23" fmla="*/ 0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 h="458">
                  <a:moveTo>
                    <a:pt x="2" y="0"/>
                  </a:moveTo>
                  <a:lnTo>
                    <a:pt x="3" y="0"/>
                  </a:lnTo>
                  <a:lnTo>
                    <a:pt x="3" y="0"/>
                  </a:lnTo>
                  <a:lnTo>
                    <a:pt x="11" y="227"/>
                  </a:lnTo>
                  <a:lnTo>
                    <a:pt x="15" y="455"/>
                  </a:lnTo>
                  <a:lnTo>
                    <a:pt x="14" y="456"/>
                  </a:lnTo>
                  <a:lnTo>
                    <a:pt x="12" y="458"/>
                  </a:lnTo>
                  <a:lnTo>
                    <a:pt x="11" y="456"/>
                  </a:lnTo>
                  <a:lnTo>
                    <a:pt x="11" y="455"/>
                  </a:lnTo>
                  <a:lnTo>
                    <a:pt x="4" y="227"/>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7" name="Freeform 51"/>
            <p:cNvSpPr>
              <a:spLocks/>
            </p:cNvSpPr>
            <p:nvPr/>
          </p:nvSpPr>
          <p:spPr bwMode="auto">
            <a:xfrm>
              <a:off x="8745663" y="777875"/>
              <a:ext cx="33339" cy="719138"/>
            </a:xfrm>
            <a:custGeom>
              <a:avLst/>
              <a:gdLst>
                <a:gd name="T0" fmla="*/ 0 w 21"/>
                <a:gd name="T1" fmla="*/ 0 h 453"/>
                <a:gd name="T2" fmla="*/ 1 w 21"/>
                <a:gd name="T3" fmla="*/ 0 h 453"/>
                <a:gd name="T4" fmla="*/ 1 w 21"/>
                <a:gd name="T5" fmla="*/ 1 h 453"/>
                <a:gd name="T6" fmla="*/ 13 w 21"/>
                <a:gd name="T7" fmla="*/ 225 h 453"/>
                <a:gd name="T8" fmla="*/ 21 w 21"/>
                <a:gd name="T9" fmla="*/ 450 h 453"/>
                <a:gd name="T10" fmla="*/ 20 w 21"/>
                <a:gd name="T11" fmla="*/ 451 h 453"/>
                <a:gd name="T12" fmla="*/ 18 w 21"/>
                <a:gd name="T13" fmla="*/ 453 h 453"/>
                <a:gd name="T14" fmla="*/ 17 w 21"/>
                <a:gd name="T15" fmla="*/ 451 h 453"/>
                <a:gd name="T16" fmla="*/ 17 w 21"/>
                <a:gd name="T17" fmla="*/ 450 h 453"/>
                <a:gd name="T18" fmla="*/ 7 w 21"/>
                <a:gd name="T19" fmla="*/ 226 h 453"/>
                <a:gd name="T20" fmla="*/ 0 w 21"/>
                <a:gd name="T21" fmla="*/ 1 h 453"/>
                <a:gd name="T22" fmla="*/ 0 w 21"/>
                <a:gd name="T23"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453">
                  <a:moveTo>
                    <a:pt x="0" y="0"/>
                  </a:moveTo>
                  <a:lnTo>
                    <a:pt x="1" y="0"/>
                  </a:lnTo>
                  <a:lnTo>
                    <a:pt x="1" y="1"/>
                  </a:lnTo>
                  <a:lnTo>
                    <a:pt x="13" y="225"/>
                  </a:lnTo>
                  <a:lnTo>
                    <a:pt x="21" y="450"/>
                  </a:lnTo>
                  <a:lnTo>
                    <a:pt x="20" y="451"/>
                  </a:lnTo>
                  <a:lnTo>
                    <a:pt x="18" y="453"/>
                  </a:lnTo>
                  <a:lnTo>
                    <a:pt x="17" y="451"/>
                  </a:lnTo>
                  <a:lnTo>
                    <a:pt x="17" y="450"/>
                  </a:lnTo>
                  <a:lnTo>
                    <a:pt x="7" y="226"/>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8" name="Freeform 52"/>
            <p:cNvSpPr>
              <a:spLocks/>
            </p:cNvSpPr>
            <p:nvPr/>
          </p:nvSpPr>
          <p:spPr bwMode="auto">
            <a:xfrm>
              <a:off x="8785350" y="785812"/>
              <a:ext cx="31750" cy="708025"/>
            </a:xfrm>
            <a:custGeom>
              <a:avLst/>
              <a:gdLst>
                <a:gd name="T0" fmla="*/ 1 w 20"/>
                <a:gd name="T1" fmla="*/ 0 h 446"/>
                <a:gd name="T2" fmla="*/ 1 w 20"/>
                <a:gd name="T3" fmla="*/ 0 h 446"/>
                <a:gd name="T4" fmla="*/ 10 w 20"/>
                <a:gd name="T5" fmla="*/ 54 h 446"/>
                <a:gd name="T6" fmla="*/ 16 w 20"/>
                <a:gd name="T7" fmla="*/ 108 h 446"/>
                <a:gd name="T8" fmla="*/ 16 w 20"/>
                <a:gd name="T9" fmla="*/ 162 h 446"/>
                <a:gd name="T10" fmla="*/ 16 w 20"/>
                <a:gd name="T11" fmla="*/ 217 h 446"/>
                <a:gd name="T12" fmla="*/ 14 w 20"/>
                <a:gd name="T13" fmla="*/ 293 h 446"/>
                <a:gd name="T14" fmla="*/ 14 w 20"/>
                <a:gd name="T15" fmla="*/ 368 h 446"/>
                <a:gd name="T16" fmla="*/ 20 w 20"/>
                <a:gd name="T17" fmla="*/ 444 h 446"/>
                <a:gd name="T18" fmla="*/ 18 w 20"/>
                <a:gd name="T19" fmla="*/ 445 h 446"/>
                <a:gd name="T20" fmla="*/ 18 w 20"/>
                <a:gd name="T21" fmla="*/ 446 h 446"/>
                <a:gd name="T22" fmla="*/ 17 w 20"/>
                <a:gd name="T23" fmla="*/ 446 h 446"/>
                <a:gd name="T24" fmla="*/ 16 w 20"/>
                <a:gd name="T25" fmla="*/ 445 h 446"/>
                <a:gd name="T26" fmla="*/ 14 w 20"/>
                <a:gd name="T27" fmla="*/ 444 h 446"/>
                <a:gd name="T28" fmla="*/ 10 w 20"/>
                <a:gd name="T29" fmla="*/ 370 h 446"/>
                <a:gd name="T30" fmla="*/ 10 w 20"/>
                <a:gd name="T31" fmla="*/ 296 h 446"/>
                <a:gd name="T32" fmla="*/ 12 w 20"/>
                <a:gd name="T33" fmla="*/ 221 h 446"/>
                <a:gd name="T34" fmla="*/ 9 w 20"/>
                <a:gd name="T35" fmla="*/ 111 h 446"/>
                <a:gd name="T36" fmla="*/ 0 w 20"/>
                <a:gd name="T37" fmla="*/ 1 h 446"/>
                <a:gd name="T38" fmla="*/ 0 w 20"/>
                <a:gd name="T39" fmla="*/ 0 h 446"/>
                <a:gd name="T40" fmla="*/ 1 w 20"/>
                <a:gd name="T4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 h="446">
                  <a:moveTo>
                    <a:pt x="1" y="0"/>
                  </a:moveTo>
                  <a:lnTo>
                    <a:pt x="1" y="0"/>
                  </a:lnTo>
                  <a:lnTo>
                    <a:pt x="10" y="54"/>
                  </a:lnTo>
                  <a:lnTo>
                    <a:pt x="16" y="108"/>
                  </a:lnTo>
                  <a:lnTo>
                    <a:pt x="16" y="162"/>
                  </a:lnTo>
                  <a:lnTo>
                    <a:pt x="16" y="217"/>
                  </a:lnTo>
                  <a:lnTo>
                    <a:pt x="14" y="293"/>
                  </a:lnTo>
                  <a:lnTo>
                    <a:pt x="14" y="368"/>
                  </a:lnTo>
                  <a:lnTo>
                    <a:pt x="20" y="444"/>
                  </a:lnTo>
                  <a:lnTo>
                    <a:pt x="18" y="445"/>
                  </a:lnTo>
                  <a:lnTo>
                    <a:pt x="18" y="446"/>
                  </a:lnTo>
                  <a:lnTo>
                    <a:pt x="17" y="446"/>
                  </a:lnTo>
                  <a:lnTo>
                    <a:pt x="16" y="445"/>
                  </a:lnTo>
                  <a:lnTo>
                    <a:pt x="14" y="444"/>
                  </a:lnTo>
                  <a:lnTo>
                    <a:pt x="10" y="370"/>
                  </a:lnTo>
                  <a:lnTo>
                    <a:pt x="10" y="296"/>
                  </a:lnTo>
                  <a:lnTo>
                    <a:pt x="12" y="221"/>
                  </a:lnTo>
                  <a:lnTo>
                    <a:pt x="9" y="111"/>
                  </a:lnTo>
                  <a:lnTo>
                    <a:pt x="0" y="1"/>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19" name="Freeform 53"/>
            <p:cNvSpPr>
              <a:spLocks/>
            </p:cNvSpPr>
            <p:nvPr/>
          </p:nvSpPr>
          <p:spPr bwMode="auto">
            <a:xfrm>
              <a:off x="8826626" y="787399"/>
              <a:ext cx="20638" cy="725488"/>
            </a:xfrm>
            <a:custGeom>
              <a:avLst/>
              <a:gdLst>
                <a:gd name="T0" fmla="*/ 1 w 13"/>
                <a:gd name="T1" fmla="*/ 0 h 457"/>
                <a:gd name="T2" fmla="*/ 3 w 13"/>
                <a:gd name="T3" fmla="*/ 0 h 457"/>
                <a:gd name="T4" fmla="*/ 3 w 13"/>
                <a:gd name="T5" fmla="*/ 1 h 457"/>
                <a:gd name="T6" fmla="*/ 8 w 13"/>
                <a:gd name="T7" fmla="*/ 153 h 457"/>
                <a:gd name="T8" fmla="*/ 11 w 13"/>
                <a:gd name="T9" fmla="*/ 304 h 457"/>
                <a:gd name="T10" fmla="*/ 13 w 13"/>
                <a:gd name="T11" fmla="*/ 456 h 457"/>
                <a:gd name="T12" fmla="*/ 13 w 13"/>
                <a:gd name="T13" fmla="*/ 457 h 457"/>
                <a:gd name="T14" fmla="*/ 12 w 13"/>
                <a:gd name="T15" fmla="*/ 457 h 457"/>
                <a:gd name="T16" fmla="*/ 11 w 13"/>
                <a:gd name="T17" fmla="*/ 457 h 457"/>
                <a:gd name="T18" fmla="*/ 9 w 13"/>
                <a:gd name="T19" fmla="*/ 456 h 457"/>
                <a:gd name="T20" fmla="*/ 3 w 13"/>
                <a:gd name="T21" fmla="*/ 228 h 457"/>
                <a:gd name="T22" fmla="*/ 0 w 13"/>
                <a:gd name="T23" fmla="*/ 1 h 457"/>
                <a:gd name="T24" fmla="*/ 1 w 13"/>
                <a:gd name="T25" fmla="*/ 0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457">
                  <a:moveTo>
                    <a:pt x="1" y="0"/>
                  </a:moveTo>
                  <a:lnTo>
                    <a:pt x="3" y="0"/>
                  </a:lnTo>
                  <a:lnTo>
                    <a:pt x="3" y="1"/>
                  </a:lnTo>
                  <a:lnTo>
                    <a:pt x="8" y="153"/>
                  </a:lnTo>
                  <a:lnTo>
                    <a:pt x="11" y="304"/>
                  </a:lnTo>
                  <a:lnTo>
                    <a:pt x="13" y="456"/>
                  </a:lnTo>
                  <a:lnTo>
                    <a:pt x="13" y="457"/>
                  </a:lnTo>
                  <a:lnTo>
                    <a:pt x="12" y="457"/>
                  </a:lnTo>
                  <a:lnTo>
                    <a:pt x="11" y="457"/>
                  </a:lnTo>
                  <a:lnTo>
                    <a:pt x="9" y="456"/>
                  </a:lnTo>
                  <a:lnTo>
                    <a:pt x="3" y="228"/>
                  </a:lnTo>
                  <a:lnTo>
                    <a:pt x="0"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0" name="Freeform 54"/>
            <p:cNvSpPr>
              <a:spLocks/>
            </p:cNvSpPr>
            <p:nvPr/>
          </p:nvSpPr>
          <p:spPr bwMode="auto">
            <a:xfrm>
              <a:off x="8864727" y="773113"/>
              <a:ext cx="22225" cy="728663"/>
            </a:xfrm>
            <a:custGeom>
              <a:avLst/>
              <a:gdLst>
                <a:gd name="T0" fmla="*/ 0 w 14"/>
                <a:gd name="T1" fmla="*/ 0 h 459"/>
                <a:gd name="T2" fmla="*/ 1 w 14"/>
                <a:gd name="T3" fmla="*/ 1 h 459"/>
                <a:gd name="T4" fmla="*/ 1 w 14"/>
                <a:gd name="T5" fmla="*/ 1 h 459"/>
                <a:gd name="T6" fmla="*/ 9 w 14"/>
                <a:gd name="T7" fmla="*/ 153 h 459"/>
                <a:gd name="T8" fmla="*/ 13 w 14"/>
                <a:gd name="T9" fmla="*/ 305 h 459"/>
                <a:gd name="T10" fmla="*/ 14 w 14"/>
                <a:gd name="T11" fmla="*/ 457 h 459"/>
                <a:gd name="T12" fmla="*/ 14 w 14"/>
                <a:gd name="T13" fmla="*/ 458 h 459"/>
                <a:gd name="T14" fmla="*/ 13 w 14"/>
                <a:gd name="T15" fmla="*/ 459 h 459"/>
                <a:gd name="T16" fmla="*/ 11 w 14"/>
                <a:gd name="T17" fmla="*/ 458 h 459"/>
                <a:gd name="T18" fmla="*/ 10 w 14"/>
                <a:gd name="T19" fmla="*/ 457 h 459"/>
                <a:gd name="T20" fmla="*/ 5 w 14"/>
                <a:gd name="T21" fmla="*/ 229 h 459"/>
                <a:gd name="T22" fmla="*/ 0 w 14"/>
                <a:gd name="T23" fmla="*/ 1 h 459"/>
                <a:gd name="T24" fmla="*/ 0 w 14"/>
                <a:gd name="T25" fmla="*/ 1 h 459"/>
                <a:gd name="T26" fmla="*/ 0 w 14"/>
                <a:gd name="T27"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 h="459">
                  <a:moveTo>
                    <a:pt x="0" y="0"/>
                  </a:moveTo>
                  <a:lnTo>
                    <a:pt x="1" y="1"/>
                  </a:lnTo>
                  <a:lnTo>
                    <a:pt x="1" y="1"/>
                  </a:lnTo>
                  <a:lnTo>
                    <a:pt x="9" y="153"/>
                  </a:lnTo>
                  <a:lnTo>
                    <a:pt x="13" y="305"/>
                  </a:lnTo>
                  <a:lnTo>
                    <a:pt x="14" y="457"/>
                  </a:lnTo>
                  <a:lnTo>
                    <a:pt x="14" y="458"/>
                  </a:lnTo>
                  <a:lnTo>
                    <a:pt x="13" y="459"/>
                  </a:lnTo>
                  <a:lnTo>
                    <a:pt x="11" y="458"/>
                  </a:lnTo>
                  <a:lnTo>
                    <a:pt x="10" y="457"/>
                  </a:lnTo>
                  <a:lnTo>
                    <a:pt x="5" y="229"/>
                  </a:lnTo>
                  <a:lnTo>
                    <a:pt x="0" y="1"/>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1" name="Freeform 55"/>
            <p:cNvSpPr>
              <a:spLocks noEditPoints="1"/>
            </p:cNvSpPr>
            <p:nvPr/>
          </p:nvSpPr>
          <p:spPr bwMode="auto">
            <a:xfrm>
              <a:off x="8375770" y="1090612"/>
              <a:ext cx="163515" cy="423863"/>
            </a:xfrm>
            <a:custGeom>
              <a:avLst/>
              <a:gdLst>
                <a:gd name="T0" fmla="*/ 69 w 103"/>
                <a:gd name="T1" fmla="*/ 229 h 267"/>
                <a:gd name="T2" fmla="*/ 73 w 103"/>
                <a:gd name="T3" fmla="*/ 229 h 267"/>
                <a:gd name="T4" fmla="*/ 69 w 103"/>
                <a:gd name="T5" fmla="*/ 225 h 267"/>
                <a:gd name="T6" fmla="*/ 43 w 103"/>
                <a:gd name="T7" fmla="*/ 215 h 267"/>
                <a:gd name="T8" fmla="*/ 90 w 103"/>
                <a:gd name="T9" fmla="*/ 214 h 267"/>
                <a:gd name="T10" fmla="*/ 68 w 103"/>
                <a:gd name="T11" fmla="*/ 195 h 267"/>
                <a:gd name="T12" fmla="*/ 73 w 103"/>
                <a:gd name="T13" fmla="*/ 195 h 267"/>
                <a:gd name="T14" fmla="*/ 68 w 103"/>
                <a:gd name="T15" fmla="*/ 191 h 267"/>
                <a:gd name="T16" fmla="*/ 89 w 103"/>
                <a:gd name="T17" fmla="*/ 190 h 267"/>
                <a:gd name="T18" fmla="*/ 25 w 103"/>
                <a:gd name="T19" fmla="*/ 173 h 267"/>
                <a:gd name="T20" fmla="*/ 67 w 103"/>
                <a:gd name="T21" fmla="*/ 156 h 267"/>
                <a:gd name="T22" fmla="*/ 73 w 103"/>
                <a:gd name="T23" fmla="*/ 155 h 267"/>
                <a:gd name="T24" fmla="*/ 73 w 103"/>
                <a:gd name="T25" fmla="*/ 151 h 267"/>
                <a:gd name="T26" fmla="*/ 66 w 103"/>
                <a:gd name="T27" fmla="*/ 136 h 267"/>
                <a:gd name="T28" fmla="*/ 24 w 103"/>
                <a:gd name="T29" fmla="*/ 135 h 267"/>
                <a:gd name="T30" fmla="*/ 64 w 103"/>
                <a:gd name="T31" fmla="*/ 106 h 267"/>
                <a:gd name="T32" fmla="*/ 72 w 103"/>
                <a:gd name="T33" fmla="*/ 106 h 267"/>
                <a:gd name="T34" fmla="*/ 22 w 103"/>
                <a:gd name="T35" fmla="*/ 104 h 267"/>
                <a:gd name="T36" fmla="*/ 64 w 103"/>
                <a:gd name="T37" fmla="*/ 102 h 267"/>
                <a:gd name="T38" fmla="*/ 88 w 103"/>
                <a:gd name="T39" fmla="*/ 88 h 267"/>
                <a:gd name="T40" fmla="*/ 88 w 103"/>
                <a:gd name="T41" fmla="*/ 70 h 267"/>
                <a:gd name="T42" fmla="*/ 22 w 103"/>
                <a:gd name="T43" fmla="*/ 87 h 267"/>
                <a:gd name="T44" fmla="*/ 30 w 103"/>
                <a:gd name="T45" fmla="*/ 53 h 267"/>
                <a:gd name="T46" fmla="*/ 63 w 103"/>
                <a:gd name="T47" fmla="*/ 51 h 267"/>
                <a:gd name="T48" fmla="*/ 47 w 103"/>
                <a:gd name="T49" fmla="*/ 47 h 267"/>
                <a:gd name="T50" fmla="*/ 31 w 103"/>
                <a:gd name="T51" fmla="*/ 49 h 267"/>
                <a:gd name="T52" fmla="*/ 17 w 103"/>
                <a:gd name="T53" fmla="*/ 25 h 267"/>
                <a:gd name="T54" fmla="*/ 46 w 103"/>
                <a:gd name="T55" fmla="*/ 24 h 267"/>
                <a:gd name="T56" fmla="*/ 86 w 103"/>
                <a:gd name="T57" fmla="*/ 25 h 267"/>
                <a:gd name="T58" fmla="*/ 68 w 103"/>
                <a:gd name="T59" fmla="*/ 46 h 267"/>
                <a:gd name="T60" fmla="*/ 76 w 103"/>
                <a:gd name="T61" fmla="*/ 50 h 267"/>
                <a:gd name="T62" fmla="*/ 18 w 103"/>
                <a:gd name="T63" fmla="*/ 7 h 267"/>
                <a:gd name="T64" fmla="*/ 92 w 103"/>
                <a:gd name="T65" fmla="*/ 6 h 267"/>
                <a:gd name="T66" fmla="*/ 94 w 103"/>
                <a:gd name="T67" fmla="*/ 87 h 267"/>
                <a:gd name="T68" fmla="*/ 96 w 103"/>
                <a:gd name="T69" fmla="*/ 105 h 267"/>
                <a:gd name="T70" fmla="*/ 96 w 103"/>
                <a:gd name="T71" fmla="*/ 136 h 267"/>
                <a:gd name="T72" fmla="*/ 102 w 103"/>
                <a:gd name="T73" fmla="*/ 173 h 267"/>
                <a:gd name="T74" fmla="*/ 101 w 103"/>
                <a:gd name="T75" fmla="*/ 191 h 267"/>
                <a:gd name="T76" fmla="*/ 100 w 103"/>
                <a:gd name="T77" fmla="*/ 212 h 267"/>
                <a:gd name="T78" fmla="*/ 100 w 103"/>
                <a:gd name="T79" fmla="*/ 225 h 267"/>
                <a:gd name="T80" fmla="*/ 102 w 103"/>
                <a:gd name="T81" fmla="*/ 244 h 267"/>
                <a:gd name="T82" fmla="*/ 94 w 103"/>
                <a:gd name="T83" fmla="*/ 256 h 267"/>
                <a:gd name="T84" fmla="*/ 73 w 103"/>
                <a:gd name="T85" fmla="*/ 258 h 267"/>
                <a:gd name="T86" fmla="*/ 49 w 103"/>
                <a:gd name="T87" fmla="*/ 266 h 267"/>
                <a:gd name="T88" fmla="*/ 28 w 103"/>
                <a:gd name="T89" fmla="*/ 246 h 267"/>
                <a:gd name="T90" fmla="*/ 24 w 103"/>
                <a:gd name="T91" fmla="*/ 246 h 267"/>
                <a:gd name="T92" fmla="*/ 22 w 103"/>
                <a:gd name="T93" fmla="*/ 231 h 267"/>
                <a:gd name="T94" fmla="*/ 21 w 103"/>
                <a:gd name="T95" fmla="*/ 214 h 267"/>
                <a:gd name="T96" fmla="*/ 21 w 103"/>
                <a:gd name="T97" fmla="*/ 195 h 267"/>
                <a:gd name="T98" fmla="*/ 18 w 103"/>
                <a:gd name="T99" fmla="*/ 173 h 267"/>
                <a:gd name="T100" fmla="*/ 18 w 103"/>
                <a:gd name="T101" fmla="*/ 156 h 267"/>
                <a:gd name="T102" fmla="*/ 17 w 103"/>
                <a:gd name="T103" fmla="*/ 134 h 267"/>
                <a:gd name="T104" fmla="*/ 16 w 103"/>
                <a:gd name="T105" fmla="*/ 108 h 267"/>
                <a:gd name="T106" fmla="*/ 14 w 103"/>
                <a:gd name="T107" fmla="*/ 91 h 267"/>
                <a:gd name="T108" fmla="*/ 14 w 103"/>
                <a:gd name="T109" fmla="*/ 68 h 267"/>
                <a:gd name="T110" fmla="*/ 14 w 103"/>
                <a:gd name="T111" fmla="*/ 53 h 267"/>
                <a:gd name="T112" fmla="*/ 7 w 103"/>
                <a:gd name="T113" fmla="*/ 47 h 267"/>
                <a:gd name="T114" fmla="*/ 14 w 103"/>
                <a:gd name="T115" fmla="*/ 50 h 267"/>
                <a:gd name="T116" fmla="*/ 13 w 103"/>
                <a:gd name="T117" fmla="*/ 25 h 267"/>
                <a:gd name="T118" fmla="*/ 3 w 103"/>
                <a:gd name="T119" fmla="*/ 7 h 267"/>
                <a:gd name="T120" fmla="*/ 4 w 103"/>
                <a:gd name="T121" fmla="*/ 3 h 267"/>
                <a:gd name="T122" fmla="*/ 89 w 103"/>
                <a:gd name="T123"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3" h="267">
                  <a:moveTo>
                    <a:pt x="26" y="231"/>
                  </a:moveTo>
                  <a:lnTo>
                    <a:pt x="28" y="244"/>
                  </a:lnTo>
                  <a:lnTo>
                    <a:pt x="45" y="245"/>
                  </a:lnTo>
                  <a:lnTo>
                    <a:pt x="43" y="231"/>
                  </a:lnTo>
                  <a:lnTo>
                    <a:pt x="26" y="231"/>
                  </a:lnTo>
                  <a:close/>
                  <a:moveTo>
                    <a:pt x="69" y="229"/>
                  </a:moveTo>
                  <a:lnTo>
                    <a:pt x="50" y="231"/>
                  </a:lnTo>
                  <a:lnTo>
                    <a:pt x="49" y="244"/>
                  </a:lnTo>
                  <a:lnTo>
                    <a:pt x="69" y="244"/>
                  </a:lnTo>
                  <a:lnTo>
                    <a:pt x="69" y="229"/>
                  </a:lnTo>
                  <a:close/>
                  <a:moveTo>
                    <a:pt x="90" y="227"/>
                  </a:moveTo>
                  <a:lnTo>
                    <a:pt x="73" y="229"/>
                  </a:lnTo>
                  <a:lnTo>
                    <a:pt x="73" y="244"/>
                  </a:lnTo>
                  <a:lnTo>
                    <a:pt x="92" y="242"/>
                  </a:lnTo>
                  <a:lnTo>
                    <a:pt x="90" y="227"/>
                  </a:lnTo>
                  <a:close/>
                  <a:moveTo>
                    <a:pt x="50" y="215"/>
                  </a:moveTo>
                  <a:lnTo>
                    <a:pt x="50" y="225"/>
                  </a:lnTo>
                  <a:lnTo>
                    <a:pt x="69" y="225"/>
                  </a:lnTo>
                  <a:lnTo>
                    <a:pt x="68" y="215"/>
                  </a:lnTo>
                  <a:lnTo>
                    <a:pt x="50" y="215"/>
                  </a:lnTo>
                  <a:close/>
                  <a:moveTo>
                    <a:pt x="26" y="214"/>
                  </a:moveTo>
                  <a:lnTo>
                    <a:pt x="26" y="227"/>
                  </a:lnTo>
                  <a:lnTo>
                    <a:pt x="43" y="225"/>
                  </a:lnTo>
                  <a:lnTo>
                    <a:pt x="43" y="215"/>
                  </a:lnTo>
                  <a:lnTo>
                    <a:pt x="26" y="214"/>
                  </a:lnTo>
                  <a:close/>
                  <a:moveTo>
                    <a:pt x="90" y="214"/>
                  </a:moveTo>
                  <a:lnTo>
                    <a:pt x="73" y="215"/>
                  </a:lnTo>
                  <a:lnTo>
                    <a:pt x="73" y="224"/>
                  </a:lnTo>
                  <a:lnTo>
                    <a:pt x="90" y="224"/>
                  </a:lnTo>
                  <a:lnTo>
                    <a:pt x="90" y="214"/>
                  </a:lnTo>
                  <a:close/>
                  <a:moveTo>
                    <a:pt x="26" y="197"/>
                  </a:moveTo>
                  <a:lnTo>
                    <a:pt x="26" y="211"/>
                  </a:lnTo>
                  <a:lnTo>
                    <a:pt x="43" y="211"/>
                  </a:lnTo>
                  <a:lnTo>
                    <a:pt x="43" y="197"/>
                  </a:lnTo>
                  <a:lnTo>
                    <a:pt x="26" y="197"/>
                  </a:lnTo>
                  <a:close/>
                  <a:moveTo>
                    <a:pt x="68" y="195"/>
                  </a:moveTo>
                  <a:lnTo>
                    <a:pt x="50" y="197"/>
                  </a:lnTo>
                  <a:lnTo>
                    <a:pt x="50" y="211"/>
                  </a:lnTo>
                  <a:lnTo>
                    <a:pt x="68" y="211"/>
                  </a:lnTo>
                  <a:lnTo>
                    <a:pt x="68" y="195"/>
                  </a:lnTo>
                  <a:close/>
                  <a:moveTo>
                    <a:pt x="89" y="193"/>
                  </a:moveTo>
                  <a:lnTo>
                    <a:pt x="73" y="195"/>
                  </a:lnTo>
                  <a:lnTo>
                    <a:pt x="73" y="211"/>
                  </a:lnTo>
                  <a:lnTo>
                    <a:pt x="90" y="211"/>
                  </a:lnTo>
                  <a:lnTo>
                    <a:pt x="89" y="193"/>
                  </a:lnTo>
                  <a:close/>
                  <a:moveTo>
                    <a:pt x="50" y="173"/>
                  </a:moveTo>
                  <a:lnTo>
                    <a:pt x="50" y="193"/>
                  </a:lnTo>
                  <a:lnTo>
                    <a:pt x="68" y="191"/>
                  </a:lnTo>
                  <a:lnTo>
                    <a:pt x="67" y="173"/>
                  </a:lnTo>
                  <a:lnTo>
                    <a:pt x="50" y="173"/>
                  </a:lnTo>
                  <a:close/>
                  <a:moveTo>
                    <a:pt x="89" y="173"/>
                  </a:moveTo>
                  <a:lnTo>
                    <a:pt x="73" y="173"/>
                  </a:lnTo>
                  <a:lnTo>
                    <a:pt x="73" y="191"/>
                  </a:lnTo>
                  <a:lnTo>
                    <a:pt x="89" y="190"/>
                  </a:lnTo>
                  <a:lnTo>
                    <a:pt x="89" y="173"/>
                  </a:lnTo>
                  <a:close/>
                  <a:moveTo>
                    <a:pt x="25" y="173"/>
                  </a:moveTo>
                  <a:lnTo>
                    <a:pt x="26" y="194"/>
                  </a:lnTo>
                  <a:lnTo>
                    <a:pt x="43" y="193"/>
                  </a:lnTo>
                  <a:lnTo>
                    <a:pt x="42" y="173"/>
                  </a:lnTo>
                  <a:lnTo>
                    <a:pt x="25" y="173"/>
                  </a:lnTo>
                  <a:close/>
                  <a:moveTo>
                    <a:pt x="25" y="156"/>
                  </a:moveTo>
                  <a:lnTo>
                    <a:pt x="25" y="170"/>
                  </a:lnTo>
                  <a:lnTo>
                    <a:pt x="42" y="170"/>
                  </a:lnTo>
                  <a:lnTo>
                    <a:pt x="42" y="156"/>
                  </a:lnTo>
                  <a:lnTo>
                    <a:pt x="25" y="156"/>
                  </a:lnTo>
                  <a:close/>
                  <a:moveTo>
                    <a:pt x="67" y="156"/>
                  </a:moveTo>
                  <a:lnTo>
                    <a:pt x="49" y="156"/>
                  </a:lnTo>
                  <a:lnTo>
                    <a:pt x="50" y="169"/>
                  </a:lnTo>
                  <a:lnTo>
                    <a:pt x="67" y="169"/>
                  </a:lnTo>
                  <a:lnTo>
                    <a:pt x="67" y="156"/>
                  </a:lnTo>
                  <a:close/>
                  <a:moveTo>
                    <a:pt x="88" y="155"/>
                  </a:moveTo>
                  <a:lnTo>
                    <a:pt x="73" y="155"/>
                  </a:lnTo>
                  <a:lnTo>
                    <a:pt x="73" y="169"/>
                  </a:lnTo>
                  <a:lnTo>
                    <a:pt x="89" y="170"/>
                  </a:lnTo>
                  <a:lnTo>
                    <a:pt x="88" y="155"/>
                  </a:lnTo>
                  <a:close/>
                  <a:moveTo>
                    <a:pt x="88" y="138"/>
                  </a:moveTo>
                  <a:lnTo>
                    <a:pt x="73" y="138"/>
                  </a:lnTo>
                  <a:lnTo>
                    <a:pt x="73" y="151"/>
                  </a:lnTo>
                  <a:lnTo>
                    <a:pt x="88" y="151"/>
                  </a:lnTo>
                  <a:lnTo>
                    <a:pt x="88" y="138"/>
                  </a:lnTo>
                  <a:close/>
                  <a:moveTo>
                    <a:pt x="49" y="136"/>
                  </a:moveTo>
                  <a:lnTo>
                    <a:pt x="49" y="152"/>
                  </a:lnTo>
                  <a:lnTo>
                    <a:pt x="67" y="151"/>
                  </a:lnTo>
                  <a:lnTo>
                    <a:pt x="66" y="136"/>
                  </a:lnTo>
                  <a:lnTo>
                    <a:pt x="49" y="136"/>
                  </a:lnTo>
                  <a:close/>
                  <a:moveTo>
                    <a:pt x="24" y="135"/>
                  </a:moveTo>
                  <a:lnTo>
                    <a:pt x="25" y="152"/>
                  </a:lnTo>
                  <a:lnTo>
                    <a:pt x="42" y="152"/>
                  </a:lnTo>
                  <a:lnTo>
                    <a:pt x="42" y="136"/>
                  </a:lnTo>
                  <a:lnTo>
                    <a:pt x="24" y="135"/>
                  </a:lnTo>
                  <a:close/>
                  <a:moveTo>
                    <a:pt x="22" y="108"/>
                  </a:moveTo>
                  <a:lnTo>
                    <a:pt x="24" y="132"/>
                  </a:lnTo>
                  <a:lnTo>
                    <a:pt x="42" y="131"/>
                  </a:lnTo>
                  <a:lnTo>
                    <a:pt x="42" y="108"/>
                  </a:lnTo>
                  <a:lnTo>
                    <a:pt x="22" y="108"/>
                  </a:lnTo>
                  <a:close/>
                  <a:moveTo>
                    <a:pt x="64" y="106"/>
                  </a:moveTo>
                  <a:lnTo>
                    <a:pt x="49" y="108"/>
                  </a:lnTo>
                  <a:lnTo>
                    <a:pt x="49" y="132"/>
                  </a:lnTo>
                  <a:lnTo>
                    <a:pt x="66" y="132"/>
                  </a:lnTo>
                  <a:lnTo>
                    <a:pt x="64" y="106"/>
                  </a:lnTo>
                  <a:close/>
                  <a:moveTo>
                    <a:pt x="88" y="106"/>
                  </a:moveTo>
                  <a:lnTo>
                    <a:pt x="72" y="106"/>
                  </a:lnTo>
                  <a:lnTo>
                    <a:pt x="73" y="132"/>
                  </a:lnTo>
                  <a:lnTo>
                    <a:pt x="88" y="132"/>
                  </a:lnTo>
                  <a:lnTo>
                    <a:pt x="88" y="106"/>
                  </a:lnTo>
                  <a:close/>
                  <a:moveTo>
                    <a:pt x="43" y="91"/>
                  </a:moveTo>
                  <a:lnTo>
                    <a:pt x="22" y="91"/>
                  </a:lnTo>
                  <a:lnTo>
                    <a:pt x="22" y="104"/>
                  </a:lnTo>
                  <a:lnTo>
                    <a:pt x="43" y="104"/>
                  </a:lnTo>
                  <a:lnTo>
                    <a:pt x="43" y="91"/>
                  </a:lnTo>
                  <a:close/>
                  <a:moveTo>
                    <a:pt x="64" y="89"/>
                  </a:moveTo>
                  <a:lnTo>
                    <a:pt x="47" y="91"/>
                  </a:lnTo>
                  <a:lnTo>
                    <a:pt x="49" y="104"/>
                  </a:lnTo>
                  <a:lnTo>
                    <a:pt x="64" y="102"/>
                  </a:lnTo>
                  <a:lnTo>
                    <a:pt x="64" y="89"/>
                  </a:lnTo>
                  <a:close/>
                  <a:moveTo>
                    <a:pt x="88" y="88"/>
                  </a:moveTo>
                  <a:lnTo>
                    <a:pt x="71" y="89"/>
                  </a:lnTo>
                  <a:lnTo>
                    <a:pt x="72" y="102"/>
                  </a:lnTo>
                  <a:lnTo>
                    <a:pt x="88" y="102"/>
                  </a:lnTo>
                  <a:lnTo>
                    <a:pt x="88" y="88"/>
                  </a:lnTo>
                  <a:close/>
                  <a:moveTo>
                    <a:pt x="47" y="71"/>
                  </a:moveTo>
                  <a:lnTo>
                    <a:pt x="47" y="85"/>
                  </a:lnTo>
                  <a:lnTo>
                    <a:pt x="64" y="84"/>
                  </a:lnTo>
                  <a:lnTo>
                    <a:pt x="64" y="71"/>
                  </a:lnTo>
                  <a:lnTo>
                    <a:pt x="47" y="71"/>
                  </a:lnTo>
                  <a:close/>
                  <a:moveTo>
                    <a:pt x="88" y="70"/>
                  </a:moveTo>
                  <a:lnTo>
                    <a:pt x="71" y="71"/>
                  </a:lnTo>
                  <a:lnTo>
                    <a:pt x="71" y="84"/>
                  </a:lnTo>
                  <a:lnTo>
                    <a:pt x="88" y="84"/>
                  </a:lnTo>
                  <a:lnTo>
                    <a:pt x="88" y="70"/>
                  </a:lnTo>
                  <a:close/>
                  <a:moveTo>
                    <a:pt x="21" y="68"/>
                  </a:moveTo>
                  <a:lnTo>
                    <a:pt x="22" y="87"/>
                  </a:lnTo>
                  <a:lnTo>
                    <a:pt x="43" y="85"/>
                  </a:lnTo>
                  <a:lnTo>
                    <a:pt x="43" y="71"/>
                  </a:lnTo>
                  <a:lnTo>
                    <a:pt x="21" y="68"/>
                  </a:lnTo>
                  <a:close/>
                  <a:moveTo>
                    <a:pt x="43" y="51"/>
                  </a:moveTo>
                  <a:lnTo>
                    <a:pt x="34" y="51"/>
                  </a:lnTo>
                  <a:lnTo>
                    <a:pt x="30" y="53"/>
                  </a:lnTo>
                  <a:lnTo>
                    <a:pt x="25" y="53"/>
                  </a:lnTo>
                  <a:lnTo>
                    <a:pt x="20" y="53"/>
                  </a:lnTo>
                  <a:lnTo>
                    <a:pt x="21" y="66"/>
                  </a:lnTo>
                  <a:lnTo>
                    <a:pt x="43" y="66"/>
                  </a:lnTo>
                  <a:lnTo>
                    <a:pt x="43" y="51"/>
                  </a:lnTo>
                  <a:close/>
                  <a:moveTo>
                    <a:pt x="63" y="51"/>
                  </a:moveTo>
                  <a:lnTo>
                    <a:pt x="47" y="51"/>
                  </a:lnTo>
                  <a:lnTo>
                    <a:pt x="47" y="66"/>
                  </a:lnTo>
                  <a:lnTo>
                    <a:pt x="64" y="66"/>
                  </a:lnTo>
                  <a:lnTo>
                    <a:pt x="63" y="51"/>
                  </a:lnTo>
                  <a:close/>
                  <a:moveTo>
                    <a:pt x="46" y="29"/>
                  </a:moveTo>
                  <a:lnTo>
                    <a:pt x="47" y="47"/>
                  </a:lnTo>
                  <a:lnTo>
                    <a:pt x="63" y="46"/>
                  </a:lnTo>
                  <a:lnTo>
                    <a:pt x="63" y="29"/>
                  </a:lnTo>
                  <a:lnTo>
                    <a:pt x="46" y="29"/>
                  </a:lnTo>
                  <a:close/>
                  <a:moveTo>
                    <a:pt x="17" y="28"/>
                  </a:moveTo>
                  <a:lnTo>
                    <a:pt x="20" y="50"/>
                  </a:lnTo>
                  <a:lnTo>
                    <a:pt x="31" y="49"/>
                  </a:lnTo>
                  <a:lnTo>
                    <a:pt x="43" y="47"/>
                  </a:lnTo>
                  <a:lnTo>
                    <a:pt x="43" y="47"/>
                  </a:lnTo>
                  <a:lnTo>
                    <a:pt x="43" y="29"/>
                  </a:lnTo>
                  <a:lnTo>
                    <a:pt x="17" y="28"/>
                  </a:lnTo>
                  <a:close/>
                  <a:moveTo>
                    <a:pt x="16" y="7"/>
                  </a:moveTo>
                  <a:lnTo>
                    <a:pt x="17" y="25"/>
                  </a:lnTo>
                  <a:lnTo>
                    <a:pt x="43" y="24"/>
                  </a:lnTo>
                  <a:lnTo>
                    <a:pt x="43" y="11"/>
                  </a:lnTo>
                  <a:lnTo>
                    <a:pt x="45" y="9"/>
                  </a:lnTo>
                  <a:lnTo>
                    <a:pt x="45" y="9"/>
                  </a:lnTo>
                  <a:lnTo>
                    <a:pt x="46" y="11"/>
                  </a:lnTo>
                  <a:lnTo>
                    <a:pt x="46" y="24"/>
                  </a:lnTo>
                  <a:lnTo>
                    <a:pt x="63" y="24"/>
                  </a:lnTo>
                  <a:lnTo>
                    <a:pt x="63" y="11"/>
                  </a:lnTo>
                  <a:lnTo>
                    <a:pt x="64" y="9"/>
                  </a:lnTo>
                  <a:lnTo>
                    <a:pt x="64" y="11"/>
                  </a:lnTo>
                  <a:lnTo>
                    <a:pt x="66" y="24"/>
                  </a:lnTo>
                  <a:lnTo>
                    <a:pt x="86" y="25"/>
                  </a:lnTo>
                  <a:lnTo>
                    <a:pt x="88" y="25"/>
                  </a:lnTo>
                  <a:lnTo>
                    <a:pt x="88" y="26"/>
                  </a:lnTo>
                  <a:lnTo>
                    <a:pt x="88" y="28"/>
                  </a:lnTo>
                  <a:lnTo>
                    <a:pt x="86" y="28"/>
                  </a:lnTo>
                  <a:lnTo>
                    <a:pt x="67" y="29"/>
                  </a:lnTo>
                  <a:lnTo>
                    <a:pt x="68" y="46"/>
                  </a:lnTo>
                  <a:lnTo>
                    <a:pt x="83" y="46"/>
                  </a:lnTo>
                  <a:lnTo>
                    <a:pt x="84" y="47"/>
                  </a:lnTo>
                  <a:lnTo>
                    <a:pt x="84" y="47"/>
                  </a:lnTo>
                  <a:lnTo>
                    <a:pt x="84" y="49"/>
                  </a:lnTo>
                  <a:lnTo>
                    <a:pt x="83" y="49"/>
                  </a:lnTo>
                  <a:lnTo>
                    <a:pt x="76" y="50"/>
                  </a:lnTo>
                  <a:lnTo>
                    <a:pt x="68" y="51"/>
                  </a:lnTo>
                  <a:lnTo>
                    <a:pt x="69" y="66"/>
                  </a:lnTo>
                  <a:lnTo>
                    <a:pt x="88" y="66"/>
                  </a:lnTo>
                  <a:lnTo>
                    <a:pt x="88" y="7"/>
                  </a:lnTo>
                  <a:lnTo>
                    <a:pt x="43" y="7"/>
                  </a:lnTo>
                  <a:lnTo>
                    <a:pt x="18" y="7"/>
                  </a:lnTo>
                  <a:lnTo>
                    <a:pt x="16" y="7"/>
                  </a:lnTo>
                  <a:close/>
                  <a:moveTo>
                    <a:pt x="89" y="0"/>
                  </a:moveTo>
                  <a:lnTo>
                    <a:pt x="90" y="0"/>
                  </a:lnTo>
                  <a:lnTo>
                    <a:pt x="90" y="2"/>
                  </a:lnTo>
                  <a:lnTo>
                    <a:pt x="90" y="4"/>
                  </a:lnTo>
                  <a:lnTo>
                    <a:pt x="92" y="6"/>
                  </a:lnTo>
                  <a:lnTo>
                    <a:pt x="90" y="7"/>
                  </a:lnTo>
                  <a:lnTo>
                    <a:pt x="93" y="68"/>
                  </a:lnTo>
                  <a:lnTo>
                    <a:pt x="93" y="68"/>
                  </a:lnTo>
                  <a:lnTo>
                    <a:pt x="93" y="84"/>
                  </a:lnTo>
                  <a:lnTo>
                    <a:pt x="94" y="85"/>
                  </a:lnTo>
                  <a:lnTo>
                    <a:pt x="94" y="87"/>
                  </a:lnTo>
                  <a:lnTo>
                    <a:pt x="94" y="88"/>
                  </a:lnTo>
                  <a:lnTo>
                    <a:pt x="94" y="102"/>
                  </a:lnTo>
                  <a:lnTo>
                    <a:pt x="96" y="102"/>
                  </a:lnTo>
                  <a:lnTo>
                    <a:pt x="96" y="102"/>
                  </a:lnTo>
                  <a:lnTo>
                    <a:pt x="97" y="104"/>
                  </a:lnTo>
                  <a:lnTo>
                    <a:pt x="96" y="105"/>
                  </a:lnTo>
                  <a:lnTo>
                    <a:pt x="96" y="105"/>
                  </a:lnTo>
                  <a:lnTo>
                    <a:pt x="94" y="105"/>
                  </a:lnTo>
                  <a:lnTo>
                    <a:pt x="96" y="134"/>
                  </a:lnTo>
                  <a:lnTo>
                    <a:pt x="97" y="135"/>
                  </a:lnTo>
                  <a:lnTo>
                    <a:pt x="97" y="136"/>
                  </a:lnTo>
                  <a:lnTo>
                    <a:pt x="96" y="136"/>
                  </a:lnTo>
                  <a:lnTo>
                    <a:pt x="97" y="170"/>
                  </a:lnTo>
                  <a:lnTo>
                    <a:pt x="102" y="170"/>
                  </a:lnTo>
                  <a:lnTo>
                    <a:pt x="103" y="170"/>
                  </a:lnTo>
                  <a:lnTo>
                    <a:pt x="103" y="172"/>
                  </a:lnTo>
                  <a:lnTo>
                    <a:pt x="103" y="172"/>
                  </a:lnTo>
                  <a:lnTo>
                    <a:pt x="102" y="173"/>
                  </a:lnTo>
                  <a:lnTo>
                    <a:pt x="97" y="173"/>
                  </a:lnTo>
                  <a:lnTo>
                    <a:pt x="97" y="189"/>
                  </a:lnTo>
                  <a:lnTo>
                    <a:pt x="101" y="189"/>
                  </a:lnTo>
                  <a:lnTo>
                    <a:pt x="101" y="189"/>
                  </a:lnTo>
                  <a:lnTo>
                    <a:pt x="102" y="190"/>
                  </a:lnTo>
                  <a:lnTo>
                    <a:pt x="101" y="191"/>
                  </a:lnTo>
                  <a:lnTo>
                    <a:pt x="97" y="191"/>
                  </a:lnTo>
                  <a:lnTo>
                    <a:pt x="97" y="211"/>
                  </a:lnTo>
                  <a:lnTo>
                    <a:pt x="98" y="211"/>
                  </a:lnTo>
                  <a:lnTo>
                    <a:pt x="100" y="211"/>
                  </a:lnTo>
                  <a:lnTo>
                    <a:pt x="100" y="212"/>
                  </a:lnTo>
                  <a:lnTo>
                    <a:pt x="100" y="212"/>
                  </a:lnTo>
                  <a:lnTo>
                    <a:pt x="98" y="214"/>
                  </a:lnTo>
                  <a:lnTo>
                    <a:pt x="97" y="214"/>
                  </a:lnTo>
                  <a:lnTo>
                    <a:pt x="97" y="224"/>
                  </a:lnTo>
                  <a:lnTo>
                    <a:pt x="98" y="224"/>
                  </a:lnTo>
                  <a:lnTo>
                    <a:pt x="100" y="224"/>
                  </a:lnTo>
                  <a:lnTo>
                    <a:pt x="100" y="225"/>
                  </a:lnTo>
                  <a:lnTo>
                    <a:pt x="98" y="227"/>
                  </a:lnTo>
                  <a:lnTo>
                    <a:pt x="97" y="227"/>
                  </a:lnTo>
                  <a:lnTo>
                    <a:pt x="97" y="242"/>
                  </a:lnTo>
                  <a:lnTo>
                    <a:pt x="101" y="242"/>
                  </a:lnTo>
                  <a:lnTo>
                    <a:pt x="102" y="242"/>
                  </a:lnTo>
                  <a:lnTo>
                    <a:pt x="102" y="244"/>
                  </a:lnTo>
                  <a:lnTo>
                    <a:pt x="102" y="245"/>
                  </a:lnTo>
                  <a:lnTo>
                    <a:pt x="101" y="246"/>
                  </a:lnTo>
                  <a:lnTo>
                    <a:pt x="97" y="246"/>
                  </a:lnTo>
                  <a:lnTo>
                    <a:pt x="97" y="253"/>
                  </a:lnTo>
                  <a:lnTo>
                    <a:pt x="97" y="256"/>
                  </a:lnTo>
                  <a:lnTo>
                    <a:pt x="94" y="256"/>
                  </a:lnTo>
                  <a:lnTo>
                    <a:pt x="93" y="256"/>
                  </a:lnTo>
                  <a:lnTo>
                    <a:pt x="93" y="253"/>
                  </a:lnTo>
                  <a:lnTo>
                    <a:pt x="92" y="246"/>
                  </a:lnTo>
                  <a:lnTo>
                    <a:pt x="73" y="248"/>
                  </a:lnTo>
                  <a:lnTo>
                    <a:pt x="73" y="257"/>
                  </a:lnTo>
                  <a:lnTo>
                    <a:pt x="73" y="258"/>
                  </a:lnTo>
                  <a:lnTo>
                    <a:pt x="72" y="259"/>
                  </a:lnTo>
                  <a:lnTo>
                    <a:pt x="71" y="258"/>
                  </a:lnTo>
                  <a:lnTo>
                    <a:pt x="69" y="257"/>
                  </a:lnTo>
                  <a:lnTo>
                    <a:pt x="69" y="248"/>
                  </a:lnTo>
                  <a:lnTo>
                    <a:pt x="49" y="248"/>
                  </a:lnTo>
                  <a:lnTo>
                    <a:pt x="49" y="266"/>
                  </a:lnTo>
                  <a:lnTo>
                    <a:pt x="49" y="267"/>
                  </a:lnTo>
                  <a:lnTo>
                    <a:pt x="47" y="267"/>
                  </a:lnTo>
                  <a:lnTo>
                    <a:pt x="46" y="267"/>
                  </a:lnTo>
                  <a:lnTo>
                    <a:pt x="45" y="266"/>
                  </a:lnTo>
                  <a:lnTo>
                    <a:pt x="45" y="248"/>
                  </a:lnTo>
                  <a:lnTo>
                    <a:pt x="28" y="246"/>
                  </a:lnTo>
                  <a:lnTo>
                    <a:pt x="28" y="256"/>
                  </a:lnTo>
                  <a:lnTo>
                    <a:pt x="28" y="257"/>
                  </a:lnTo>
                  <a:lnTo>
                    <a:pt x="26" y="257"/>
                  </a:lnTo>
                  <a:lnTo>
                    <a:pt x="25" y="257"/>
                  </a:lnTo>
                  <a:lnTo>
                    <a:pt x="25" y="256"/>
                  </a:lnTo>
                  <a:lnTo>
                    <a:pt x="24" y="246"/>
                  </a:lnTo>
                  <a:lnTo>
                    <a:pt x="5" y="245"/>
                  </a:lnTo>
                  <a:lnTo>
                    <a:pt x="4" y="244"/>
                  </a:lnTo>
                  <a:lnTo>
                    <a:pt x="4" y="244"/>
                  </a:lnTo>
                  <a:lnTo>
                    <a:pt x="5" y="242"/>
                  </a:lnTo>
                  <a:lnTo>
                    <a:pt x="24" y="244"/>
                  </a:lnTo>
                  <a:lnTo>
                    <a:pt x="22" y="231"/>
                  </a:lnTo>
                  <a:lnTo>
                    <a:pt x="7" y="229"/>
                  </a:lnTo>
                  <a:lnTo>
                    <a:pt x="5" y="228"/>
                  </a:lnTo>
                  <a:lnTo>
                    <a:pt x="5" y="228"/>
                  </a:lnTo>
                  <a:lnTo>
                    <a:pt x="7" y="227"/>
                  </a:lnTo>
                  <a:lnTo>
                    <a:pt x="22" y="227"/>
                  </a:lnTo>
                  <a:lnTo>
                    <a:pt x="21" y="214"/>
                  </a:lnTo>
                  <a:lnTo>
                    <a:pt x="11" y="214"/>
                  </a:lnTo>
                  <a:lnTo>
                    <a:pt x="9" y="212"/>
                  </a:lnTo>
                  <a:lnTo>
                    <a:pt x="9" y="211"/>
                  </a:lnTo>
                  <a:lnTo>
                    <a:pt x="11" y="211"/>
                  </a:lnTo>
                  <a:lnTo>
                    <a:pt x="21" y="211"/>
                  </a:lnTo>
                  <a:lnTo>
                    <a:pt x="21" y="195"/>
                  </a:lnTo>
                  <a:lnTo>
                    <a:pt x="7" y="195"/>
                  </a:lnTo>
                  <a:lnTo>
                    <a:pt x="7" y="194"/>
                  </a:lnTo>
                  <a:lnTo>
                    <a:pt x="7" y="194"/>
                  </a:lnTo>
                  <a:lnTo>
                    <a:pt x="7" y="194"/>
                  </a:lnTo>
                  <a:lnTo>
                    <a:pt x="20" y="194"/>
                  </a:lnTo>
                  <a:lnTo>
                    <a:pt x="18" y="173"/>
                  </a:lnTo>
                  <a:lnTo>
                    <a:pt x="5" y="172"/>
                  </a:lnTo>
                  <a:lnTo>
                    <a:pt x="4" y="172"/>
                  </a:lnTo>
                  <a:lnTo>
                    <a:pt x="4" y="172"/>
                  </a:lnTo>
                  <a:lnTo>
                    <a:pt x="5" y="170"/>
                  </a:lnTo>
                  <a:lnTo>
                    <a:pt x="18" y="170"/>
                  </a:lnTo>
                  <a:lnTo>
                    <a:pt x="18" y="156"/>
                  </a:lnTo>
                  <a:lnTo>
                    <a:pt x="11" y="156"/>
                  </a:lnTo>
                  <a:lnTo>
                    <a:pt x="9" y="155"/>
                  </a:lnTo>
                  <a:lnTo>
                    <a:pt x="9" y="153"/>
                  </a:lnTo>
                  <a:lnTo>
                    <a:pt x="11" y="153"/>
                  </a:lnTo>
                  <a:lnTo>
                    <a:pt x="18" y="153"/>
                  </a:lnTo>
                  <a:lnTo>
                    <a:pt x="17" y="134"/>
                  </a:lnTo>
                  <a:lnTo>
                    <a:pt x="12" y="134"/>
                  </a:lnTo>
                  <a:lnTo>
                    <a:pt x="12" y="134"/>
                  </a:lnTo>
                  <a:lnTo>
                    <a:pt x="12" y="132"/>
                  </a:lnTo>
                  <a:lnTo>
                    <a:pt x="12" y="132"/>
                  </a:lnTo>
                  <a:lnTo>
                    <a:pt x="17" y="132"/>
                  </a:lnTo>
                  <a:lnTo>
                    <a:pt x="16" y="108"/>
                  </a:lnTo>
                  <a:lnTo>
                    <a:pt x="3" y="108"/>
                  </a:lnTo>
                  <a:lnTo>
                    <a:pt x="3" y="106"/>
                  </a:lnTo>
                  <a:lnTo>
                    <a:pt x="3" y="106"/>
                  </a:lnTo>
                  <a:lnTo>
                    <a:pt x="3" y="105"/>
                  </a:lnTo>
                  <a:lnTo>
                    <a:pt x="16" y="105"/>
                  </a:lnTo>
                  <a:lnTo>
                    <a:pt x="14" y="91"/>
                  </a:lnTo>
                  <a:lnTo>
                    <a:pt x="3" y="91"/>
                  </a:lnTo>
                  <a:lnTo>
                    <a:pt x="3" y="91"/>
                  </a:lnTo>
                  <a:lnTo>
                    <a:pt x="3" y="89"/>
                  </a:lnTo>
                  <a:lnTo>
                    <a:pt x="3" y="89"/>
                  </a:lnTo>
                  <a:lnTo>
                    <a:pt x="14" y="88"/>
                  </a:lnTo>
                  <a:lnTo>
                    <a:pt x="14" y="68"/>
                  </a:lnTo>
                  <a:lnTo>
                    <a:pt x="5" y="67"/>
                  </a:lnTo>
                  <a:lnTo>
                    <a:pt x="4" y="67"/>
                  </a:lnTo>
                  <a:lnTo>
                    <a:pt x="4" y="66"/>
                  </a:lnTo>
                  <a:lnTo>
                    <a:pt x="5" y="66"/>
                  </a:lnTo>
                  <a:lnTo>
                    <a:pt x="14" y="66"/>
                  </a:lnTo>
                  <a:lnTo>
                    <a:pt x="14" y="53"/>
                  </a:lnTo>
                  <a:lnTo>
                    <a:pt x="11" y="53"/>
                  </a:lnTo>
                  <a:lnTo>
                    <a:pt x="8" y="51"/>
                  </a:lnTo>
                  <a:lnTo>
                    <a:pt x="5" y="50"/>
                  </a:lnTo>
                  <a:lnTo>
                    <a:pt x="5" y="50"/>
                  </a:lnTo>
                  <a:lnTo>
                    <a:pt x="5" y="49"/>
                  </a:lnTo>
                  <a:lnTo>
                    <a:pt x="7" y="47"/>
                  </a:lnTo>
                  <a:lnTo>
                    <a:pt x="7" y="47"/>
                  </a:lnTo>
                  <a:lnTo>
                    <a:pt x="8" y="47"/>
                  </a:lnTo>
                  <a:lnTo>
                    <a:pt x="8" y="49"/>
                  </a:lnTo>
                  <a:lnTo>
                    <a:pt x="8" y="49"/>
                  </a:lnTo>
                  <a:lnTo>
                    <a:pt x="8" y="49"/>
                  </a:lnTo>
                  <a:lnTo>
                    <a:pt x="14" y="50"/>
                  </a:lnTo>
                  <a:lnTo>
                    <a:pt x="13" y="28"/>
                  </a:lnTo>
                  <a:lnTo>
                    <a:pt x="3" y="26"/>
                  </a:lnTo>
                  <a:lnTo>
                    <a:pt x="3" y="26"/>
                  </a:lnTo>
                  <a:lnTo>
                    <a:pt x="3" y="25"/>
                  </a:lnTo>
                  <a:lnTo>
                    <a:pt x="3" y="25"/>
                  </a:lnTo>
                  <a:lnTo>
                    <a:pt x="13" y="25"/>
                  </a:lnTo>
                  <a:lnTo>
                    <a:pt x="13" y="7"/>
                  </a:lnTo>
                  <a:lnTo>
                    <a:pt x="11" y="6"/>
                  </a:lnTo>
                  <a:lnTo>
                    <a:pt x="7" y="6"/>
                  </a:lnTo>
                  <a:lnTo>
                    <a:pt x="4" y="6"/>
                  </a:lnTo>
                  <a:lnTo>
                    <a:pt x="1" y="7"/>
                  </a:lnTo>
                  <a:lnTo>
                    <a:pt x="3" y="7"/>
                  </a:lnTo>
                  <a:lnTo>
                    <a:pt x="3" y="7"/>
                  </a:lnTo>
                  <a:lnTo>
                    <a:pt x="1" y="8"/>
                  </a:lnTo>
                  <a:lnTo>
                    <a:pt x="1" y="8"/>
                  </a:lnTo>
                  <a:lnTo>
                    <a:pt x="0" y="7"/>
                  </a:lnTo>
                  <a:lnTo>
                    <a:pt x="0" y="7"/>
                  </a:lnTo>
                  <a:lnTo>
                    <a:pt x="4" y="3"/>
                  </a:lnTo>
                  <a:lnTo>
                    <a:pt x="12" y="3"/>
                  </a:lnTo>
                  <a:lnTo>
                    <a:pt x="20" y="3"/>
                  </a:lnTo>
                  <a:lnTo>
                    <a:pt x="25" y="3"/>
                  </a:lnTo>
                  <a:lnTo>
                    <a:pt x="88" y="3"/>
                  </a:lnTo>
                  <a:lnTo>
                    <a:pt x="88" y="2"/>
                  </a:lnTo>
                  <a:lnTo>
                    <a:pt x="89" y="0"/>
                  </a:lnTo>
                  <a:lnTo>
                    <a:pt x="8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2" name="Freeform 56"/>
            <p:cNvSpPr>
              <a:spLocks/>
            </p:cNvSpPr>
            <p:nvPr/>
          </p:nvSpPr>
          <p:spPr bwMode="auto">
            <a:xfrm>
              <a:off x="8202730" y="1142999"/>
              <a:ext cx="22225" cy="361950"/>
            </a:xfrm>
            <a:custGeom>
              <a:avLst/>
              <a:gdLst>
                <a:gd name="T0" fmla="*/ 2 w 14"/>
                <a:gd name="T1" fmla="*/ 0 h 228"/>
                <a:gd name="T2" fmla="*/ 2 w 14"/>
                <a:gd name="T3" fmla="*/ 0 h 228"/>
                <a:gd name="T4" fmla="*/ 3 w 14"/>
                <a:gd name="T5" fmla="*/ 1 h 228"/>
                <a:gd name="T6" fmla="*/ 10 w 14"/>
                <a:gd name="T7" fmla="*/ 76 h 228"/>
                <a:gd name="T8" fmla="*/ 14 w 14"/>
                <a:gd name="T9" fmla="*/ 151 h 228"/>
                <a:gd name="T10" fmla="*/ 14 w 14"/>
                <a:gd name="T11" fmla="*/ 226 h 228"/>
                <a:gd name="T12" fmla="*/ 14 w 14"/>
                <a:gd name="T13" fmla="*/ 228 h 228"/>
                <a:gd name="T14" fmla="*/ 12 w 14"/>
                <a:gd name="T15" fmla="*/ 228 h 228"/>
                <a:gd name="T16" fmla="*/ 11 w 14"/>
                <a:gd name="T17" fmla="*/ 228 h 228"/>
                <a:gd name="T18" fmla="*/ 11 w 14"/>
                <a:gd name="T19" fmla="*/ 226 h 228"/>
                <a:gd name="T20" fmla="*/ 6 w 14"/>
                <a:gd name="T21" fmla="*/ 114 h 228"/>
                <a:gd name="T22" fmla="*/ 0 w 14"/>
                <a:gd name="T23" fmla="*/ 1 h 228"/>
                <a:gd name="T24" fmla="*/ 2 w 14"/>
                <a:gd name="T25" fmla="*/ 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228">
                  <a:moveTo>
                    <a:pt x="2" y="0"/>
                  </a:moveTo>
                  <a:lnTo>
                    <a:pt x="2" y="0"/>
                  </a:lnTo>
                  <a:lnTo>
                    <a:pt x="3" y="1"/>
                  </a:lnTo>
                  <a:lnTo>
                    <a:pt x="10" y="76"/>
                  </a:lnTo>
                  <a:lnTo>
                    <a:pt x="14" y="151"/>
                  </a:lnTo>
                  <a:lnTo>
                    <a:pt x="14" y="226"/>
                  </a:lnTo>
                  <a:lnTo>
                    <a:pt x="14" y="228"/>
                  </a:lnTo>
                  <a:lnTo>
                    <a:pt x="12" y="228"/>
                  </a:lnTo>
                  <a:lnTo>
                    <a:pt x="11" y="228"/>
                  </a:lnTo>
                  <a:lnTo>
                    <a:pt x="11" y="226"/>
                  </a:lnTo>
                  <a:lnTo>
                    <a:pt x="6" y="114"/>
                  </a:lnTo>
                  <a:lnTo>
                    <a:pt x="0" y="1"/>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3" name="Freeform 57"/>
            <p:cNvSpPr>
              <a:spLocks/>
            </p:cNvSpPr>
            <p:nvPr/>
          </p:nvSpPr>
          <p:spPr bwMode="auto">
            <a:xfrm>
              <a:off x="8178917" y="1155699"/>
              <a:ext cx="23813" cy="355600"/>
            </a:xfrm>
            <a:custGeom>
              <a:avLst/>
              <a:gdLst>
                <a:gd name="T0" fmla="*/ 0 w 15"/>
                <a:gd name="T1" fmla="*/ 0 h 224"/>
                <a:gd name="T2" fmla="*/ 5 w 15"/>
                <a:gd name="T3" fmla="*/ 17 h 224"/>
                <a:gd name="T4" fmla="*/ 6 w 15"/>
                <a:gd name="T5" fmla="*/ 35 h 224"/>
                <a:gd name="T6" fmla="*/ 6 w 15"/>
                <a:gd name="T7" fmla="*/ 52 h 224"/>
                <a:gd name="T8" fmla="*/ 10 w 15"/>
                <a:gd name="T9" fmla="*/ 115 h 224"/>
                <a:gd name="T10" fmla="*/ 13 w 15"/>
                <a:gd name="T11" fmla="*/ 183 h 224"/>
                <a:gd name="T12" fmla="*/ 14 w 15"/>
                <a:gd name="T13" fmla="*/ 196 h 224"/>
                <a:gd name="T14" fmla="*/ 15 w 15"/>
                <a:gd name="T15" fmla="*/ 209 h 224"/>
                <a:gd name="T16" fmla="*/ 13 w 15"/>
                <a:gd name="T17" fmla="*/ 222 h 224"/>
                <a:gd name="T18" fmla="*/ 11 w 15"/>
                <a:gd name="T19" fmla="*/ 224 h 224"/>
                <a:gd name="T20" fmla="*/ 10 w 15"/>
                <a:gd name="T21" fmla="*/ 224 h 224"/>
                <a:gd name="T22" fmla="*/ 9 w 15"/>
                <a:gd name="T23" fmla="*/ 222 h 224"/>
                <a:gd name="T24" fmla="*/ 9 w 15"/>
                <a:gd name="T25" fmla="*/ 221 h 224"/>
                <a:gd name="T26" fmla="*/ 9 w 15"/>
                <a:gd name="T27" fmla="*/ 220 h 224"/>
                <a:gd name="T28" fmla="*/ 9 w 15"/>
                <a:gd name="T29" fmla="*/ 220 h 224"/>
                <a:gd name="T30" fmla="*/ 10 w 15"/>
                <a:gd name="T31" fmla="*/ 218 h 224"/>
                <a:gd name="T32" fmla="*/ 11 w 15"/>
                <a:gd name="T33" fmla="*/ 220 h 224"/>
                <a:gd name="T34" fmla="*/ 11 w 15"/>
                <a:gd name="T35" fmla="*/ 221 h 224"/>
                <a:gd name="T36" fmla="*/ 13 w 15"/>
                <a:gd name="T37" fmla="*/ 215 h 224"/>
                <a:gd name="T38" fmla="*/ 11 w 15"/>
                <a:gd name="T39" fmla="*/ 205 h 224"/>
                <a:gd name="T40" fmla="*/ 10 w 15"/>
                <a:gd name="T41" fmla="*/ 195 h 224"/>
                <a:gd name="T42" fmla="*/ 9 w 15"/>
                <a:gd name="T43" fmla="*/ 187 h 224"/>
                <a:gd name="T44" fmla="*/ 9 w 15"/>
                <a:gd name="T45" fmla="*/ 162 h 224"/>
                <a:gd name="T46" fmla="*/ 6 w 15"/>
                <a:gd name="T47" fmla="*/ 110 h 224"/>
                <a:gd name="T48" fmla="*/ 5 w 15"/>
                <a:gd name="T49" fmla="*/ 73 h 224"/>
                <a:gd name="T50" fmla="*/ 4 w 15"/>
                <a:gd name="T51" fmla="*/ 37 h 224"/>
                <a:gd name="T52" fmla="*/ 0 w 15"/>
                <a:gd name="T53" fmla="*/ 0 h 224"/>
                <a:gd name="T54" fmla="*/ 0 w 15"/>
                <a:gd name="T55" fmla="*/ 0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 h="224">
                  <a:moveTo>
                    <a:pt x="0" y="0"/>
                  </a:moveTo>
                  <a:lnTo>
                    <a:pt x="5" y="17"/>
                  </a:lnTo>
                  <a:lnTo>
                    <a:pt x="6" y="35"/>
                  </a:lnTo>
                  <a:lnTo>
                    <a:pt x="6" y="52"/>
                  </a:lnTo>
                  <a:lnTo>
                    <a:pt x="10" y="115"/>
                  </a:lnTo>
                  <a:lnTo>
                    <a:pt x="13" y="183"/>
                  </a:lnTo>
                  <a:lnTo>
                    <a:pt x="14" y="196"/>
                  </a:lnTo>
                  <a:lnTo>
                    <a:pt x="15" y="209"/>
                  </a:lnTo>
                  <a:lnTo>
                    <a:pt x="13" y="222"/>
                  </a:lnTo>
                  <a:lnTo>
                    <a:pt x="11" y="224"/>
                  </a:lnTo>
                  <a:lnTo>
                    <a:pt x="10" y="224"/>
                  </a:lnTo>
                  <a:lnTo>
                    <a:pt x="9" y="222"/>
                  </a:lnTo>
                  <a:lnTo>
                    <a:pt x="9" y="221"/>
                  </a:lnTo>
                  <a:lnTo>
                    <a:pt x="9" y="220"/>
                  </a:lnTo>
                  <a:lnTo>
                    <a:pt x="9" y="220"/>
                  </a:lnTo>
                  <a:lnTo>
                    <a:pt x="10" y="218"/>
                  </a:lnTo>
                  <a:lnTo>
                    <a:pt x="11" y="220"/>
                  </a:lnTo>
                  <a:lnTo>
                    <a:pt x="11" y="221"/>
                  </a:lnTo>
                  <a:lnTo>
                    <a:pt x="13" y="215"/>
                  </a:lnTo>
                  <a:lnTo>
                    <a:pt x="11" y="205"/>
                  </a:lnTo>
                  <a:lnTo>
                    <a:pt x="10" y="195"/>
                  </a:lnTo>
                  <a:lnTo>
                    <a:pt x="9" y="187"/>
                  </a:lnTo>
                  <a:lnTo>
                    <a:pt x="9" y="162"/>
                  </a:lnTo>
                  <a:lnTo>
                    <a:pt x="6" y="110"/>
                  </a:lnTo>
                  <a:lnTo>
                    <a:pt x="5" y="73"/>
                  </a:lnTo>
                  <a:lnTo>
                    <a:pt x="4" y="37"/>
                  </a:lnTo>
                  <a:lnTo>
                    <a:pt x="0" y="0"/>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4" name="Freeform 58"/>
            <p:cNvSpPr>
              <a:spLocks/>
            </p:cNvSpPr>
            <p:nvPr/>
          </p:nvSpPr>
          <p:spPr bwMode="auto">
            <a:xfrm>
              <a:off x="8148754" y="1142999"/>
              <a:ext cx="25400" cy="365125"/>
            </a:xfrm>
            <a:custGeom>
              <a:avLst/>
              <a:gdLst>
                <a:gd name="T0" fmla="*/ 2 w 16"/>
                <a:gd name="T1" fmla="*/ 0 h 230"/>
                <a:gd name="T2" fmla="*/ 3 w 16"/>
                <a:gd name="T3" fmla="*/ 0 h 230"/>
                <a:gd name="T4" fmla="*/ 11 w 16"/>
                <a:gd name="T5" fmla="*/ 76 h 230"/>
                <a:gd name="T6" fmla="*/ 16 w 16"/>
                <a:gd name="T7" fmla="*/ 153 h 230"/>
                <a:gd name="T8" fmla="*/ 16 w 16"/>
                <a:gd name="T9" fmla="*/ 229 h 230"/>
                <a:gd name="T10" fmla="*/ 16 w 16"/>
                <a:gd name="T11" fmla="*/ 230 h 230"/>
                <a:gd name="T12" fmla="*/ 15 w 16"/>
                <a:gd name="T13" fmla="*/ 230 h 230"/>
                <a:gd name="T14" fmla="*/ 13 w 16"/>
                <a:gd name="T15" fmla="*/ 230 h 230"/>
                <a:gd name="T16" fmla="*/ 13 w 16"/>
                <a:gd name="T17" fmla="*/ 229 h 230"/>
                <a:gd name="T18" fmla="*/ 8 w 16"/>
                <a:gd name="T19" fmla="*/ 115 h 230"/>
                <a:gd name="T20" fmla="*/ 0 w 16"/>
                <a:gd name="T21" fmla="*/ 1 h 230"/>
                <a:gd name="T22" fmla="*/ 2 w 16"/>
                <a:gd name="T23" fmla="*/ 0 h 230"/>
                <a:gd name="T24" fmla="*/ 2 w 16"/>
                <a:gd name="T25" fmla="*/ 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0">
                  <a:moveTo>
                    <a:pt x="2" y="0"/>
                  </a:moveTo>
                  <a:lnTo>
                    <a:pt x="3" y="0"/>
                  </a:lnTo>
                  <a:lnTo>
                    <a:pt x="11" y="76"/>
                  </a:lnTo>
                  <a:lnTo>
                    <a:pt x="16" y="153"/>
                  </a:lnTo>
                  <a:lnTo>
                    <a:pt x="16" y="229"/>
                  </a:lnTo>
                  <a:lnTo>
                    <a:pt x="16" y="230"/>
                  </a:lnTo>
                  <a:lnTo>
                    <a:pt x="15" y="230"/>
                  </a:lnTo>
                  <a:lnTo>
                    <a:pt x="13" y="230"/>
                  </a:lnTo>
                  <a:lnTo>
                    <a:pt x="13" y="229"/>
                  </a:lnTo>
                  <a:lnTo>
                    <a:pt x="8" y="115"/>
                  </a:lnTo>
                  <a:lnTo>
                    <a:pt x="0" y="1"/>
                  </a:lnTo>
                  <a:lnTo>
                    <a:pt x="2"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5" name="Freeform 59"/>
            <p:cNvSpPr>
              <a:spLocks/>
            </p:cNvSpPr>
            <p:nvPr/>
          </p:nvSpPr>
          <p:spPr bwMode="auto">
            <a:xfrm>
              <a:off x="8121766" y="1149349"/>
              <a:ext cx="20638" cy="368300"/>
            </a:xfrm>
            <a:custGeom>
              <a:avLst/>
              <a:gdLst>
                <a:gd name="T0" fmla="*/ 0 w 13"/>
                <a:gd name="T1" fmla="*/ 0 h 232"/>
                <a:gd name="T2" fmla="*/ 2 w 13"/>
                <a:gd name="T3" fmla="*/ 0 h 232"/>
                <a:gd name="T4" fmla="*/ 2 w 13"/>
                <a:gd name="T5" fmla="*/ 0 h 232"/>
                <a:gd name="T6" fmla="*/ 8 w 13"/>
                <a:gd name="T7" fmla="*/ 77 h 232"/>
                <a:gd name="T8" fmla="*/ 13 w 13"/>
                <a:gd name="T9" fmla="*/ 154 h 232"/>
                <a:gd name="T10" fmla="*/ 13 w 13"/>
                <a:gd name="T11" fmla="*/ 230 h 232"/>
                <a:gd name="T12" fmla="*/ 13 w 13"/>
                <a:gd name="T13" fmla="*/ 232 h 232"/>
                <a:gd name="T14" fmla="*/ 12 w 13"/>
                <a:gd name="T15" fmla="*/ 232 h 232"/>
                <a:gd name="T16" fmla="*/ 12 w 13"/>
                <a:gd name="T17" fmla="*/ 232 h 232"/>
                <a:gd name="T18" fmla="*/ 11 w 13"/>
                <a:gd name="T19" fmla="*/ 230 h 232"/>
                <a:gd name="T20" fmla="*/ 4 w 13"/>
                <a:gd name="T21" fmla="*/ 115 h 232"/>
                <a:gd name="T22" fmla="*/ 0 w 13"/>
                <a:gd name="T23" fmla="*/ 0 h 232"/>
                <a:gd name="T24" fmla="*/ 0 w 13"/>
                <a:gd name="T25"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32">
                  <a:moveTo>
                    <a:pt x="0" y="0"/>
                  </a:moveTo>
                  <a:lnTo>
                    <a:pt x="2" y="0"/>
                  </a:lnTo>
                  <a:lnTo>
                    <a:pt x="2" y="0"/>
                  </a:lnTo>
                  <a:lnTo>
                    <a:pt x="8" y="77"/>
                  </a:lnTo>
                  <a:lnTo>
                    <a:pt x="13" y="154"/>
                  </a:lnTo>
                  <a:lnTo>
                    <a:pt x="13" y="230"/>
                  </a:lnTo>
                  <a:lnTo>
                    <a:pt x="13" y="232"/>
                  </a:lnTo>
                  <a:lnTo>
                    <a:pt x="12" y="232"/>
                  </a:lnTo>
                  <a:lnTo>
                    <a:pt x="12" y="232"/>
                  </a:lnTo>
                  <a:lnTo>
                    <a:pt x="11" y="230"/>
                  </a:lnTo>
                  <a:lnTo>
                    <a:pt x="4" y="115"/>
                  </a:lnTo>
                  <a:lnTo>
                    <a:pt x="0" y="0"/>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6" name="Freeform 60"/>
            <p:cNvSpPr>
              <a:spLocks/>
            </p:cNvSpPr>
            <p:nvPr/>
          </p:nvSpPr>
          <p:spPr bwMode="auto">
            <a:xfrm>
              <a:off x="8091604" y="1142999"/>
              <a:ext cx="33339" cy="382588"/>
            </a:xfrm>
            <a:custGeom>
              <a:avLst/>
              <a:gdLst>
                <a:gd name="T0" fmla="*/ 0 w 21"/>
                <a:gd name="T1" fmla="*/ 0 h 241"/>
                <a:gd name="T2" fmla="*/ 1 w 21"/>
                <a:gd name="T3" fmla="*/ 0 h 241"/>
                <a:gd name="T4" fmla="*/ 1 w 21"/>
                <a:gd name="T5" fmla="*/ 1 h 241"/>
                <a:gd name="T6" fmla="*/ 9 w 21"/>
                <a:gd name="T7" fmla="*/ 120 h 241"/>
                <a:gd name="T8" fmla="*/ 21 w 21"/>
                <a:gd name="T9" fmla="*/ 240 h 241"/>
                <a:gd name="T10" fmla="*/ 21 w 21"/>
                <a:gd name="T11" fmla="*/ 241 h 241"/>
                <a:gd name="T12" fmla="*/ 19 w 21"/>
                <a:gd name="T13" fmla="*/ 241 h 241"/>
                <a:gd name="T14" fmla="*/ 19 w 21"/>
                <a:gd name="T15" fmla="*/ 241 h 241"/>
                <a:gd name="T16" fmla="*/ 18 w 21"/>
                <a:gd name="T17" fmla="*/ 241 h 241"/>
                <a:gd name="T18" fmla="*/ 8 w 21"/>
                <a:gd name="T19" fmla="*/ 161 h 241"/>
                <a:gd name="T20" fmla="*/ 2 w 21"/>
                <a:gd name="T21" fmla="*/ 81 h 241"/>
                <a:gd name="T22" fmla="*/ 0 w 21"/>
                <a:gd name="T23" fmla="*/ 1 h 241"/>
                <a:gd name="T24" fmla="*/ 0 w 21"/>
                <a:gd name="T25"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241">
                  <a:moveTo>
                    <a:pt x="0" y="0"/>
                  </a:moveTo>
                  <a:lnTo>
                    <a:pt x="1" y="0"/>
                  </a:lnTo>
                  <a:lnTo>
                    <a:pt x="1" y="1"/>
                  </a:lnTo>
                  <a:lnTo>
                    <a:pt x="9" y="120"/>
                  </a:lnTo>
                  <a:lnTo>
                    <a:pt x="21" y="240"/>
                  </a:lnTo>
                  <a:lnTo>
                    <a:pt x="21" y="241"/>
                  </a:lnTo>
                  <a:lnTo>
                    <a:pt x="19" y="241"/>
                  </a:lnTo>
                  <a:lnTo>
                    <a:pt x="19" y="241"/>
                  </a:lnTo>
                  <a:lnTo>
                    <a:pt x="18" y="241"/>
                  </a:lnTo>
                  <a:lnTo>
                    <a:pt x="8" y="161"/>
                  </a:lnTo>
                  <a:lnTo>
                    <a:pt x="2" y="81"/>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7" name="Freeform 61"/>
            <p:cNvSpPr>
              <a:spLocks/>
            </p:cNvSpPr>
            <p:nvPr/>
          </p:nvSpPr>
          <p:spPr bwMode="auto">
            <a:xfrm>
              <a:off x="7909038" y="1225549"/>
              <a:ext cx="123827" cy="6350"/>
            </a:xfrm>
            <a:custGeom>
              <a:avLst/>
              <a:gdLst>
                <a:gd name="T0" fmla="*/ 37 w 78"/>
                <a:gd name="T1" fmla="*/ 0 h 4"/>
                <a:gd name="T2" fmla="*/ 75 w 78"/>
                <a:gd name="T3" fmla="*/ 2 h 4"/>
                <a:gd name="T4" fmla="*/ 77 w 78"/>
                <a:gd name="T5" fmla="*/ 2 h 4"/>
                <a:gd name="T6" fmla="*/ 78 w 78"/>
                <a:gd name="T7" fmla="*/ 3 h 4"/>
                <a:gd name="T8" fmla="*/ 77 w 78"/>
                <a:gd name="T9" fmla="*/ 4 h 4"/>
                <a:gd name="T10" fmla="*/ 75 w 78"/>
                <a:gd name="T11" fmla="*/ 4 h 4"/>
                <a:gd name="T12" fmla="*/ 1 w 78"/>
                <a:gd name="T13" fmla="*/ 4 h 4"/>
                <a:gd name="T14" fmla="*/ 0 w 78"/>
                <a:gd name="T15" fmla="*/ 4 h 4"/>
                <a:gd name="T16" fmla="*/ 0 w 78"/>
                <a:gd name="T17" fmla="*/ 3 h 4"/>
                <a:gd name="T18" fmla="*/ 1 w 78"/>
                <a:gd name="T19" fmla="*/ 3 h 4"/>
                <a:gd name="T20" fmla="*/ 37 w 78"/>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4">
                  <a:moveTo>
                    <a:pt x="37" y="0"/>
                  </a:moveTo>
                  <a:lnTo>
                    <a:pt x="75" y="2"/>
                  </a:lnTo>
                  <a:lnTo>
                    <a:pt x="77" y="2"/>
                  </a:lnTo>
                  <a:lnTo>
                    <a:pt x="78" y="3"/>
                  </a:lnTo>
                  <a:lnTo>
                    <a:pt x="77" y="4"/>
                  </a:lnTo>
                  <a:lnTo>
                    <a:pt x="75" y="4"/>
                  </a:lnTo>
                  <a:lnTo>
                    <a:pt x="1" y="4"/>
                  </a:lnTo>
                  <a:lnTo>
                    <a:pt x="0" y="4"/>
                  </a:lnTo>
                  <a:lnTo>
                    <a:pt x="0" y="3"/>
                  </a:lnTo>
                  <a:lnTo>
                    <a:pt x="1" y="3"/>
                  </a:lnTo>
                  <a:lnTo>
                    <a:pt x="3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8" name="Freeform 62"/>
            <p:cNvSpPr>
              <a:spLocks/>
            </p:cNvSpPr>
            <p:nvPr/>
          </p:nvSpPr>
          <p:spPr bwMode="auto">
            <a:xfrm>
              <a:off x="7924913" y="1246187"/>
              <a:ext cx="120652" cy="11113"/>
            </a:xfrm>
            <a:custGeom>
              <a:avLst/>
              <a:gdLst>
                <a:gd name="T0" fmla="*/ 75 w 76"/>
                <a:gd name="T1" fmla="*/ 0 h 7"/>
                <a:gd name="T2" fmla="*/ 76 w 76"/>
                <a:gd name="T3" fmla="*/ 2 h 7"/>
                <a:gd name="T4" fmla="*/ 76 w 76"/>
                <a:gd name="T5" fmla="*/ 2 h 7"/>
                <a:gd name="T6" fmla="*/ 76 w 76"/>
                <a:gd name="T7" fmla="*/ 3 h 7"/>
                <a:gd name="T8" fmla="*/ 75 w 76"/>
                <a:gd name="T9" fmla="*/ 3 h 7"/>
                <a:gd name="T10" fmla="*/ 38 w 76"/>
                <a:gd name="T11" fmla="*/ 6 h 7"/>
                <a:gd name="T12" fmla="*/ 1 w 76"/>
                <a:gd name="T13" fmla="*/ 7 h 7"/>
                <a:gd name="T14" fmla="*/ 0 w 76"/>
                <a:gd name="T15" fmla="*/ 7 h 7"/>
                <a:gd name="T16" fmla="*/ 0 w 76"/>
                <a:gd name="T17" fmla="*/ 6 h 7"/>
                <a:gd name="T18" fmla="*/ 1 w 76"/>
                <a:gd name="T19" fmla="*/ 6 h 7"/>
                <a:gd name="T20" fmla="*/ 38 w 76"/>
                <a:gd name="T21" fmla="*/ 3 h 7"/>
                <a:gd name="T22" fmla="*/ 75 w 76"/>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7">
                  <a:moveTo>
                    <a:pt x="75" y="0"/>
                  </a:moveTo>
                  <a:lnTo>
                    <a:pt x="76" y="2"/>
                  </a:lnTo>
                  <a:lnTo>
                    <a:pt x="76" y="2"/>
                  </a:lnTo>
                  <a:lnTo>
                    <a:pt x="76" y="3"/>
                  </a:lnTo>
                  <a:lnTo>
                    <a:pt x="75" y="3"/>
                  </a:lnTo>
                  <a:lnTo>
                    <a:pt x="38" y="6"/>
                  </a:lnTo>
                  <a:lnTo>
                    <a:pt x="1" y="7"/>
                  </a:lnTo>
                  <a:lnTo>
                    <a:pt x="0" y="7"/>
                  </a:lnTo>
                  <a:lnTo>
                    <a:pt x="0" y="6"/>
                  </a:lnTo>
                  <a:lnTo>
                    <a:pt x="1" y="6"/>
                  </a:lnTo>
                  <a:lnTo>
                    <a:pt x="38" y="3"/>
                  </a:lnTo>
                  <a:lnTo>
                    <a:pt x="7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29" name="Freeform 63"/>
            <p:cNvSpPr>
              <a:spLocks/>
            </p:cNvSpPr>
            <p:nvPr/>
          </p:nvSpPr>
          <p:spPr bwMode="auto">
            <a:xfrm>
              <a:off x="7910626" y="1271587"/>
              <a:ext cx="133352" cy="7938"/>
            </a:xfrm>
            <a:custGeom>
              <a:avLst/>
              <a:gdLst>
                <a:gd name="T0" fmla="*/ 1 w 84"/>
                <a:gd name="T1" fmla="*/ 0 h 5"/>
                <a:gd name="T2" fmla="*/ 42 w 84"/>
                <a:gd name="T3" fmla="*/ 1 h 5"/>
                <a:gd name="T4" fmla="*/ 82 w 84"/>
                <a:gd name="T5" fmla="*/ 0 h 5"/>
                <a:gd name="T6" fmla="*/ 84 w 84"/>
                <a:gd name="T7" fmla="*/ 1 h 5"/>
                <a:gd name="T8" fmla="*/ 84 w 84"/>
                <a:gd name="T9" fmla="*/ 3 h 5"/>
                <a:gd name="T10" fmla="*/ 84 w 84"/>
                <a:gd name="T11" fmla="*/ 3 h 5"/>
                <a:gd name="T12" fmla="*/ 82 w 84"/>
                <a:gd name="T13" fmla="*/ 4 h 5"/>
                <a:gd name="T14" fmla="*/ 42 w 84"/>
                <a:gd name="T15" fmla="*/ 5 h 5"/>
                <a:gd name="T16" fmla="*/ 1 w 84"/>
                <a:gd name="T17" fmla="*/ 3 h 5"/>
                <a:gd name="T18" fmla="*/ 0 w 84"/>
                <a:gd name="T19" fmla="*/ 1 h 5"/>
                <a:gd name="T20" fmla="*/ 0 w 84"/>
                <a:gd name="T21" fmla="*/ 0 h 5"/>
                <a:gd name="T22" fmla="*/ 1 w 84"/>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5">
                  <a:moveTo>
                    <a:pt x="1" y="0"/>
                  </a:moveTo>
                  <a:lnTo>
                    <a:pt x="42" y="1"/>
                  </a:lnTo>
                  <a:lnTo>
                    <a:pt x="82" y="0"/>
                  </a:lnTo>
                  <a:lnTo>
                    <a:pt x="84" y="1"/>
                  </a:lnTo>
                  <a:lnTo>
                    <a:pt x="84" y="3"/>
                  </a:lnTo>
                  <a:lnTo>
                    <a:pt x="84" y="3"/>
                  </a:lnTo>
                  <a:lnTo>
                    <a:pt x="82" y="4"/>
                  </a:lnTo>
                  <a:lnTo>
                    <a:pt x="42" y="5"/>
                  </a:lnTo>
                  <a:lnTo>
                    <a:pt x="1" y="3"/>
                  </a:lnTo>
                  <a:lnTo>
                    <a:pt x="0" y="1"/>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0" name="Freeform 64"/>
            <p:cNvSpPr>
              <a:spLocks/>
            </p:cNvSpPr>
            <p:nvPr/>
          </p:nvSpPr>
          <p:spPr bwMode="auto">
            <a:xfrm>
              <a:off x="7918563" y="1303337"/>
              <a:ext cx="125415" cy="7938"/>
            </a:xfrm>
            <a:custGeom>
              <a:avLst/>
              <a:gdLst>
                <a:gd name="T0" fmla="*/ 77 w 79"/>
                <a:gd name="T1" fmla="*/ 0 h 5"/>
                <a:gd name="T2" fmla="*/ 79 w 79"/>
                <a:gd name="T3" fmla="*/ 1 h 5"/>
                <a:gd name="T4" fmla="*/ 79 w 79"/>
                <a:gd name="T5" fmla="*/ 1 h 5"/>
                <a:gd name="T6" fmla="*/ 79 w 79"/>
                <a:gd name="T7" fmla="*/ 2 h 5"/>
                <a:gd name="T8" fmla="*/ 77 w 79"/>
                <a:gd name="T9" fmla="*/ 2 h 5"/>
                <a:gd name="T10" fmla="*/ 39 w 79"/>
                <a:gd name="T11" fmla="*/ 5 h 5"/>
                <a:gd name="T12" fmla="*/ 1 w 79"/>
                <a:gd name="T13" fmla="*/ 5 h 5"/>
                <a:gd name="T14" fmla="*/ 0 w 79"/>
                <a:gd name="T15" fmla="*/ 4 h 5"/>
                <a:gd name="T16" fmla="*/ 0 w 79"/>
                <a:gd name="T17" fmla="*/ 4 h 5"/>
                <a:gd name="T18" fmla="*/ 1 w 79"/>
                <a:gd name="T19" fmla="*/ 2 h 5"/>
                <a:gd name="T20" fmla="*/ 39 w 79"/>
                <a:gd name="T21" fmla="*/ 1 h 5"/>
                <a:gd name="T22" fmla="*/ 77 w 79"/>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 h="5">
                  <a:moveTo>
                    <a:pt x="77" y="0"/>
                  </a:moveTo>
                  <a:lnTo>
                    <a:pt x="79" y="1"/>
                  </a:lnTo>
                  <a:lnTo>
                    <a:pt x="79" y="1"/>
                  </a:lnTo>
                  <a:lnTo>
                    <a:pt x="79" y="2"/>
                  </a:lnTo>
                  <a:lnTo>
                    <a:pt x="77" y="2"/>
                  </a:lnTo>
                  <a:lnTo>
                    <a:pt x="39" y="5"/>
                  </a:lnTo>
                  <a:lnTo>
                    <a:pt x="1" y="5"/>
                  </a:lnTo>
                  <a:lnTo>
                    <a:pt x="0" y="4"/>
                  </a:lnTo>
                  <a:lnTo>
                    <a:pt x="0" y="4"/>
                  </a:lnTo>
                  <a:lnTo>
                    <a:pt x="1" y="2"/>
                  </a:lnTo>
                  <a:lnTo>
                    <a:pt x="39" y="1"/>
                  </a:lnTo>
                  <a:lnTo>
                    <a:pt x="7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1" name="Freeform 65"/>
            <p:cNvSpPr>
              <a:spLocks/>
            </p:cNvSpPr>
            <p:nvPr/>
          </p:nvSpPr>
          <p:spPr bwMode="auto">
            <a:xfrm>
              <a:off x="7913801" y="1330324"/>
              <a:ext cx="123827" cy="7938"/>
            </a:xfrm>
            <a:custGeom>
              <a:avLst/>
              <a:gdLst>
                <a:gd name="T0" fmla="*/ 38 w 78"/>
                <a:gd name="T1" fmla="*/ 0 h 5"/>
                <a:gd name="T2" fmla="*/ 76 w 78"/>
                <a:gd name="T3" fmla="*/ 0 h 5"/>
                <a:gd name="T4" fmla="*/ 78 w 78"/>
                <a:gd name="T5" fmla="*/ 1 h 5"/>
                <a:gd name="T6" fmla="*/ 78 w 78"/>
                <a:gd name="T7" fmla="*/ 1 h 5"/>
                <a:gd name="T8" fmla="*/ 78 w 78"/>
                <a:gd name="T9" fmla="*/ 2 h 5"/>
                <a:gd name="T10" fmla="*/ 76 w 78"/>
                <a:gd name="T11" fmla="*/ 4 h 5"/>
                <a:gd name="T12" fmla="*/ 0 w 78"/>
                <a:gd name="T13" fmla="*/ 5 h 5"/>
                <a:gd name="T14" fmla="*/ 0 w 78"/>
                <a:gd name="T15" fmla="*/ 4 h 5"/>
                <a:gd name="T16" fmla="*/ 0 w 78"/>
                <a:gd name="T17" fmla="*/ 4 h 5"/>
                <a:gd name="T18" fmla="*/ 0 w 78"/>
                <a:gd name="T19" fmla="*/ 2 h 5"/>
                <a:gd name="T20" fmla="*/ 38 w 78"/>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5">
                  <a:moveTo>
                    <a:pt x="38" y="0"/>
                  </a:moveTo>
                  <a:lnTo>
                    <a:pt x="76" y="0"/>
                  </a:lnTo>
                  <a:lnTo>
                    <a:pt x="78" y="1"/>
                  </a:lnTo>
                  <a:lnTo>
                    <a:pt x="78" y="1"/>
                  </a:lnTo>
                  <a:lnTo>
                    <a:pt x="78" y="2"/>
                  </a:lnTo>
                  <a:lnTo>
                    <a:pt x="76" y="4"/>
                  </a:lnTo>
                  <a:lnTo>
                    <a:pt x="0" y="5"/>
                  </a:lnTo>
                  <a:lnTo>
                    <a:pt x="0" y="4"/>
                  </a:lnTo>
                  <a:lnTo>
                    <a:pt x="0" y="4"/>
                  </a:lnTo>
                  <a:lnTo>
                    <a:pt x="0" y="2"/>
                  </a:lnTo>
                  <a:lnTo>
                    <a:pt x="3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2" name="Freeform 66"/>
            <p:cNvSpPr>
              <a:spLocks/>
            </p:cNvSpPr>
            <p:nvPr/>
          </p:nvSpPr>
          <p:spPr bwMode="auto">
            <a:xfrm>
              <a:off x="7923326" y="1358899"/>
              <a:ext cx="120652" cy="11113"/>
            </a:xfrm>
            <a:custGeom>
              <a:avLst/>
              <a:gdLst>
                <a:gd name="T0" fmla="*/ 74 w 76"/>
                <a:gd name="T1" fmla="*/ 0 h 7"/>
                <a:gd name="T2" fmla="*/ 76 w 76"/>
                <a:gd name="T3" fmla="*/ 0 h 7"/>
                <a:gd name="T4" fmla="*/ 76 w 76"/>
                <a:gd name="T5" fmla="*/ 1 h 7"/>
                <a:gd name="T6" fmla="*/ 76 w 76"/>
                <a:gd name="T7" fmla="*/ 3 h 7"/>
                <a:gd name="T8" fmla="*/ 74 w 76"/>
                <a:gd name="T9" fmla="*/ 3 h 7"/>
                <a:gd name="T10" fmla="*/ 36 w 76"/>
                <a:gd name="T11" fmla="*/ 4 h 7"/>
                <a:gd name="T12" fmla="*/ 19 w 76"/>
                <a:gd name="T13" fmla="*/ 5 h 7"/>
                <a:gd name="T14" fmla="*/ 18 w 76"/>
                <a:gd name="T15" fmla="*/ 5 h 7"/>
                <a:gd name="T16" fmla="*/ 14 w 76"/>
                <a:gd name="T17" fmla="*/ 4 h 7"/>
                <a:gd name="T18" fmla="*/ 9 w 76"/>
                <a:gd name="T19" fmla="*/ 4 h 7"/>
                <a:gd name="T20" fmla="*/ 5 w 76"/>
                <a:gd name="T21" fmla="*/ 4 h 7"/>
                <a:gd name="T22" fmla="*/ 2 w 76"/>
                <a:gd name="T23" fmla="*/ 4 h 7"/>
                <a:gd name="T24" fmla="*/ 4 w 76"/>
                <a:gd name="T25" fmla="*/ 5 h 7"/>
                <a:gd name="T26" fmla="*/ 4 w 76"/>
                <a:gd name="T27" fmla="*/ 5 h 7"/>
                <a:gd name="T28" fmla="*/ 2 w 76"/>
                <a:gd name="T29" fmla="*/ 7 h 7"/>
                <a:gd name="T30" fmla="*/ 2 w 76"/>
                <a:gd name="T31" fmla="*/ 7 h 7"/>
                <a:gd name="T32" fmla="*/ 1 w 76"/>
                <a:gd name="T33" fmla="*/ 7 h 7"/>
                <a:gd name="T34" fmla="*/ 1 w 76"/>
                <a:gd name="T35" fmla="*/ 5 h 7"/>
                <a:gd name="T36" fmla="*/ 0 w 76"/>
                <a:gd name="T37" fmla="*/ 5 h 7"/>
                <a:gd name="T38" fmla="*/ 1 w 76"/>
                <a:gd name="T39" fmla="*/ 4 h 7"/>
                <a:gd name="T40" fmla="*/ 5 w 76"/>
                <a:gd name="T41" fmla="*/ 1 h 7"/>
                <a:gd name="T42" fmla="*/ 10 w 76"/>
                <a:gd name="T43" fmla="*/ 1 h 7"/>
                <a:gd name="T44" fmla="*/ 17 w 76"/>
                <a:gd name="T45" fmla="*/ 1 h 7"/>
                <a:gd name="T46" fmla="*/ 22 w 76"/>
                <a:gd name="T47" fmla="*/ 1 h 7"/>
                <a:gd name="T48" fmla="*/ 74 w 76"/>
                <a:gd name="T49"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6" h="7">
                  <a:moveTo>
                    <a:pt x="74" y="0"/>
                  </a:moveTo>
                  <a:lnTo>
                    <a:pt x="76" y="0"/>
                  </a:lnTo>
                  <a:lnTo>
                    <a:pt x="76" y="1"/>
                  </a:lnTo>
                  <a:lnTo>
                    <a:pt x="76" y="3"/>
                  </a:lnTo>
                  <a:lnTo>
                    <a:pt x="74" y="3"/>
                  </a:lnTo>
                  <a:lnTo>
                    <a:pt x="36" y="4"/>
                  </a:lnTo>
                  <a:lnTo>
                    <a:pt x="19" y="5"/>
                  </a:lnTo>
                  <a:lnTo>
                    <a:pt x="18" y="5"/>
                  </a:lnTo>
                  <a:lnTo>
                    <a:pt x="14" y="4"/>
                  </a:lnTo>
                  <a:lnTo>
                    <a:pt x="9" y="4"/>
                  </a:lnTo>
                  <a:lnTo>
                    <a:pt x="5" y="4"/>
                  </a:lnTo>
                  <a:lnTo>
                    <a:pt x="2" y="4"/>
                  </a:lnTo>
                  <a:lnTo>
                    <a:pt x="4" y="5"/>
                  </a:lnTo>
                  <a:lnTo>
                    <a:pt x="4" y="5"/>
                  </a:lnTo>
                  <a:lnTo>
                    <a:pt x="2" y="7"/>
                  </a:lnTo>
                  <a:lnTo>
                    <a:pt x="2" y="7"/>
                  </a:lnTo>
                  <a:lnTo>
                    <a:pt x="1" y="7"/>
                  </a:lnTo>
                  <a:lnTo>
                    <a:pt x="1" y="5"/>
                  </a:lnTo>
                  <a:lnTo>
                    <a:pt x="0" y="5"/>
                  </a:lnTo>
                  <a:lnTo>
                    <a:pt x="1" y="4"/>
                  </a:lnTo>
                  <a:lnTo>
                    <a:pt x="5" y="1"/>
                  </a:lnTo>
                  <a:lnTo>
                    <a:pt x="10" y="1"/>
                  </a:lnTo>
                  <a:lnTo>
                    <a:pt x="17" y="1"/>
                  </a:lnTo>
                  <a:lnTo>
                    <a:pt x="22" y="1"/>
                  </a:lnTo>
                  <a:lnTo>
                    <a:pt x="7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3" name="Freeform 67"/>
            <p:cNvSpPr>
              <a:spLocks/>
            </p:cNvSpPr>
            <p:nvPr/>
          </p:nvSpPr>
          <p:spPr bwMode="auto">
            <a:xfrm>
              <a:off x="7924913" y="1396999"/>
              <a:ext cx="125415" cy="9525"/>
            </a:xfrm>
            <a:custGeom>
              <a:avLst/>
              <a:gdLst>
                <a:gd name="T0" fmla="*/ 77 w 79"/>
                <a:gd name="T1" fmla="*/ 0 h 6"/>
                <a:gd name="T2" fmla="*/ 77 w 79"/>
                <a:gd name="T3" fmla="*/ 0 h 6"/>
                <a:gd name="T4" fmla="*/ 79 w 79"/>
                <a:gd name="T5" fmla="*/ 1 h 6"/>
                <a:gd name="T6" fmla="*/ 77 w 79"/>
                <a:gd name="T7" fmla="*/ 2 h 6"/>
                <a:gd name="T8" fmla="*/ 77 w 79"/>
                <a:gd name="T9" fmla="*/ 2 h 6"/>
                <a:gd name="T10" fmla="*/ 39 w 79"/>
                <a:gd name="T11" fmla="*/ 5 h 6"/>
                <a:gd name="T12" fmla="*/ 1 w 79"/>
                <a:gd name="T13" fmla="*/ 6 h 6"/>
                <a:gd name="T14" fmla="*/ 0 w 79"/>
                <a:gd name="T15" fmla="*/ 5 h 6"/>
                <a:gd name="T16" fmla="*/ 0 w 79"/>
                <a:gd name="T17" fmla="*/ 5 h 6"/>
                <a:gd name="T18" fmla="*/ 0 w 79"/>
                <a:gd name="T19" fmla="*/ 4 h 6"/>
                <a:gd name="T20" fmla="*/ 1 w 79"/>
                <a:gd name="T21" fmla="*/ 4 h 6"/>
                <a:gd name="T22" fmla="*/ 77 w 79"/>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 h="6">
                  <a:moveTo>
                    <a:pt x="77" y="0"/>
                  </a:moveTo>
                  <a:lnTo>
                    <a:pt x="77" y="0"/>
                  </a:lnTo>
                  <a:lnTo>
                    <a:pt x="79" y="1"/>
                  </a:lnTo>
                  <a:lnTo>
                    <a:pt x="77" y="2"/>
                  </a:lnTo>
                  <a:lnTo>
                    <a:pt x="77" y="2"/>
                  </a:lnTo>
                  <a:lnTo>
                    <a:pt x="39" y="5"/>
                  </a:lnTo>
                  <a:lnTo>
                    <a:pt x="1" y="6"/>
                  </a:lnTo>
                  <a:lnTo>
                    <a:pt x="0" y="5"/>
                  </a:lnTo>
                  <a:lnTo>
                    <a:pt x="0" y="5"/>
                  </a:lnTo>
                  <a:lnTo>
                    <a:pt x="0" y="4"/>
                  </a:lnTo>
                  <a:lnTo>
                    <a:pt x="1" y="4"/>
                  </a:lnTo>
                  <a:lnTo>
                    <a:pt x="7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4" name="Freeform 68"/>
            <p:cNvSpPr>
              <a:spLocks/>
            </p:cNvSpPr>
            <p:nvPr/>
          </p:nvSpPr>
          <p:spPr bwMode="auto">
            <a:xfrm>
              <a:off x="7929676" y="1436687"/>
              <a:ext cx="114302" cy="7938"/>
            </a:xfrm>
            <a:custGeom>
              <a:avLst/>
              <a:gdLst>
                <a:gd name="T0" fmla="*/ 70 w 72"/>
                <a:gd name="T1" fmla="*/ 0 h 5"/>
                <a:gd name="T2" fmla="*/ 72 w 72"/>
                <a:gd name="T3" fmla="*/ 0 h 5"/>
                <a:gd name="T4" fmla="*/ 72 w 72"/>
                <a:gd name="T5" fmla="*/ 1 h 5"/>
                <a:gd name="T6" fmla="*/ 72 w 72"/>
                <a:gd name="T7" fmla="*/ 2 h 5"/>
                <a:gd name="T8" fmla="*/ 70 w 72"/>
                <a:gd name="T9" fmla="*/ 2 h 5"/>
                <a:gd name="T10" fmla="*/ 35 w 72"/>
                <a:gd name="T11" fmla="*/ 5 h 5"/>
                <a:gd name="T12" fmla="*/ 0 w 72"/>
                <a:gd name="T13" fmla="*/ 4 h 5"/>
                <a:gd name="T14" fmla="*/ 0 w 72"/>
                <a:gd name="T15" fmla="*/ 4 h 5"/>
                <a:gd name="T16" fmla="*/ 0 w 72"/>
                <a:gd name="T17" fmla="*/ 2 h 5"/>
                <a:gd name="T18" fmla="*/ 0 w 72"/>
                <a:gd name="T19" fmla="*/ 2 h 5"/>
                <a:gd name="T20" fmla="*/ 70 w 72"/>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5">
                  <a:moveTo>
                    <a:pt x="70" y="0"/>
                  </a:moveTo>
                  <a:lnTo>
                    <a:pt x="72" y="0"/>
                  </a:lnTo>
                  <a:lnTo>
                    <a:pt x="72" y="1"/>
                  </a:lnTo>
                  <a:lnTo>
                    <a:pt x="72" y="2"/>
                  </a:lnTo>
                  <a:lnTo>
                    <a:pt x="70" y="2"/>
                  </a:lnTo>
                  <a:lnTo>
                    <a:pt x="35" y="5"/>
                  </a:lnTo>
                  <a:lnTo>
                    <a:pt x="0" y="4"/>
                  </a:lnTo>
                  <a:lnTo>
                    <a:pt x="0" y="4"/>
                  </a:lnTo>
                  <a:lnTo>
                    <a:pt x="0" y="2"/>
                  </a:lnTo>
                  <a:lnTo>
                    <a:pt x="0" y="2"/>
                  </a:lnTo>
                  <a:lnTo>
                    <a:pt x="7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5" name="Freeform 69"/>
            <p:cNvSpPr>
              <a:spLocks/>
            </p:cNvSpPr>
            <p:nvPr/>
          </p:nvSpPr>
          <p:spPr bwMode="auto">
            <a:xfrm>
              <a:off x="7913801" y="1465262"/>
              <a:ext cx="136527" cy="19050"/>
            </a:xfrm>
            <a:custGeom>
              <a:avLst/>
              <a:gdLst>
                <a:gd name="T0" fmla="*/ 83 w 86"/>
                <a:gd name="T1" fmla="*/ 0 h 12"/>
                <a:gd name="T2" fmla="*/ 84 w 86"/>
                <a:gd name="T3" fmla="*/ 0 h 12"/>
                <a:gd name="T4" fmla="*/ 86 w 86"/>
                <a:gd name="T5" fmla="*/ 1 h 12"/>
                <a:gd name="T6" fmla="*/ 86 w 86"/>
                <a:gd name="T7" fmla="*/ 3 h 12"/>
                <a:gd name="T8" fmla="*/ 84 w 86"/>
                <a:gd name="T9" fmla="*/ 3 h 12"/>
                <a:gd name="T10" fmla="*/ 57 w 86"/>
                <a:gd name="T11" fmla="*/ 10 h 12"/>
                <a:gd name="T12" fmla="*/ 29 w 86"/>
                <a:gd name="T13" fmla="*/ 12 h 12"/>
                <a:gd name="T14" fmla="*/ 0 w 86"/>
                <a:gd name="T15" fmla="*/ 8 h 12"/>
                <a:gd name="T16" fmla="*/ 0 w 86"/>
                <a:gd name="T17" fmla="*/ 6 h 12"/>
                <a:gd name="T18" fmla="*/ 0 w 86"/>
                <a:gd name="T19" fmla="*/ 6 h 12"/>
                <a:gd name="T20" fmla="*/ 0 w 86"/>
                <a:gd name="T21" fmla="*/ 5 h 12"/>
                <a:gd name="T22" fmla="*/ 2 w 86"/>
                <a:gd name="T23" fmla="*/ 5 h 12"/>
                <a:gd name="T24" fmla="*/ 29 w 86"/>
                <a:gd name="T25" fmla="*/ 9 h 12"/>
                <a:gd name="T26" fmla="*/ 57 w 86"/>
                <a:gd name="T27" fmla="*/ 6 h 12"/>
                <a:gd name="T28" fmla="*/ 83 w 86"/>
                <a:gd name="T2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6" h="12">
                  <a:moveTo>
                    <a:pt x="83" y="0"/>
                  </a:moveTo>
                  <a:lnTo>
                    <a:pt x="84" y="0"/>
                  </a:lnTo>
                  <a:lnTo>
                    <a:pt x="86" y="1"/>
                  </a:lnTo>
                  <a:lnTo>
                    <a:pt x="86" y="3"/>
                  </a:lnTo>
                  <a:lnTo>
                    <a:pt x="84" y="3"/>
                  </a:lnTo>
                  <a:lnTo>
                    <a:pt x="57" y="10"/>
                  </a:lnTo>
                  <a:lnTo>
                    <a:pt x="29" y="12"/>
                  </a:lnTo>
                  <a:lnTo>
                    <a:pt x="0" y="8"/>
                  </a:lnTo>
                  <a:lnTo>
                    <a:pt x="0" y="6"/>
                  </a:lnTo>
                  <a:lnTo>
                    <a:pt x="0" y="6"/>
                  </a:lnTo>
                  <a:lnTo>
                    <a:pt x="0" y="5"/>
                  </a:lnTo>
                  <a:lnTo>
                    <a:pt x="2" y="5"/>
                  </a:lnTo>
                  <a:lnTo>
                    <a:pt x="29" y="9"/>
                  </a:lnTo>
                  <a:lnTo>
                    <a:pt x="57" y="6"/>
                  </a:lnTo>
                  <a:lnTo>
                    <a:pt x="8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6" name="Freeform 70"/>
            <p:cNvSpPr>
              <a:spLocks/>
            </p:cNvSpPr>
            <p:nvPr/>
          </p:nvSpPr>
          <p:spPr bwMode="auto">
            <a:xfrm>
              <a:off x="7588358" y="774699"/>
              <a:ext cx="120652" cy="11113"/>
            </a:xfrm>
            <a:custGeom>
              <a:avLst/>
              <a:gdLst>
                <a:gd name="T0" fmla="*/ 75 w 76"/>
                <a:gd name="T1" fmla="*/ 0 h 7"/>
                <a:gd name="T2" fmla="*/ 76 w 76"/>
                <a:gd name="T3" fmla="*/ 2 h 7"/>
                <a:gd name="T4" fmla="*/ 76 w 76"/>
                <a:gd name="T5" fmla="*/ 2 h 7"/>
                <a:gd name="T6" fmla="*/ 76 w 76"/>
                <a:gd name="T7" fmla="*/ 3 h 7"/>
                <a:gd name="T8" fmla="*/ 75 w 76"/>
                <a:gd name="T9" fmla="*/ 4 h 7"/>
                <a:gd name="T10" fmla="*/ 38 w 76"/>
                <a:gd name="T11" fmla="*/ 7 h 7"/>
                <a:gd name="T12" fmla="*/ 1 w 76"/>
                <a:gd name="T13" fmla="*/ 7 h 7"/>
                <a:gd name="T14" fmla="*/ 0 w 76"/>
                <a:gd name="T15" fmla="*/ 7 h 7"/>
                <a:gd name="T16" fmla="*/ 0 w 76"/>
                <a:gd name="T17" fmla="*/ 6 h 7"/>
                <a:gd name="T18" fmla="*/ 0 w 76"/>
                <a:gd name="T19" fmla="*/ 6 h 7"/>
                <a:gd name="T20" fmla="*/ 1 w 76"/>
                <a:gd name="T21" fmla="*/ 4 h 7"/>
                <a:gd name="T22" fmla="*/ 38 w 76"/>
                <a:gd name="T23" fmla="*/ 3 h 7"/>
                <a:gd name="T24" fmla="*/ 75 w 76"/>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6" h="7">
                  <a:moveTo>
                    <a:pt x="75" y="0"/>
                  </a:moveTo>
                  <a:lnTo>
                    <a:pt x="76" y="2"/>
                  </a:lnTo>
                  <a:lnTo>
                    <a:pt x="76" y="2"/>
                  </a:lnTo>
                  <a:lnTo>
                    <a:pt x="76" y="3"/>
                  </a:lnTo>
                  <a:lnTo>
                    <a:pt x="75" y="4"/>
                  </a:lnTo>
                  <a:lnTo>
                    <a:pt x="38" y="7"/>
                  </a:lnTo>
                  <a:lnTo>
                    <a:pt x="1" y="7"/>
                  </a:lnTo>
                  <a:lnTo>
                    <a:pt x="0" y="7"/>
                  </a:lnTo>
                  <a:lnTo>
                    <a:pt x="0" y="6"/>
                  </a:lnTo>
                  <a:lnTo>
                    <a:pt x="0" y="6"/>
                  </a:lnTo>
                  <a:lnTo>
                    <a:pt x="1" y="4"/>
                  </a:lnTo>
                  <a:lnTo>
                    <a:pt x="38" y="3"/>
                  </a:lnTo>
                  <a:lnTo>
                    <a:pt x="7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7" name="Freeform 71"/>
            <p:cNvSpPr>
              <a:spLocks/>
            </p:cNvSpPr>
            <p:nvPr/>
          </p:nvSpPr>
          <p:spPr bwMode="auto">
            <a:xfrm>
              <a:off x="7596296" y="811212"/>
              <a:ext cx="106364" cy="7938"/>
            </a:xfrm>
            <a:custGeom>
              <a:avLst/>
              <a:gdLst>
                <a:gd name="T0" fmla="*/ 66 w 67"/>
                <a:gd name="T1" fmla="*/ 0 h 5"/>
                <a:gd name="T2" fmla="*/ 67 w 67"/>
                <a:gd name="T3" fmla="*/ 0 h 5"/>
                <a:gd name="T4" fmla="*/ 67 w 67"/>
                <a:gd name="T5" fmla="*/ 1 h 5"/>
                <a:gd name="T6" fmla="*/ 67 w 67"/>
                <a:gd name="T7" fmla="*/ 2 h 5"/>
                <a:gd name="T8" fmla="*/ 66 w 67"/>
                <a:gd name="T9" fmla="*/ 2 h 5"/>
                <a:gd name="T10" fmla="*/ 34 w 67"/>
                <a:gd name="T11" fmla="*/ 5 h 5"/>
                <a:gd name="T12" fmla="*/ 1 w 67"/>
                <a:gd name="T13" fmla="*/ 3 h 5"/>
                <a:gd name="T14" fmla="*/ 0 w 67"/>
                <a:gd name="T15" fmla="*/ 2 h 5"/>
                <a:gd name="T16" fmla="*/ 0 w 67"/>
                <a:gd name="T17" fmla="*/ 2 h 5"/>
                <a:gd name="T18" fmla="*/ 0 w 67"/>
                <a:gd name="T19" fmla="*/ 1 h 5"/>
                <a:gd name="T20" fmla="*/ 1 w 67"/>
                <a:gd name="T21" fmla="*/ 1 h 5"/>
                <a:gd name="T22" fmla="*/ 33 w 67"/>
                <a:gd name="T23" fmla="*/ 1 h 5"/>
                <a:gd name="T24" fmla="*/ 66 w 67"/>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 h="5">
                  <a:moveTo>
                    <a:pt x="66" y="0"/>
                  </a:moveTo>
                  <a:lnTo>
                    <a:pt x="67" y="0"/>
                  </a:lnTo>
                  <a:lnTo>
                    <a:pt x="67" y="1"/>
                  </a:lnTo>
                  <a:lnTo>
                    <a:pt x="67" y="2"/>
                  </a:lnTo>
                  <a:lnTo>
                    <a:pt x="66" y="2"/>
                  </a:lnTo>
                  <a:lnTo>
                    <a:pt x="34" y="5"/>
                  </a:lnTo>
                  <a:lnTo>
                    <a:pt x="1" y="3"/>
                  </a:lnTo>
                  <a:lnTo>
                    <a:pt x="0" y="2"/>
                  </a:lnTo>
                  <a:lnTo>
                    <a:pt x="0" y="2"/>
                  </a:lnTo>
                  <a:lnTo>
                    <a:pt x="0" y="1"/>
                  </a:lnTo>
                  <a:lnTo>
                    <a:pt x="1" y="1"/>
                  </a:lnTo>
                  <a:lnTo>
                    <a:pt x="33" y="1"/>
                  </a:lnTo>
                  <a:lnTo>
                    <a:pt x="6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8" name="Freeform 72"/>
            <p:cNvSpPr>
              <a:spLocks/>
            </p:cNvSpPr>
            <p:nvPr/>
          </p:nvSpPr>
          <p:spPr bwMode="auto">
            <a:xfrm>
              <a:off x="7613759" y="838199"/>
              <a:ext cx="101601" cy="9525"/>
            </a:xfrm>
            <a:custGeom>
              <a:avLst/>
              <a:gdLst>
                <a:gd name="T0" fmla="*/ 62 w 64"/>
                <a:gd name="T1" fmla="*/ 0 h 6"/>
                <a:gd name="T2" fmla="*/ 62 w 64"/>
                <a:gd name="T3" fmla="*/ 0 h 6"/>
                <a:gd name="T4" fmla="*/ 64 w 64"/>
                <a:gd name="T5" fmla="*/ 1 h 6"/>
                <a:gd name="T6" fmla="*/ 62 w 64"/>
                <a:gd name="T7" fmla="*/ 1 h 6"/>
                <a:gd name="T8" fmla="*/ 62 w 64"/>
                <a:gd name="T9" fmla="*/ 2 h 6"/>
                <a:gd name="T10" fmla="*/ 31 w 64"/>
                <a:gd name="T11" fmla="*/ 3 h 6"/>
                <a:gd name="T12" fmla="*/ 1 w 64"/>
                <a:gd name="T13" fmla="*/ 6 h 6"/>
                <a:gd name="T14" fmla="*/ 0 w 64"/>
                <a:gd name="T15" fmla="*/ 6 h 6"/>
                <a:gd name="T16" fmla="*/ 0 w 64"/>
                <a:gd name="T17" fmla="*/ 5 h 6"/>
                <a:gd name="T18" fmla="*/ 0 w 64"/>
                <a:gd name="T19" fmla="*/ 5 h 6"/>
                <a:gd name="T20" fmla="*/ 1 w 64"/>
                <a:gd name="T21" fmla="*/ 3 h 6"/>
                <a:gd name="T22" fmla="*/ 31 w 64"/>
                <a:gd name="T23" fmla="*/ 0 h 6"/>
                <a:gd name="T24" fmla="*/ 62 w 64"/>
                <a:gd name="T25"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6">
                  <a:moveTo>
                    <a:pt x="62" y="0"/>
                  </a:moveTo>
                  <a:lnTo>
                    <a:pt x="62" y="0"/>
                  </a:lnTo>
                  <a:lnTo>
                    <a:pt x="64" y="1"/>
                  </a:lnTo>
                  <a:lnTo>
                    <a:pt x="62" y="1"/>
                  </a:lnTo>
                  <a:lnTo>
                    <a:pt x="62" y="2"/>
                  </a:lnTo>
                  <a:lnTo>
                    <a:pt x="31" y="3"/>
                  </a:lnTo>
                  <a:lnTo>
                    <a:pt x="1" y="6"/>
                  </a:lnTo>
                  <a:lnTo>
                    <a:pt x="0" y="6"/>
                  </a:lnTo>
                  <a:lnTo>
                    <a:pt x="0" y="5"/>
                  </a:lnTo>
                  <a:lnTo>
                    <a:pt x="0" y="5"/>
                  </a:lnTo>
                  <a:lnTo>
                    <a:pt x="1" y="3"/>
                  </a:lnTo>
                  <a:lnTo>
                    <a:pt x="31" y="0"/>
                  </a:lnTo>
                  <a:lnTo>
                    <a:pt x="6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39" name="Freeform 73"/>
            <p:cNvSpPr>
              <a:spLocks/>
            </p:cNvSpPr>
            <p:nvPr/>
          </p:nvSpPr>
          <p:spPr bwMode="auto">
            <a:xfrm>
              <a:off x="7608997" y="862012"/>
              <a:ext cx="107952" cy="9525"/>
            </a:xfrm>
            <a:custGeom>
              <a:avLst/>
              <a:gdLst>
                <a:gd name="T0" fmla="*/ 34 w 68"/>
                <a:gd name="T1" fmla="*/ 0 h 6"/>
                <a:gd name="T2" fmla="*/ 67 w 68"/>
                <a:gd name="T3" fmla="*/ 2 h 6"/>
                <a:gd name="T4" fmla="*/ 68 w 68"/>
                <a:gd name="T5" fmla="*/ 2 h 6"/>
                <a:gd name="T6" fmla="*/ 68 w 68"/>
                <a:gd name="T7" fmla="*/ 3 h 6"/>
                <a:gd name="T8" fmla="*/ 68 w 68"/>
                <a:gd name="T9" fmla="*/ 4 h 6"/>
                <a:gd name="T10" fmla="*/ 67 w 68"/>
                <a:gd name="T11" fmla="*/ 4 h 6"/>
                <a:gd name="T12" fmla="*/ 34 w 68"/>
                <a:gd name="T13" fmla="*/ 6 h 6"/>
                <a:gd name="T14" fmla="*/ 0 w 68"/>
                <a:gd name="T15" fmla="*/ 4 h 6"/>
                <a:gd name="T16" fmla="*/ 0 w 68"/>
                <a:gd name="T17" fmla="*/ 4 h 6"/>
                <a:gd name="T18" fmla="*/ 0 w 68"/>
                <a:gd name="T19" fmla="*/ 3 h 6"/>
                <a:gd name="T20" fmla="*/ 0 w 68"/>
                <a:gd name="T21" fmla="*/ 3 h 6"/>
                <a:gd name="T22" fmla="*/ 34 w 68"/>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8" h="6">
                  <a:moveTo>
                    <a:pt x="34" y="0"/>
                  </a:moveTo>
                  <a:lnTo>
                    <a:pt x="67" y="2"/>
                  </a:lnTo>
                  <a:lnTo>
                    <a:pt x="68" y="2"/>
                  </a:lnTo>
                  <a:lnTo>
                    <a:pt x="68" y="3"/>
                  </a:lnTo>
                  <a:lnTo>
                    <a:pt x="68" y="4"/>
                  </a:lnTo>
                  <a:lnTo>
                    <a:pt x="67" y="4"/>
                  </a:lnTo>
                  <a:lnTo>
                    <a:pt x="34" y="6"/>
                  </a:lnTo>
                  <a:lnTo>
                    <a:pt x="0" y="4"/>
                  </a:lnTo>
                  <a:lnTo>
                    <a:pt x="0" y="4"/>
                  </a:lnTo>
                  <a:lnTo>
                    <a:pt x="0" y="3"/>
                  </a:lnTo>
                  <a:lnTo>
                    <a:pt x="0" y="3"/>
                  </a:lnTo>
                  <a:lnTo>
                    <a:pt x="3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0" name="Freeform 74"/>
            <p:cNvSpPr>
              <a:spLocks/>
            </p:cNvSpPr>
            <p:nvPr/>
          </p:nvSpPr>
          <p:spPr bwMode="auto">
            <a:xfrm>
              <a:off x="7602647" y="893762"/>
              <a:ext cx="112715" cy="7938"/>
            </a:xfrm>
            <a:custGeom>
              <a:avLst/>
              <a:gdLst>
                <a:gd name="T0" fmla="*/ 69 w 71"/>
                <a:gd name="T1" fmla="*/ 0 h 5"/>
                <a:gd name="T2" fmla="*/ 69 w 71"/>
                <a:gd name="T3" fmla="*/ 0 h 5"/>
                <a:gd name="T4" fmla="*/ 71 w 71"/>
                <a:gd name="T5" fmla="*/ 1 h 5"/>
                <a:gd name="T6" fmla="*/ 71 w 71"/>
                <a:gd name="T7" fmla="*/ 3 h 5"/>
                <a:gd name="T8" fmla="*/ 69 w 71"/>
                <a:gd name="T9" fmla="*/ 3 h 5"/>
                <a:gd name="T10" fmla="*/ 35 w 71"/>
                <a:gd name="T11" fmla="*/ 5 h 5"/>
                <a:gd name="T12" fmla="*/ 0 w 71"/>
                <a:gd name="T13" fmla="*/ 4 h 5"/>
                <a:gd name="T14" fmla="*/ 0 w 71"/>
                <a:gd name="T15" fmla="*/ 4 h 5"/>
                <a:gd name="T16" fmla="*/ 0 w 71"/>
                <a:gd name="T17" fmla="*/ 3 h 5"/>
                <a:gd name="T18" fmla="*/ 0 w 71"/>
                <a:gd name="T19" fmla="*/ 3 h 5"/>
                <a:gd name="T20" fmla="*/ 0 w 71"/>
                <a:gd name="T21" fmla="*/ 1 h 5"/>
                <a:gd name="T22" fmla="*/ 35 w 71"/>
                <a:gd name="T23" fmla="*/ 1 h 5"/>
                <a:gd name="T24" fmla="*/ 69 w 71"/>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1" h="5">
                  <a:moveTo>
                    <a:pt x="69" y="0"/>
                  </a:moveTo>
                  <a:lnTo>
                    <a:pt x="69" y="0"/>
                  </a:lnTo>
                  <a:lnTo>
                    <a:pt x="71" y="1"/>
                  </a:lnTo>
                  <a:lnTo>
                    <a:pt x="71" y="3"/>
                  </a:lnTo>
                  <a:lnTo>
                    <a:pt x="69" y="3"/>
                  </a:lnTo>
                  <a:lnTo>
                    <a:pt x="35" y="5"/>
                  </a:lnTo>
                  <a:lnTo>
                    <a:pt x="0" y="4"/>
                  </a:lnTo>
                  <a:lnTo>
                    <a:pt x="0" y="4"/>
                  </a:lnTo>
                  <a:lnTo>
                    <a:pt x="0" y="3"/>
                  </a:lnTo>
                  <a:lnTo>
                    <a:pt x="0" y="3"/>
                  </a:lnTo>
                  <a:lnTo>
                    <a:pt x="0" y="1"/>
                  </a:lnTo>
                  <a:lnTo>
                    <a:pt x="35" y="1"/>
                  </a:lnTo>
                  <a:lnTo>
                    <a:pt x="6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1" name="Freeform 75"/>
            <p:cNvSpPr>
              <a:spLocks/>
            </p:cNvSpPr>
            <p:nvPr/>
          </p:nvSpPr>
          <p:spPr bwMode="auto">
            <a:xfrm>
              <a:off x="7604234" y="933449"/>
              <a:ext cx="111126" cy="7938"/>
            </a:xfrm>
            <a:custGeom>
              <a:avLst/>
              <a:gdLst>
                <a:gd name="T0" fmla="*/ 68 w 70"/>
                <a:gd name="T1" fmla="*/ 0 h 5"/>
                <a:gd name="T2" fmla="*/ 68 w 70"/>
                <a:gd name="T3" fmla="*/ 0 h 5"/>
                <a:gd name="T4" fmla="*/ 70 w 70"/>
                <a:gd name="T5" fmla="*/ 1 h 5"/>
                <a:gd name="T6" fmla="*/ 68 w 70"/>
                <a:gd name="T7" fmla="*/ 2 h 5"/>
                <a:gd name="T8" fmla="*/ 68 w 70"/>
                <a:gd name="T9" fmla="*/ 2 h 5"/>
                <a:gd name="T10" fmla="*/ 34 w 70"/>
                <a:gd name="T11" fmla="*/ 5 h 5"/>
                <a:gd name="T12" fmla="*/ 2 w 70"/>
                <a:gd name="T13" fmla="*/ 2 h 5"/>
                <a:gd name="T14" fmla="*/ 0 w 70"/>
                <a:gd name="T15" fmla="*/ 2 h 5"/>
                <a:gd name="T16" fmla="*/ 0 w 70"/>
                <a:gd name="T17" fmla="*/ 1 h 5"/>
                <a:gd name="T18" fmla="*/ 0 w 70"/>
                <a:gd name="T19" fmla="*/ 1 h 5"/>
                <a:gd name="T20" fmla="*/ 2 w 70"/>
                <a:gd name="T21" fmla="*/ 0 h 5"/>
                <a:gd name="T22" fmla="*/ 34 w 70"/>
                <a:gd name="T23" fmla="*/ 1 h 5"/>
                <a:gd name="T24" fmla="*/ 68 w 70"/>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5">
                  <a:moveTo>
                    <a:pt x="68" y="0"/>
                  </a:moveTo>
                  <a:lnTo>
                    <a:pt x="68" y="0"/>
                  </a:lnTo>
                  <a:lnTo>
                    <a:pt x="70" y="1"/>
                  </a:lnTo>
                  <a:lnTo>
                    <a:pt x="68" y="2"/>
                  </a:lnTo>
                  <a:lnTo>
                    <a:pt x="68" y="2"/>
                  </a:lnTo>
                  <a:lnTo>
                    <a:pt x="34" y="5"/>
                  </a:lnTo>
                  <a:lnTo>
                    <a:pt x="2" y="2"/>
                  </a:lnTo>
                  <a:lnTo>
                    <a:pt x="0" y="2"/>
                  </a:lnTo>
                  <a:lnTo>
                    <a:pt x="0" y="1"/>
                  </a:lnTo>
                  <a:lnTo>
                    <a:pt x="0" y="1"/>
                  </a:lnTo>
                  <a:lnTo>
                    <a:pt x="2" y="0"/>
                  </a:lnTo>
                  <a:lnTo>
                    <a:pt x="34" y="1"/>
                  </a:lnTo>
                  <a:lnTo>
                    <a:pt x="6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2" name="Freeform 76"/>
            <p:cNvSpPr>
              <a:spLocks/>
            </p:cNvSpPr>
            <p:nvPr/>
          </p:nvSpPr>
          <p:spPr bwMode="auto">
            <a:xfrm>
              <a:off x="7601058" y="974724"/>
              <a:ext cx="117477" cy="11113"/>
            </a:xfrm>
            <a:custGeom>
              <a:avLst/>
              <a:gdLst>
                <a:gd name="T0" fmla="*/ 50 w 74"/>
                <a:gd name="T1" fmla="*/ 0 h 7"/>
                <a:gd name="T2" fmla="*/ 73 w 74"/>
                <a:gd name="T3" fmla="*/ 0 h 7"/>
                <a:gd name="T4" fmla="*/ 74 w 74"/>
                <a:gd name="T5" fmla="*/ 1 h 7"/>
                <a:gd name="T6" fmla="*/ 74 w 74"/>
                <a:gd name="T7" fmla="*/ 1 h 7"/>
                <a:gd name="T8" fmla="*/ 74 w 74"/>
                <a:gd name="T9" fmla="*/ 3 h 7"/>
                <a:gd name="T10" fmla="*/ 38 w 74"/>
                <a:gd name="T11" fmla="*/ 5 h 7"/>
                <a:gd name="T12" fmla="*/ 1 w 74"/>
                <a:gd name="T13" fmla="*/ 7 h 7"/>
                <a:gd name="T14" fmla="*/ 1 w 74"/>
                <a:gd name="T15" fmla="*/ 7 h 7"/>
                <a:gd name="T16" fmla="*/ 0 w 74"/>
                <a:gd name="T17" fmla="*/ 5 h 7"/>
                <a:gd name="T18" fmla="*/ 1 w 74"/>
                <a:gd name="T19" fmla="*/ 5 h 7"/>
                <a:gd name="T20" fmla="*/ 1 w 74"/>
                <a:gd name="T21" fmla="*/ 4 h 7"/>
                <a:gd name="T22" fmla="*/ 26 w 74"/>
                <a:gd name="T23" fmla="*/ 1 h 7"/>
                <a:gd name="T24" fmla="*/ 50 w 74"/>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7">
                  <a:moveTo>
                    <a:pt x="50" y="0"/>
                  </a:moveTo>
                  <a:lnTo>
                    <a:pt x="73" y="0"/>
                  </a:lnTo>
                  <a:lnTo>
                    <a:pt x="74" y="1"/>
                  </a:lnTo>
                  <a:lnTo>
                    <a:pt x="74" y="1"/>
                  </a:lnTo>
                  <a:lnTo>
                    <a:pt x="74" y="3"/>
                  </a:lnTo>
                  <a:lnTo>
                    <a:pt x="38" y="5"/>
                  </a:lnTo>
                  <a:lnTo>
                    <a:pt x="1" y="7"/>
                  </a:lnTo>
                  <a:lnTo>
                    <a:pt x="1" y="7"/>
                  </a:lnTo>
                  <a:lnTo>
                    <a:pt x="0" y="5"/>
                  </a:lnTo>
                  <a:lnTo>
                    <a:pt x="1" y="5"/>
                  </a:lnTo>
                  <a:lnTo>
                    <a:pt x="1" y="4"/>
                  </a:lnTo>
                  <a:lnTo>
                    <a:pt x="26" y="1"/>
                  </a:lnTo>
                  <a:lnTo>
                    <a:pt x="5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3" name="Freeform 77"/>
            <p:cNvSpPr>
              <a:spLocks/>
            </p:cNvSpPr>
            <p:nvPr/>
          </p:nvSpPr>
          <p:spPr bwMode="auto">
            <a:xfrm>
              <a:off x="7620109" y="1006474"/>
              <a:ext cx="96839" cy="3175"/>
            </a:xfrm>
            <a:custGeom>
              <a:avLst/>
              <a:gdLst>
                <a:gd name="T0" fmla="*/ 60 w 61"/>
                <a:gd name="T1" fmla="*/ 0 h 2"/>
                <a:gd name="T2" fmla="*/ 61 w 61"/>
                <a:gd name="T3" fmla="*/ 0 h 2"/>
                <a:gd name="T4" fmla="*/ 61 w 61"/>
                <a:gd name="T5" fmla="*/ 1 h 2"/>
                <a:gd name="T6" fmla="*/ 61 w 61"/>
                <a:gd name="T7" fmla="*/ 1 h 2"/>
                <a:gd name="T8" fmla="*/ 60 w 61"/>
                <a:gd name="T9" fmla="*/ 2 h 2"/>
                <a:gd name="T10" fmla="*/ 1 w 61"/>
                <a:gd name="T11" fmla="*/ 2 h 2"/>
                <a:gd name="T12" fmla="*/ 0 w 61"/>
                <a:gd name="T13" fmla="*/ 2 h 2"/>
                <a:gd name="T14" fmla="*/ 0 w 61"/>
                <a:gd name="T15" fmla="*/ 1 h 2"/>
                <a:gd name="T16" fmla="*/ 0 w 61"/>
                <a:gd name="T17" fmla="*/ 0 h 2"/>
                <a:gd name="T18" fmla="*/ 1 w 61"/>
                <a:gd name="T19" fmla="*/ 0 h 2"/>
                <a:gd name="T20" fmla="*/ 60 w 61"/>
                <a:gd name="T21"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 h="2">
                  <a:moveTo>
                    <a:pt x="60" y="0"/>
                  </a:moveTo>
                  <a:lnTo>
                    <a:pt x="61" y="0"/>
                  </a:lnTo>
                  <a:lnTo>
                    <a:pt x="61" y="1"/>
                  </a:lnTo>
                  <a:lnTo>
                    <a:pt x="61" y="1"/>
                  </a:lnTo>
                  <a:lnTo>
                    <a:pt x="60" y="2"/>
                  </a:lnTo>
                  <a:lnTo>
                    <a:pt x="1" y="2"/>
                  </a:lnTo>
                  <a:lnTo>
                    <a:pt x="0" y="2"/>
                  </a:lnTo>
                  <a:lnTo>
                    <a:pt x="0" y="1"/>
                  </a:lnTo>
                  <a:lnTo>
                    <a:pt x="0" y="0"/>
                  </a:lnTo>
                  <a:lnTo>
                    <a:pt x="1" y="0"/>
                  </a:lnTo>
                  <a:lnTo>
                    <a:pt x="6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4" name="Freeform 78"/>
            <p:cNvSpPr>
              <a:spLocks/>
            </p:cNvSpPr>
            <p:nvPr/>
          </p:nvSpPr>
          <p:spPr bwMode="auto">
            <a:xfrm>
              <a:off x="7610583" y="1039812"/>
              <a:ext cx="112715" cy="4763"/>
            </a:xfrm>
            <a:custGeom>
              <a:avLst/>
              <a:gdLst>
                <a:gd name="T0" fmla="*/ 36 w 71"/>
                <a:gd name="T1" fmla="*/ 0 h 3"/>
                <a:gd name="T2" fmla="*/ 70 w 71"/>
                <a:gd name="T3" fmla="*/ 0 h 3"/>
                <a:gd name="T4" fmla="*/ 71 w 71"/>
                <a:gd name="T5" fmla="*/ 1 h 3"/>
                <a:gd name="T6" fmla="*/ 71 w 71"/>
                <a:gd name="T7" fmla="*/ 2 h 3"/>
                <a:gd name="T8" fmla="*/ 70 w 71"/>
                <a:gd name="T9" fmla="*/ 2 h 3"/>
                <a:gd name="T10" fmla="*/ 36 w 71"/>
                <a:gd name="T11" fmla="*/ 2 h 3"/>
                <a:gd name="T12" fmla="*/ 2 w 71"/>
                <a:gd name="T13" fmla="*/ 3 h 3"/>
                <a:gd name="T14" fmla="*/ 0 w 71"/>
                <a:gd name="T15" fmla="*/ 3 h 3"/>
                <a:gd name="T16" fmla="*/ 0 w 71"/>
                <a:gd name="T17" fmla="*/ 2 h 3"/>
                <a:gd name="T18" fmla="*/ 2 w 71"/>
                <a:gd name="T19" fmla="*/ 2 h 3"/>
                <a:gd name="T20" fmla="*/ 36 w 71"/>
                <a:gd name="T21"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3">
                  <a:moveTo>
                    <a:pt x="36" y="0"/>
                  </a:moveTo>
                  <a:lnTo>
                    <a:pt x="70" y="0"/>
                  </a:lnTo>
                  <a:lnTo>
                    <a:pt x="71" y="1"/>
                  </a:lnTo>
                  <a:lnTo>
                    <a:pt x="71" y="2"/>
                  </a:lnTo>
                  <a:lnTo>
                    <a:pt x="70" y="2"/>
                  </a:lnTo>
                  <a:lnTo>
                    <a:pt x="36" y="2"/>
                  </a:lnTo>
                  <a:lnTo>
                    <a:pt x="2" y="3"/>
                  </a:lnTo>
                  <a:lnTo>
                    <a:pt x="0" y="3"/>
                  </a:lnTo>
                  <a:lnTo>
                    <a:pt x="0" y="2"/>
                  </a:lnTo>
                  <a:lnTo>
                    <a:pt x="2" y="2"/>
                  </a:lnTo>
                  <a:lnTo>
                    <a:pt x="3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5" name="Freeform 79"/>
            <p:cNvSpPr>
              <a:spLocks/>
            </p:cNvSpPr>
            <p:nvPr/>
          </p:nvSpPr>
          <p:spPr bwMode="auto">
            <a:xfrm>
              <a:off x="7616933" y="1076324"/>
              <a:ext cx="107952" cy="11113"/>
            </a:xfrm>
            <a:custGeom>
              <a:avLst/>
              <a:gdLst>
                <a:gd name="T0" fmla="*/ 67 w 68"/>
                <a:gd name="T1" fmla="*/ 0 h 7"/>
                <a:gd name="T2" fmla="*/ 68 w 68"/>
                <a:gd name="T3" fmla="*/ 0 h 7"/>
                <a:gd name="T4" fmla="*/ 68 w 68"/>
                <a:gd name="T5" fmla="*/ 1 h 7"/>
                <a:gd name="T6" fmla="*/ 68 w 68"/>
                <a:gd name="T7" fmla="*/ 1 h 7"/>
                <a:gd name="T8" fmla="*/ 67 w 68"/>
                <a:gd name="T9" fmla="*/ 3 h 7"/>
                <a:gd name="T10" fmla="*/ 45 w 68"/>
                <a:gd name="T11" fmla="*/ 7 h 7"/>
                <a:gd name="T12" fmla="*/ 23 w 68"/>
                <a:gd name="T13" fmla="*/ 7 h 7"/>
                <a:gd name="T14" fmla="*/ 0 w 68"/>
                <a:gd name="T15" fmla="*/ 4 h 7"/>
                <a:gd name="T16" fmla="*/ 0 w 68"/>
                <a:gd name="T17" fmla="*/ 3 h 7"/>
                <a:gd name="T18" fmla="*/ 0 w 68"/>
                <a:gd name="T19" fmla="*/ 3 h 7"/>
                <a:gd name="T20" fmla="*/ 0 w 68"/>
                <a:gd name="T21" fmla="*/ 1 h 7"/>
                <a:gd name="T22" fmla="*/ 34 w 68"/>
                <a:gd name="T23" fmla="*/ 3 h 7"/>
                <a:gd name="T24" fmla="*/ 67 w 68"/>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7">
                  <a:moveTo>
                    <a:pt x="67" y="0"/>
                  </a:moveTo>
                  <a:lnTo>
                    <a:pt x="68" y="0"/>
                  </a:lnTo>
                  <a:lnTo>
                    <a:pt x="68" y="1"/>
                  </a:lnTo>
                  <a:lnTo>
                    <a:pt x="68" y="1"/>
                  </a:lnTo>
                  <a:lnTo>
                    <a:pt x="67" y="3"/>
                  </a:lnTo>
                  <a:lnTo>
                    <a:pt x="45" y="7"/>
                  </a:lnTo>
                  <a:lnTo>
                    <a:pt x="23" y="7"/>
                  </a:lnTo>
                  <a:lnTo>
                    <a:pt x="0" y="4"/>
                  </a:lnTo>
                  <a:lnTo>
                    <a:pt x="0" y="3"/>
                  </a:lnTo>
                  <a:lnTo>
                    <a:pt x="0" y="3"/>
                  </a:lnTo>
                  <a:lnTo>
                    <a:pt x="0" y="1"/>
                  </a:lnTo>
                  <a:lnTo>
                    <a:pt x="34" y="3"/>
                  </a:lnTo>
                  <a:lnTo>
                    <a:pt x="6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6" name="Freeform 80"/>
            <p:cNvSpPr>
              <a:spLocks/>
            </p:cNvSpPr>
            <p:nvPr/>
          </p:nvSpPr>
          <p:spPr bwMode="auto">
            <a:xfrm>
              <a:off x="7613759" y="1114424"/>
              <a:ext cx="107952" cy="9525"/>
            </a:xfrm>
            <a:custGeom>
              <a:avLst/>
              <a:gdLst>
                <a:gd name="T0" fmla="*/ 65 w 68"/>
                <a:gd name="T1" fmla="*/ 0 h 6"/>
                <a:gd name="T2" fmla="*/ 66 w 68"/>
                <a:gd name="T3" fmla="*/ 0 h 6"/>
                <a:gd name="T4" fmla="*/ 68 w 68"/>
                <a:gd name="T5" fmla="*/ 1 h 6"/>
                <a:gd name="T6" fmla="*/ 66 w 68"/>
                <a:gd name="T7" fmla="*/ 2 h 6"/>
                <a:gd name="T8" fmla="*/ 66 w 68"/>
                <a:gd name="T9" fmla="*/ 2 h 6"/>
                <a:gd name="T10" fmla="*/ 34 w 68"/>
                <a:gd name="T11" fmla="*/ 6 h 6"/>
                <a:gd name="T12" fmla="*/ 1 w 68"/>
                <a:gd name="T13" fmla="*/ 6 h 6"/>
                <a:gd name="T14" fmla="*/ 0 w 68"/>
                <a:gd name="T15" fmla="*/ 5 h 6"/>
                <a:gd name="T16" fmla="*/ 0 w 68"/>
                <a:gd name="T17" fmla="*/ 4 h 6"/>
                <a:gd name="T18" fmla="*/ 1 w 68"/>
                <a:gd name="T19" fmla="*/ 4 h 6"/>
                <a:gd name="T20" fmla="*/ 65 w 68"/>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 h="6">
                  <a:moveTo>
                    <a:pt x="65" y="0"/>
                  </a:moveTo>
                  <a:lnTo>
                    <a:pt x="66" y="0"/>
                  </a:lnTo>
                  <a:lnTo>
                    <a:pt x="68" y="1"/>
                  </a:lnTo>
                  <a:lnTo>
                    <a:pt x="66" y="2"/>
                  </a:lnTo>
                  <a:lnTo>
                    <a:pt x="66" y="2"/>
                  </a:lnTo>
                  <a:lnTo>
                    <a:pt x="34" y="6"/>
                  </a:lnTo>
                  <a:lnTo>
                    <a:pt x="1" y="6"/>
                  </a:lnTo>
                  <a:lnTo>
                    <a:pt x="0" y="5"/>
                  </a:lnTo>
                  <a:lnTo>
                    <a:pt x="0" y="4"/>
                  </a:lnTo>
                  <a:lnTo>
                    <a:pt x="1" y="4"/>
                  </a:lnTo>
                  <a:lnTo>
                    <a:pt x="6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7" name="Freeform 81"/>
            <p:cNvSpPr>
              <a:spLocks/>
            </p:cNvSpPr>
            <p:nvPr/>
          </p:nvSpPr>
          <p:spPr bwMode="auto">
            <a:xfrm>
              <a:off x="7607409" y="1150937"/>
              <a:ext cx="117477" cy="6350"/>
            </a:xfrm>
            <a:custGeom>
              <a:avLst/>
              <a:gdLst>
                <a:gd name="T0" fmla="*/ 73 w 74"/>
                <a:gd name="T1" fmla="*/ 0 h 4"/>
                <a:gd name="T2" fmla="*/ 74 w 74"/>
                <a:gd name="T3" fmla="*/ 0 h 4"/>
                <a:gd name="T4" fmla="*/ 74 w 74"/>
                <a:gd name="T5" fmla="*/ 2 h 4"/>
                <a:gd name="T6" fmla="*/ 74 w 74"/>
                <a:gd name="T7" fmla="*/ 3 h 4"/>
                <a:gd name="T8" fmla="*/ 73 w 74"/>
                <a:gd name="T9" fmla="*/ 3 h 4"/>
                <a:gd name="T10" fmla="*/ 1 w 74"/>
                <a:gd name="T11" fmla="*/ 4 h 4"/>
                <a:gd name="T12" fmla="*/ 0 w 74"/>
                <a:gd name="T13" fmla="*/ 4 h 4"/>
                <a:gd name="T14" fmla="*/ 0 w 74"/>
                <a:gd name="T15" fmla="*/ 3 h 4"/>
                <a:gd name="T16" fmla="*/ 1 w 74"/>
                <a:gd name="T17" fmla="*/ 2 h 4"/>
                <a:gd name="T18" fmla="*/ 73 w 74"/>
                <a:gd name="T1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4">
                  <a:moveTo>
                    <a:pt x="73" y="0"/>
                  </a:moveTo>
                  <a:lnTo>
                    <a:pt x="74" y="0"/>
                  </a:lnTo>
                  <a:lnTo>
                    <a:pt x="74" y="2"/>
                  </a:lnTo>
                  <a:lnTo>
                    <a:pt x="74" y="3"/>
                  </a:lnTo>
                  <a:lnTo>
                    <a:pt x="73" y="3"/>
                  </a:lnTo>
                  <a:lnTo>
                    <a:pt x="1" y="4"/>
                  </a:lnTo>
                  <a:lnTo>
                    <a:pt x="0" y="4"/>
                  </a:lnTo>
                  <a:lnTo>
                    <a:pt x="0" y="3"/>
                  </a:lnTo>
                  <a:lnTo>
                    <a:pt x="1" y="2"/>
                  </a:lnTo>
                  <a:lnTo>
                    <a:pt x="7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8" name="Freeform 82"/>
            <p:cNvSpPr>
              <a:spLocks/>
            </p:cNvSpPr>
            <p:nvPr/>
          </p:nvSpPr>
          <p:spPr bwMode="auto">
            <a:xfrm>
              <a:off x="7604234" y="1201737"/>
              <a:ext cx="120652" cy="7938"/>
            </a:xfrm>
            <a:custGeom>
              <a:avLst/>
              <a:gdLst>
                <a:gd name="T0" fmla="*/ 75 w 76"/>
                <a:gd name="T1" fmla="*/ 0 h 5"/>
                <a:gd name="T2" fmla="*/ 76 w 76"/>
                <a:gd name="T3" fmla="*/ 1 h 5"/>
                <a:gd name="T4" fmla="*/ 76 w 76"/>
                <a:gd name="T5" fmla="*/ 2 h 5"/>
                <a:gd name="T6" fmla="*/ 75 w 76"/>
                <a:gd name="T7" fmla="*/ 2 h 5"/>
                <a:gd name="T8" fmla="*/ 38 w 76"/>
                <a:gd name="T9" fmla="*/ 5 h 5"/>
                <a:gd name="T10" fmla="*/ 2 w 76"/>
                <a:gd name="T11" fmla="*/ 2 h 5"/>
                <a:gd name="T12" fmla="*/ 0 w 76"/>
                <a:gd name="T13" fmla="*/ 2 h 5"/>
                <a:gd name="T14" fmla="*/ 0 w 76"/>
                <a:gd name="T15" fmla="*/ 1 h 5"/>
                <a:gd name="T16" fmla="*/ 2 w 76"/>
                <a:gd name="T17" fmla="*/ 1 h 5"/>
                <a:gd name="T18" fmla="*/ 38 w 76"/>
                <a:gd name="T19" fmla="*/ 1 h 5"/>
                <a:gd name="T20" fmla="*/ 75 w 76"/>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5">
                  <a:moveTo>
                    <a:pt x="75" y="0"/>
                  </a:moveTo>
                  <a:lnTo>
                    <a:pt x="76" y="1"/>
                  </a:lnTo>
                  <a:lnTo>
                    <a:pt x="76" y="2"/>
                  </a:lnTo>
                  <a:lnTo>
                    <a:pt x="75" y="2"/>
                  </a:lnTo>
                  <a:lnTo>
                    <a:pt x="38" y="5"/>
                  </a:lnTo>
                  <a:lnTo>
                    <a:pt x="2" y="2"/>
                  </a:lnTo>
                  <a:lnTo>
                    <a:pt x="0" y="2"/>
                  </a:lnTo>
                  <a:lnTo>
                    <a:pt x="0" y="1"/>
                  </a:lnTo>
                  <a:lnTo>
                    <a:pt x="2" y="1"/>
                  </a:lnTo>
                  <a:lnTo>
                    <a:pt x="38" y="1"/>
                  </a:lnTo>
                  <a:lnTo>
                    <a:pt x="7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49" name="Freeform 83"/>
            <p:cNvSpPr>
              <a:spLocks/>
            </p:cNvSpPr>
            <p:nvPr/>
          </p:nvSpPr>
          <p:spPr bwMode="auto">
            <a:xfrm>
              <a:off x="7613759" y="1255712"/>
              <a:ext cx="104776" cy="6350"/>
            </a:xfrm>
            <a:custGeom>
              <a:avLst/>
              <a:gdLst>
                <a:gd name="T0" fmla="*/ 34 w 66"/>
                <a:gd name="T1" fmla="*/ 0 h 4"/>
                <a:gd name="T2" fmla="*/ 65 w 66"/>
                <a:gd name="T3" fmla="*/ 1 h 4"/>
                <a:gd name="T4" fmla="*/ 66 w 66"/>
                <a:gd name="T5" fmla="*/ 2 h 4"/>
                <a:gd name="T6" fmla="*/ 66 w 66"/>
                <a:gd name="T7" fmla="*/ 4 h 4"/>
                <a:gd name="T8" fmla="*/ 65 w 66"/>
                <a:gd name="T9" fmla="*/ 4 h 4"/>
                <a:gd name="T10" fmla="*/ 34 w 66"/>
                <a:gd name="T11" fmla="*/ 4 h 4"/>
                <a:gd name="T12" fmla="*/ 1 w 66"/>
                <a:gd name="T13" fmla="*/ 2 h 4"/>
                <a:gd name="T14" fmla="*/ 0 w 66"/>
                <a:gd name="T15" fmla="*/ 1 h 4"/>
                <a:gd name="T16" fmla="*/ 0 w 66"/>
                <a:gd name="T17" fmla="*/ 1 h 4"/>
                <a:gd name="T18" fmla="*/ 1 w 66"/>
                <a:gd name="T19" fmla="*/ 0 h 4"/>
                <a:gd name="T20" fmla="*/ 34 w 66"/>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4">
                  <a:moveTo>
                    <a:pt x="34" y="0"/>
                  </a:moveTo>
                  <a:lnTo>
                    <a:pt x="65" y="1"/>
                  </a:lnTo>
                  <a:lnTo>
                    <a:pt x="66" y="2"/>
                  </a:lnTo>
                  <a:lnTo>
                    <a:pt x="66" y="4"/>
                  </a:lnTo>
                  <a:lnTo>
                    <a:pt x="65" y="4"/>
                  </a:lnTo>
                  <a:lnTo>
                    <a:pt x="34" y="4"/>
                  </a:lnTo>
                  <a:lnTo>
                    <a:pt x="1" y="2"/>
                  </a:lnTo>
                  <a:lnTo>
                    <a:pt x="0" y="1"/>
                  </a:lnTo>
                  <a:lnTo>
                    <a:pt x="0" y="1"/>
                  </a:lnTo>
                  <a:lnTo>
                    <a:pt x="1" y="0"/>
                  </a:lnTo>
                  <a:lnTo>
                    <a:pt x="3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0" name="Freeform 84"/>
            <p:cNvSpPr>
              <a:spLocks/>
            </p:cNvSpPr>
            <p:nvPr/>
          </p:nvSpPr>
          <p:spPr bwMode="auto">
            <a:xfrm>
              <a:off x="7616933" y="1290637"/>
              <a:ext cx="120652" cy="6350"/>
            </a:xfrm>
            <a:custGeom>
              <a:avLst/>
              <a:gdLst>
                <a:gd name="T0" fmla="*/ 75 w 76"/>
                <a:gd name="T1" fmla="*/ 0 h 4"/>
                <a:gd name="T2" fmla="*/ 75 w 76"/>
                <a:gd name="T3" fmla="*/ 0 h 4"/>
                <a:gd name="T4" fmla="*/ 76 w 76"/>
                <a:gd name="T5" fmla="*/ 1 h 4"/>
                <a:gd name="T6" fmla="*/ 75 w 76"/>
                <a:gd name="T7" fmla="*/ 3 h 4"/>
                <a:gd name="T8" fmla="*/ 75 w 76"/>
                <a:gd name="T9" fmla="*/ 3 h 4"/>
                <a:gd name="T10" fmla="*/ 38 w 76"/>
                <a:gd name="T11" fmla="*/ 4 h 4"/>
                <a:gd name="T12" fmla="*/ 0 w 76"/>
                <a:gd name="T13" fmla="*/ 4 h 4"/>
                <a:gd name="T14" fmla="*/ 0 w 76"/>
                <a:gd name="T15" fmla="*/ 3 h 4"/>
                <a:gd name="T16" fmla="*/ 0 w 76"/>
                <a:gd name="T17" fmla="*/ 1 h 4"/>
                <a:gd name="T18" fmla="*/ 0 w 76"/>
                <a:gd name="T19" fmla="*/ 1 h 4"/>
                <a:gd name="T20" fmla="*/ 75 w 76"/>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4">
                  <a:moveTo>
                    <a:pt x="75" y="0"/>
                  </a:moveTo>
                  <a:lnTo>
                    <a:pt x="75" y="0"/>
                  </a:lnTo>
                  <a:lnTo>
                    <a:pt x="76" y="1"/>
                  </a:lnTo>
                  <a:lnTo>
                    <a:pt x="75" y="3"/>
                  </a:lnTo>
                  <a:lnTo>
                    <a:pt x="75" y="3"/>
                  </a:lnTo>
                  <a:lnTo>
                    <a:pt x="38" y="4"/>
                  </a:lnTo>
                  <a:lnTo>
                    <a:pt x="0" y="4"/>
                  </a:lnTo>
                  <a:lnTo>
                    <a:pt x="0" y="3"/>
                  </a:lnTo>
                  <a:lnTo>
                    <a:pt x="0" y="1"/>
                  </a:lnTo>
                  <a:lnTo>
                    <a:pt x="0" y="1"/>
                  </a:lnTo>
                  <a:lnTo>
                    <a:pt x="7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1" name="Freeform 85"/>
            <p:cNvSpPr>
              <a:spLocks/>
            </p:cNvSpPr>
            <p:nvPr/>
          </p:nvSpPr>
          <p:spPr bwMode="auto">
            <a:xfrm>
              <a:off x="7602647" y="1322387"/>
              <a:ext cx="106364" cy="7938"/>
            </a:xfrm>
            <a:custGeom>
              <a:avLst/>
              <a:gdLst>
                <a:gd name="T0" fmla="*/ 66 w 67"/>
                <a:gd name="T1" fmla="*/ 0 h 5"/>
                <a:gd name="T2" fmla="*/ 67 w 67"/>
                <a:gd name="T3" fmla="*/ 1 h 5"/>
                <a:gd name="T4" fmla="*/ 67 w 67"/>
                <a:gd name="T5" fmla="*/ 1 h 5"/>
                <a:gd name="T6" fmla="*/ 66 w 67"/>
                <a:gd name="T7" fmla="*/ 2 h 5"/>
                <a:gd name="T8" fmla="*/ 33 w 67"/>
                <a:gd name="T9" fmla="*/ 5 h 5"/>
                <a:gd name="T10" fmla="*/ 0 w 67"/>
                <a:gd name="T11" fmla="*/ 2 h 5"/>
                <a:gd name="T12" fmla="*/ 0 w 67"/>
                <a:gd name="T13" fmla="*/ 2 h 5"/>
                <a:gd name="T14" fmla="*/ 0 w 67"/>
                <a:gd name="T15" fmla="*/ 1 h 5"/>
                <a:gd name="T16" fmla="*/ 0 w 67"/>
                <a:gd name="T17" fmla="*/ 1 h 5"/>
                <a:gd name="T18" fmla="*/ 33 w 67"/>
                <a:gd name="T19" fmla="*/ 1 h 5"/>
                <a:gd name="T20" fmla="*/ 66 w 67"/>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 h="5">
                  <a:moveTo>
                    <a:pt x="66" y="0"/>
                  </a:moveTo>
                  <a:lnTo>
                    <a:pt x="67" y="1"/>
                  </a:lnTo>
                  <a:lnTo>
                    <a:pt x="67" y="1"/>
                  </a:lnTo>
                  <a:lnTo>
                    <a:pt x="66" y="2"/>
                  </a:lnTo>
                  <a:lnTo>
                    <a:pt x="33" y="5"/>
                  </a:lnTo>
                  <a:lnTo>
                    <a:pt x="0" y="2"/>
                  </a:lnTo>
                  <a:lnTo>
                    <a:pt x="0" y="2"/>
                  </a:lnTo>
                  <a:lnTo>
                    <a:pt x="0" y="1"/>
                  </a:lnTo>
                  <a:lnTo>
                    <a:pt x="0" y="1"/>
                  </a:lnTo>
                  <a:lnTo>
                    <a:pt x="33" y="1"/>
                  </a:lnTo>
                  <a:lnTo>
                    <a:pt x="6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2" name="Freeform 86"/>
            <p:cNvSpPr>
              <a:spLocks/>
            </p:cNvSpPr>
            <p:nvPr/>
          </p:nvSpPr>
          <p:spPr bwMode="auto">
            <a:xfrm>
              <a:off x="7604234" y="1363662"/>
              <a:ext cx="112715" cy="7938"/>
            </a:xfrm>
            <a:custGeom>
              <a:avLst/>
              <a:gdLst>
                <a:gd name="T0" fmla="*/ 70 w 71"/>
                <a:gd name="T1" fmla="*/ 0 h 5"/>
                <a:gd name="T2" fmla="*/ 71 w 71"/>
                <a:gd name="T3" fmla="*/ 0 h 5"/>
                <a:gd name="T4" fmla="*/ 71 w 71"/>
                <a:gd name="T5" fmla="*/ 0 h 5"/>
                <a:gd name="T6" fmla="*/ 71 w 71"/>
                <a:gd name="T7" fmla="*/ 1 h 5"/>
                <a:gd name="T8" fmla="*/ 70 w 71"/>
                <a:gd name="T9" fmla="*/ 1 h 5"/>
                <a:gd name="T10" fmla="*/ 36 w 71"/>
                <a:gd name="T11" fmla="*/ 5 h 5"/>
                <a:gd name="T12" fmla="*/ 2 w 71"/>
                <a:gd name="T13" fmla="*/ 4 h 5"/>
                <a:gd name="T14" fmla="*/ 0 w 71"/>
                <a:gd name="T15" fmla="*/ 2 h 5"/>
                <a:gd name="T16" fmla="*/ 0 w 71"/>
                <a:gd name="T17" fmla="*/ 2 h 5"/>
                <a:gd name="T18" fmla="*/ 2 w 71"/>
                <a:gd name="T19" fmla="*/ 1 h 5"/>
                <a:gd name="T20" fmla="*/ 36 w 71"/>
                <a:gd name="T21" fmla="*/ 2 h 5"/>
                <a:gd name="T22" fmla="*/ 70 w 71"/>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 h="5">
                  <a:moveTo>
                    <a:pt x="70" y="0"/>
                  </a:moveTo>
                  <a:lnTo>
                    <a:pt x="71" y="0"/>
                  </a:lnTo>
                  <a:lnTo>
                    <a:pt x="71" y="0"/>
                  </a:lnTo>
                  <a:lnTo>
                    <a:pt x="71" y="1"/>
                  </a:lnTo>
                  <a:lnTo>
                    <a:pt x="70" y="1"/>
                  </a:lnTo>
                  <a:lnTo>
                    <a:pt x="36" y="5"/>
                  </a:lnTo>
                  <a:lnTo>
                    <a:pt x="2" y="4"/>
                  </a:lnTo>
                  <a:lnTo>
                    <a:pt x="0" y="2"/>
                  </a:lnTo>
                  <a:lnTo>
                    <a:pt x="0" y="2"/>
                  </a:lnTo>
                  <a:lnTo>
                    <a:pt x="2" y="1"/>
                  </a:lnTo>
                  <a:lnTo>
                    <a:pt x="36" y="2"/>
                  </a:lnTo>
                  <a:lnTo>
                    <a:pt x="7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3" name="Freeform 87"/>
            <p:cNvSpPr>
              <a:spLocks/>
            </p:cNvSpPr>
            <p:nvPr/>
          </p:nvSpPr>
          <p:spPr bwMode="auto">
            <a:xfrm>
              <a:off x="7613759" y="1403349"/>
              <a:ext cx="123827" cy="9525"/>
            </a:xfrm>
            <a:custGeom>
              <a:avLst/>
              <a:gdLst>
                <a:gd name="T0" fmla="*/ 77 w 78"/>
                <a:gd name="T1" fmla="*/ 0 h 6"/>
                <a:gd name="T2" fmla="*/ 77 w 78"/>
                <a:gd name="T3" fmla="*/ 0 h 6"/>
                <a:gd name="T4" fmla="*/ 78 w 78"/>
                <a:gd name="T5" fmla="*/ 1 h 6"/>
                <a:gd name="T6" fmla="*/ 78 w 78"/>
                <a:gd name="T7" fmla="*/ 1 h 6"/>
                <a:gd name="T8" fmla="*/ 77 w 78"/>
                <a:gd name="T9" fmla="*/ 2 h 6"/>
                <a:gd name="T10" fmla="*/ 39 w 78"/>
                <a:gd name="T11" fmla="*/ 6 h 6"/>
                <a:gd name="T12" fmla="*/ 1 w 78"/>
                <a:gd name="T13" fmla="*/ 4 h 6"/>
                <a:gd name="T14" fmla="*/ 0 w 78"/>
                <a:gd name="T15" fmla="*/ 2 h 6"/>
                <a:gd name="T16" fmla="*/ 0 w 78"/>
                <a:gd name="T17" fmla="*/ 2 h 6"/>
                <a:gd name="T18" fmla="*/ 1 w 78"/>
                <a:gd name="T19" fmla="*/ 1 h 6"/>
                <a:gd name="T20" fmla="*/ 39 w 78"/>
                <a:gd name="T21" fmla="*/ 2 h 6"/>
                <a:gd name="T22" fmla="*/ 77 w 78"/>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8" h="6">
                  <a:moveTo>
                    <a:pt x="77" y="0"/>
                  </a:moveTo>
                  <a:lnTo>
                    <a:pt x="77" y="0"/>
                  </a:lnTo>
                  <a:lnTo>
                    <a:pt x="78" y="1"/>
                  </a:lnTo>
                  <a:lnTo>
                    <a:pt x="78" y="1"/>
                  </a:lnTo>
                  <a:lnTo>
                    <a:pt x="77" y="2"/>
                  </a:lnTo>
                  <a:lnTo>
                    <a:pt x="39" y="6"/>
                  </a:lnTo>
                  <a:lnTo>
                    <a:pt x="1" y="4"/>
                  </a:lnTo>
                  <a:lnTo>
                    <a:pt x="0" y="2"/>
                  </a:lnTo>
                  <a:lnTo>
                    <a:pt x="0" y="2"/>
                  </a:lnTo>
                  <a:lnTo>
                    <a:pt x="1" y="1"/>
                  </a:lnTo>
                  <a:lnTo>
                    <a:pt x="39" y="2"/>
                  </a:lnTo>
                  <a:lnTo>
                    <a:pt x="7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4" name="Freeform 88"/>
            <p:cNvSpPr>
              <a:spLocks/>
            </p:cNvSpPr>
            <p:nvPr/>
          </p:nvSpPr>
          <p:spPr bwMode="auto">
            <a:xfrm>
              <a:off x="7620109" y="1446212"/>
              <a:ext cx="114302" cy="6350"/>
            </a:xfrm>
            <a:custGeom>
              <a:avLst/>
              <a:gdLst>
                <a:gd name="T0" fmla="*/ 70 w 72"/>
                <a:gd name="T1" fmla="*/ 0 h 4"/>
                <a:gd name="T2" fmla="*/ 72 w 72"/>
                <a:gd name="T3" fmla="*/ 0 h 4"/>
                <a:gd name="T4" fmla="*/ 72 w 72"/>
                <a:gd name="T5" fmla="*/ 1 h 4"/>
                <a:gd name="T6" fmla="*/ 72 w 72"/>
                <a:gd name="T7" fmla="*/ 1 h 4"/>
                <a:gd name="T8" fmla="*/ 36 w 72"/>
                <a:gd name="T9" fmla="*/ 4 h 4"/>
                <a:gd name="T10" fmla="*/ 1 w 72"/>
                <a:gd name="T11" fmla="*/ 1 h 4"/>
                <a:gd name="T12" fmla="*/ 0 w 72"/>
                <a:gd name="T13" fmla="*/ 1 h 4"/>
                <a:gd name="T14" fmla="*/ 0 w 72"/>
                <a:gd name="T15" fmla="*/ 0 h 4"/>
                <a:gd name="T16" fmla="*/ 1 w 72"/>
                <a:gd name="T17" fmla="*/ 0 h 4"/>
                <a:gd name="T18" fmla="*/ 35 w 72"/>
                <a:gd name="T19" fmla="*/ 0 h 4"/>
                <a:gd name="T20" fmla="*/ 70 w 72"/>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4">
                  <a:moveTo>
                    <a:pt x="70" y="0"/>
                  </a:moveTo>
                  <a:lnTo>
                    <a:pt x="72" y="0"/>
                  </a:lnTo>
                  <a:lnTo>
                    <a:pt x="72" y="1"/>
                  </a:lnTo>
                  <a:lnTo>
                    <a:pt x="72" y="1"/>
                  </a:lnTo>
                  <a:lnTo>
                    <a:pt x="36" y="4"/>
                  </a:lnTo>
                  <a:lnTo>
                    <a:pt x="1" y="1"/>
                  </a:lnTo>
                  <a:lnTo>
                    <a:pt x="0" y="1"/>
                  </a:lnTo>
                  <a:lnTo>
                    <a:pt x="0" y="0"/>
                  </a:lnTo>
                  <a:lnTo>
                    <a:pt x="1" y="0"/>
                  </a:lnTo>
                  <a:lnTo>
                    <a:pt x="35" y="0"/>
                  </a:lnTo>
                  <a:lnTo>
                    <a:pt x="7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5" name="Freeform 89"/>
            <p:cNvSpPr>
              <a:spLocks/>
            </p:cNvSpPr>
            <p:nvPr/>
          </p:nvSpPr>
          <p:spPr bwMode="auto">
            <a:xfrm>
              <a:off x="7620109" y="1474787"/>
              <a:ext cx="119065" cy="9525"/>
            </a:xfrm>
            <a:custGeom>
              <a:avLst/>
              <a:gdLst>
                <a:gd name="T0" fmla="*/ 74 w 75"/>
                <a:gd name="T1" fmla="*/ 0 h 6"/>
                <a:gd name="T2" fmla="*/ 75 w 75"/>
                <a:gd name="T3" fmla="*/ 0 h 6"/>
                <a:gd name="T4" fmla="*/ 75 w 75"/>
                <a:gd name="T5" fmla="*/ 2 h 6"/>
                <a:gd name="T6" fmla="*/ 74 w 75"/>
                <a:gd name="T7" fmla="*/ 3 h 6"/>
                <a:gd name="T8" fmla="*/ 51 w 75"/>
                <a:gd name="T9" fmla="*/ 6 h 6"/>
                <a:gd name="T10" fmla="*/ 24 w 75"/>
                <a:gd name="T11" fmla="*/ 6 h 6"/>
                <a:gd name="T12" fmla="*/ 1 w 75"/>
                <a:gd name="T13" fmla="*/ 4 h 6"/>
                <a:gd name="T14" fmla="*/ 0 w 75"/>
                <a:gd name="T15" fmla="*/ 3 h 6"/>
                <a:gd name="T16" fmla="*/ 0 w 75"/>
                <a:gd name="T17" fmla="*/ 3 h 6"/>
                <a:gd name="T18" fmla="*/ 1 w 75"/>
                <a:gd name="T19" fmla="*/ 2 h 6"/>
                <a:gd name="T20" fmla="*/ 38 w 75"/>
                <a:gd name="T21" fmla="*/ 2 h 6"/>
                <a:gd name="T22" fmla="*/ 74 w 75"/>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5" h="6">
                  <a:moveTo>
                    <a:pt x="74" y="0"/>
                  </a:moveTo>
                  <a:lnTo>
                    <a:pt x="75" y="0"/>
                  </a:lnTo>
                  <a:lnTo>
                    <a:pt x="75" y="2"/>
                  </a:lnTo>
                  <a:lnTo>
                    <a:pt x="74" y="3"/>
                  </a:lnTo>
                  <a:lnTo>
                    <a:pt x="51" y="6"/>
                  </a:lnTo>
                  <a:lnTo>
                    <a:pt x="24" y="6"/>
                  </a:lnTo>
                  <a:lnTo>
                    <a:pt x="1" y="4"/>
                  </a:lnTo>
                  <a:lnTo>
                    <a:pt x="0" y="3"/>
                  </a:lnTo>
                  <a:lnTo>
                    <a:pt x="0" y="3"/>
                  </a:lnTo>
                  <a:lnTo>
                    <a:pt x="1" y="2"/>
                  </a:lnTo>
                  <a:lnTo>
                    <a:pt x="38" y="2"/>
                  </a:lnTo>
                  <a:lnTo>
                    <a:pt x="7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6" name="Freeform 90"/>
            <p:cNvSpPr>
              <a:spLocks noEditPoints="1"/>
            </p:cNvSpPr>
            <p:nvPr/>
          </p:nvSpPr>
          <p:spPr bwMode="auto">
            <a:xfrm>
              <a:off x="7399444" y="1090612"/>
              <a:ext cx="163515" cy="461963"/>
            </a:xfrm>
            <a:custGeom>
              <a:avLst/>
              <a:gdLst>
                <a:gd name="T0" fmla="*/ 31 w 103"/>
                <a:gd name="T1" fmla="*/ 231 h 291"/>
                <a:gd name="T2" fmla="*/ 82 w 103"/>
                <a:gd name="T3" fmla="*/ 244 h 291"/>
                <a:gd name="T4" fmla="*/ 55 w 103"/>
                <a:gd name="T5" fmla="*/ 228 h 291"/>
                <a:gd name="T6" fmla="*/ 60 w 103"/>
                <a:gd name="T7" fmla="*/ 227 h 291"/>
                <a:gd name="T8" fmla="*/ 31 w 103"/>
                <a:gd name="T9" fmla="*/ 214 h 291"/>
                <a:gd name="T10" fmla="*/ 12 w 103"/>
                <a:gd name="T11" fmla="*/ 248 h 291"/>
                <a:gd name="T12" fmla="*/ 18 w 103"/>
                <a:gd name="T13" fmla="*/ 229 h 291"/>
                <a:gd name="T14" fmla="*/ 26 w 103"/>
                <a:gd name="T15" fmla="*/ 216 h 291"/>
                <a:gd name="T16" fmla="*/ 26 w 103"/>
                <a:gd name="T17" fmla="*/ 214 h 291"/>
                <a:gd name="T18" fmla="*/ 60 w 103"/>
                <a:gd name="T19" fmla="*/ 212 h 291"/>
                <a:gd name="T20" fmla="*/ 33 w 103"/>
                <a:gd name="T21" fmla="*/ 195 h 291"/>
                <a:gd name="T22" fmla="*/ 60 w 103"/>
                <a:gd name="T23" fmla="*/ 194 h 291"/>
                <a:gd name="T24" fmla="*/ 33 w 103"/>
                <a:gd name="T25" fmla="*/ 169 h 291"/>
                <a:gd name="T26" fmla="*/ 60 w 103"/>
                <a:gd name="T27" fmla="*/ 165 h 291"/>
                <a:gd name="T28" fmla="*/ 12 w 103"/>
                <a:gd name="T29" fmla="*/ 195 h 291"/>
                <a:gd name="T30" fmla="*/ 17 w 103"/>
                <a:gd name="T31" fmla="*/ 172 h 291"/>
                <a:gd name="T32" fmla="*/ 16 w 103"/>
                <a:gd name="T33" fmla="*/ 148 h 291"/>
                <a:gd name="T34" fmla="*/ 26 w 103"/>
                <a:gd name="T35" fmla="*/ 129 h 291"/>
                <a:gd name="T36" fmla="*/ 53 w 103"/>
                <a:gd name="T37" fmla="*/ 127 h 291"/>
                <a:gd name="T38" fmla="*/ 81 w 103"/>
                <a:gd name="T39" fmla="*/ 123 h 291"/>
                <a:gd name="T40" fmla="*/ 26 w 103"/>
                <a:gd name="T41" fmla="*/ 106 h 291"/>
                <a:gd name="T42" fmla="*/ 53 w 103"/>
                <a:gd name="T43" fmla="*/ 104 h 291"/>
                <a:gd name="T44" fmla="*/ 81 w 103"/>
                <a:gd name="T45" fmla="*/ 98 h 291"/>
                <a:gd name="T46" fmla="*/ 33 w 103"/>
                <a:gd name="T47" fmla="*/ 84 h 291"/>
                <a:gd name="T48" fmla="*/ 12 w 103"/>
                <a:gd name="T49" fmla="*/ 81 h 291"/>
                <a:gd name="T50" fmla="*/ 82 w 103"/>
                <a:gd name="T51" fmla="*/ 81 h 291"/>
                <a:gd name="T52" fmla="*/ 53 w 103"/>
                <a:gd name="T53" fmla="*/ 66 h 291"/>
                <a:gd name="T54" fmla="*/ 82 w 103"/>
                <a:gd name="T55" fmla="*/ 62 h 291"/>
                <a:gd name="T56" fmla="*/ 33 w 103"/>
                <a:gd name="T57" fmla="*/ 40 h 291"/>
                <a:gd name="T58" fmla="*/ 16 w 103"/>
                <a:gd name="T59" fmla="*/ 67 h 291"/>
                <a:gd name="T60" fmla="*/ 27 w 103"/>
                <a:gd name="T61" fmla="*/ 64 h 291"/>
                <a:gd name="T62" fmla="*/ 56 w 103"/>
                <a:gd name="T63" fmla="*/ 40 h 291"/>
                <a:gd name="T64" fmla="*/ 12 w 103"/>
                <a:gd name="T65" fmla="*/ 20 h 291"/>
                <a:gd name="T66" fmla="*/ 31 w 103"/>
                <a:gd name="T67" fmla="*/ 20 h 291"/>
                <a:gd name="T68" fmla="*/ 12 w 103"/>
                <a:gd name="T69" fmla="*/ 2 h 291"/>
                <a:gd name="T70" fmla="*/ 55 w 103"/>
                <a:gd name="T71" fmla="*/ 11 h 291"/>
                <a:gd name="T72" fmla="*/ 89 w 103"/>
                <a:gd name="T73" fmla="*/ 19 h 291"/>
                <a:gd name="T74" fmla="*/ 82 w 103"/>
                <a:gd name="T75" fmla="*/ 36 h 291"/>
                <a:gd name="T76" fmla="*/ 85 w 103"/>
                <a:gd name="T77" fmla="*/ 21 h 291"/>
                <a:gd name="T78" fmla="*/ 98 w 103"/>
                <a:gd name="T79" fmla="*/ 59 h 291"/>
                <a:gd name="T80" fmla="*/ 91 w 103"/>
                <a:gd name="T81" fmla="*/ 78 h 291"/>
                <a:gd name="T82" fmla="*/ 86 w 103"/>
                <a:gd name="T83" fmla="*/ 96 h 291"/>
                <a:gd name="T84" fmla="*/ 94 w 103"/>
                <a:gd name="T85" fmla="*/ 117 h 291"/>
                <a:gd name="T86" fmla="*/ 86 w 103"/>
                <a:gd name="T87" fmla="*/ 142 h 291"/>
                <a:gd name="T88" fmla="*/ 86 w 103"/>
                <a:gd name="T89" fmla="*/ 146 h 291"/>
                <a:gd name="T90" fmla="*/ 99 w 103"/>
                <a:gd name="T91" fmla="*/ 161 h 291"/>
                <a:gd name="T92" fmla="*/ 103 w 103"/>
                <a:gd name="T93" fmla="*/ 190 h 291"/>
                <a:gd name="T94" fmla="*/ 99 w 103"/>
                <a:gd name="T95" fmla="*/ 207 h 291"/>
                <a:gd name="T96" fmla="*/ 86 w 103"/>
                <a:gd name="T97" fmla="*/ 212 h 291"/>
                <a:gd name="T98" fmla="*/ 98 w 103"/>
                <a:gd name="T99" fmla="*/ 223 h 291"/>
                <a:gd name="T100" fmla="*/ 90 w 103"/>
                <a:gd name="T101" fmla="*/ 244 h 291"/>
                <a:gd name="T102" fmla="*/ 86 w 103"/>
                <a:gd name="T103" fmla="*/ 266 h 291"/>
                <a:gd name="T104" fmla="*/ 82 w 103"/>
                <a:gd name="T105" fmla="*/ 246 h 291"/>
                <a:gd name="T106" fmla="*/ 57 w 103"/>
                <a:gd name="T107" fmla="*/ 291 h 291"/>
                <a:gd name="T108" fmla="*/ 29 w 103"/>
                <a:gd name="T109" fmla="*/ 274 h 291"/>
                <a:gd name="T110" fmla="*/ 12 w 103"/>
                <a:gd name="T111" fmla="*/ 249 h 291"/>
                <a:gd name="T112" fmla="*/ 9 w 103"/>
                <a:gd name="T113" fmla="*/ 256 h 291"/>
                <a:gd name="T114" fmla="*/ 4 w 103"/>
                <a:gd name="T115" fmla="*/ 81 h 291"/>
                <a:gd name="T116" fmla="*/ 8 w 103"/>
                <a:gd name="T117" fmla="*/ 40 h 291"/>
                <a:gd name="T118" fmla="*/ 8 w 103"/>
                <a:gd name="T119" fmla="*/ 37 h 291"/>
                <a:gd name="T120" fmla="*/ 1 w 103"/>
                <a:gd name="T121" fmla="*/ 1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3" h="291">
                  <a:moveTo>
                    <a:pt x="31" y="231"/>
                  </a:moveTo>
                  <a:lnTo>
                    <a:pt x="31" y="245"/>
                  </a:lnTo>
                  <a:lnTo>
                    <a:pt x="56" y="244"/>
                  </a:lnTo>
                  <a:lnTo>
                    <a:pt x="55" y="231"/>
                  </a:lnTo>
                  <a:lnTo>
                    <a:pt x="31" y="231"/>
                  </a:lnTo>
                  <a:close/>
                  <a:moveTo>
                    <a:pt x="81" y="228"/>
                  </a:moveTo>
                  <a:lnTo>
                    <a:pt x="70" y="229"/>
                  </a:lnTo>
                  <a:lnTo>
                    <a:pt x="60" y="231"/>
                  </a:lnTo>
                  <a:lnTo>
                    <a:pt x="60" y="244"/>
                  </a:lnTo>
                  <a:lnTo>
                    <a:pt x="82" y="244"/>
                  </a:lnTo>
                  <a:lnTo>
                    <a:pt x="81" y="228"/>
                  </a:lnTo>
                  <a:close/>
                  <a:moveTo>
                    <a:pt x="55" y="218"/>
                  </a:moveTo>
                  <a:lnTo>
                    <a:pt x="31" y="218"/>
                  </a:lnTo>
                  <a:lnTo>
                    <a:pt x="31" y="228"/>
                  </a:lnTo>
                  <a:lnTo>
                    <a:pt x="55" y="228"/>
                  </a:lnTo>
                  <a:lnTo>
                    <a:pt x="55" y="218"/>
                  </a:lnTo>
                  <a:close/>
                  <a:moveTo>
                    <a:pt x="81" y="214"/>
                  </a:moveTo>
                  <a:lnTo>
                    <a:pt x="70" y="216"/>
                  </a:lnTo>
                  <a:lnTo>
                    <a:pt x="60" y="216"/>
                  </a:lnTo>
                  <a:lnTo>
                    <a:pt x="60" y="227"/>
                  </a:lnTo>
                  <a:lnTo>
                    <a:pt x="81" y="224"/>
                  </a:lnTo>
                  <a:lnTo>
                    <a:pt x="81" y="214"/>
                  </a:lnTo>
                  <a:close/>
                  <a:moveTo>
                    <a:pt x="55" y="198"/>
                  </a:moveTo>
                  <a:lnTo>
                    <a:pt x="33" y="199"/>
                  </a:lnTo>
                  <a:lnTo>
                    <a:pt x="31" y="214"/>
                  </a:lnTo>
                  <a:lnTo>
                    <a:pt x="55" y="212"/>
                  </a:lnTo>
                  <a:lnTo>
                    <a:pt x="55" y="198"/>
                  </a:lnTo>
                  <a:close/>
                  <a:moveTo>
                    <a:pt x="12" y="198"/>
                  </a:moveTo>
                  <a:lnTo>
                    <a:pt x="10" y="248"/>
                  </a:lnTo>
                  <a:lnTo>
                    <a:pt x="12" y="248"/>
                  </a:lnTo>
                  <a:lnTo>
                    <a:pt x="12" y="248"/>
                  </a:lnTo>
                  <a:lnTo>
                    <a:pt x="26" y="245"/>
                  </a:lnTo>
                  <a:lnTo>
                    <a:pt x="26" y="231"/>
                  </a:lnTo>
                  <a:lnTo>
                    <a:pt x="19" y="229"/>
                  </a:lnTo>
                  <a:lnTo>
                    <a:pt x="18" y="229"/>
                  </a:lnTo>
                  <a:lnTo>
                    <a:pt x="18" y="228"/>
                  </a:lnTo>
                  <a:lnTo>
                    <a:pt x="18" y="228"/>
                  </a:lnTo>
                  <a:lnTo>
                    <a:pt x="19" y="228"/>
                  </a:lnTo>
                  <a:lnTo>
                    <a:pt x="26" y="228"/>
                  </a:lnTo>
                  <a:lnTo>
                    <a:pt x="26" y="216"/>
                  </a:lnTo>
                  <a:lnTo>
                    <a:pt x="17" y="216"/>
                  </a:lnTo>
                  <a:lnTo>
                    <a:pt x="16" y="215"/>
                  </a:lnTo>
                  <a:lnTo>
                    <a:pt x="16" y="215"/>
                  </a:lnTo>
                  <a:lnTo>
                    <a:pt x="17" y="214"/>
                  </a:lnTo>
                  <a:lnTo>
                    <a:pt x="26" y="214"/>
                  </a:lnTo>
                  <a:lnTo>
                    <a:pt x="26" y="199"/>
                  </a:lnTo>
                  <a:lnTo>
                    <a:pt x="12" y="198"/>
                  </a:lnTo>
                  <a:close/>
                  <a:moveTo>
                    <a:pt x="81" y="195"/>
                  </a:moveTo>
                  <a:lnTo>
                    <a:pt x="60" y="198"/>
                  </a:lnTo>
                  <a:lnTo>
                    <a:pt x="60" y="212"/>
                  </a:lnTo>
                  <a:lnTo>
                    <a:pt x="81" y="210"/>
                  </a:lnTo>
                  <a:lnTo>
                    <a:pt x="81" y="195"/>
                  </a:lnTo>
                  <a:close/>
                  <a:moveTo>
                    <a:pt x="55" y="170"/>
                  </a:moveTo>
                  <a:lnTo>
                    <a:pt x="33" y="173"/>
                  </a:lnTo>
                  <a:lnTo>
                    <a:pt x="33" y="195"/>
                  </a:lnTo>
                  <a:lnTo>
                    <a:pt x="55" y="194"/>
                  </a:lnTo>
                  <a:lnTo>
                    <a:pt x="55" y="170"/>
                  </a:lnTo>
                  <a:close/>
                  <a:moveTo>
                    <a:pt x="81" y="167"/>
                  </a:moveTo>
                  <a:lnTo>
                    <a:pt x="60" y="170"/>
                  </a:lnTo>
                  <a:lnTo>
                    <a:pt x="60" y="194"/>
                  </a:lnTo>
                  <a:lnTo>
                    <a:pt x="81" y="191"/>
                  </a:lnTo>
                  <a:lnTo>
                    <a:pt x="81" y="167"/>
                  </a:lnTo>
                  <a:close/>
                  <a:moveTo>
                    <a:pt x="53" y="148"/>
                  </a:moveTo>
                  <a:lnTo>
                    <a:pt x="33" y="150"/>
                  </a:lnTo>
                  <a:lnTo>
                    <a:pt x="33" y="169"/>
                  </a:lnTo>
                  <a:lnTo>
                    <a:pt x="53" y="167"/>
                  </a:lnTo>
                  <a:lnTo>
                    <a:pt x="53" y="148"/>
                  </a:lnTo>
                  <a:close/>
                  <a:moveTo>
                    <a:pt x="81" y="146"/>
                  </a:moveTo>
                  <a:lnTo>
                    <a:pt x="60" y="148"/>
                  </a:lnTo>
                  <a:lnTo>
                    <a:pt x="60" y="165"/>
                  </a:lnTo>
                  <a:lnTo>
                    <a:pt x="81" y="163"/>
                  </a:lnTo>
                  <a:lnTo>
                    <a:pt x="81" y="146"/>
                  </a:lnTo>
                  <a:close/>
                  <a:moveTo>
                    <a:pt x="26" y="129"/>
                  </a:moveTo>
                  <a:lnTo>
                    <a:pt x="12" y="129"/>
                  </a:lnTo>
                  <a:lnTo>
                    <a:pt x="12" y="195"/>
                  </a:lnTo>
                  <a:lnTo>
                    <a:pt x="26" y="195"/>
                  </a:lnTo>
                  <a:lnTo>
                    <a:pt x="26" y="173"/>
                  </a:lnTo>
                  <a:lnTo>
                    <a:pt x="17" y="173"/>
                  </a:lnTo>
                  <a:lnTo>
                    <a:pt x="17" y="172"/>
                  </a:lnTo>
                  <a:lnTo>
                    <a:pt x="17" y="172"/>
                  </a:lnTo>
                  <a:lnTo>
                    <a:pt x="17" y="170"/>
                  </a:lnTo>
                  <a:lnTo>
                    <a:pt x="26" y="170"/>
                  </a:lnTo>
                  <a:lnTo>
                    <a:pt x="26" y="150"/>
                  </a:lnTo>
                  <a:lnTo>
                    <a:pt x="17" y="148"/>
                  </a:lnTo>
                  <a:lnTo>
                    <a:pt x="16" y="148"/>
                  </a:lnTo>
                  <a:lnTo>
                    <a:pt x="16" y="147"/>
                  </a:lnTo>
                  <a:lnTo>
                    <a:pt x="16" y="147"/>
                  </a:lnTo>
                  <a:lnTo>
                    <a:pt x="17" y="147"/>
                  </a:lnTo>
                  <a:lnTo>
                    <a:pt x="26" y="146"/>
                  </a:lnTo>
                  <a:lnTo>
                    <a:pt x="26" y="129"/>
                  </a:lnTo>
                  <a:close/>
                  <a:moveTo>
                    <a:pt x="53" y="127"/>
                  </a:moveTo>
                  <a:lnTo>
                    <a:pt x="34" y="129"/>
                  </a:lnTo>
                  <a:lnTo>
                    <a:pt x="33" y="146"/>
                  </a:lnTo>
                  <a:lnTo>
                    <a:pt x="53" y="144"/>
                  </a:lnTo>
                  <a:lnTo>
                    <a:pt x="53" y="127"/>
                  </a:lnTo>
                  <a:close/>
                  <a:moveTo>
                    <a:pt x="81" y="123"/>
                  </a:moveTo>
                  <a:lnTo>
                    <a:pt x="59" y="126"/>
                  </a:lnTo>
                  <a:lnTo>
                    <a:pt x="60" y="144"/>
                  </a:lnTo>
                  <a:lnTo>
                    <a:pt x="81" y="142"/>
                  </a:lnTo>
                  <a:lnTo>
                    <a:pt x="81" y="123"/>
                  </a:lnTo>
                  <a:close/>
                  <a:moveTo>
                    <a:pt x="26" y="106"/>
                  </a:moveTo>
                  <a:lnTo>
                    <a:pt x="12" y="106"/>
                  </a:lnTo>
                  <a:lnTo>
                    <a:pt x="12" y="126"/>
                  </a:lnTo>
                  <a:lnTo>
                    <a:pt x="26" y="126"/>
                  </a:lnTo>
                  <a:lnTo>
                    <a:pt x="26" y="106"/>
                  </a:lnTo>
                  <a:close/>
                  <a:moveTo>
                    <a:pt x="53" y="104"/>
                  </a:moveTo>
                  <a:lnTo>
                    <a:pt x="34" y="105"/>
                  </a:lnTo>
                  <a:lnTo>
                    <a:pt x="34" y="125"/>
                  </a:lnTo>
                  <a:lnTo>
                    <a:pt x="53" y="122"/>
                  </a:lnTo>
                  <a:lnTo>
                    <a:pt x="53" y="104"/>
                  </a:lnTo>
                  <a:close/>
                  <a:moveTo>
                    <a:pt x="81" y="98"/>
                  </a:moveTo>
                  <a:lnTo>
                    <a:pt x="59" y="104"/>
                  </a:lnTo>
                  <a:lnTo>
                    <a:pt x="59" y="122"/>
                  </a:lnTo>
                  <a:lnTo>
                    <a:pt x="81" y="119"/>
                  </a:lnTo>
                  <a:lnTo>
                    <a:pt x="81" y="98"/>
                  </a:lnTo>
                  <a:close/>
                  <a:moveTo>
                    <a:pt x="33" y="84"/>
                  </a:moveTo>
                  <a:lnTo>
                    <a:pt x="33" y="102"/>
                  </a:lnTo>
                  <a:lnTo>
                    <a:pt x="53" y="100"/>
                  </a:lnTo>
                  <a:lnTo>
                    <a:pt x="53" y="84"/>
                  </a:lnTo>
                  <a:lnTo>
                    <a:pt x="33" y="84"/>
                  </a:lnTo>
                  <a:close/>
                  <a:moveTo>
                    <a:pt x="12" y="81"/>
                  </a:moveTo>
                  <a:lnTo>
                    <a:pt x="12" y="104"/>
                  </a:lnTo>
                  <a:lnTo>
                    <a:pt x="26" y="102"/>
                  </a:lnTo>
                  <a:lnTo>
                    <a:pt x="27" y="84"/>
                  </a:lnTo>
                  <a:lnTo>
                    <a:pt x="12" y="81"/>
                  </a:lnTo>
                  <a:close/>
                  <a:moveTo>
                    <a:pt x="82" y="81"/>
                  </a:moveTo>
                  <a:lnTo>
                    <a:pt x="57" y="84"/>
                  </a:lnTo>
                  <a:lnTo>
                    <a:pt x="59" y="100"/>
                  </a:lnTo>
                  <a:lnTo>
                    <a:pt x="81" y="96"/>
                  </a:lnTo>
                  <a:lnTo>
                    <a:pt x="82" y="81"/>
                  </a:lnTo>
                  <a:close/>
                  <a:moveTo>
                    <a:pt x="53" y="66"/>
                  </a:moveTo>
                  <a:lnTo>
                    <a:pt x="33" y="67"/>
                  </a:lnTo>
                  <a:lnTo>
                    <a:pt x="33" y="81"/>
                  </a:lnTo>
                  <a:lnTo>
                    <a:pt x="53" y="81"/>
                  </a:lnTo>
                  <a:lnTo>
                    <a:pt x="53" y="66"/>
                  </a:lnTo>
                  <a:close/>
                  <a:moveTo>
                    <a:pt x="82" y="62"/>
                  </a:moveTo>
                  <a:lnTo>
                    <a:pt x="57" y="64"/>
                  </a:lnTo>
                  <a:lnTo>
                    <a:pt x="57" y="80"/>
                  </a:lnTo>
                  <a:lnTo>
                    <a:pt x="82" y="78"/>
                  </a:lnTo>
                  <a:lnTo>
                    <a:pt x="82" y="62"/>
                  </a:lnTo>
                  <a:close/>
                  <a:moveTo>
                    <a:pt x="33" y="40"/>
                  </a:moveTo>
                  <a:lnTo>
                    <a:pt x="33" y="63"/>
                  </a:lnTo>
                  <a:lnTo>
                    <a:pt x="53" y="62"/>
                  </a:lnTo>
                  <a:lnTo>
                    <a:pt x="53" y="40"/>
                  </a:lnTo>
                  <a:lnTo>
                    <a:pt x="33" y="40"/>
                  </a:lnTo>
                  <a:close/>
                  <a:moveTo>
                    <a:pt x="12" y="40"/>
                  </a:moveTo>
                  <a:lnTo>
                    <a:pt x="12" y="80"/>
                  </a:lnTo>
                  <a:lnTo>
                    <a:pt x="27" y="81"/>
                  </a:lnTo>
                  <a:lnTo>
                    <a:pt x="27" y="67"/>
                  </a:lnTo>
                  <a:lnTo>
                    <a:pt x="16" y="67"/>
                  </a:lnTo>
                  <a:lnTo>
                    <a:pt x="14" y="67"/>
                  </a:lnTo>
                  <a:lnTo>
                    <a:pt x="14" y="66"/>
                  </a:lnTo>
                  <a:lnTo>
                    <a:pt x="14" y="66"/>
                  </a:lnTo>
                  <a:lnTo>
                    <a:pt x="16" y="64"/>
                  </a:lnTo>
                  <a:lnTo>
                    <a:pt x="27" y="64"/>
                  </a:lnTo>
                  <a:lnTo>
                    <a:pt x="29" y="40"/>
                  </a:lnTo>
                  <a:lnTo>
                    <a:pt x="12" y="40"/>
                  </a:lnTo>
                  <a:close/>
                  <a:moveTo>
                    <a:pt x="82" y="38"/>
                  </a:moveTo>
                  <a:lnTo>
                    <a:pt x="82" y="38"/>
                  </a:lnTo>
                  <a:lnTo>
                    <a:pt x="56" y="40"/>
                  </a:lnTo>
                  <a:lnTo>
                    <a:pt x="57" y="60"/>
                  </a:lnTo>
                  <a:lnTo>
                    <a:pt x="82" y="58"/>
                  </a:lnTo>
                  <a:lnTo>
                    <a:pt x="82" y="38"/>
                  </a:lnTo>
                  <a:close/>
                  <a:moveTo>
                    <a:pt x="30" y="20"/>
                  </a:moveTo>
                  <a:lnTo>
                    <a:pt x="12" y="20"/>
                  </a:lnTo>
                  <a:lnTo>
                    <a:pt x="12" y="37"/>
                  </a:lnTo>
                  <a:lnTo>
                    <a:pt x="29" y="37"/>
                  </a:lnTo>
                  <a:lnTo>
                    <a:pt x="30" y="20"/>
                  </a:lnTo>
                  <a:close/>
                  <a:moveTo>
                    <a:pt x="53" y="20"/>
                  </a:moveTo>
                  <a:lnTo>
                    <a:pt x="31" y="20"/>
                  </a:lnTo>
                  <a:lnTo>
                    <a:pt x="33" y="37"/>
                  </a:lnTo>
                  <a:lnTo>
                    <a:pt x="53" y="36"/>
                  </a:lnTo>
                  <a:lnTo>
                    <a:pt x="53" y="20"/>
                  </a:lnTo>
                  <a:close/>
                  <a:moveTo>
                    <a:pt x="12" y="0"/>
                  </a:moveTo>
                  <a:lnTo>
                    <a:pt x="12" y="2"/>
                  </a:lnTo>
                  <a:lnTo>
                    <a:pt x="12" y="17"/>
                  </a:lnTo>
                  <a:lnTo>
                    <a:pt x="53" y="16"/>
                  </a:lnTo>
                  <a:lnTo>
                    <a:pt x="53" y="12"/>
                  </a:lnTo>
                  <a:lnTo>
                    <a:pt x="53" y="11"/>
                  </a:lnTo>
                  <a:lnTo>
                    <a:pt x="55" y="11"/>
                  </a:lnTo>
                  <a:lnTo>
                    <a:pt x="56" y="12"/>
                  </a:lnTo>
                  <a:lnTo>
                    <a:pt x="56" y="16"/>
                  </a:lnTo>
                  <a:lnTo>
                    <a:pt x="88" y="17"/>
                  </a:lnTo>
                  <a:lnTo>
                    <a:pt x="89" y="17"/>
                  </a:lnTo>
                  <a:lnTo>
                    <a:pt x="89" y="19"/>
                  </a:lnTo>
                  <a:lnTo>
                    <a:pt x="89" y="20"/>
                  </a:lnTo>
                  <a:lnTo>
                    <a:pt x="88" y="20"/>
                  </a:lnTo>
                  <a:lnTo>
                    <a:pt x="56" y="20"/>
                  </a:lnTo>
                  <a:lnTo>
                    <a:pt x="56" y="36"/>
                  </a:lnTo>
                  <a:lnTo>
                    <a:pt x="82" y="36"/>
                  </a:lnTo>
                  <a:lnTo>
                    <a:pt x="82" y="36"/>
                  </a:lnTo>
                  <a:lnTo>
                    <a:pt x="82" y="21"/>
                  </a:lnTo>
                  <a:lnTo>
                    <a:pt x="84" y="20"/>
                  </a:lnTo>
                  <a:lnTo>
                    <a:pt x="84" y="20"/>
                  </a:lnTo>
                  <a:lnTo>
                    <a:pt x="85" y="21"/>
                  </a:lnTo>
                  <a:lnTo>
                    <a:pt x="85" y="58"/>
                  </a:lnTo>
                  <a:lnTo>
                    <a:pt x="97" y="57"/>
                  </a:lnTo>
                  <a:lnTo>
                    <a:pt x="97" y="57"/>
                  </a:lnTo>
                  <a:lnTo>
                    <a:pt x="98" y="58"/>
                  </a:lnTo>
                  <a:lnTo>
                    <a:pt x="98" y="59"/>
                  </a:lnTo>
                  <a:lnTo>
                    <a:pt x="97" y="59"/>
                  </a:lnTo>
                  <a:lnTo>
                    <a:pt x="85" y="62"/>
                  </a:lnTo>
                  <a:lnTo>
                    <a:pt x="86" y="78"/>
                  </a:lnTo>
                  <a:lnTo>
                    <a:pt x="90" y="78"/>
                  </a:lnTo>
                  <a:lnTo>
                    <a:pt x="91" y="78"/>
                  </a:lnTo>
                  <a:lnTo>
                    <a:pt x="93" y="78"/>
                  </a:lnTo>
                  <a:lnTo>
                    <a:pt x="93" y="79"/>
                  </a:lnTo>
                  <a:lnTo>
                    <a:pt x="91" y="80"/>
                  </a:lnTo>
                  <a:lnTo>
                    <a:pt x="86" y="81"/>
                  </a:lnTo>
                  <a:lnTo>
                    <a:pt x="86" y="96"/>
                  </a:lnTo>
                  <a:lnTo>
                    <a:pt x="86" y="96"/>
                  </a:lnTo>
                  <a:lnTo>
                    <a:pt x="86" y="97"/>
                  </a:lnTo>
                  <a:lnTo>
                    <a:pt x="86" y="98"/>
                  </a:lnTo>
                  <a:lnTo>
                    <a:pt x="86" y="118"/>
                  </a:lnTo>
                  <a:lnTo>
                    <a:pt x="94" y="117"/>
                  </a:lnTo>
                  <a:lnTo>
                    <a:pt x="95" y="118"/>
                  </a:lnTo>
                  <a:lnTo>
                    <a:pt x="95" y="119"/>
                  </a:lnTo>
                  <a:lnTo>
                    <a:pt x="95" y="119"/>
                  </a:lnTo>
                  <a:lnTo>
                    <a:pt x="86" y="122"/>
                  </a:lnTo>
                  <a:lnTo>
                    <a:pt x="86" y="142"/>
                  </a:lnTo>
                  <a:lnTo>
                    <a:pt x="97" y="140"/>
                  </a:lnTo>
                  <a:lnTo>
                    <a:pt x="97" y="142"/>
                  </a:lnTo>
                  <a:lnTo>
                    <a:pt x="98" y="143"/>
                  </a:lnTo>
                  <a:lnTo>
                    <a:pt x="97" y="143"/>
                  </a:lnTo>
                  <a:lnTo>
                    <a:pt x="86" y="146"/>
                  </a:lnTo>
                  <a:lnTo>
                    <a:pt x="86" y="161"/>
                  </a:lnTo>
                  <a:lnTo>
                    <a:pt x="98" y="159"/>
                  </a:lnTo>
                  <a:lnTo>
                    <a:pt x="99" y="159"/>
                  </a:lnTo>
                  <a:lnTo>
                    <a:pt x="99" y="160"/>
                  </a:lnTo>
                  <a:lnTo>
                    <a:pt x="99" y="161"/>
                  </a:lnTo>
                  <a:lnTo>
                    <a:pt x="98" y="161"/>
                  </a:lnTo>
                  <a:lnTo>
                    <a:pt x="86" y="165"/>
                  </a:lnTo>
                  <a:lnTo>
                    <a:pt x="86" y="191"/>
                  </a:lnTo>
                  <a:lnTo>
                    <a:pt x="102" y="190"/>
                  </a:lnTo>
                  <a:lnTo>
                    <a:pt x="103" y="190"/>
                  </a:lnTo>
                  <a:lnTo>
                    <a:pt x="103" y="191"/>
                  </a:lnTo>
                  <a:lnTo>
                    <a:pt x="102" y="193"/>
                  </a:lnTo>
                  <a:lnTo>
                    <a:pt x="86" y="195"/>
                  </a:lnTo>
                  <a:lnTo>
                    <a:pt x="86" y="208"/>
                  </a:lnTo>
                  <a:lnTo>
                    <a:pt x="99" y="207"/>
                  </a:lnTo>
                  <a:lnTo>
                    <a:pt x="101" y="207"/>
                  </a:lnTo>
                  <a:lnTo>
                    <a:pt x="101" y="208"/>
                  </a:lnTo>
                  <a:lnTo>
                    <a:pt x="99" y="208"/>
                  </a:lnTo>
                  <a:lnTo>
                    <a:pt x="93" y="211"/>
                  </a:lnTo>
                  <a:lnTo>
                    <a:pt x="86" y="212"/>
                  </a:lnTo>
                  <a:lnTo>
                    <a:pt x="86" y="223"/>
                  </a:lnTo>
                  <a:lnTo>
                    <a:pt x="95" y="222"/>
                  </a:lnTo>
                  <a:lnTo>
                    <a:pt x="97" y="222"/>
                  </a:lnTo>
                  <a:lnTo>
                    <a:pt x="98" y="223"/>
                  </a:lnTo>
                  <a:lnTo>
                    <a:pt x="98" y="223"/>
                  </a:lnTo>
                  <a:lnTo>
                    <a:pt x="97" y="224"/>
                  </a:lnTo>
                  <a:lnTo>
                    <a:pt x="86" y="227"/>
                  </a:lnTo>
                  <a:lnTo>
                    <a:pt x="86" y="244"/>
                  </a:lnTo>
                  <a:lnTo>
                    <a:pt x="89" y="244"/>
                  </a:lnTo>
                  <a:lnTo>
                    <a:pt x="90" y="244"/>
                  </a:lnTo>
                  <a:lnTo>
                    <a:pt x="90" y="245"/>
                  </a:lnTo>
                  <a:lnTo>
                    <a:pt x="90" y="245"/>
                  </a:lnTo>
                  <a:lnTo>
                    <a:pt x="89" y="246"/>
                  </a:lnTo>
                  <a:lnTo>
                    <a:pt x="86" y="246"/>
                  </a:lnTo>
                  <a:lnTo>
                    <a:pt x="86" y="266"/>
                  </a:lnTo>
                  <a:lnTo>
                    <a:pt x="85" y="267"/>
                  </a:lnTo>
                  <a:lnTo>
                    <a:pt x="84" y="267"/>
                  </a:lnTo>
                  <a:lnTo>
                    <a:pt x="82" y="267"/>
                  </a:lnTo>
                  <a:lnTo>
                    <a:pt x="82" y="266"/>
                  </a:lnTo>
                  <a:lnTo>
                    <a:pt x="82" y="246"/>
                  </a:lnTo>
                  <a:lnTo>
                    <a:pt x="60" y="249"/>
                  </a:lnTo>
                  <a:lnTo>
                    <a:pt x="61" y="290"/>
                  </a:lnTo>
                  <a:lnTo>
                    <a:pt x="60" y="291"/>
                  </a:lnTo>
                  <a:lnTo>
                    <a:pt x="59" y="291"/>
                  </a:lnTo>
                  <a:lnTo>
                    <a:pt x="57" y="291"/>
                  </a:lnTo>
                  <a:lnTo>
                    <a:pt x="57" y="290"/>
                  </a:lnTo>
                  <a:lnTo>
                    <a:pt x="56" y="249"/>
                  </a:lnTo>
                  <a:lnTo>
                    <a:pt x="31" y="249"/>
                  </a:lnTo>
                  <a:lnTo>
                    <a:pt x="30" y="274"/>
                  </a:lnTo>
                  <a:lnTo>
                    <a:pt x="29" y="274"/>
                  </a:lnTo>
                  <a:lnTo>
                    <a:pt x="29" y="275"/>
                  </a:lnTo>
                  <a:lnTo>
                    <a:pt x="27" y="274"/>
                  </a:lnTo>
                  <a:lnTo>
                    <a:pt x="26" y="274"/>
                  </a:lnTo>
                  <a:lnTo>
                    <a:pt x="26" y="249"/>
                  </a:lnTo>
                  <a:lnTo>
                    <a:pt x="12" y="249"/>
                  </a:lnTo>
                  <a:lnTo>
                    <a:pt x="12" y="249"/>
                  </a:lnTo>
                  <a:lnTo>
                    <a:pt x="10" y="249"/>
                  </a:lnTo>
                  <a:lnTo>
                    <a:pt x="10" y="253"/>
                  </a:lnTo>
                  <a:lnTo>
                    <a:pt x="10" y="254"/>
                  </a:lnTo>
                  <a:lnTo>
                    <a:pt x="9" y="256"/>
                  </a:lnTo>
                  <a:lnTo>
                    <a:pt x="8" y="254"/>
                  </a:lnTo>
                  <a:lnTo>
                    <a:pt x="8" y="253"/>
                  </a:lnTo>
                  <a:lnTo>
                    <a:pt x="5" y="168"/>
                  </a:lnTo>
                  <a:lnTo>
                    <a:pt x="6" y="81"/>
                  </a:lnTo>
                  <a:lnTo>
                    <a:pt x="4" y="81"/>
                  </a:lnTo>
                  <a:lnTo>
                    <a:pt x="4" y="80"/>
                  </a:lnTo>
                  <a:lnTo>
                    <a:pt x="4" y="80"/>
                  </a:lnTo>
                  <a:lnTo>
                    <a:pt x="5" y="79"/>
                  </a:lnTo>
                  <a:lnTo>
                    <a:pt x="6" y="79"/>
                  </a:lnTo>
                  <a:lnTo>
                    <a:pt x="8" y="40"/>
                  </a:lnTo>
                  <a:lnTo>
                    <a:pt x="2" y="38"/>
                  </a:lnTo>
                  <a:lnTo>
                    <a:pt x="1" y="38"/>
                  </a:lnTo>
                  <a:lnTo>
                    <a:pt x="1" y="37"/>
                  </a:lnTo>
                  <a:lnTo>
                    <a:pt x="2" y="37"/>
                  </a:lnTo>
                  <a:lnTo>
                    <a:pt x="8" y="37"/>
                  </a:lnTo>
                  <a:lnTo>
                    <a:pt x="9" y="20"/>
                  </a:lnTo>
                  <a:lnTo>
                    <a:pt x="1" y="21"/>
                  </a:lnTo>
                  <a:lnTo>
                    <a:pt x="0" y="20"/>
                  </a:lnTo>
                  <a:lnTo>
                    <a:pt x="0" y="20"/>
                  </a:lnTo>
                  <a:lnTo>
                    <a:pt x="1" y="19"/>
                  </a:lnTo>
                  <a:lnTo>
                    <a:pt x="9" y="17"/>
                  </a:lnTo>
                  <a:lnTo>
                    <a:pt x="10" y="2"/>
                  </a:lnTo>
                  <a:lnTo>
                    <a:pt x="10" y="0"/>
                  </a:lnTo>
                  <a:lnTo>
                    <a:pt x="1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7" name="Freeform 91"/>
            <p:cNvSpPr>
              <a:spLocks/>
            </p:cNvSpPr>
            <p:nvPr/>
          </p:nvSpPr>
          <p:spPr bwMode="auto">
            <a:xfrm>
              <a:off x="7042250" y="1044574"/>
              <a:ext cx="82551" cy="9525"/>
            </a:xfrm>
            <a:custGeom>
              <a:avLst/>
              <a:gdLst>
                <a:gd name="T0" fmla="*/ 51 w 52"/>
                <a:gd name="T1" fmla="*/ 0 h 6"/>
                <a:gd name="T2" fmla="*/ 52 w 52"/>
                <a:gd name="T3" fmla="*/ 0 h 6"/>
                <a:gd name="T4" fmla="*/ 52 w 52"/>
                <a:gd name="T5" fmla="*/ 2 h 6"/>
                <a:gd name="T6" fmla="*/ 52 w 52"/>
                <a:gd name="T7" fmla="*/ 3 h 6"/>
                <a:gd name="T8" fmla="*/ 51 w 52"/>
                <a:gd name="T9" fmla="*/ 3 h 6"/>
                <a:gd name="T10" fmla="*/ 1 w 52"/>
                <a:gd name="T11" fmla="*/ 6 h 6"/>
                <a:gd name="T12" fmla="*/ 0 w 52"/>
                <a:gd name="T13" fmla="*/ 6 h 6"/>
                <a:gd name="T14" fmla="*/ 0 w 52"/>
                <a:gd name="T15" fmla="*/ 4 h 6"/>
                <a:gd name="T16" fmla="*/ 1 w 52"/>
                <a:gd name="T17" fmla="*/ 3 h 6"/>
                <a:gd name="T18" fmla="*/ 26 w 52"/>
                <a:gd name="T19" fmla="*/ 0 h 6"/>
                <a:gd name="T20" fmla="*/ 51 w 52"/>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 h="6">
                  <a:moveTo>
                    <a:pt x="51" y="0"/>
                  </a:moveTo>
                  <a:lnTo>
                    <a:pt x="52" y="0"/>
                  </a:lnTo>
                  <a:lnTo>
                    <a:pt x="52" y="2"/>
                  </a:lnTo>
                  <a:lnTo>
                    <a:pt x="52" y="3"/>
                  </a:lnTo>
                  <a:lnTo>
                    <a:pt x="51" y="3"/>
                  </a:lnTo>
                  <a:lnTo>
                    <a:pt x="1" y="6"/>
                  </a:lnTo>
                  <a:lnTo>
                    <a:pt x="0" y="6"/>
                  </a:lnTo>
                  <a:lnTo>
                    <a:pt x="0" y="4"/>
                  </a:lnTo>
                  <a:lnTo>
                    <a:pt x="1" y="3"/>
                  </a:lnTo>
                  <a:lnTo>
                    <a:pt x="26" y="0"/>
                  </a:lnTo>
                  <a:lnTo>
                    <a:pt x="5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8" name="Freeform 92"/>
            <p:cNvSpPr>
              <a:spLocks/>
            </p:cNvSpPr>
            <p:nvPr/>
          </p:nvSpPr>
          <p:spPr bwMode="auto">
            <a:xfrm>
              <a:off x="7058125" y="1066800"/>
              <a:ext cx="73026" cy="4763"/>
            </a:xfrm>
            <a:custGeom>
              <a:avLst/>
              <a:gdLst>
                <a:gd name="T0" fmla="*/ 45 w 46"/>
                <a:gd name="T1" fmla="*/ 0 h 3"/>
                <a:gd name="T2" fmla="*/ 46 w 46"/>
                <a:gd name="T3" fmla="*/ 0 h 3"/>
                <a:gd name="T4" fmla="*/ 46 w 46"/>
                <a:gd name="T5" fmla="*/ 1 h 3"/>
                <a:gd name="T6" fmla="*/ 45 w 46"/>
                <a:gd name="T7" fmla="*/ 1 h 3"/>
                <a:gd name="T8" fmla="*/ 24 w 46"/>
                <a:gd name="T9" fmla="*/ 3 h 3"/>
                <a:gd name="T10" fmla="*/ 1 w 46"/>
                <a:gd name="T11" fmla="*/ 3 h 3"/>
                <a:gd name="T12" fmla="*/ 1 w 46"/>
                <a:gd name="T13" fmla="*/ 3 h 3"/>
                <a:gd name="T14" fmla="*/ 0 w 46"/>
                <a:gd name="T15" fmla="*/ 2 h 3"/>
                <a:gd name="T16" fmla="*/ 1 w 46"/>
                <a:gd name="T17" fmla="*/ 1 h 3"/>
                <a:gd name="T18" fmla="*/ 1 w 46"/>
                <a:gd name="T19" fmla="*/ 1 h 3"/>
                <a:gd name="T20" fmla="*/ 45 w 46"/>
                <a:gd name="T21"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3">
                  <a:moveTo>
                    <a:pt x="45" y="0"/>
                  </a:moveTo>
                  <a:lnTo>
                    <a:pt x="46" y="0"/>
                  </a:lnTo>
                  <a:lnTo>
                    <a:pt x="46" y="1"/>
                  </a:lnTo>
                  <a:lnTo>
                    <a:pt x="45" y="1"/>
                  </a:lnTo>
                  <a:lnTo>
                    <a:pt x="24" y="3"/>
                  </a:lnTo>
                  <a:lnTo>
                    <a:pt x="1" y="3"/>
                  </a:lnTo>
                  <a:lnTo>
                    <a:pt x="1" y="3"/>
                  </a:lnTo>
                  <a:lnTo>
                    <a:pt x="0" y="2"/>
                  </a:lnTo>
                  <a:lnTo>
                    <a:pt x="1" y="1"/>
                  </a:lnTo>
                  <a:lnTo>
                    <a:pt x="1" y="1"/>
                  </a:lnTo>
                  <a:lnTo>
                    <a:pt x="4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59" name="Freeform 93"/>
            <p:cNvSpPr>
              <a:spLocks/>
            </p:cNvSpPr>
            <p:nvPr/>
          </p:nvSpPr>
          <p:spPr bwMode="auto">
            <a:xfrm>
              <a:off x="7064476" y="1095374"/>
              <a:ext cx="66676" cy="7938"/>
            </a:xfrm>
            <a:custGeom>
              <a:avLst/>
              <a:gdLst>
                <a:gd name="T0" fmla="*/ 41 w 42"/>
                <a:gd name="T1" fmla="*/ 0 h 5"/>
                <a:gd name="T2" fmla="*/ 42 w 42"/>
                <a:gd name="T3" fmla="*/ 1 h 5"/>
                <a:gd name="T4" fmla="*/ 42 w 42"/>
                <a:gd name="T5" fmla="*/ 1 h 5"/>
                <a:gd name="T6" fmla="*/ 42 w 42"/>
                <a:gd name="T7" fmla="*/ 3 h 5"/>
                <a:gd name="T8" fmla="*/ 41 w 42"/>
                <a:gd name="T9" fmla="*/ 4 h 5"/>
                <a:gd name="T10" fmla="*/ 1 w 42"/>
                <a:gd name="T11" fmla="*/ 5 h 5"/>
                <a:gd name="T12" fmla="*/ 0 w 42"/>
                <a:gd name="T13" fmla="*/ 4 h 5"/>
                <a:gd name="T14" fmla="*/ 0 w 42"/>
                <a:gd name="T15" fmla="*/ 4 h 5"/>
                <a:gd name="T16" fmla="*/ 1 w 42"/>
                <a:gd name="T17" fmla="*/ 3 h 5"/>
                <a:gd name="T18" fmla="*/ 41 w 42"/>
                <a:gd name="T1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 h="5">
                  <a:moveTo>
                    <a:pt x="41" y="0"/>
                  </a:moveTo>
                  <a:lnTo>
                    <a:pt x="42" y="1"/>
                  </a:lnTo>
                  <a:lnTo>
                    <a:pt x="42" y="1"/>
                  </a:lnTo>
                  <a:lnTo>
                    <a:pt x="42" y="3"/>
                  </a:lnTo>
                  <a:lnTo>
                    <a:pt x="41" y="4"/>
                  </a:lnTo>
                  <a:lnTo>
                    <a:pt x="1" y="5"/>
                  </a:lnTo>
                  <a:lnTo>
                    <a:pt x="0" y="4"/>
                  </a:lnTo>
                  <a:lnTo>
                    <a:pt x="0" y="4"/>
                  </a:lnTo>
                  <a:lnTo>
                    <a:pt x="1" y="3"/>
                  </a:lnTo>
                  <a:lnTo>
                    <a:pt x="4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0" name="Freeform 94"/>
            <p:cNvSpPr>
              <a:spLocks/>
            </p:cNvSpPr>
            <p:nvPr/>
          </p:nvSpPr>
          <p:spPr bwMode="auto">
            <a:xfrm>
              <a:off x="7064476" y="1120774"/>
              <a:ext cx="66676" cy="9525"/>
            </a:xfrm>
            <a:custGeom>
              <a:avLst/>
              <a:gdLst>
                <a:gd name="T0" fmla="*/ 1 w 42"/>
                <a:gd name="T1" fmla="*/ 0 h 6"/>
                <a:gd name="T2" fmla="*/ 3 w 42"/>
                <a:gd name="T3" fmla="*/ 0 h 6"/>
                <a:gd name="T4" fmla="*/ 4 w 42"/>
                <a:gd name="T5" fmla="*/ 1 h 6"/>
                <a:gd name="T6" fmla="*/ 4 w 42"/>
                <a:gd name="T7" fmla="*/ 2 h 6"/>
                <a:gd name="T8" fmla="*/ 3 w 42"/>
                <a:gd name="T9" fmla="*/ 2 h 6"/>
                <a:gd name="T10" fmla="*/ 7 w 42"/>
                <a:gd name="T11" fmla="*/ 2 h 6"/>
                <a:gd name="T12" fmla="*/ 12 w 42"/>
                <a:gd name="T13" fmla="*/ 4 h 6"/>
                <a:gd name="T14" fmla="*/ 17 w 42"/>
                <a:gd name="T15" fmla="*/ 2 h 6"/>
                <a:gd name="T16" fmla="*/ 22 w 42"/>
                <a:gd name="T17" fmla="*/ 2 h 6"/>
                <a:gd name="T18" fmla="*/ 41 w 42"/>
                <a:gd name="T19" fmla="*/ 1 h 6"/>
                <a:gd name="T20" fmla="*/ 42 w 42"/>
                <a:gd name="T21" fmla="*/ 1 h 6"/>
                <a:gd name="T22" fmla="*/ 42 w 42"/>
                <a:gd name="T23" fmla="*/ 2 h 6"/>
                <a:gd name="T24" fmla="*/ 42 w 42"/>
                <a:gd name="T25" fmla="*/ 4 h 6"/>
                <a:gd name="T26" fmla="*/ 41 w 42"/>
                <a:gd name="T27" fmla="*/ 4 h 6"/>
                <a:gd name="T28" fmla="*/ 20 w 42"/>
                <a:gd name="T29" fmla="*/ 6 h 6"/>
                <a:gd name="T30" fmla="*/ 17 w 42"/>
                <a:gd name="T31" fmla="*/ 6 h 6"/>
                <a:gd name="T32" fmla="*/ 13 w 42"/>
                <a:gd name="T33" fmla="*/ 6 h 6"/>
                <a:gd name="T34" fmla="*/ 11 w 42"/>
                <a:gd name="T35" fmla="*/ 6 h 6"/>
                <a:gd name="T36" fmla="*/ 7 w 42"/>
                <a:gd name="T37" fmla="*/ 6 h 6"/>
                <a:gd name="T38" fmla="*/ 4 w 42"/>
                <a:gd name="T39" fmla="*/ 5 h 6"/>
                <a:gd name="T40" fmla="*/ 1 w 42"/>
                <a:gd name="T41" fmla="*/ 5 h 6"/>
                <a:gd name="T42" fmla="*/ 1 w 42"/>
                <a:gd name="T43" fmla="*/ 4 h 6"/>
                <a:gd name="T44" fmla="*/ 0 w 42"/>
                <a:gd name="T45" fmla="*/ 1 h 6"/>
                <a:gd name="T46" fmla="*/ 0 w 42"/>
                <a:gd name="T47" fmla="*/ 1 h 6"/>
                <a:gd name="T48" fmla="*/ 1 w 42"/>
                <a:gd name="T49"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 h="6">
                  <a:moveTo>
                    <a:pt x="1" y="0"/>
                  </a:moveTo>
                  <a:lnTo>
                    <a:pt x="3" y="0"/>
                  </a:lnTo>
                  <a:lnTo>
                    <a:pt x="4" y="1"/>
                  </a:lnTo>
                  <a:lnTo>
                    <a:pt x="4" y="2"/>
                  </a:lnTo>
                  <a:lnTo>
                    <a:pt x="3" y="2"/>
                  </a:lnTo>
                  <a:lnTo>
                    <a:pt x="7" y="2"/>
                  </a:lnTo>
                  <a:lnTo>
                    <a:pt x="12" y="4"/>
                  </a:lnTo>
                  <a:lnTo>
                    <a:pt x="17" y="2"/>
                  </a:lnTo>
                  <a:lnTo>
                    <a:pt x="22" y="2"/>
                  </a:lnTo>
                  <a:lnTo>
                    <a:pt x="41" y="1"/>
                  </a:lnTo>
                  <a:lnTo>
                    <a:pt x="42" y="1"/>
                  </a:lnTo>
                  <a:lnTo>
                    <a:pt x="42" y="2"/>
                  </a:lnTo>
                  <a:lnTo>
                    <a:pt x="42" y="4"/>
                  </a:lnTo>
                  <a:lnTo>
                    <a:pt x="41" y="4"/>
                  </a:lnTo>
                  <a:lnTo>
                    <a:pt x="20" y="6"/>
                  </a:lnTo>
                  <a:lnTo>
                    <a:pt x="17" y="6"/>
                  </a:lnTo>
                  <a:lnTo>
                    <a:pt x="13" y="6"/>
                  </a:lnTo>
                  <a:lnTo>
                    <a:pt x="11" y="6"/>
                  </a:lnTo>
                  <a:lnTo>
                    <a:pt x="7" y="6"/>
                  </a:lnTo>
                  <a:lnTo>
                    <a:pt x="4" y="5"/>
                  </a:lnTo>
                  <a:lnTo>
                    <a:pt x="1" y="5"/>
                  </a:lnTo>
                  <a:lnTo>
                    <a:pt x="1" y="4"/>
                  </a:lnTo>
                  <a:lnTo>
                    <a:pt x="0" y="1"/>
                  </a:lnTo>
                  <a:lnTo>
                    <a:pt x="0"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1" name="Freeform 95"/>
            <p:cNvSpPr>
              <a:spLocks/>
            </p:cNvSpPr>
            <p:nvPr/>
          </p:nvSpPr>
          <p:spPr bwMode="auto">
            <a:xfrm>
              <a:off x="7064476" y="1144587"/>
              <a:ext cx="71439" cy="9525"/>
            </a:xfrm>
            <a:custGeom>
              <a:avLst/>
              <a:gdLst>
                <a:gd name="T0" fmla="*/ 1 w 45"/>
                <a:gd name="T1" fmla="*/ 0 h 6"/>
                <a:gd name="T2" fmla="*/ 43 w 45"/>
                <a:gd name="T3" fmla="*/ 2 h 6"/>
                <a:gd name="T4" fmla="*/ 43 w 45"/>
                <a:gd name="T5" fmla="*/ 3 h 6"/>
                <a:gd name="T6" fmla="*/ 45 w 45"/>
                <a:gd name="T7" fmla="*/ 3 h 6"/>
                <a:gd name="T8" fmla="*/ 43 w 45"/>
                <a:gd name="T9" fmla="*/ 4 h 6"/>
                <a:gd name="T10" fmla="*/ 43 w 45"/>
                <a:gd name="T11" fmla="*/ 4 h 6"/>
                <a:gd name="T12" fmla="*/ 22 w 45"/>
                <a:gd name="T13" fmla="*/ 6 h 6"/>
                <a:gd name="T14" fmla="*/ 1 w 45"/>
                <a:gd name="T15" fmla="*/ 3 h 6"/>
                <a:gd name="T16" fmla="*/ 0 w 45"/>
                <a:gd name="T17" fmla="*/ 2 h 6"/>
                <a:gd name="T18" fmla="*/ 0 w 45"/>
                <a:gd name="T19" fmla="*/ 0 h 6"/>
                <a:gd name="T20" fmla="*/ 1 w 45"/>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6">
                  <a:moveTo>
                    <a:pt x="1" y="0"/>
                  </a:moveTo>
                  <a:lnTo>
                    <a:pt x="43" y="2"/>
                  </a:lnTo>
                  <a:lnTo>
                    <a:pt x="43" y="3"/>
                  </a:lnTo>
                  <a:lnTo>
                    <a:pt x="45" y="3"/>
                  </a:lnTo>
                  <a:lnTo>
                    <a:pt x="43" y="4"/>
                  </a:lnTo>
                  <a:lnTo>
                    <a:pt x="43" y="4"/>
                  </a:lnTo>
                  <a:lnTo>
                    <a:pt x="22" y="6"/>
                  </a:lnTo>
                  <a:lnTo>
                    <a:pt x="1" y="3"/>
                  </a:lnTo>
                  <a:lnTo>
                    <a:pt x="0" y="2"/>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2" name="Freeform 96"/>
            <p:cNvSpPr>
              <a:spLocks/>
            </p:cNvSpPr>
            <p:nvPr/>
          </p:nvSpPr>
          <p:spPr bwMode="auto">
            <a:xfrm>
              <a:off x="7058125" y="1165224"/>
              <a:ext cx="71439" cy="12700"/>
            </a:xfrm>
            <a:custGeom>
              <a:avLst/>
              <a:gdLst>
                <a:gd name="T0" fmla="*/ 1 w 45"/>
                <a:gd name="T1" fmla="*/ 0 h 8"/>
                <a:gd name="T2" fmla="*/ 22 w 45"/>
                <a:gd name="T3" fmla="*/ 4 h 8"/>
                <a:gd name="T4" fmla="*/ 43 w 45"/>
                <a:gd name="T5" fmla="*/ 3 h 8"/>
                <a:gd name="T6" fmla="*/ 43 w 45"/>
                <a:gd name="T7" fmla="*/ 4 h 8"/>
                <a:gd name="T8" fmla="*/ 45 w 45"/>
                <a:gd name="T9" fmla="*/ 4 h 8"/>
                <a:gd name="T10" fmla="*/ 45 w 45"/>
                <a:gd name="T11" fmla="*/ 6 h 8"/>
                <a:gd name="T12" fmla="*/ 43 w 45"/>
                <a:gd name="T13" fmla="*/ 6 h 8"/>
                <a:gd name="T14" fmla="*/ 22 w 45"/>
                <a:gd name="T15" fmla="*/ 8 h 8"/>
                <a:gd name="T16" fmla="*/ 1 w 45"/>
                <a:gd name="T17" fmla="*/ 3 h 8"/>
                <a:gd name="T18" fmla="*/ 0 w 45"/>
                <a:gd name="T19" fmla="*/ 2 h 8"/>
                <a:gd name="T20" fmla="*/ 0 w 45"/>
                <a:gd name="T21" fmla="*/ 2 h 8"/>
                <a:gd name="T22" fmla="*/ 1 w 45"/>
                <a:gd name="T23" fmla="*/ 0 h 8"/>
                <a:gd name="T24" fmla="*/ 1 w 45"/>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8">
                  <a:moveTo>
                    <a:pt x="1" y="0"/>
                  </a:moveTo>
                  <a:lnTo>
                    <a:pt x="22" y="4"/>
                  </a:lnTo>
                  <a:lnTo>
                    <a:pt x="43" y="3"/>
                  </a:lnTo>
                  <a:lnTo>
                    <a:pt x="43" y="4"/>
                  </a:lnTo>
                  <a:lnTo>
                    <a:pt x="45" y="4"/>
                  </a:lnTo>
                  <a:lnTo>
                    <a:pt x="45" y="6"/>
                  </a:lnTo>
                  <a:lnTo>
                    <a:pt x="43" y="6"/>
                  </a:lnTo>
                  <a:lnTo>
                    <a:pt x="22" y="8"/>
                  </a:lnTo>
                  <a:lnTo>
                    <a:pt x="1" y="3"/>
                  </a:lnTo>
                  <a:lnTo>
                    <a:pt x="0" y="2"/>
                  </a:lnTo>
                  <a:lnTo>
                    <a:pt x="0" y="2"/>
                  </a:lnTo>
                  <a:lnTo>
                    <a:pt x="1"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3" name="Freeform 97"/>
            <p:cNvSpPr>
              <a:spLocks/>
            </p:cNvSpPr>
            <p:nvPr/>
          </p:nvSpPr>
          <p:spPr bwMode="auto">
            <a:xfrm>
              <a:off x="7064476" y="1196974"/>
              <a:ext cx="66676" cy="7938"/>
            </a:xfrm>
            <a:custGeom>
              <a:avLst/>
              <a:gdLst>
                <a:gd name="T0" fmla="*/ 1 w 42"/>
                <a:gd name="T1" fmla="*/ 0 h 5"/>
                <a:gd name="T2" fmla="*/ 21 w 42"/>
                <a:gd name="T3" fmla="*/ 3 h 5"/>
                <a:gd name="T4" fmla="*/ 41 w 42"/>
                <a:gd name="T5" fmla="*/ 1 h 5"/>
                <a:gd name="T6" fmla="*/ 42 w 42"/>
                <a:gd name="T7" fmla="*/ 1 h 5"/>
                <a:gd name="T8" fmla="*/ 42 w 42"/>
                <a:gd name="T9" fmla="*/ 3 h 5"/>
                <a:gd name="T10" fmla="*/ 42 w 42"/>
                <a:gd name="T11" fmla="*/ 3 h 5"/>
                <a:gd name="T12" fmla="*/ 41 w 42"/>
                <a:gd name="T13" fmla="*/ 4 h 5"/>
                <a:gd name="T14" fmla="*/ 21 w 42"/>
                <a:gd name="T15" fmla="*/ 5 h 5"/>
                <a:gd name="T16" fmla="*/ 1 w 42"/>
                <a:gd name="T17" fmla="*/ 3 h 5"/>
                <a:gd name="T18" fmla="*/ 0 w 42"/>
                <a:gd name="T19" fmla="*/ 3 h 5"/>
                <a:gd name="T20" fmla="*/ 0 w 42"/>
                <a:gd name="T21" fmla="*/ 1 h 5"/>
                <a:gd name="T22" fmla="*/ 0 w 42"/>
                <a:gd name="T23" fmla="*/ 1 h 5"/>
                <a:gd name="T24" fmla="*/ 1 w 42"/>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5">
                  <a:moveTo>
                    <a:pt x="1" y="0"/>
                  </a:moveTo>
                  <a:lnTo>
                    <a:pt x="21" y="3"/>
                  </a:lnTo>
                  <a:lnTo>
                    <a:pt x="41" y="1"/>
                  </a:lnTo>
                  <a:lnTo>
                    <a:pt x="42" y="1"/>
                  </a:lnTo>
                  <a:lnTo>
                    <a:pt x="42" y="3"/>
                  </a:lnTo>
                  <a:lnTo>
                    <a:pt x="42" y="3"/>
                  </a:lnTo>
                  <a:lnTo>
                    <a:pt x="41" y="4"/>
                  </a:lnTo>
                  <a:lnTo>
                    <a:pt x="21" y="5"/>
                  </a:lnTo>
                  <a:lnTo>
                    <a:pt x="1" y="3"/>
                  </a:lnTo>
                  <a:lnTo>
                    <a:pt x="0" y="3"/>
                  </a:lnTo>
                  <a:lnTo>
                    <a:pt x="0" y="1"/>
                  </a:lnTo>
                  <a:lnTo>
                    <a:pt x="0"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4" name="Freeform 98"/>
            <p:cNvSpPr>
              <a:spLocks/>
            </p:cNvSpPr>
            <p:nvPr/>
          </p:nvSpPr>
          <p:spPr bwMode="auto">
            <a:xfrm>
              <a:off x="7070826" y="1238249"/>
              <a:ext cx="76201" cy="7938"/>
            </a:xfrm>
            <a:custGeom>
              <a:avLst/>
              <a:gdLst>
                <a:gd name="T0" fmla="*/ 1 w 48"/>
                <a:gd name="T1" fmla="*/ 0 h 5"/>
                <a:gd name="T2" fmla="*/ 24 w 48"/>
                <a:gd name="T3" fmla="*/ 3 h 5"/>
                <a:gd name="T4" fmla="*/ 47 w 48"/>
                <a:gd name="T5" fmla="*/ 0 h 5"/>
                <a:gd name="T6" fmla="*/ 48 w 48"/>
                <a:gd name="T7" fmla="*/ 0 h 5"/>
                <a:gd name="T8" fmla="*/ 48 w 48"/>
                <a:gd name="T9" fmla="*/ 2 h 5"/>
                <a:gd name="T10" fmla="*/ 48 w 48"/>
                <a:gd name="T11" fmla="*/ 3 h 5"/>
                <a:gd name="T12" fmla="*/ 48 w 48"/>
                <a:gd name="T13" fmla="*/ 3 h 5"/>
                <a:gd name="T14" fmla="*/ 24 w 48"/>
                <a:gd name="T15" fmla="*/ 5 h 5"/>
                <a:gd name="T16" fmla="*/ 0 w 48"/>
                <a:gd name="T17" fmla="*/ 2 h 5"/>
                <a:gd name="T18" fmla="*/ 0 w 48"/>
                <a:gd name="T19" fmla="*/ 2 h 5"/>
                <a:gd name="T20" fmla="*/ 0 w 48"/>
                <a:gd name="T21" fmla="*/ 0 h 5"/>
                <a:gd name="T22" fmla="*/ 1 w 48"/>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5">
                  <a:moveTo>
                    <a:pt x="1" y="0"/>
                  </a:moveTo>
                  <a:lnTo>
                    <a:pt x="24" y="3"/>
                  </a:lnTo>
                  <a:lnTo>
                    <a:pt x="47" y="0"/>
                  </a:lnTo>
                  <a:lnTo>
                    <a:pt x="48" y="0"/>
                  </a:lnTo>
                  <a:lnTo>
                    <a:pt x="48" y="2"/>
                  </a:lnTo>
                  <a:lnTo>
                    <a:pt x="48" y="3"/>
                  </a:lnTo>
                  <a:lnTo>
                    <a:pt x="48" y="3"/>
                  </a:lnTo>
                  <a:lnTo>
                    <a:pt x="24" y="5"/>
                  </a:lnTo>
                  <a:lnTo>
                    <a:pt x="0" y="2"/>
                  </a:lnTo>
                  <a:lnTo>
                    <a:pt x="0" y="2"/>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5" name="Freeform 99"/>
            <p:cNvSpPr>
              <a:spLocks/>
            </p:cNvSpPr>
            <p:nvPr/>
          </p:nvSpPr>
          <p:spPr bwMode="auto">
            <a:xfrm>
              <a:off x="7072414" y="1277937"/>
              <a:ext cx="57151" cy="6350"/>
            </a:xfrm>
            <a:custGeom>
              <a:avLst/>
              <a:gdLst>
                <a:gd name="T0" fmla="*/ 34 w 36"/>
                <a:gd name="T1" fmla="*/ 0 h 4"/>
                <a:gd name="T2" fmla="*/ 34 w 36"/>
                <a:gd name="T3" fmla="*/ 0 h 4"/>
                <a:gd name="T4" fmla="*/ 36 w 36"/>
                <a:gd name="T5" fmla="*/ 0 h 4"/>
                <a:gd name="T6" fmla="*/ 36 w 36"/>
                <a:gd name="T7" fmla="*/ 1 h 4"/>
                <a:gd name="T8" fmla="*/ 34 w 36"/>
                <a:gd name="T9" fmla="*/ 1 h 4"/>
                <a:gd name="T10" fmla="*/ 19 w 36"/>
                <a:gd name="T11" fmla="*/ 4 h 4"/>
                <a:gd name="T12" fmla="*/ 2 w 36"/>
                <a:gd name="T13" fmla="*/ 3 h 4"/>
                <a:gd name="T14" fmla="*/ 0 w 36"/>
                <a:gd name="T15" fmla="*/ 3 h 4"/>
                <a:gd name="T16" fmla="*/ 0 w 36"/>
                <a:gd name="T17" fmla="*/ 1 h 4"/>
                <a:gd name="T18" fmla="*/ 2 w 36"/>
                <a:gd name="T19" fmla="*/ 1 h 4"/>
                <a:gd name="T20" fmla="*/ 17 w 36"/>
                <a:gd name="T21" fmla="*/ 1 h 4"/>
                <a:gd name="T22" fmla="*/ 34 w 36"/>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 h="4">
                  <a:moveTo>
                    <a:pt x="34" y="0"/>
                  </a:moveTo>
                  <a:lnTo>
                    <a:pt x="34" y="0"/>
                  </a:lnTo>
                  <a:lnTo>
                    <a:pt x="36" y="0"/>
                  </a:lnTo>
                  <a:lnTo>
                    <a:pt x="36" y="1"/>
                  </a:lnTo>
                  <a:lnTo>
                    <a:pt x="34" y="1"/>
                  </a:lnTo>
                  <a:lnTo>
                    <a:pt x="19" y="4"/>
                  </a:lnTo>
                  <a:lnTo>
                    <a:pt x="2" y="3"/>
                  </a:lnTo>
                  <a:lnTo>
                    <a:pt x="0" y="3"/>
                  </a:lnTo>
                  <a:lnTo>
                    <a:pt x="0" y="1"/>
                  </a:lnTo>
                  <a:lnTo>
                    <a:pt x="2" y="1"/>
                  </a:lnTo>
                  <a:lnTo>
                    <a:pt x="17" y="1"/>
                  </a:lnTo>
                  <a:lnTo>
                    <a:pt x="3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6" name="Freeform 100"/>
            <p:cNvSpPr>
              <a:spLocks/>
            </p:cNvSpPr>
            <p:nvPr/>
          </p:nvSpPr>
          <p:spPr bwMode="auto">
            <a:xfrm>
              <a:off x="7064476" y="1316037"/>
              <a:ext cx="80964" cy="6350"/>
            </a:xfrm>
            <a:custGeom>
              <a:avLst/>
              <a:gdLst>
                <a:gd name="T0" fmla="*/ 1 w 51"/>
                <a:gd name="T1" fmla="*/ 0 h 4"/>
                <a:gd name="T2" fmla="*/ 26 w 51"/>
                <a:gd name="T3" fmla="*/ 0 h 4"/>
                <a:gd name="T4" fmla="*/ 50 w 51"/>
                <a:gd name="T5" fmla="*/ 0 h 4"/>
                <a:gd name="T6" fmla="*/ 51 w 51"/>
                <a:gd name="T7" fmla="*/ 0 h 4"/>
                <a:gd name="T8" fmla="*/ 51 w 51"/>
                <a:gd name="T9" fmla="*/ 1 h 4"/>
                <a:gd name="T10" fmla="*/ 51 w 51"/>
                <a:gd name="T11" fmla="*/ 1 h 4"/>
                <a:gd name="T12" fmla="*/ 50 w 51"/>
                <a:gd name="T13" fmla="*/ 2 h 4"/>
                <a:gd name="T14" fmla="*/ 26 w 51"/>
                <a:gd name="T15" fmla="*/ 4 h 4"/>
                <a:gd name="T16" fmla="*/ 1 w 51"/>
                <a:gd name="T17" fmla="*/ 1 h 4"/>
                <a:gd name="T18" fmla="*/ 0 w 51"/>
                <a:gd name="T19" fmla="*/ 1 h 4"/>
                <a:gd name="T20" fmla="*/ 0 w 51"/>
                <a:gd name="T21" fmla="*/ 0 h 4"/>
                <a:gd name="T22" fmla="*/ 1 w 51"/>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 h="4">
                  <a:moveTo>
                    <a:pt x="1" y="0"/>
                  </a:moveTo>
                  <a:lnTo>
                    <a:pt x="26" y="0"/>
                  </a:lnTo>
                  <a:lnTo>
                    <a:pt x="50" y="0"/>
                  </a:lnTo>
                  <a:lnTo>
                    <a:pt x="51" y="0"/>
                  </a:lnTo>
                  <a:lnTo>
                    <a:pt x="51" y="1"/>
                  </a:lnTo>
                  <a:lnTo>
                    <a:pt x="51" y="1"/>
                  </a:lnTo>
                  <a:lnTo>
                    <a:pt x="50" y="2"/>
                  </a:lnTo>
                  <a:lnTo>
                    <a:pt x="26" y="4"/>
                  </a:lnTo>
                  <a:lnTo>
                    <a:pt x="1" y="1"/>
                  </a:lnTo>
                  <a:lnTo>
                    <a:pt x="0" y="1"/>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7" name="Freeform 101"/>
            <p:cNvSpPr>
              <a:spLocks/>
            </p:cNvSpPr>
            <p:nvPr/>
          </p:nvSpPr>
          <p:spPr bwMode="auto">
            <a:xfrm>
              <a:off x="7058125" y="1344612"/>
              <a:ext cx="80964" cy="11113"/>
            </a:xfrm>
            <a:custGeom>
              <a:avLst/>
              <a:gdLst>
                <a:gd name="T0" fmla="*/ 1 w 51"/>
                <a:gd name="T1" fmla="*/ 0 h 7"/>
                <a:gd name="T2" fmla="*/ 3 w 51"/>
                <a:gd name="T3" fmla="*/ 0 h 7"/>
                <a:gd name="T4" fmla="*/ 3 w 51"/>
                <a:gd name="T5" fmla="*/ 1 h 7"/>
                <a:gd name="T6" fmla="*/ 4 w 51"/>
                <a:gd name="T7" fmla="*/ 1 h 7"/>
                <a:gd name="T8" fmla="*/ 3 w 51"/>
                <a:gd name="T9" fmla="*/ 3 h 7"/>
                <a:gd name="T10" fmla="*/ 3 w 51"/>
                <a:gd name="T11" fmla="*/ 3 h 7"/>
                <a:gd name="T12" fmla="*/ 9 w 51"/>
                <a:gd name="T13" fmla="*/ 4 h 7"/>
                <a:gd name="T14" fmla="*/ 18 w 51"/>
                <a:gd name="T15" fmla="*/ 4 h 7"/>
                <a:gd name="T16" fmla="*/ 25 w 51"/>
                <a:gd name="T17" fmla="*/ 4 h 7"/>
                <a:gd name="T18" fmla="*/ 50 w 51"/>
                <a:gd name="T19" fmla="*/ 0 h 7"/>
                <a:gd name="T20" fmla="*/ 51 w 51"/>
                <a:gd name="T21" fmla="*/ 1 h 7"/>
                <a:gd name="T22" fmla="*/ 51 w 51"/>
                <a:gd name="T23" fmla="*/ 1 h 7"/>
                <a:gd name="T24" fmla="*/ 51 w 51"/>
                <a:gd name="T25" fmla="*/ 3 h 7"/>
                <a:gd name="T26" fmla="*/ 51 w 51"/>
                <a:gd name="T27" fmla="*/ 3 h 7"/>
                <a:gd name="T28" fmla="*/ 34 w 51"/>
                <a:gd name="T29" fmla="*/ 5 h 7"/>
                <a:gd name="T30" fmla="*/ 18 w 51"/>
                <a:gd name="T31" fmla="*/ 7 h 7"/>
                <a:gd name="T32" fmla="*/ 16 w 51"/>
                <a:gd name="T33" fmla="*/ 7 h 7"/>
                <a:gd name="T34" fmla="*/ 12 w 51"/>
                <a:gd name="T35" fmla="*/ 7 h 7"/>
                <a:gd name="T36" fmla="*/ 8 w 51"/>
                <a:gd name="T37" fmla="*/ 7 h 7"/>
                <a:gd name="T38" fmla="*/ 5 w 51"/>
                <a:gd name="T39" fmla="*/ 5 h 7"/>
                <a:gd name="T40" fmla="*/ 3 w 51"/>
                <a:gd name="T41" fmla="*/ 4 h 7"/>
                <a:gd name="T42" fmla="*/ 0 w 51"/>
                <a:gd name="T43" fmla="*/ 3 h 7"/>
                <a:gd name="T44" fmla="*/ 0 w 51"/>
                <a:gd name="T45" fmla="*/ 3 h 7"/>
                <a:gd name="T46" fmla="*/ 0 w 51"/>
                <a:gd name="T47" fmla="*/ 1 h 7"/>
                <a:gd name="T48" fmla="*/ 1 w 51"/>
                <a:gd name="T49" fmla="*/ 0 h 7"/>
                <a:gd name="T50" fmla="*/ 1 w 51"/>
                <a:gd name="T51"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1" h="7">
                  <a:moveTo>
                    <a:pt x="1" y="0"/>
                  </a:moveTo>
                  <a:lnTo>
                    <a:pt x="3" y="0"/>
                  </a:lnTo>
                  <a:lnTo>
                    <a:pt x="3" y="1"/>
                  </a:lnTo>
                  <a:lnTo>
                    <a:pt x="4" y="1"/>
                  </a:lnTo>
                  <a:lnTo>
                    <a:pt x="3" y="3"/>
                  </a:lnTo>
                  <a:lnTo>
                    <a:pt x="3" y="3"/>
                  </a:lnTo>
                  <a:lnTo>
                    <a:pt x="9" y="4"/>
                  </a:lnTo>
                  <a:lnTo>
                    <a:pt x="18" y="4"/>
                  </a:lnTo>
                  <a:lnTo>
                    <a:pt x="25" y="4"/>
                  </a:lnTo>
                  <a:lnTo>
                    <a:pt x="50" y="0"/>
                  </a:lnTo>
                  <a:lnTo>
                    <a:pt x="51" y="1"/>
                  </a:lnTo>
                  <a:lnTo>
                    <a:pt x="51" y="1"/>
                  </a:lnTo>
                  <a:lnTo>
                    <a:pt x="51" y="3"/>
                  </a:lnTo>
                  <a:lnTo>
                    <a:pt x="51" y="3"/>
                  </a:lnTo>
                  <a:lnTo>
                    <a:pt x="34" y="5"/>
                  </a:lnTo>
                  <a:lnTo>
                    <a:pt x="18" y="7"/>
                  </a:lnTo>
                  <a:lnTo>
                    <a:pt x="16" y="7"/>
                  </a:lnTo>
                  <a:lnTo>
                    <a:pt x="12" y="7"/>
                  </a:lnTo>
                  <a:lnTo>
                    <a:pt x="8" y="7"/>
                  </a:lnTo>
                  <a:lnTo>
                    <a:pt x="5" y="5"/>
                  </a:lnTo>
                  <a:lnTo>
                    <a:pt x="3" y="4"/>
                  </a:lnTo>
                  <a:lnTo>
                    <a:pt x="0" y="3"/>
                  </a:lnTo>
                  <a:lnTo>
                    <a:pt x="0" y="3"/>
                  </a:lnTo>
                  <a:lnTo>
                    <a:pt x="0" y="1"/>
                  </a:lnTo>
                  <a:lnTo>
                    <a:pt x="1"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8" name="Freeform 102"/>
            <p:cNvSpPr>
              <a:spLocks/>
            </p:cNvSpPr>
            <p:nvPr/>
          </p:nvSpPr>
          <p:spPr bwMode="auto">
            <a:xfrm>
              <a:off x="7066064" y="1379537"/>
              <a:ext cx="79376" cy="11113"/>
            </a:xfrm>
            <a:custGeom>
              <a:avLst/>
              <a:gdLst>
                <a:gd name="T0" fmla="*/ 49 w 50"/>
                <a:gd name="T1" fmla="*/ 0 h 7"/>
                <a:gd name="T2" fmla="*/ 50 w 50"/>
                <a:gd name="T3" fmla="*/ 0 h 7"/>
                <a:gd name="T4" fmla="*/ 50 w 50"/>
                <a:gd name="T5" fmla="*/ 2 h 7"/>
                <a:gd name="T6" fmla="*/ 49 w 50"/>
                <a:gd name="T7" fmla="*/ 3 h 7"/>
                <a:gd name="T8" fmla="*/ 27 w 50"/>
                <a:gd name="T9" fmla="*/ 4 h 7"/>
                <a:gd name="T10" fmla="*/ 16 w 50"/>
                <a:gd name="T11" fmla="*/ 4 h 7"/>
                <a:gd name="T12" fmla="*/ 15 w 50"/>
                <a:gd name="T13" fmla="*/ 4 h 7"/>
                <a:gd name="T14" fmla="*/ 12 w 50"/>
                <a:gd name="T15" fmla="*/ 4 h 7"/>
                <a:gd name="T16" fmla="*/ 11 w 50"/>
                <a:gd name="T17" fmla="*/ 4 h 7"/>
                <a:gd name="T18" fmla="*/ 8 w 50"/>
                <a:gd name="T19" fmla="*/ 4 h 7"/>
                <a:gd name="T20" fmla="*/ 6 w 50"/>
                <a:gd name="T21" fmla="*/ 4 h 7"/>
                <a:gd name="T22" fmla="*/ 4 w 50"/>
                <a:gd name="T23" fmla="*/ 4 h 7"/>
                <a:gd name="T24" fmla="*/ 3 w 50"/>
                <a:gd name="T25" fmla="*/ 5 h 7"/>
                <a:gd name="T26" fmla="*/ 4 w 50"/>
                <a:gd name="T27" fmla="*/ 7 h 7"/>
                <a:gd name="T28" fmla="*/ 4 w 50"/>
                <a:gd name="T29" fmla="*/ 7 h 7"/>
                <a:gd name="T30" fmla="*/ 0 w 50"/>
                <a:gd name="T31" fmla="*/ 3 h 7"/>
                <a:gd name="T32" fmla="*/ 0 w 50"/>
                <a:gd name="T33" fmla="*/ 3 h 7"/>
                <a:gd name="T34" fmla="*/ 0 w 50"/>
                <a:gd name="T35" fmla="*/ 3 h 7"/>
                <a:gd name="T36" fmla="*/ 49 w 50"/>
                <a:gd name="T3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0" h="7">
                  <a:moveTo>
                    <a:pt x="49" y="0"/>
                  </a:moveTo>
                  <a:lnTo>
                    <a:pt x="50" y="0"/>
                  </a:lnTo>
                  <a:lnTo>
                    <a:pt x="50" y="2"/>
                  </a:lnTo>
                  <a:lnTo>
                    <a:pt x="49" y="3"/>
                  </a:lnTo>
                  <a:lnTo>
                    <a:pt x="27" y="4"/>
                  </a:lnTo>
                  <a:lnTo>
                    <a:pt x="16" y="4"/>
                  </a:lnTo>
                  <a:lnTo>
                    <a:pt x="15" y="4"/>
                  </a:lnTo>
                  <a:lnTo>
                    <a:pt x="12" y="4"/>
                  </a:lnTo>
                  <a:lnTo>
                    <a:pt x="11" y="4"/>
                  </a:lnTo>
                  <a:lnTo>
                    <a:pt x="8" y="4"/>
                  </a:lnTo>
                  <a:lnTo>
                    <a:pt x="6" y="4"/>
                  </a:lnTo>
                  <a:lnTo>
                    <a:pt x="4" y="4"/>
                  </a:lnTo>
                  <a:lnTo>
                    <a:pt x="3" y="5"/>
                  </a:lnTo>
                  <a:lnTo>
                    <a:pt x="4" y="7"/>
                  </a:lnTo>
                  <a:lnTo>
                    <a:pt x="4" y="7"/>
                  </a:lnTo>
                  <a:lnTo>
                    <a:pt x="0" y="3"/>
                  </a:lnTo>
                  <a:lnTo>
                    <a:pt x="0" y="3"/>
                  </a:lnTo>
                  <a:lnTo>
                    <a:pt x="0" y="3"/>
                  </a:lnTo>
                  <a:lnTo>
                    <a:pt x="4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69" name="Freeform 103"/>
            <p:cNvSpPr>
              <a:spLocks/>
            </p:cNvSpPr>
            <p:nvPr/>
          </p:nvSpPr>
          <p:spPr bwMode="auto">
            <a:xfrm>
              <a:off x="7070826" y="1409699"/>
              <a:ext cx="73026" cy="11113"/>
            </a:xfrm>
            <a:custGeom>
              <a:avLst/>
              <a:gdLst>
                <a:gd name="T0" fmla="*/ 43 w 46"/>
                <a:gd name="T1" fmla="*/ 0 h 7"/>
                <a:gd name="T2" fmla="*/ 44 w 46"/>
                <a:gd name="T3" fmla="*/ 0 h 7"/>
                <a:gd name="T4" fmla="*/ 46 w 46"/>
                <a:gd name="T5" fmla="*/ 0 h 7"/>
                <a:gd name="T6" fmla="*/ 46 w 46"/>
                <a:gd name="T7" fmla="*/ 1 h 7"/>
                <a:gd name="T8" fmla="*/ 44 w 46"/>
                <a:gd name="T9" fmla="*/ 1 h 7"/>
                <a:gd name="T10" fmla="*/ 22 w 46"/>
                <a:gd name="T11" fmla="*/ 5 h 7"/>
                <a:gd name="T12" fmla="*/ 1 w 46"/>
                <a:gd name="T13" fmla="*/ 7 h 7"/>
                <a:gd name="T14" fmla="*/ 0 w 46"/>
                <a:gd name="T15" fmla="*/ 6 h 7"/>
                <a:gd name="T16" fmla="*/ 0 w 46"/>
                <a:gd name="T17" fmla="*/ 5 h 7"/>
                <a:gd name="T18" fmla="*/ 1 w 46"/>
                <a:gd name="T19" fmla="*/ 5 h 7"/>
                <a:gd name="T20" fmla="*/ 43 w 46"/>
                <a:gd name="T21"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7">
                  <a:moveTo>
                    <a:pt x="43" y="0"/>
                  </a:moveTo>
                  <a:lnTo>
                    <a:pt x="44" y="0"/>
                  </a:lnTo>
                  <a:lnTo>
                    <a:pt x="46" y="0"/>
                  </a:lnTo>
                  <a:lnTo>
                    <a:pt x="46" y="1"/>
                  </a:lnTo>
                  <a:lnTo>
                    <a:pt x="44" y="1"/>
                  </a:lnTo>
                  <a:lnTo>
                    <a:pt x="22" y="5"/>
                  </a:lnTo>
                  <a:lnTo>
                    <a:pt x="1" y="7"/>
                  </a:lnTo>
                  <a:lnTo>
                    <a:pt x="0" y="6"/>
                  </a:lnTo>
                  <a:lnTo>
                    <a:pt x="0" y="5"/>
                  </a:lnTo>
                  <a:lnTo>
                    <a:pt x="1" y="5"/>
                  </a:lnTo>
                  <a:lnTo>
                    <a:pt x="4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0" name="Freeform 104"/>
            <p:cNvSpPr>
              <a:spLocks/>
            </p:cNvSpPr>
            <p:nvPr/>
          </p:nvSpPr>
          <p:spPr bwMode="auto">
            <a:xfrm>
              <a:off x="7064476" y="1444624"/>
              <a:ext cx="87315" cy="7938"/>
            </a:xfrm>
            <a:custGeom>
              <a:avLst/>
              <a:gdLst>
                <a:gd name="T0" fmla="*/ 1 w 55"/>
                <a:gd name="T1" fmla="*/ 0 h 5"/>
                <a:gd name="T2" fmla="*/ 28 w 55"/>
                <a:gd name="T3" fmla="*/ 2 h 5"/>
                <a:gd name="T4" fmla="*/ 54 w 55"/>
                <a:gd name="T5" fmla="*/ 0 h 5"/>
                <a:gd name="T6" fmla="*/ 55 w 55"/>
                <a:gd name="T7" fmla="*/ 1 h 5"/>
                <a:gd name="T8" fmla="*/ 55 w 55"/>
                <a:gd name="T9" fmla="*/ 2 h 5"/>
                <a:gd name="T10" fmla="*/ 54 w 55"/>
                <a:gd name="T11" fmla="*/ 2 h 5"/>
                <a:gd name="T12" fmla="*/ 28 w 55"/>
                <a:gd name="T13" fmla="*/ 5 h 5"/>
                <a:gd name="T14" fmla="*/ 1 w 55"/>
                <a:gd name="T15" fmla="*/ 1 h 5"/>
                <a:gd name="T16" fmla="*/ 0 w 55"/>
                <a:gd name="T17" fmla="*/ 1 h 5"/>
                <a:gd name="T18" fmla="*/ 0 w 55"/>
                <a:gd name="T19" fmla="*/ 0 h 5"/>
                <a:gd name="T20" fmla="*/ 0 w 55"/>
                <a:gd name="T21" fmla="*/ 0 h 5"/>
                <a:gd name="T22" fmla="*/ 1 w 55"/>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5">
                  <a:moveTo>
                    <a:pt x="1" y="0"/>
                  </a:moveTo>
                  <a:lnTo>
                    <a:pt x="28" y="2"/>
                  </a:lnTo>
                  <a:lnTo>
                    <a:pt x="54" y="0"/>
                  </a:lnTo>
                  <a:lnTo>
                    <a:pt x="55" y="1"/>
                  </a:lnTo>
                  <a:lnTo>
                    <a:pt x="55" y="2"/>
                  </a:lnTo>
                  <a:lnTo>
                    <a:pt x="54" y="2"/>
                  </a:lnTo>
                  <a:lnTo>
                    <a:pt x="28" y="5"/>
                  </a:lnTo>
                  <a:lnTo>
                    <a:pt x="1" y="1"/>
                  </a:lnTo>
                  <a:lnTo>
                    <a:pt x="0" y="1"/>
                  </a:lnTo>
                  <a:lnTo>
                    <a:pt x="0" y="0"/>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1" name="Freeform 105"/>
            <p:cNvSpPr>
              <a:spLocks/>
            </p:cNvSpPr>
            <p:nvPr/>
          </p:nvSpPr>
          <p:spPr bwMode="auto">
            <a:xfrm>
              <a:off x="7064476" y="1484312"/>
              <a:ext cx="88901" cy="6350"/>
            </a:xfrm>
            <a:custGeom>
              <a:avLst/>
              <a:gdLst>
                <a:gd name="T0" fmla="*/ 55 w 56"/>
                <a:gd name="T1" fmla="*/ 0 h 4"/>
                <a:gd name="T2" fmla="*/ 56 w 56"/>
                <a:gd name="T3" fmla="*/ 0 h 4"/>
                <a:gd name="T4" fmla="*/ 56 w 56"/>
                <a:gd name="T5" fmla="*/ 1 h 4"/>
                <a:gd name="T6" fmla="*/ 55 w 56"/>
                <a:gd name="T7" fmla="*/ 2 h 4"/>
                <a:gd name="T8" fmla="*/ 29 w 56"/>
                <a:gd name="T9" fmla="*/ 4 h 4"/>
                <a:gd name="T10" fmla="*/ 1 w 56"/>
                <a:gd name="T11" fmla="*/ 4 h 4"/>
                <a:gd name="T12" fmla="*/ 0 w 56"/>
                <a:gd name="T13" fmla="*/ 2 h 4"/>
                <a:gd name="T14" fmla="*/ 0 w 56"/>
                <a:gd name="T15" fmla="*/ 2 h 4"/>
                <a:gd name="T16" fmla="*/ 1 w 56"/>
                <a:gd name="T17" fmla="*/ 1 h 4"/>
                <a:gd name="T18" fmla="*/ 29 w 56"/>
                <a:gd name="T19" fmla="*/ 0 h 4"/>
                <a:gd name="T20" fmla="*/ 55 w 56"/>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 h="4">
                  <a:moveTo>
                    <a:pt x="55" y="0"/>
                  </a:moveTo>
                  <a:lnTo>
                    <a:pt x="56" y="0"/>
                  </a:lnTo>
                  <a:lnTo>
                    <a:pt x="56" y="1"/>
                  </a:lnTo>
                  <a:lnTo>
                    <a:pt x="55" y="2"/>
                  </a:lnTo>
                  <a:lnTo>
                    <a:pt x="29" y="4"/>
                  </a:lnTo>
                  <a:lnTo>
                    <a:pt x="1" y="4"/>
                  </a:lnTo>
                  <a:lnTo>
                    <a:pt x="0" y="2"/>
                  </a:lnTo>
                  <a:lnTo>
                    <a:pt x="0" y="2"/>
                  </a:lnTo>
                  <a:lnTo>
                    <a:pt x="1" y="1"/>
                  </a:lnTo>
                  <a:lnTo>
                    <a:pt x="29" y="0"/>
                  </a:lnTo>
                  <a:lnTo>
                    <a:pt x="5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2" name="Freeform 106"/>
            <p:cNvSpPr>
              <a:spLocks/>
            </p:cNvSpPr>
            <p:nvPr/>
          </p:nvSpPr>
          <p:spPr bwMode="auto">
            <a:xfrm>
              <a:off x="6094500" y="1481137"/>
              <a:ext cx="157166" cy="11113"/>
            </a:xfrm>
            <a:custGeom>
              <a:avLst/>
              <a:gdLst>
                <a:gd name="T0" fmla="*/ 98 w 99"/>
                <a:gd name="T1" fmla="*/ 0 h 7"/>
                <a:gd name="T2" fmla="*/ 98 w 99"/>
                <a:gd name="T3" fmla="*/ 2 h 7"/>
                <a:gd name="T4" fmla="*/ 99 w 99"/>
                <a:gd name="T5" fmla="*/ 2 h 7"/>
                <a:gd name="T6" fmla="*/ 98 w 99"/>
                <a:gd name="T7" fmla="*/ 3 h 7"/>
                <a:gd name="T8" fmla="*/ 98 w 99"/>
                <a:gd name="T9" fmla="*/ 3 h 7"/>
                <a:gd name="T10" fmla="*/ 48 w 99"/>
                <a:gd name="T11" fmla="*/ 7 h 7"/>
                <a:gd name="T12" fmla="*/ 0 w 99"/>
                <a:gd name="T13" fmla="*/ 3 h 7"/>
                <a:gd name="T14" fmla="*/ 0 w 99"/>
                <a:gd name="T15" fmla="*/ 3 h 7"/>
                <a:gd name="T16" fmla="*/ 0 w 99"/>
                <a:gd name="T17" fmla="*/ 2 h 7"/>
                <a:gd name="T18" fmla="*/ 0 w 99"/>
                <a:gd name="T19" fmla="*/ 2 h 7"/>
                <a:gd name="T20" fmla="*/ 48 w 99"/>
                <a:gd name="T21" fmla="*/ 3 h 7"/>
                <a:gd name="T22" fmla="*/ 98 w 99"/>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7">
                  <a:moveTo>
                    <a:pt x="98" y="0"/>
                  </a:moveTo>
                  <a:lnTo>
                    <a:pt x="98" y="2"/>
                  </a:lnTo>
                  <a:lnTo>
                    <a:pt x="99" y="2"/>
                  </a:lnTo>
                  <a:lnTo>
                    <a:pt x="98" y="3"/>
                  </a:lnTo>
                  <a:lnTo>
                    <a:pt x="98" y="3"/>
                  </a:lnTo>
                  <a:lnTo>
                    <a:pt x="48" y="7"/>
                  </a:lnTo>
                  <a:lnTo>
                    <a:pt x="0" y="3"/>
                  </a:lnTo>
                  <a:lnTo>
                    <a:pt x="0" y="3"/>
                  </a:lnTo>
                  <a:lnTo>
                    <a:pt x="0" y="2"/>
                  </a:lnTo>
                  <a:lnTo>
                    <a:pt x="0" y="2"/>
                  </a:lnTo>
                  <a:lnTo>
                    <a:pt x="48" y="3"/>
                  </a:lnTo>
                  <a:lnTo>
                    <a:pt x="9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3" name="Freeform 107"/>
            <p:cNvSpPr>
              <a:spLocks/>
            </p:cNvSpPr>
            <p:nvPr/>
          </p:nvSpPr>
          <p:spPr bwMode="auto">
            <a:xfrm>
              <a:off x="6094500" y="1460499"/>
              <a:ext cx="150815" cy="12700"/>
            </a:xfrm>
            <a:custGeom>
              <a:avLst/>
              <a:gdLst>
                <a:gd name="T0" fmla="*/ 94 w 95"/>
                <a:gd name="T1" fmla="*/ 0 h 8"/>
                <a:gd name="T2" fmla="*/ 95 w 95"/>
                <a:gd name="T3" fmla="*/ 0 h 8"/>
                <a:gd name="T4" fmla="*/ 95 w 95"/>
                <a:gd name="T5" fmla="*/ 2 h 8"/>
                <a:gd name="T6" fmla="*/ 94 w 95"/>
                <a:gd name="T7" fmla="*/ 3 h 8"/>
                <a:gd name="T8" fmla="*/ 42 w 95"/>
                <a:gd name="T9" fmla="*/ 7 h 8"/>
                <a:gd name="T10" fmla="*/ 28 w 95"/>
                <a:gd name="T11" fmla="*/ 8 h 8"/>
                <a:gd name="T12" fmla="*/ 14 w 95"/>
                <a:gd name="T13" fmla="*/ 7 h 8"/>
                <a:gd name="T14" fmla="*/ 1 w 95"/>
                <a:gd name="T15" fmla="*/ 3 h 8"/>
                <a:gd name="T16" fmla="*/ 0 w 95"/>
                <a:gd name="T17" fmla="*/ 3 h 8"/>
                <a:gd name="T18" fmla="*/ 1 w 95"/>
                <a:gd name="T19" fmla="*/ 2 h 8"/>
                <a:gd name="T20" fmla="*/ 2 w 95"/>
                <a:gd name="T21" fmla="*/ 2 h 8"/>
                <a:gd name="T22" fmla="*/ 14 w 95"/>
                <a:gd name="T23" fmla="*/ 6 h 8"/>
                <a:gd name="T24" fmla="*/ 27 w 95"/>
                <a:gd name="T25" fmla="*/ 6 h 8"/>
                <a:gd name="T26" fmla="*/ 40 w 95"/>
                <a:gd name="T27" fmla="*/ 4 h 8"/>
                <a:gd name="T28" fmla="*/ 52 w 95"/>
                <a:gd name="T29" fmla="*/ 4 h 8"/>
                <a:gd name="T30" fmla="*/ 94 w 95"/>
                <a:gd name="T3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5" h="8">
                  <a:moveTo>
                    <a:pt x="94" y="0"/>
                  </a:moveTo>
                  <a:lnTo>
                    <a:pt x="95" y="0"/>
                  </a:lnTo>
                  <a:lnTo>
                    <a:pt x="95" y="2"/>
                  </a:lnTo>
                  <a:lnTo>
                    <a:pt x="94" y="3"/>
                  </a:lnTo>
                  <a:lnTo>
                    <a:pt x="42" y="7"/>
                  </a:lnTo>
                  <a:lnTo>
                    <a:pt x="28" y="8"/>
                  </a:lnTo>
                  <a:lnTo>
                    <a:pt x="14" y="7"/>
                  </a:lnTo>
                  <a:lnTo>
                    <a:pt x="1" y="3"/>
                  </a:lnTo>
                  <a:lnTo>
                    <a:pt x="0" y="3"/>
                  </a:lnTo>
                  <a:lnTo>
                    <a:pt x="1" y="2"/>
                  </a:lnTo>
                  <a:lnTo>
                    <a:pt x="2" y="2"/>
                  </a:lnTo>
                  <a:lnTo>
                    <a:pt x="14" y="6"/>
                  </a:lnTo>
                  <a:lnTo>
                    <a:pt x="27" y="6"/>
                  </a:lnTo>
                  <a:lnTo>
                    <a:pt x="40" y="4"/>
                  </a:lnTo>
                  <a:lnTo>
                    <a:pt x="52" y="4"/>
                  </a:lnTo>
                  <a:lnTo>
                    <a:pt x="9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4" name="Freeform 108"/>
            <p:cNvSpPr>
              <a:spLocks/>
            </p:cNvSpPr>
            <p:nvPr/>
          </p:nvSpPr>
          <p:spPr bwMode="auto">
            <a:xfrm>
              <a:off x="6104025" y="1425574"/>
              <a:ext cx="146052" cy="14288"/>
            </a:xfrm>
            <a:custGeom>
              <a:avLst/>
              <a:gdLst>
                <a:gd name="T0" fmla="*/ 92 w 92"/>
                <a:gd name="T1" fmla="*/ 0 h 9"/>
                <a:gd name="T2" fmla="*/ 92 w 92"/>
                <a:gd name="T3" fmla="*/ 0 h 9"/>
                <a:gd name="T4" fmla="*/ 92 w 92"/>
                <a:gd name="T5" fmla="*/ 1 h 9"/>
                <a:gd name="T6" fmla="*/ 92 w 92"/>
                <a:gd name="T7" fmla="*/ 1 h 9"/>
                <a:gd name="T8" fmla="*/ 47 w 92"/>
                <a:gd name="T9" fmla="*/ 8 h 9"/>
                <a:gd name="T10" fmla="*/ 2 w 92"/>
                <a:gd name="T11" fmla="*/ 9 h 9"/>
                <a:gd name="T12" fmla="*/ 0 w 92"/>
                <a:gd name="T13" fmla="*/ 9 h 9"/>
                <a:gd name="T14" fmla="*/ 0 w 92"/>
                <a:gd name="T15" fmla="*/ 8 h 9"/>
                <a:gd name="T16" fmla="*/ 2 w 92"/>
                <a:gd name="T17" fmla="*/ 8 h 9"/>
                <a:gd name="T18" fmla="*/ 46 w 92"/>
                <a:gd name="T19" fmla="*/ 4 h 9"/>
                <a:gd name="T20" fmla="*/ 92 w 92"/>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9">
                  <a:moveTo>
                    <a:pt x="92" y="0"/>
                  </a:moveTo>
                  <a:lnTo>
                    <a:pt x="92" y="0"/>
                  </a:lnTo>
                  <a:lnTo>
                    <a:pt x="92" y="1"/>
                  </a:lnTo>
                  <a:lnTo>
                    <a:pt x="92" y="1"/>
                  </a:lnTo>
                  <a:lnTo>
                    <a:pt x="47" y="8"/>
                  </a:lnTo>
                  <a:lnTo>
                    <a:pt x="2" y="9"/>
                  </a:lnTo>
                  <a:lnTo>
                    <a:pt x="0" y="9"/>
                  </a:lnTo>
                  <a:lnTo>
                    <a:pt x="0" y="8"/>
                  </a:lnTo>
                  <a:lnTo>
                    <a:pt x="2" y="8"/>
                  </a:lnTo>
                  <a:lnTo>
                    <a:pt x="46" y="4"/>
                  </a:lnTo>
                  <a:lnTo>
                    <a:pt x="9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5" name="Freeform 109"/>
            <p:cNvSpPr>
              <a:spLocks/>
            </p:cNvSpPr>
            <p:nvPr/>
          </p:nvSpPr>
          <p:spPr bwMode="auto">
            <a:xfrm>
              <a:off x="6108787" y="1390649"/>
              <a:ext cx="136527" cy="12700"/>
            </a:xfrm>
            <a:custGeom>
              <a:avLst/>
              <a:gdLst>
                <a:gd name="T0" fmla="*/ 85 w 86"/>
                <a:gd name="T1" fmla="*/ 0 h 8"/>
                <a:gd name="T2" fmla="*/ 85 w 86"/>
                <a:gd name="T3" fmla="*/ 1 h 8"/>
                <a:gd name="T4" fmla="*/ 86 w 86"/>
                <a:gd name="T5" fmla="*/ 1 h 8"/>
                <a:gd name="T6" fmla="*/ 85 w 86"/>
                <a:gd name="T7" fmla="*/ 2 h 8"/>
                <a:gd name="T8" fmla="*/ 43 w 86"/>
                <a:gd name="T9" fmla="*/ 8 h 8"/>
                <a:gd name="T10" fmla="*/ 0 w 86"/>
                <a:gd name="T11" fmla="*/ 5 h 8"/>
                <a:gd name="T12" fmla="*/ 0 w 86"/>
                <a:gd name="T13" fmla="*/ 4 h 8"/>
                <a:gd name="T14" fmla="*/ 0 w 86"/>
                <a:gd name="T15" fmla="*/ 4 h 8"/>
                <a:gd name="T16" fmla="*/ 0 w 86"/>
                <a:gd name="T17" fmla="*/ 2 h 8"/>
                <a:gd name="T18" fmla="*/ 43 w 86"/>
                <a:gd name="T19" fmla="*/ 5 h 8"/>
                <a:gd name="T20" fmla="*/ 85 w 86"/>
                <a:gd name="T2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 h="8">
                  <a:moveTo>
                    <a:pt x="85" y="0"/>
                  </a:moveTo>
                  <a:lnTo>
                    <a:pt x="85" y="1"/>
                  </a:lnTo>
                  <a:lnTo>
                    <a:pt x="86" y="1"/>
                  </a:lnTo>
                  <a:lnTo>
                    <a:pt x="85" y="2"/>
                  </a:lnTo>
                  <a:lnTo>
                    <a:pt x="43" y="8"/>
                  </a:lnTo>
                  <a:lnTo>
                    <a:pt x="0" y="5"/>
                  </a:lnTo>
                  <a:lnTo>
                    <a:pt x="0" y="4"/>
                  </a:lnTo>
                  <a:lnTo>
                    <a:pt x="0" y="4"/>
                  </a:lnTo>
                  <a:lnTo>
                    <a:pt x="0" y="2"/>
                  </a:lnTo>
                  <a:lnTo>
                    <a:pt x="43" y="5"/>
                  </a:lnTo>
                  <a:lnTo>
                    <a:pt x="8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6" name="Freeform 110"/>
            <p:cNvSpPr>
              <a:spLocks/>
            </p:cNvSpPr>
            <p:nvPr/>
          </p:nvSpPr>
          <p:spPr bwMode="auto">
            <a:xfrm>
              <a:off x="6088150" y="1365249"/>
              <a:ext cx="163515" cy="11113"/>
            </a:xfrm>
            <a:custGeom>
              <a:avLst/>
              <a:gdLst>
                <a:gd name="T0" fmla="*/ 102 w 103"/>
                <a:gd name="T1" fmla="*/ 0 h 7"/>
                <a:gd name="T2" fmla="*/ 102 w 103"/>
                <a:gd name="T3" fmla="*/ 0 h 7"/>
                <a:gd name="T4" fmla="*/ 103 w 103"/>
                <a:gd name="T5" fmla="*/ 1 h 7"/>
                <a:gd name="T6" fmla="*/ 102 w 103"/>
                <a:gd name="T7" fmla="*/ 3 h 7"/>
                <a:gd name="T8" fmla="*/ 68 w 103"/>
                <a:gd name="T9" fmla="*/ 5 h 7"/>
                <a:gd name="T10" fmla="*/ 34 w 103"/>
                <a:gd name="T11" fmla="*/ 7 h 7"/>
                <a:gd name="T12" fmla="*/ 1 w 103"/>
                <a:gd name="T13" fmla="*/ 5 h 7"/>
                <a:gd name="T14" fmla="*/ 0 w 103"/>
                <a:gd name="T15" fmla="*/ 4 h 7"/>
                <a:gd name="T16" fmla="*/ 0 w 103"/>
                <a:gd name="T17" fmla="*/ 4 h 7"/>
                <a:gd name="T18" fmla="*/ 0 w 103"/>
                <a:gd name="T19" fmla="*/ 3 h 7"/>
                <a:gd name="T20" fmla="*/ 1 w 103"/>
                <a:gd name="T21" fmla="*/ 3 h 7"/>
                <a:gd name="T22" fmla="*/ 51 w 103"/>
                <a:gd name="T23" fmla="*/ 3 h 7"/>
                <a:gd name="T24" fmla="*/ 102 w 103"/>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7">
                  <a:moveTo>
                    <a:pt x="102" y="0"/>
                  </a:moveTo>
                  <a:lnTo>
                    <a:pt x="102" y="0"/>
                  </a:lnTo>
                  <a:lnTo>
                    <a:pt x="103" y="1"/>
                  </a:lnTo>
                  <a:lnTo>
                    <a:pt x="102" y="3"/>
                  </a:lnTo>
                  <a:lnTo>
                    <a:pt x="68" y="5"/>
                  </a:lnTo>
                  <a:lnTo>
                    <a:pt x="34" y="7"/>
                  </a:lnTo>
                  <a:lnTo>
                    <a:pt x="1" y="5"/>
                  </a:lnTo>
                  <a:lnTo>
                    <a:pt x="0" y="4"/>
                  </a:lnTo>
                  <a:lnTo>
                    <a:pt x="0" y="4"/>
                  </a:lnTo>
                  <a:lnTo>
                    <a:pt x="0" y="3"/>
                  </a:lnTo>
                  <a:lnTo>
                    <a:pt x="1" y="3"/>
                  </a:lnTo>
                  <a:lnTo>
                    <a:pt x="51" y="3"/>
                  </a:lnTo>
                  <a:lnTo>
                    <a:pt x="10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7" name="Freeform 111"/>
            <p:cNvSpPr>
              <a:spLocks/>
            </p:cNvSpPr>
            <p:nvPr/>
          </p:nvSpPr>
          <p:spPr bwMode="auto">
            <a:xfrm>
              <a:off x="6096087" y="1328737"/>
              <a:ext cx="166690" cy="17463"/>
            </a:xfrm>
            <a:custGeom>
              <a:avLst/>
              <a:gdLst>
                <a:gd name="T0" fmla="*/ 103 w 105"/>
                <a:gd name="T1" fmla="*/ 0 h 11"/>
                <a:gd name="T2" fmla="*/ 105 w 105"/>
                <a:gd name="T3" fmla="*/ 1 h 11"/>
                <a:gd name="T4" fmla="*/ 105 w 105"/>
                <a:gd name="T5" fmla="*/ 2 h 11"/>
                <a:gd name="T6" fmla="*/ 103 w 105"/>
                <a:gd name="T7" fmla="*/ 2 h 11"/>
                <a:gd name="T8" fmla="*/ 52 w 105"/>
                <a:gd name="T9" fmla="*/ 9 h 11"/>
                <a:gd name="T10" fmla="*/ 1 w 105"/>
                <a:gd name="T11" fmla="*/ 11 h 11"/>
                <a:gd name="T12" fmla="*/ 0 w 105"/>
                <a:gd name="T13" fmla="*/ 10 h 11"/>
                <a:gd name="T14" fmla="*/ 0 w 105"/>
                <a:gd name="T15" fmla="*/ 10 h 11"/>
                <a:gd name="T16" fmla="*/ 1 w 105"/>
                <a:gd name="T17" fmla="*/ 9 h 11"/>
                <a:gd name="T18" fmla="*/ 52 w 105"/>
                <a:gd name="T19" fmla="*/ 6 h 11"/>
                <a:gd name="T20" fmla="*/ 103 w 105"/>
                <a:gd name="T21"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5" h="11">
                  <a:moveTo>
                    <a:pt x="103" y="0"/>
                  </a:moveTo>
                  <a:lnTo>
                    <a:pt x="105" y="1"/>
                  </a:lnTo>
                  <a:lnTo>
                    <a:pt x="105" y="2"/>
                  </a:lnTo>
                  <a:lnTo>
                    <a:pt x="103" y="2"/>
                  </a:lnTo>
                  <a:lnTo>
                    <a:pt x="52" y="9"/>
                  </a:lnTo>
                  <a:lnTo>
                    <a:pt x="1" y="11"/>
                  </a:lnTo>
                  <a:lnTo>
                    <a:pt x="0" y="10"/>
                  </a:lnTo>
                  <a:lnTo>
                    <a:pt x="0" y="10"/>
                  </a:lnTo>
                  <a:lnTo>
                    <a:pt x="1" y="9"/>
                  </a:lnTo>
                  <a:lnTo>
                    <a:pt x="52" y="6"/>
                  </a:lnTo>
                  <a:lnTo>
                    <a:pt x="10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8" name="Freeform 112"/>
            <p:cNvSpPr>
              <a:spLocks/>
            </p:cNvSpPr>
            <p:nvPr/>
          </p:nvSpPr>
          <p:spPr bwMode="auto">
            <a:xfrm>
              <a:off x="6096087" y="1292224"/>
              <a:ext cx="157166" cy="23813"/>
            </a:xfrm>
            <a:custGeom>
              <a:avLst/>
              <a:gdLst>
                <a:gd name="T0" fmla="*/ 98 w 99"/>
                <a:gd name="T1" fmla="*/ 0 h 15"/>
                <a:gd name="T2" fmla="*/ 99 w 99"/>
                <a:gd name="T3" fmla="*/ 2 h 15"/>
                <a:gd name="T4" fmla="*/ 99 w 99"/>
                <a:gd name="T5" fmla="*/ 3 h 15"/>
                <a:gd name="T6" fmla="*/ 98 w 99"/>
                <a:gd name="T7" fmla="*/ 3 h 15"/>
                <a:gd name="T8" fmla="*/ 67 w 99"/>
                <a:gd name="T9" fmla="*/ 9 h 15"/>
                <a:gd name="T10" fmla="*/ 34 w 99"/>
                <a:gd name="T11" fmla="*/ 13 h 15"/>
                <a:gd name="T12" fmla="*/ 1 w 99"/>
                <a:gd name="T13" fmla="*/ 15 h 15"/>
                <a:gd name="T14" fmla="*/ 0 w 99"/>
                <a:gd name="T15" fmla="*/ 13 h 15"/>
                <a:gd name="T16" fmla="*/ 0 w 99"/>
                <a:gd name="T17" fmla="*/ 13 h 15"/>
                <a:gd name="T18" fmla="*/ 1 w 99"/>
                <a:gd name="T19" fmla="*/ 12 h 15"/>
                <a:gd name="T20" fmla="*/ 50 w 99"/>
                <a:gd name="T21" fmla="*/ 7 h 15"/>
                <a:gd name="T22" fmla="*/ 98 w 99"/>
                <a:gd name="T23"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15">
                  <a:moveTo>
                    <a:pt x="98" y="0"/>
                  </a:moveTo>
                  <a:lnTo>
                    <a:pt x="99" y="2"/>
                  </a:lnTo>
                  <a:lnTo>
                    <a:pt x="99" y="3"/>
                  </a:lnTo>
                  <a:lnTo>
                    <a:pt x="98" y="3"/>
                  </a:lnTo>
                  <a:lnTo>
                    <a:pt x="67" y="9"/>
                  </a:lnTo>
                  <a:lnTo>
                    <a:pt x="34" y="13"/>
                  </a:lnTo>
                  <a:lnTo>
                    <a:pt x="1" y="15"/>
                  </a:lnTo>
                  <a:lnTo>
                    <a:pt x="0" y="13"/>
                  </a:lnTo>
                  <a:lnTo>
                    <a:pt x="0" y="13"/>
                  </a:lnTo>
                  <a:lnTo>
                    <a:pt x="1" y="12"/>
                  </a:lnTo>
                  <a:lnTo>
                    <a:pt x="50" y="7"/>
                  </a:lnTo>
                  <a:lnTo>
                    <a:pt x="9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79" name="Freeform 113"/>
            <p:cNvSpPr>
              <a:spLocks/>
            </p:cNvSpPr>
            <p:nvPr/>
          </p:nvSpPr>
          <p:spPr bwMode="auto">
            <a:xfrm>
              <a:off x="6094500" y="1252537"/>
              <a:ext cx="144465" cy="17463"/>
            </a:xfrm>
            <a:custGeom>
              <a:avLst/>
              <a:gdLst>
                <a:gd name="T0" fmla="*/ 90 w 91"/>
                <a:gd name="T1" fmla="*/ 0 h 11"/>
                <a:gd name="T2" fmla="*/ 91 w 91"/>
                <a:gd name="T3" fmla="*/ 0 h 11"/>
                <a:gd name="T4" fmla="*/ 91 w 91"/>
                <a:gd name="T5" fmla="*/ 2 h 11"/>
                <a:gd name="T6" fmla="*/ 91 w 91"/>
                <a:gd name="T7" fmla="*/ 3 h 11"/>
                <a:gd name="T8" fmla="*/ 90 w 91"/>
                <a:gd name="T9" fmla="*/ 3 h 11"/>
                <a:gd name="T10" fmla="*/ 46 w 91"/>
                <a:gd name="T11" fmla="*/ 10 h 11"/>
                <a:gd name="T12" fmla="*/ 0 w 91"/>
                <a:gd name="T13" fmla="*/ 11 h 11"/>
                <a:gd name="T14" fmla="*/ 0 w 91"/>
                <a:gd name="T15" fmla="*/ 10 h 11"/>
                <a:gd name="T16" fmla="*/ 0 w 91"/>
                <a:gd name="T17" fmla="*/ 10 h 11"/>
                <a:gd name="T18" fmla="*/ 0 w 91"/>
                <a:gd name="T19" fmla="*/ 8 h 11"/>
                <a:gd name="T20" fmla="*/ 90 w 91"/>
                <a:gd name="T21"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11">
                  <a:moveTo>
                    <a:pt x="90" y="0"/>
                  </a:moveTo>
                  <a:lnTo>
                    <a:pt x="91" y="0"/>
                  </a:lnTo>
                  <a:lnTo>
                    <a:pt x="91" y="2"/>
                  </a:lnTo>
                  <a:lnTo>
                    <a:pt x="91" y="3"/>
                  </a:lnTo>
                  <a:lnTo>
                    <a:pt x="90" y="3"/>
                  </a:lnTo>
                  <a:lnTo>
                    <a:pt x="46" y="10"/>
                  </a:lnTo>
                  <a:lnTo>
                    <a:pt x="0" y="11"/>
                  </a:lnTo>
                  <a:lnTo>
                    <a:pt x="0" y="10"/>
                  </a:lnTo>
                  <a:lnTo>
                    <a:pt x="0" y="10"/>
                  </a:lnTo>
                  <a:lnTo>
                    <a:pt x="0" y="8"/>
                  </a:lnTo>
                  <a:lnTo>
                    <a:pt x="9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0" name="Freeform 114"/>
            <p:cNvSpPr>
              <a:spLocks/>
            </p:cNvSpPr>
            <p:nvPr/>
          </p:nvSpPr>
          <p:spPr bwMode="auto">
            <a:xfrm>
              <a:off x="6104025" y="1223962"/>
              <a:ext cx="144465" cy="11113"/>
            </a:xfrm>
            <a:custGeom>
              <a:avLst/>
              <a:gdLst>
                <a:gd name="T0" fmla="*/ 89 w 91"/>
                <a:gd name="T1" fmla="*/ 0 h 7"/>
                <a:gd name="T2" fmla="*/ 91 w 91"/>
                <a:gd name="T3" fmla="*/ 0 h 7"/>
                <a:gd name="T4" fmla="*/ 91 w 91"/>
                <a:gd name="T5" fmla="*/ 1 h 7"/>
                <a:gd name="T6" fmla="*/ 91 w 91"/>
                <a:gd name="T7" fmla="*/ 3 h 7"/>
                <a:gd name="T8" fmla="*/ 91 w 91"/>
                <a:gd name="T9" fmla="*/ 3 h 7"/>
                <a:gd name="T10" fmla="*/ 46 w 91"/>
                <a:gd name="T11" fmla="*/ 7 h 7"/>
                <a:gd name="T12" fmla="*/ 2 w 91"/>
                <a:gd name="T13" fmla="*/ 7 h 7"/>
                <a:gd name="T14" fmla="*/ 0 w 91"/>
                <a:gd name="T15" fmla="*/ 7 h 7"/>
                <a:gd name="T16" fmla="*/ 0 w 91"/>
                <a:gd name="T17" fmla="*/ 5 h 7"/>
                <a:gd name="T18" fmla="*/ 2 w 91"/>
                <a:gd name="T19" fmla="*/ 5 h 7"/>
                <a:gd name="T20" fmla="*/ 46 w 91"/>
                <a:gd name="T21" fmla="*/ 4 h 7"/>
                <a:gd name="T22" fmla="*/ 89 w 91"/>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1" h="7">
                  <a:moveTo>
                    <a:pt x="89" y="0"/>
                  </a:moveTo>
                  <a:lnTo>
                    <a:pt x="91" y="0"/>
                  </a:lnTo>
                  <a:lnTo>
                    <a:pt x="91" y="1"/>
                  </a:lnTo>
                  <a:lnTo>
                    <a:pt x="91" y="3"/>
                  </a:lnTo>
                  <a:lnTo>
                    <a:pt x="91" y="3"/>
                  </a:lnTo>
                  <a:lnTo>
                    <a:pt x="46" y="7"/>
                  </a:lnTo>
                  <a:lnTo>
                    <a:pt x="2" y="7"/>
                  </a:lnTo>
                  <a:lnTo>
                    <a:pt x="0" y="7"/>
                  </a:lnTo>
                  <a:lnTo>
                    <a:pt x="0" y="5"/>
                  </a:lnTo>
                  <a:lnTo>
                    <a:pt x="2" y="5"/>
                  </a:lnTo>
                  <a:lnTo>
                    <a:pt x="46" y="4"/>
                  </a:lnTo>
                  <a:lnTo>
                    <a:pt x="8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1" name="Freeform 115"/>
            <p:cNvSpPr>
              <a:spLocks/>
            </p:cNvSpPr>
            <p:nvPr/>
          </p:nvSpPr>
          <p:spPr bwMode="auto">
            <a:xfrm>
              <a:off x="6084975" y="1192212"/>
              <a:ext cx="157166" cy="15875"/>
            </a:xfrm>
            <a:custGeom>
              <a:avLst/>
              <a:gdLst>
                <a:gd name="T0" fmla="*/ 99 w 99"/>
                <a:gd name="T1" fmla="*/ 0 h 10"/>
                <a:gd name="T2" fmla="*/ 99 w 99"/>
                <a:gd name="T3" fmla="*/ 2 h 10"/>
                <a:gd name="T4" fmla="*/ 99 w 99"/>
                <a:gd name="T5" fmla="*/ 2 h 10"/>
                <a:gd name="T6" fmla="*/ 99 w 99"/>
                <a:gd name="T7" fmla="*/ 3 h 10"/>
                <a:gd name="T8" fmla="*/ 50 w 99"/>
                <a:gd name="T9" fmla="*/ 7 h 10"/>
                <a:gd name="T10" fmla="*/ 0 w 99"/>
                <a:gd name="T11" fmla="*/ 10 h 10"/>
                <a:gd name="T12" fmla="*/ 0 w 99"/>
                <a:gd name="T13" fmla="*/ 8 h 10"/>
                <a:gd name="T14" fmla="*/ 0 w 99"/>
                <a:gd name="T15" fmla="*/ 7 h 10"/>
                <a:gd name="T16" fmla="*/ 0 w 99"/>
                <a:gd name="T17" fmla="*/ 7 h 10"/>
                <a:gd name="T18" fmla="*/ 49 w 99"/>
                <a:gd name="T19" fmla="*/ 4 h 10"/>
                <a:gd name="T20" fmla="*/ 99 w 99"/>
                <a:gd name="T21"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0">
                  <a:moveTo>
                    <a:pt x="99" y="0"/>
                  </a:moveTo>
                  <a:lnTo>
                    <a:pt x="99" y="2"/>
                  </a:lnTo>
                  <a:lnTo>
                    <a:pt x="99" y="2"/>
                  </a:lnTo>
                  <a:lnTo>
                    <a:pt x="99" y="3"/>
                  </a:lnTo>
                  <a:lnTo>
                    <a:pt x="50" y="7"/>
                  </a:lnTo>
                  <a:lnTo>
                    <a:pt x="0" y="10"/>
                  </a:lnTo>
                  <a:lnTo>
                    <a:pt x="0" y="8"/>
                  </a:lnTo>
                  <a:lnTo>
                    <a:pt x="0" y="7"/>
                  </a:lnTo>
                  <a:lnTo>
                    <a:pt x="0" y="7"/>
                  </a:lnTo>
                  <a:lnTo>
                    <a:pt x="49" y="4"/>
                  </a:lnTo>
                  <a:lnTo>
                    <a:pt x="9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2" name="Freeform 116"/>
            <p:cNvSpPr>
              <a:spLocks/>
            </p:cNvSpPr>
            <p:nvPr/>
          </p:nvSpPr>
          <p:spPr bwMode="auto">
            <a:xfrm>
              <a:off x="6081799" y="1168399"/>
              <a:ext cx="147640" cy="6350"/>
            </a:xfrm>
            <a:custGeom>
              <a:avLst/>
              <a:gdLst>
                <a:gd name="T0" fmla="*/ 91 w 93"/>
                <a:gd name="T1" fmla="*/ 0 h 4"/>
                <a:gd name="T2" fmla="*/ 93 w 93"/>
                <a:gd name="T3" fmla="*/ 0 h 4"/>
                <a:gd name="T4" fmla="*/ 93 w 93"/>
                <a:gd name="T5" fmla="*/ 1 h 4"/>
                <a:gd name="T6" fmla="*/ 93 w 93"/>
                <a:gd name="T7" fmla="*/ 2 h 4"/>
                <a:gd name="T8" fmla="*/ 91 w 93"/>
                <a:gd name="T9" fmla="*/ 2 h 4"/>
                <a:gd name="T10" fmla="*/ 46 w 93"/>
                <a:gd name="T11" fmla="*/ 4 h 4"/>
                <a:gd name="T12" fmla="*/ 1 w 93"/>
                <a:gd name="T13" fmla="*/ 4 h 4"/>
                <a:gd name="T14" fmla="*/ 0 w 93"/>
                <a:gd name="T15" fmla="*/ 4 h 4"/>
                <a:gd name="T16" fmla="*/ 0 w 93"/>
                <a:gd name="T17" fmla="*/ 2 h 4"/>
                <a:gd name="T18" fmla="*/ 1 w 93"/>
                <a:gd name="T19" fmla="*/ 1 h 4"/>
                <a:gd name="T20" fmla="*/ 91 w 93"/>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 h="4">
                  <a:moveTo>
                    <a:pt x="91" y="0"/>
                  </a:moveTo>
                  <a:lnTo>
                    <a:pt x="93" y="0"/>
                  </a:lnTo>
                  <a:lnTo>
                    <a:pt x="93" y="1"/>
                  </a:lnTo>
                  <a:lnTo>
                    <a:pt x="93" y="2"/>
                  </a:lnTo>
                  <a:lnTo>
                    <a:pt x="91" y="2"/>
                  </a:lnTo>
                  <a:lnTo>
                    <a:pt x="46" y="4"/>
                  </a:lnTo>
                  <a:lnTo>
                    <a:pt x="1" y="4"/>
                  </a:lnTo>
                  <a:lnTo>
                    <a:pt x="0" y="4"/>
                  </a:lnTo>
                  <a:lnTo>
                    <a:pt x="0" y="2"/>
                  </a:lnTo>
                  <a:lnTo>
                    <a:pt x="1" y="1"/>
                  </a:lnTo>
                  <a:lnTo>
                    <a:pt x="9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3" name="Freeform 117"/>
            <p:cNvSpPr>
              <a:spLocks/>
            </p:cNvSpPr>
            <p:nvPr/>
          </p:nvSpPr>
          <p:spPr bwMode="auto">
            <a:xfrm>
              <a:off x="6088150" y="1131887"/>
              <a:ext cx="149227" cy="15875"/>
            </a:xfrm>
            <a:custGeom>
              <a:avLst/>
              <a:gdLst>
                <a:gd name="T0" fmla="*/ 91 w 94"/>
                <a:gd name="T1" fmla="*/ 0 h 10"/>
                <a:gd name="T2" fmla="*/ 93 w 94"/>
                <a:gd name="T3" fmla="*/ 2 h 10"/>
                <a:gd name="T4" fmla="*/ 94 w 94"/>
                <a:gd name="T5" fmla="*/ 2 h 10"/>
                <a:gd name="T6" fmla="*/ 94 w 94"/>
                <a:gd name="T7" fmla="*/ 3 h 10"/>
                <a:gd name="T8" fmla="*/ 93 w 94"/>
                <a:gd name="T9" fmla="*/ 3 h 10"/>
                <a:gd name="T10" fmla="*/ 63 w 94"/>
                <a:gd name="T11" fmla="*/ 8 h 10"/>
                <a:gd name="T12" fmla="*/ 31 w 94"/>
                <a:gd name="T13" fmla="*/ 10 h 10"/>
                <a:gd name="T14" fmla="*/ 1 w 94"/>
                <a:gd name="T15" fmla="*/ 7 h 10"/>
                <a:gd name="T16" fmla="*/ 0 w 94"/>
                <a:gd name="T17" fmla="*/ 7 h 10"/>
                <a:gd name="T18" fmla="*/ 0 w 94"/>
                <a:gd name="T19" fmla="*/ 6 h 10"/>
                <a:gd name="T20" fmla="*/ 1 w 94"/>
                <a:gd name="T21" fmla="*/ 6 h 10"/>
                <a:gd name="T22" fmla="*/ 31 w 94"/>
                <a:gd name="T23" fmla="*/ 7 h 10"/>
                <a:gd name="T24" fmla="*/ 61 w 94"/>
                <a:gd name="T25" fmla="*/ 4 h 10"/>
                <a:gd name="T26" fmla="*/ 91 w 94"/>
                <a:gd name="T2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4" h="10">
                  <a:moveTo>
                    <a:pt x="91" y="0"/>
                  </a:moveTo>
                  <a:lnTo>
                    <a:pt x="93" y="2"/>
                  </a:lnTo>
                  <a:lnTo>
                    <a:pt x="94" y="2"/>
                  </a:lnTo>
                  <a:lnTo>
                    <a:pt x="94" y="3"/>
                  </a:lnTo>
                  <a:lnTo>
                    <a:pt x="93" y="3"/>
                  </a:lnTo>
                  <a:lnTo>
                    <a:pt x="63" y="8"/>
                  </a:lnTo>
                  <a:lnTo>
                    <a:pt x="31" y="10"/>
                  </a:lnTo>
                  <a:lnTo>
                    <a:pt x="1" y="7"/>
                  </a:lnTo>
                  <a:lnTo>
                    <a:pt x="0" y="7"/>
                  </a:lnTo>
                  <a:lnTo>
                    <a:pt x="0" y="6"/>
                  </a:lnTo>
                  <a:lnTo>
                    <a:pt x="1" y="6"/>
                  </a:lnTo>
                  <a:lnTo>
                    <a:pt x="31" y="7"/>
                  </a:lnTo>
                  <a:lnTo>
                    <a:pt x="61" y="4"/>
                  </a:lnTo>
                  <a:lnTo>
                    <a:pt x="9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4" name="Freeform 118"/>
            <p:cNvSpPr>
              <a:spLocks/>
            </p:cNvSpPr>
            <p:nvPr/>
          </p:nvSpPr>
          <p:spPr bwMode="auto">
            <a:xfrm>
              <a:off x="6107200" y="1104899"/>
              <a:ext cx="136527" cy="12700"/>
            </a:xfrm>
            <a:custGeom>
              <a:avLst/>
              <a:gdLst>
                <a:gd name="T0" fmla="*/ 85 w 86"/>
                <a:gd name="T1" fmla="*/ 0 h 8"/>
                <a:gd name="T2" fmla="*/ 85 w 86"/>
                <a:gd name="T3" fmla="*/ 2 h 8"/>
                <a:gd name="T4" fmla="*/ 86 w 86"/>
                <a:gd name="T5" fmla="*/ 3 h 8"/>
                <a:gd name="T6" fmla="*/ 85 w 86"/>
                <a:gd name="T7" fmla="*/ 3 h 8"/>
                <a:gd name="T8" fmla="*/ 57 w 86"/>
                <a:gd name="T9" fmla="*/ 7 h 8"/>
                <a:gd name="T10" fmla="*/ 28 w 86"/>
                <a:gd name="T11" fmla="*/ 8 h 8"/>
                <a:gd name="T12" fmla="*/ 1 w 86"/>
                <a:gd name="T13" fmla="*/ 7 h 8"/>
                <a:gd name="T14" fmla="*/ 0 w 86"/>
                <a:gd name="T15" fmla="*/ 7 h 8"/>
                <a:gd name="T16" fmla="*/ 0 w 86"/>
                <a:gd name="T17" fmla="*/ 6 h 8"/>
                <a:gd name="T18" fmla="*/ 1 w 86"/>
                <a:gd name="T19" fmla="*/ 4 h 8"/>
                <a:gd name="T20" fmla="*/ 43 w 86"/>
                <a:gd name="T21" fmla="*/ 3 h 8"/>
                <a:gd name="T22" fmla="*/ 85 w 86"/>
                <a:gd name="T23"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 h="8">
                  <a:moveTo>
                    <a:pt x="85" y="0"/>
                  </a:moveTo>
                  <a:lnTo>
                    <a:pt x="85" y="2"/>
                  </a:lnTo>
                  <a:lnTo>
                    <a:pt x="86" y="3"/>
                  </a:lnTo>
                  <a:lnTo>
                    <a:pt x="85" y="3"/>
                  </a:lnTo>
                  <a:lnTo>
                    <a:pt x="57" y="7"/>
                  </a:lnTo>
                  <a:lnTo>
                    <a:pt x="28" y="8"/>
                  </a:lnTo>
                  <a:lnTo>
                    <a:pt x="1" y="7"/>
                  </a:lnTo>
                  <a:lnTo>
                    <a:pt x="0" y="7"/>
                  </a:lnTo>
                  <a:lnTo>
                    <a:pt x="0" y="6"/>
                  </a:lnTo>
                  <a:lnTo>
                    <a:pt x="1" y="4"/>
                  </a:lnTo>
                  <a:lnTo>
                    <a:pt x="43" y="3"/>
                  </a:lnTo>
                  <a:lnTo>
                    <a:pt x="8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5" name="Freeform 119"/>
            <p:cNvSpPr>
              <a:spLocks/>
            </p:cNvSpPr>
            <p:nvPr/>
          </p:nvSpPr>
          <p:spPr bwMode="auto">
            <a:xfrm>
              <a:off x="6102437" y="1068387"/>
              <a:ext cx="128590" cy="7938"/>
            </a:xfrm>
            <a:custGeom>
              <a:avLst/>
              <a:gdLst>
                <a:gd name="T0" fmla="*/ 41 w 81"/>
                <a:gd name="T1" fmla="*/ 0 h 5"/>
                <a:gd name="T2" fmla="*/ 80 w 81"/>
                <a:gd name="T3" fmla="*/ 1 h 5"/>
                <a:gd name="T4" fmla="*/ 81 w 81"/>
                <a:gd name="T5" fmla="*/ 2 h 5"/>
                <a:gd name="T6" fmla="*/ 81 w 81"/>
                <a:gd name="T7" fmla="*/ 2 h 5"/>
                <a:gd name="T8" fmla="*/ 81 w 81"/>
                <a:gd name="T9" fmla="*/ 4 h 5"/>
                <a:gd name="T10" fmla="*/ 80 w 81"/>
                <a:gd name="T11" fmla="*/ 4 h 5"/>
                <a:gd name="T12" fmla="*/ 41 w 81"/>
                <a:gd name="T13" fmla="*/ 5 h 5"/>
                <a:gd name="T14" fmla="*/ 1 w 81"/>
                <a:gd name="T15" fmla="*/ 4 h 5"/>
                <a:gd name="T16" fmla="*/ 0 w 81"/>
                <a:gd name="T17" fmla="*/ 4 h 5"/>
                <a:gd name="T18" fmla="*/ 0 w 81"/>
                <a:gd name="T19" fmla="*/ 2 h 5"/>
                <a:gd name="T20" fmla="*/ 1 w 81"/>
                <a:gd name="T21" fmla="*/ 2 h 5"/>
                <a:gd name="T22" fmla="*/ 41 w 81"/>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 h="5">
                  <a:moveTo>
                    <a:pt x="41" y="0"/>
                  </a:moveTo>
                  <a:lnTo>
                    <a:pt x="80" y="1"/>
                  </a:lnTo>
                  <a:lnTo>
                    <a:pt x="81" y="2"/>
                  </a:lnTo>
                  <a:lnTo>
                    <a:pt x="81" y="2"/>
                  </a:lnTo>
                  <a:lnTo>
                    <a:pt x="81" y="4"/>
                  </a:lnTo>
                  <a:lnTo>
                    <a:pt x="80" y="4"/>
                  </a:lnTo>
                  <a:lnTo>
                    <a:pt x="41" y="5"/>
                  </a:lnTo>
                  <a:lnTo>
                    <a:pt x="1" y="4"/>
                  </a:lnTo>
                  <a:lnTo>
                    <a:pt x="0" y="4"/>
                  </a:lnTo>
                  <a:lnTo>
                    <a:pt x="0" y="2"/>
                  </a:lnTo>
                  <a:lnTo>
                    <a:pt x="1" y="2"/>
                  </a:lnTo>
                  <a:lnTo>
                    <a:pt x="4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6" name="Freeform 120"/>
            <p:cNvSpPr>
              <a:spLocks/>
            </p:cNvSpPr>
            <p:nvPr/>
          </p:nvSpPr>
          <p:spPr bwMode="auto">
            <a:xfrm>
              <a:off x="6104025" y="1049337"/>
              <a:ext cx="127002" cy="14288"/>
            </a:xfrm>
            <a:custGeom>
              <a:avLst/>
              <a:gdLst>
                <a:gd name="T0" fmla="*/ 2 w 80"/>
                <a:gd name="T1" fmla="*/ 0 h 9"/>
                <a:gd name="T2" fmla="*/ 3 w 80"/>
                <a:gd name="T3" fmla="*/ 0 h 9"/>
                <a:gd name="T4" fmla="*/ 3 w 80"/>
                <a:gd name="T5" fmla="*/ 0 h 9"/>
                <a:gd name="T6" fmla="*/ 3 w 80"/>
                <a:gd name="T7" fmla="*/ 1 h 9"/>
                <a:gd name="T8" fmla="*/ 3 w 80"/>
                <a:gd name="T9" fmla="*/ 1 h 9"/>
                <a:gd name="T10" fmla="*/ 41 w 80"/>
                <a:gd name="T11" fmla="*/ 4 h 9"/>
                <a:gd name="T12" fmla="*/ 79 w 80"/>
                <a:gd name="T13" fmla="*/ 5 h 9"/>
                <a:gd name="T14" fmla="*/ 80 w 80"/>
                <a:gd name="T15" fmla="*/ 5 h 9"/>
                <a:gd name="T16" fmla="*/ 80 w 80"/>
                <a:gd name="T17" fmla="*/ 7 h 9"/>
                <a:gd name="T18" fmla="*/ 80 w 80"/>
                <a:gd name="T19" fmla="*/ 8 h 9"/>
                <a:gd name="T20" fmla="*/ 79 w 80"/>
                <a:gd name="T21" fmla="*/ 9 h 9"/>
                <a:gd name="T22" fmla="*/ 26 w 80"/>
                <a:gd name="T23" fmla="*/ 7 h 9"/>
                <a:gd name="T24" fmla="*/ 21 w 80"/>
                <a:gd name="T25" fmla="*/ 5 h 9"/>
                <a:gd name="T26" fmla="*/ 13 w 80"/>
                <a:gd name="T27" fmla="*/ 7 h 9"/>
                <a:gd name="T28" fmla="*/ 5 w 80"/>
                <a:gd name="T29" fmla="*/ 5 h 9"/>
                <a:gd name="T30" fmla="*/ 0 w 80"/>
                <a:gd name="T31" fmla="*/ 3 h 9"/>
                <a:gd name="T32" fmla="*/ 0 w 80"/>
                <a:gd name="T33" fmla="*/ 1 h 9"/>
                <a:gd name="T34" fmla="*/ 0 w 80"/>
                <a:gd name="T35" fmla="*/ 1 h 9"/>
                <a:gd name="T36" fmla="*/ 0 w 80"/>
                <a:gd name="T37" fmla="*/ 0 h 9"/>
                <a:gd name="T38" fmla="*/ 2 w 80"/>
                <a:gd name="T39" fmla="*/ 0 h 9"/>
                <a:gd name="T40" fmla="*/ 2 w 80"/>
                <a:gd name="T4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0" h="9">
                  <a:moveTo>
                    <a:pt x="2" y="0"/>
                  </a:moveTo>
                  <a:lnTo>
                    <a:pt x="3" y="0"/>
                  </a:lnTo>
                  <a:lnTo>
                    <a:pt x="3" y="0"/>
                  </a:lnTo>
                  <a:lnTo>
                    <a:pt x="3" y="1"/>
                  </a:lnTo>
                  <a:lnTo>
                    <a:pt x="3" y="1"/>
                  </a:lnTo>
                  <a:lnTo>
                    <a:pt x="41" y="4"/>
                  </a:lnTo>
                  <a:lnTo>
                    <a:pt x="79" y="5"/>
                  </a:lnTo>
                  <a:lnTo>
                    <a:pt x="80" y="5"/>
                  </a:lnTo>
                  <a:lnTo>
                    <a:pt x="80" y="7"/>
                  </a:lnTo>
                  <a:lnTo>
                    <a:pt x="80" y="8"/>
                  </a:lnTo>
                  <a:lnTo>
                    <a:pt x="79" y="9"/>
                  </a:lnTo>
                  <a:lnTo>
                    <a:pt x="26" y="7"/>
                  </a:lnTo>
                  <a:lnTo>
                    <a:pt x="21" y="5"/>
                  </a:lnTo>
                  <a:lnTo>
                    <a:pt x="13" y="7"/>
                  </a:lnTo>
                  <a:lnTo>
                    <a:pt x="5" y="5"/>
                  </a:lnTo>
                  <a:lnTo>
                    <a:pt x="0" y="3"/>
                  </a:lnTo>
                  <a:lnTo>
                    <a:pt x="0" y="1"/>
                  </a:lnTo>
                  <a:lnTo>
                    <a:pt x="0" y="1"/>
                  </a:lnTo>
                  <a:lnTo>
                    <a:pt x="0" y="0"/>
                  </a:lnTo>
                  <a:lnTo>
                    <a:pt x="2"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7" name="Freeform 121"/>
            <p:cNvSpPr>
              <a:spLocks/>
            </p:cNvSpPr>
            <p:nvPr/>
          </p:nvSpPr>
          <p:spPr bwMode="auto">
            <a:xfrm>
              <a:off x="4938783" y="1460499"/>
              <a:ext cx="201616" cy="11113"/>
            </a:xfrm>
            <a:custGeom>
              <a:avLst/>
              <a:gdLst>
                <a:gd name="T0" fmla="*/ 126 w 127"/>
                <a:gd name="T1" fmla="*/ 0 h 7"/>
                <a:gd name="T2" fmla="*/ 127 w 127"/>
                <a:gd name="T3" fmla="*/ 0 h 7"/>
                <a:gd name="T4" fmla="*/ 127 w 127"/>
                <a:gd name="T5" fmla="*/ 2 h 7"/>
                <a:gd name="T6" fmla="*/ 127 w 127"/>
                <a:gd name="T7" fmla="*/ 2 h 7"/>
                <a:gd name="T8" fmla="*/ 126 w 127"/>
                <a:gd name="T9" fmla="*/ 3 h 7"/>
                <a:gd name="T10" fmla="*/ 63 w 127"/>
                <a:gd name="T11" fmla="*/ 7 h 7"/>
                <a:gd name="T12" fmla="*/ 1 w 127"/>
                <a:gd name="T13" fmla="*/ 7 h 7"/>
                <a:gd name="T14" fmla="*/ 0 w 127"/>
                <a:gd name="T15" fmla="*/ 7 h 7"/>
                <a:gd name="T16" fmla="*/ 0 w 127"/>
                <a:gd name="T17" fmla="*/ 7 h 7"/>
                <a:gd name="T18" fmla="*/ 0 w 127"/>
                <a:gd name="T19" fmla="*/ 6 h 7"/>
                <a:gd name="T20" fmla="*/ 1 w 127"/>
                <a:gd name="T21" fmla="*/ 6 h 7"/>
                <a:gd name="T22" fmla="*/ 63 w 127"/>
                <a:gd name="T23" fmla="*/ 2 h 7"/>
                <a:gd name="T24" fmla="*/ 126 w 127"/>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7">
                  <a:moveTo>
                    <a:pt x="126" y="0"/>
                  </a:moveTo>
                  <a:lnTo>
                    <a:pt x="127" y="0"/>
                  </a:lnTo>
                  <a:lnTo>
                    <a:pt x="127" y="2"/>
                  </a:lnTo>
                  <a:lnTo>
                    <a:pt x="127" y="2"/>
                  </a:lnTo>
                  <a:lnTo>
                    <a:pt x="126" y="3"/>
                  </a:lnTo>
                  <a:lnTo>
                    <a:pt x="63" y="7"/>
                  </a:lnTo>
                  <a:lnTo>
                    <a:pt x="1" y="7"/>
                  </a:lnTo>
                  <a:lnTo>
                    <a:pt x="0" y="7"/>
                  </a:lnTo>
                  <a:lnTo>
                    <a:pt x="0" y="7"/>
                  </a:lnTo>
                  <a:lnTo>
                    <a:pt x="0" y="6"/>
                  </a:lnTo>
                  <a:lnTo>
                    <a:pt x="1" y="6"/>
                  </a:lnTo>
                  <a:lnTo>
                    <a:pt x="63" y="2"/>
                  </a:lnTo>
                  <a:lnTo>
                    <a:pt x="12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8" name="Freeform 122"/>
            <p:cNvSpPr>
              <a:spLocks/>
            </p:cNvSpPr>
            <p:nvPr/>
          </p:nvSpPr>
          <p:spPr bwMode="auto">
            <a:xfrm>
              <a:off x="4937195" y="1420812"/>
              <a:ext cx="225428" cy="17463"/>
            </a:xfrm>
            <a:custGeom>
              <a:avLst/>
              <a:gdLst>
                <a:gd name="T0" fmla="*/ 141 w 142"/>
                <a:gd name="T1" fmla="*/ 0 h 11"/>
                <a:gd name="T2" fmla="*/ 142 w 142"/>
                <a:gd name="T3" fmla="*/ 0 h 11"/>
                <a:gd name="T4" fmla="*/ 142 w 142"/>
                <a:gd name="T5" fmla="*/ 2 h 11"/>
                <a:gd name="T6" fmla="*/ 142 w 142"/>
                <a:gd name="T7" fmla="*/ 3 h 11"/>
                <a:gd name="T8" fmla="*/ 141 w 142"/>
                <a:gd name="T9" fmla="*/ 3 h 11"/>
                <a:gd name="T10" fmla="*/ 70 w 142"/>
                <a:gd name="T11" fmla="*/ 8 h 11"/>
                <a:gd name="T12" fmla="*/ 1 w 142"/>
                <a:gd name="T13" fmla="*/ 11 h 11"/>
                <a:gd name="T14" fmla="*/ 0 w 142"/>
                <a:gd name="T15" fmla="*/ 10 h 11"/>
                <a:gd name="T16" fmla="*/ 0 w 142"/>
                <a:gd name="T17" fmla="*/ 10 h 11"/>
                <a:gd name="T18" fmla="*/ 0 w 142"/>
                <a:gd name="T19" fmla="*/ 8 h 11"/>
                <a:gd name="T20" fmla="*/ 1 w 142"/>
                <a:gd name="T21" fmla="*/ 8 h 11"/>
                <a:gd name="T22" fmla="*/ 70 w 142"/>
                <a:gd name="T23" fmla="*/ 4 h 11"/>
                <a:gd name="T24" fmla="*/ 141 w 142"/>
                <a:gd name="T25"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2" h="11">
                  <a:moveTo>
                    <a:pt x="141" y="0"/>
                  </a:moveTo>
                  <a:lnTo>
                    <a:pt x="142" y="0"/>
                  </a:lnTo>
                  <a:lnTo>
                    <a:pt x="142" y="2"/>
                  </a:lnTo>
                  <a:lnTo>
                    <a:pt x="142" y="3"/>
                  </a:lnTo>
                  <a:lnTo>
                    <a:pt x="141" y="3"/>
                  </a:lnTo>
                  <a:lnTo>
                    <a:pt x="70" y="8"/>
                  </a:lnTo>
                  <a:lnTo>
                    <a:pt x="1" y="11"/>
                  </a:lnTo>
                  <a:lnTo>
                    <a:pt x="0" y="10"/>
                  </a:lnTo>
                  <a:lnTo>
                    <a:pt x="0" y="10"/>
                  </a:lnTo>
                  <a:lnTo>
                    <a:pt x="0" y="8"/>
                  </a:lnTo>
                  <a:lnTo>
                    <a:pt x="1" y="8"/>
                  </a:lnTo>
                  <a:lnTo>
                    <a:pt x="70" y="4"/>
                  </a:lnTo>
                  <a:lnTo>
                    <a:pt x="14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89" name="Freeform 123"/>
            <p:cNvSpPr>
              <a:spLocks/>
            </p:cNvSpPr>
            <p:nvPr/>
          </p:nvSpPr>
          <p:spPr bwMode="auto">
            <a:xfrm>
              <a:off x="4954658" y="1363662"/>
              <a:ext cx="201616" cy="28575"/>
            </a:xfrm>
            <a:custGeom>
              <a:avLst/>
              <a:gdLst>
                <a:gd name="T0" fmla="*/ 126 w 127"/>
                <a:gd name="T1" fmla="*/ 0 h 18"/>
                <a:gd name="T2" fmla="*/ 126 w 127"/>
                <a:gd name="T3" fmla="*/ 0 h 18"/>
                <a:gd name="T4" fmla="*/ 127 w 127"/>
                <a:gd name="T5" fmla="*/ 1 h 18"/>
                <a:gd name="T6" fmla="*/ 127 w 127"/>
                <a:gd name="T7" fmla="*/ 2 h 18"/>
                <a:gd name="T8" fmla="*/ 126 w 127"/>
                <a:gd name="T9" fmla="*/ 2 h 18"/>
                <a:gd name="T10" fmla="*/ 64 w 127"/>
                <a:gd name="T11" fmla="*/ 13 h 18"/>
                <a:gd name="T12" fmla="*/ 2 w 127"/>
                <a:gd name="T13" fmla="*/ 18 h 18"/>
                <a:gd name="T14" fmla="*/ 2 w 127"/>
                <a:gd name="T15" fmla="*/ 17 h 18"/>
                <a:gd name="T16" fmla="*/ 0 w 127"/>
                <a:gd name="T17" fmla="*/ 17 h 18"/>
                <a:gd name="T18" fmla="*/ 2 w 127"/>
                <a:gd name="T19" fmla="*/ 15 h 18"/>
                <a:gd name="T20" fmla="*/ 2 w 127"/>
                <a:gd name="T21" fmla="*/ 15 h 18"/>
                <a:gd name="T22" fmla="*/ 64 w 127"/>
                <a:gd name="T23" fmla="*/ 9 h 18"/>
                <a:gd name="T24" fmla="*/ 126 w 127"/>
                <a:gd name="T25"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8">
                  <a:moveTo>
                    <a:pt x="126" y="0"/>
                  </a:moveTo>
                  <a:lnTo>
                    <a:pt x="126" y="0"/>
                  </a:lnTo>
                  <a:lnTo>
                    <a:pt x="127" y="1"/>
                  </a:lnTo>
                  <a:lnTo>
                    <a:pt x="127" y="2"/>
                  </a:lnTo>
                  <a:lnTo>
                    <a:pt x="126" y="2"/>
                  </a:lnTo>
                  <a:lnTo>
                    <a:pt x="64" y="13"/>
                  </a:lnTo>
                  <a:lnTo>
                    <a:pt x="2" y="18"/>
                  </a:lnTo>
                  <a:lnTo>
                    <a:pt x="2" y="17"/>
                  </a:lnTo>
                  <a:lnTo>
                    <a:pt x="0" y="17"/>
                  </a:lnTo>
                  <a:lnTo>
                    <a:pt x="2" y="15"/>
                  </a:lnTo>
                  <a:lnTo>
                    <a:pt x="2" y="15"/>
                  </a:lnTo>
                  <a:lnTo>
                    <a:pt x="64" y="9"/>
                  </a:lnTo>
                  <a:lnTo>
                    <a:pt x="12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0" name="Freeform 124"/>
            <p:cNvSpPr>
              <a:spLocks/>
            </p:cNvSpPr>
            <p:nvPr/>
          </p:nvSpPr>
          <p:spPr bwMode="auto">
            <a:xfrm>
              <a:off x="4961008" y="1325562"/>
              <a:ext cx="193678" cy="17463"/>
            </a:xfrm>
            <a:custGeom>
              <a:avLst/>
              <a:gdLst>
                <a:gd name="T0" fmla="*/ 121 w 122"/>
                <a:gd name="T1" fmla="*/ 0 h 11"/>
                <a:gd name="T2" fmla="*/ 122 w 122"/>
                <a:gd name="T3" fmla="*/ 0 h 11"/>
                <a:gd name="T4" fmla="*/ 122 w 122"/>
                <a:gd name="T5" fmla="*/ 2 h 11"/>
                <a:gd name="T6" fmla="*/ 121 w 122"/>
                <a:gd name="T7" fmla="*/ 2 h 11"/>
                <a:gd name="T8" fmla="*/ 121 w 122"/>
                <a:gd name="T9" fmla="*/ 3 h 11"/>
                <a:gd name="T10" fmla="*/ 60 w 122"/>
                <a:gd name="T11" fmla="*/ 8 h 11"/>
                <a:gd name="T12" fmla="*/ 2 w 122"/>
                <a:gd name="T13" fmla="*/ 11 h 11"/>
                <a:gd name="T14" fmla="*/ 0 w 122"/>
                <a:gd name="T15" fmla="*/ 11 h 11"/>
                <a:gd name="T16" fmla="*/ 0 w 122"/>
                <a:gd name="T17" fmla="*/ 9 h 11"/>
                <a:gd name="T18" fmla="*/ 2 w 122"/>
                <a:gd name="T19" fmla="*/ 8 h 11"/>
                <a:gd name="T20" fmla="*/ 60 w 122"/>
                <a:gd name="T21" fmla="*/ 4 h 11"/>
                <a:gd name="T22" fmla="*/ 121 w 122"/>
                <a:gd name="T23"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2" h="11">
                  <a:moveTo>
                    <a:pt x="121" y="0"/>
                  </a:moveTo>
                  <a:lnTo>
                    <a:pt x="122" y="0"/>
                  </a:lnTo>
                  <a:lnTo>
                    <a:pt x="122" y="2"/>
                  </a:lnTo>
                  <a:lnTo>
                    <a:pt x="121" y="2"/>
                  </a:lnTo>
                  <a:lnTo>
                    <a:pt x="121" y="3"/>
                  </a:lnTo>
                  <a:lnTo>
                    <a:pt x="60" y="8"/>
                  </a:lnTo>
                  <a:lnTo>
                    <a:pt x="2" y="11"/>
                  </a:lnTo>
                  <a:lnTo>
                    <a:pt x="0" y="11"/>
                  </a:lnTo>
                  <a:lnTo>
                    <a:pt x="0" y="9"/>
                  </a:lnTo>
                  <a:lnTo>
                    <a:pt x="2" y="8"/>
                  </a:lnTo>
                  <a:lnTo>
                    <a:pt x="60" y="4"/>
                  </a:lnTo>
                  <a:lnTo>
                    <a:pt x="12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1" name="Freeform 125"/>
            <p:cNvSpPr>
              <a:spLocks/>
            </p:cNvSpPr>
            <p:nvPr/>
          </p:nvSpPr>
          <p:spPr bwMode="auto">
            <a:xfrm>
              <a:off x="4959420" y="1273174"/>
              <a:ext cx="195266" cy="17463"/>
            </a:xfrm>
            <a:custGeom>
              <a:avLst/>
              <a:gdLst>
                <a:gd name="T0" fmla="*/ 122 w 123"/>
                <a:gd name="T1" fmla="*/ 0 h 11"/>
                <a:gd name="T2" fmla="*/ 122 w 123"/>
                <a:gd name="T3" fmla="*/ 0 h 11"/>
                <a:gd name="T4" fmla="*/ 123 w 123"/>
                <a:gd name="T5" fmla="*/ 2 h 11"/>
                <a:gd name="T6" fmla="*/ 123 w 123"/>
                <a:gd name="T7" fmla="*/ 2 h 11"/>
                <a:gd name="T8" fmla="*/ 122 w 123"/>
                <a:gd name="T9" fmla="*/ 3 h 11"/>
                <a:gd name="T10" fmla="*/ 61 w 123"/>
                <a:gd name="T11" fmla="*/ 8 h 11"/>
                <a:gd name="T12" fmla="*/ 1 w 123"/>
                <a:gd name="T13" fmla="*/ 11 h 11"/>
                <a:gd name="T14" fmla="*/ 0 w 123"/>
                <a:gd name="T15" fmla="*/ 10 h 11"/>
                <a:gd name="T16" fmla="*/ 0 w 123"/>
                <a:gd name="T17" fmla="*/ 10 h 11"/>
                <a:gd name="T18" fmla="*/ 1 w 123"/>
                <a:gd name="T19" fmla="*/ 8 h 11"/>
                <a:gd name="T20" fmla="*/ 61 w 123"/>
                <a:gd name="T21" fmla="*/ 4 h 11"/>
                <a:gd name="T22" fmla="*/ 122 w 123"/>
                <a:gd name="T23"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 h="11">
                  <a:moveTo>
                    <a:pt x="122" y="0"/>
                  </a:moveTo>
                  <a:lnTo>
                    <a:pt x="122" y="0"/>
                  </a:lnTo>
                  <a:lnTo>
                    <a:pt x="123" y="2"/>
                  </a:lnTo>
                  <a:lnTo>
                    <a:pt x="123" y="2"/>
                  </a:lnTo>
                  <a:lnTo>
                    <a:pt x="122" y="3"/>
                  </a:lnTo>
                  <a:lnTo>
                    <a:pt x="61" y="8"/>
                  </a:lnTo>
                  <a:lnTo>
                    <a:pt x="1" y="11"/>
                  </a:lnTo>
                  <a:lnTo>
                    <a:pt x="0" y="10"/>
                  </a:lnTo>
                  <a:lnTo>
                    <a:pt x="0" y="10"/>
                  </a:lnTo>
                  <a:lnTo>
                    <a:pt x="1" y="8"/>
                  </a:lnTo>
                  <a:lnTo>
                    <a:pt x="61" y="4"/>
                  </a:lnTo>
                  <a:lnTo>
                    <a:pt x="12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2" name="Freeform 126"/>
            <p:cNvSpPr>
              <a:spLocks/>
            </p:cNvSpPr>
            <p:nvPr/>
          </p:nvSpPr>
          <p:spPr bwMode="auto">
            <a:xfrm>
              <a:off x="4954658" y="1223962"/>
              <a:ext cx="187328" cy="14288"/>
            </a:xfrm>
            <a:custGeom>
              <a:avLst/>
              <a:gdLst>
                <a:gd name="T0" fmla="*/ 117 w 118"/>
                <a:gd name="T1" fmla="*/ 0 h 9"/>
                <a:gd name="T2" fmla="*/ 118 w 118"/>
                <a:gd name="T3" fmla="*/ 1 h 9"/>
                <a:gd name="T4" fmla="*/ 118 w 118"/>
                <a:gd name="T5" fmla="*/ 1 h 9"/>
                <a:gd name="T6" fmla="*/ 118 w 118"/>
                <a:gd name="T7" fmla="*/ 3 h 9"/>
                <a:gd name="T8" fmla="*/ 117 w 118"/>
                <a:gd name="T9" fmla="*/ 3 h 9"/>
                <a:gd name="T10" fmla="*/ 59 w 118"/>
                <a:gd name="T11" fmla="*/ 9 h 9"/>
                <a:gd name="T12" fmla="*/ 2 w 118"/>
                <a:gd name="T13" fmla="*/ 7 h 9"/>
                <a:gd name="T14" fmla="*/ 0 w 118"/>
                <a:gd name="T15" fmla="*/ 7 h 9"/>
                <a:gd name="T16" fmla="*/ 0 w 118"/>
                <a:gd name="T17" fmla="*/ 5 h 9"/>
                <a:gd name="T18" fmla="*/ 2 w 118"/>
                <a:gd name="T19" fmla="*/ 5 h 9"/>
                <a:gd name="T20" fmla="*/ 59 w 118"/>
                <a:gd name="T21" fmla="*/ 5 h 9"/>
                <a:gd name="T22" fmla="*/ 117 w 118"/>
                <a:gd name="T2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8" h="9">
                  <a:moveTo>
                    <a:pt x="117" y="0"/>
                  </a:moveTo>
                  <a:lnTo>
                    <a:pt x="118" y="1"/>
                  </a:lnTo>
                  <a:lnTo>
                    <a:pt x="118" y="1"/>
                  </a:lnTo>
                  <a:lnTo>
                    <a:pt x="118" y="3"/>
                  </a:lnTo>
                  <a:lnTo>
                    <a:pt x="117" y="3"/>
                  </a:lnTo>
                  <a:lnTo>
                    <a:pt x="59" y="9"/>
                  </a:lnTo>
                  <a:lnTo>
                    <a:pt x="2" y="7"/>
                  </a:lnTo>
                  <a:lnTo>
                    <a:pt x="0" y="7"/>
                  </a:lnTo>
                  <a:lnTo>
                    <a:pt x="0" y="5"/>
                  </a:lnTo>
                  <a:lnTo>
                    <a:pt x="2" y="5"/>
                  </a:lnTo>
                  <a:lnTo>
                    <a:pt x="59" y="5"/>
                  </a:lnTo>
                  <a:lnTo>
                    <a:pt x="11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3" name="Freeform 127"/>
            <p:cNvSpPr>
              <a:spLocks/>
            </p:cNvSpPr>
            <p:nvPr/>
          </p:nvSpPr>
          <p:spPr bwMode="auto">
            <a:xfrm>
              <a:off x="4951483" y="1158874"/>
              <a:ext cx="180977" cy="15875"/>
            </a:xfrm>
            <a:custGeom>
              <a:avLst/>
              <a:gdLst>
                <a:gd name="T0" fmla="*/ 112 w 114"/>
                <a:gd name="T1" fmla="*/ 0 h 10"/>
                <a:gd name="T2" fmla="*/ 112 w 114"/>
                <a:gd name="T3" fmla="*/ 0 h 10"/>
                <a:gd name="T4" fmla="*/ 114 w 114"/>
                <a:gd name="T5" fmla="*/ 2 h 10"/>
                <a:gd name="T6" fmla="*/ 112 w 114"/>
                <a:gd name="T7" fmla="*/ 2 h 10"/>
                <a:gd name="T8" fmla="*/ 112 w 114"/>
                <a:gd name="T9" fmla="*/ 3 h 10"/>
                <a:gd name="T10" fmla="*/ 0 w 114"/>
                <a:gd name="T11" fmla="*/ 10 h 10"/>
                <a:gd name="T12" fmla="*/ 0 w 114"/>
                <a:gd name="T13" fmla="*/ 10 h 10"/>
                <a:gd name="T14" fmla="*/ 0 w 114"/>
                <a:gd name="T15" fmla="*/ 8 h 10"/>
                <a:gd name="T16" fmla="*/ 0 w 114"/>
                <a:gd name="T17" fmla="*/ 8 h 10"/>
                <a:gd name="T18" fmla="*/ 112 w 114"/>
                <a:gd name="T19"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0">
                  <a:moveTo>
                    <a:pt x="112" y="0"/>
                  </a:moveTo>
                  <a:lnTo>
                    <a:pt x="112" y="0"/>
                  </a:lnTo>
                  <a:lnTo>
                    <a:pt x="114" y="2"/>
                  </a:lnTo>
                  <a:lnTo>
                    <a:pt x="112" y="2"/>
                  </a:lnTo>
                  <a:lnTo>
                    <a:pt x="112" y="3"/>
                  </a:lnTo>
                  <a:lnTo>
                    <a:pt x="0" y="10"/>
                  </a:lnTo>
                  <a:lnTo>
                    <a:pt x="0" y="10"/>
                  </a:lnTo>
                  <a:lnTo>
                    <a:pt x="0" y="8"/>
                  </a:lnTo>
                  <a:lnTo>
                    <a:pt x="0" y="8"/>
                  </a:lnTo>
                  <a:lnTo>
                    <a:pt x="11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4" name="Freeform 128"/>
            <p:cNvSpPr>
              <a:spLocks/>
            </p:cNvSpPr>
            <p:nvPr/>
          </p:nvSpPr>
          <p:spPr bwMode="auto">
            <a:xfrm>
              <a:off x="4946720" y="1108074"/>
              <a:ext cx="180977" cy="9525"/>
            </a:xfrm>
            <a:custGeom>
              <a:avLst/>
              <a:gdLst>
                <a:gd name="T0" fmla="*/ 113 w 114"/>
                <a:gd name="T1" fmla="*/ 0 h 6"/>
                <a:gd name="T2" fmla="*/ 114 w 114"/>
                <a:gd name="T3" fmla="*/ 0 h 6"/>
                <a:gd name="T4" fmla="*/ 114 w 114"/>
                <a:gd name="T5" fmla="*/ 1 h 6"/>
                <a:gd name="T6" fmla="*/ 114 w 114"/>
                <a:gd name="T7" fmla="*/ 2 h 6"/>
                <a:gd name="T8" fmla="*/ 113 w 114"/>
                <a:gd name="T9" fmla="*/ 2 h 6"/>
                <a:gd name="T10" fmla="*/ 58 w 114"/>
                <a:gd name="T11" fmla="*/ 6 h 6"/>
                <a:gd name="T12" fmla="*/ 1 w 114"/>
                <a:gd name="T13" fmla="*/ 6 h 6"/>
                <a:gd name="T14" fmla="*/ 0 w 114"/>
                <a:gd name="T15" fmla="*/ 6 h 6"/>
                <a:gd name="T16" fmla="*/ 0 w 114"/>
                <a:gd name="T17" fmla="*/ 5 h 6"/>
                <a:gd name="T18" fmla="*/ 1 w 114"/>
                <a:gd name="T19" fmla="*/ 5 h 6"/>
                <a:gd name="T20" fmla="*/ 58 w 114"/>
                <a:gd name="T21" fmla="*/ 4 h 6"/>
                <a:gd name="T22" fmla="*/ 113 w 114"/>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4" h="6">
                  <a:moveTo>
                    <a:pt x="113" y="0"/>
                  </a:moveTo>
                  <a:lnTo>
                    <a:pt x="114" y="0"/>
                  </a:lnTo>
                  <a:lnTo>
                    <a:pt x="114" y="1"/>
                  </a:lnTo>
                  <a:lnTo>
                    <a:pt x="114" y="2"/>
                  </a:lnTo>
                  <a:lnTo>
                    <a:pt x="113" y="2"/>
                  </a:lnTo>
                  <a:lnTo>
                    <a:pt x="58" y="6"/>
                  </a:lnTo>
                  <a:lnTo>
                    <a:pt x="1" y="6"/>
                  </a:lnTo>
                  <a:lnTo>
                    <a:pt x="0" y="6"/>
                  </a:lnTo>
                  <a:lnTo>
                    <a:pt x="0" y="5"/>
                  </a:lnTo>
                  <a:lnTo>
                    <a:pt x="1" y="5"/>
                  </a:lnTo>
                  <a:lnTo>
                    <a:pt x="58" y="4"/>
                  </a:lnTo>
                  <a:lnTo>
                    <a:pt x="11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5" name="Freeform 129"/>
            <p:cNvSpPr>
              <a:spLocks/>
            </p:cNvSpPr>
            <p:nvPr/>
          </p:nvSpPr>
          <p:spPr bwMode="auto">
            <a:xfrm>
              <a:off x="4938783" y="1062037"/>
              <a:ext cx="180977" cy="7938"/>
            </a:xfrm>
            <a:custGeom>
              <a:avLst/>
              <a:gdLst>
                <a:gd name="T0" fmla="*/ 112 w 114"/>
                <a:gd name="T1" fmla="*/ 0 h 5"/>
                <a:gd name="T2" fmla="*/ 114 w 114"/>
                <a:gd name="T3" fmla="*/ 0 h 5"/>
                <a:gd name="T4" fmla="*/ 114 w 114"/>
                <a:gd name="T5" fmla="*/ 1 h 5"/>
                <a:gd name="T6" fmla="*/ 114 w 114"/>
                <a:gd name="T7" fmla="*/ 3 h 5"/>
                <a:gd name="T8" fmla="*/ 112 w 114"/>
                <a:gd name="T9" fmla="*/ 3 h 5"/>
                <a:gd name="T10" fmla="*/ 57 w 114"/>
                <a:gd name="T11" fmla="*/ 5 h 5"/>
                <a:gd name="T12" fmla="*/ 1 w 114"/>
                <a:gd name="T13" fmla="*/ 5 h 5"/>
                <a:gd name="T14" fmla="*/ 0 w 114"/>
                <a:gd name="T15" fmla="*/ 4 h 5"/>
                <a:gd name="T16" fmla="*/ 0 w 114"/>
                <a:gd name="T17" fmla="*/ 3 h 5"/>
                <a:gd name="T18" fmla="*/ 1 w 114"/>
                <a:gd name="T19" fmla="*/ 3 h 5"/>
                <a:gd name="T20" fmla="*/ 57 w 114"/>
                <a:gd name="T21" fmla="*/ 3 h 5"/>
                <a:gd name="T22" fmla="*/ 112 w 114"/>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4" h="5">
                  <a:moveTo>
                    <a:pt x="112" y="0"/>
                  </a:moveTo>
                  <a:lnTo>
                    <a:pt x="114" y="0"/>
                  </a:lnTo>
                  <a:lnTo>
                    <a:pt x="114" y="1"/>
                  </a:lnTo>
                  <a:lnTo>
                    <a:pt x="114" y="3"/>
                  </a:lnTo>
                  <a:lnTo>
                    <a:pt x="112" y="3"/>
                  </a:lnTo>
                  <a:lnTo>
                    <a:pt x="57" y="5"/>
                  </a:lnTo>
                  <a:lnTo>
                    <a:pt x="1" y="5"/>
                  </a:lnTo>
                  <a:lnTo>
                    <a:pt x="0" y="4"/>
                  </a:lnTo>
                  <a:lnTo>
                    <a:pt x="0" y="3"/>
                  </a:lnTo>
                  <a:lnTo>
                    <a:pt x="1" y="3"/>
                  </a:lnTo>
                  <a:lnTo>
                    <a:pt x="57" y="3"/>
                  </a:lnTo>
                  <a:lnTo>
                    <a:pt x="11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6" name="Freeform 130"/>
            <p:cNvSpPr>
              <a:spLocks/>
            </p:cNvSpPr>
            <p:nvPr/>
          </p:nvSpPr>
          <p:spPr bwMode="auto">
            <a:xfrm>
              <a:off x="4938783" y="1009649"/>
              <a:ext cx="171452" cy="7938"/>
            </a:xfrm>
            <a:custGeom>
              <a:avLst/>
              <a:gdLst>
                <a:gd name="T0" fmla="*/ 107 w 108"/>
                <a:gd name="T1" fmla="*/ 0 h 5"/>
                <a:gd name="T2" fmla="*/ 108 w 108"/>
                <a:gd name="T3" fmla="*/ 2 h 5"/>
                <a:gd name="T4" fmla="*/ 108 w 108"/>
                <a:gd name="T5" fmla="*/ 2 h 5"/>
                <a:gd name="T6" fmla="*/ 108 w 108"/>
                <a:gd name="T7" fmla="*/ 3 h 5"/>
                <a:gd name="T8" fmla="*/ 107 w 108"/>
                <a:gd name="T9" fmla="*/ 3 h 5"/>
                <a:gd name="T10" fmla="*/ 55 w 108"/>
                <a:gd name="T11" fmla="*/ 5 h 5"/>
                <a:gd name="T12" fmla="*/ 1 w 108"/>
                <a:gd name="T13" fmla="*/ 5 h 5"/>
                <a:gd name="T14" fmla="*/ 0 w 108"/>
                <a:gd name="T15" fmla="*/ 5 h 5"/>
                <a:gd name="T16" fmla="*/ 0 w 108"/>
                <a:gd name="T17" fmla="*/ 4 h 5"/>
                <a:gd name="T18" fmla="*/ 1 w 108"/>
                <a:gd name="T19" fmla="*/ 4 h 5"/>
                <a:gd name="T20" fmla="*/ 107 w 108"/>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5">
                  <a:moveTo>
                    <a:pt x="107" y="0"/>
                  </a:moveTo>
                  <a:lnTo>
                    <a:pt x="108" y="2"/>
                  </a:lnTo>
                  <a:lnTo>
                    <a:pt x="108" y="2"/>
                  </a:lnTo>
                  <a:lnTo>
                    <a:pt x="108" y="3"/>
                  </a:lnTo>
                  <a:lnTo>
                    <a:pt x="107" y="3"/>
                  </a:lnTo>
                  <a:lnTo>
                    <a:pt x="55" y="5"/>
                  </a:lnTo>
                  <a:lnTo>
                    <a:pt x="1" y="5"/>
                  </a:lnTo>
                  <a:lnTo>
                    <a:pt x="0" y="5"/>
                  </a:lnTo>
                  <a:lnTo>
                    <a:pt x="0" y="4"/>
                  </a:lnTo>
                  <a:lnTo>
                    <a:pt x="1" y="4"/>
                  </a:lnTo>
                  <a:lnTo>
                    <a:pt x="10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7" name="Freeform 131"/>
            <p:cNvSpPr>
              <a:spLocks/>
            </p:cNvSpPr>
            <p:nvPr/>
          </p:nvSpPr>
          <p:spPr bwMode="auto">
            <a:xfrm>
              <a:off x="4954658" y="968374"/>
              <a:ext cx="192091" cy="7938"/>
            </a:xfrm>
            <a:custGeom>
              <a:avLst/>
              <a:gdLst>
                <a:gd name="T0" fmla="*/ 2 w 121"/>
                <a:gd name="T1" fmla="*/ 0 h 5"/>
                <a:gd name="T2" fmla="*/ 119 w 121"/>
                <a:gd name="T3" fmla="*/ 1 h 5"/>
                <a:gd name="T4" fmla="*/ 119 w 121"/>
                <a:gd name="T5" fmla="*/ 1 h 5"/>
                <a:gd name="T6" fmla="*/ 121 w 121"/>
                <a:gd name="T7" fmla="*/ 3 h 5"/>
                <a:gd name="T8" fmla="*/ 119 w 121"/>
                <a:gd name="T9" fmla="*/ 4 h 5"/>
                <a:gd name="T10" fmla="*/ 119 w 121"/>
                <a:gd name="T11" fmla="*/ 4 h 5"/>
                <a:gd name="T12" fmla="*/ 61 w 121"/>
                <a:gd name="T13" fmla="*/ 5 h 5"/>
                <a:gd name="T14" fmla="*/ 2 w 121"/>
                <a:gd name="T15" fmla="*/ 3 h 5"/>
                <a:gd name="T16" fmla="*/ 0 w 121"/>
                <a:gd name="T17" fmla="*/ 3 h 5"/>
                <a:gd name="T18" fmla="*/ 0 w 121"/>
                <a:gd name="T19" fmla="*/ 1 h 5"/>
                <a:gd name="T20" fmla="*/ 0 w 121"/>
                <a:gd name="T21" fmla="*/ 0 h 5"/>
                <a:gd name="T22" fmla="*/ 2 w 121"/>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1" h="5">
                  <a:moveTo>
                    <a:pt x="2" y="0"/>
                  </a:moveTo>
                  <a:lnTo>
                    <a:pt x="119" y="1"/>
                  </a:lnTo>
                  <a:lnTo>
                    <a:pt x="119" y="1"/>
                  </a:lnTo>
                  <a:lnTo>
                    <a:pt x="121" y="3"/>
                  </a:lnTo>
                  <a:lnTo>
                    <a:pt x="119" y="4"/>
                  </a:lnTo>
                  <a:lnTo>
                    <a:pt x="119" y="4"/>
                  </a:lnTo>
                  <a:lnTo>
                    <a:pt x="61" y="5"/>
                  </a:lnTo>
                  <a:lnTo>
                    <a:pt x="2" y="3"/>
                  </a:lnTo>
                  <a:lnTo>
                    <a:pt x="0" y="3"/>
                  </a:lnTo>
                  <a:lnTo>
                    <a:pt x="0" y="1"/>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8" name="Freeform 132"/>
            <p:cNvSpPr>
              <a:spLocks/>
            </p:cNvSpPr>
            <p:nvPr/>
          </p:nvSpPr>
          <p:spPr bwMode="auto">
            <a:xfrm>
              <a:off x="4945133" y="933449"/>
              <a:ext cx="174627" cy="7938"/>
            </a:xfrm>
            <a:custGeom>
              <a:avLst/>
              <a:gdLst>
                <a:gd name="T0" fmla="*/ 108 w 110"/>
                <a:gd name="T1" fmla="*/ 0 h 5"/>
                <a:gd name="T2" fmla="*/ 110 w 110"/>
                <a:gd name="T3" fmla="*/ 0 h 5"/>
                <a:gd name="T4" fmla="*/ 110 w 110"/>
                <a:gd name="T5" fmla="*/ 1 h 5"/>
                <a:gd name="T6" fmla="*/ 110 w 110"/>
                <a:gd name="T7" fmla="*/ 2 h 5"/>
                <a:gd name="T8" fmla="*/ 108 w 110"/>
                <a:gd name="T9" fmla="*/ 2 h 5"/>
                <a:gd name="T10" fmla="*/ 55 w 110"/>
                <a:gd name="T11" fmla="*/ 5 h 5"/>
                <a:gd name="T12" fmla="*/ 1 w 110"/>
                <a:gd name="T13" fmla="*/ 5 h 5"/>
                <a:gd name="T14" fmla="*/ 0 w 110"/>
                <a:gd name="T15" fmla="*/ 5 h 5"/>
                <a:gd name="T16" fmla="*/ 0 w 110"/>
                <a:gd name="T17" fmla="*/ 4 h 5"/>
                <a:gd name="T18" fmla="*/ 1 w 110"/>
                <a:gd name="T19" fmla="*/ 2 h 5"/>
                <a:gd name="T20" fmla="*/ 55 w 110"/>
                <a:gd name="T21" fmla="*/ 0 h 5"/>
                <a:gd name="T22" fmla="*/ 108 w 110"/>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0" h="5">
                  <a:moveTo>
                    <a:pt x="108" y="0"/>
                  </a:moveTo>
                  <a:lnTo>
                    <a:pt x="110" y="0"/>
                  </a:lnTo>
                  <a:lnTo>
                    <a:pt x="110" y="1"/>
                  </a:lnTo>
                  <a:lnTo>
                    <a:pt x="110" y="2"/>
                  </a:lnTo>
                  <a:lnTo>
                    <a:pt x="108" y="2"/>
                  </a:lnTo>
                  <a:lnTo>
                    <a:pt x="55" y="5"/>
                  </a:lnTo>
                  <a:lnTo>
                    <a:pt x="1" y="5"/>
                  </a:lnTo>
                  <a:lnTo>
                    <a:pt x="0" y="5"/>
                  </a:lnTo>
                  <a:lnTo>
                    <a:pt x="0" y="4"/>
                  </a:lnTo>
                  <a:lnTo>
                    <a:pt x="1" y="2"/>
                  </a:lnTo>
                  <a:lnTo>
                    <a:pt x="55" y="0"/>
                  </a:lnTo>
                  <a:lnTo>
                    <a:pt x="10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099" name="Freeform 133"/>
            <p:cNvSpPr>
              <a:spLocks/>
            </p:cNvSpPr>
            <p:nvPr/>
          </p:nvSpPr>
          <p:spPr bwMode="auto">
            <a:xfrm>
              <a:off x="4945133" y="881062"/>
              <a:ext cx="176215" cy="7938"/>
            </a:xfrm>
            <a:custGeom>
              <a:avLst/>
              <a:gdLst>
                <a:gd name="T0" fmla="*/ 56 w 111"/>
                <a:gd name="T1" fmla="*/ 0 h 5"/>
                <a:gd name="T2" fmla="*/ 111 w 111"/>
                <a:gd name="T3" fmla="*/ 0 h 5"/>
                <a:gd name="T4" fmla="*/ 111 w 111"/>
                <a:gd name="T5" fmla="*/ 1 h 5"/>
                <a:gd name="T6" fmla="*/ 111 w 111"/>
                <a:gd name="T7" fmla="*/ 1 h 5"/>
                <a:gd name="T8" fmla="*/ 111 w 111"/>
                <a:gd name="T9" fmla="*/ 3 h 5"/>
                <a:gd name="T10" fmla="*/ 111 w 111"/>
                <a:gd name="T11" fmla="*/ 3 h 5"/>
                <a:gd name="T12" fmla="*/ 56 w 111"/>
                <a:gd name="T13" fmla="*/ 5 h 5"/>
                <a:gd name="T14" fmla="*/ 1 w 111"/>
                <a:gd name="T15" fmla="*/ 5 h 5"/>
                <a:gd name="T16" fmla="*/ 0 w 111"/>
                <a:gd name="T17" fmla="*/ 4 h 5"/>
                <a:gd name="T18" fmla="*/ 0 w 111"/>
                <a:gd name="T19" fmla="*/ 4 h 5"/>
                <a:gd name="T20" fmla="*/ 0 w 111"/>
                <a:gd name="T21" fmla="*/ 3 h 5"/>
                <a:gd name="T22" fmla="*/ 1 w 111"/>
                <a:gd name="T23" fmla="*/ 3 h 5"/>
                <a:gd name="T24" fmla="*/ 56 w 111"/>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 h="5">
                  <a:moveTo>
                    <a:pt x="56" y="0"/>
                  </a:moveTo>
                  <a:lnTo>
                    <a:pt x="111" y="0"/>
                  </a:lnTo>
                  <a:lnTo>
                    <a:pt x="111" y="1"/>
                  </a:lnTo>
                  <a:lnTo>
                    <a:pt x="111" y="1"/>
                  </a:lnTo>
                  <a:lnTo>
                    <a:pt x="111" y="3"/>
                  </a:lnTo>
                  <a:lnTo>
                    <a:pt x="111" y="3"/>
                  </a:lnTo>
                  <a:lnTo>
                    <a:pt x="56" y="5"/>
                  </a:lnTo>
                  <a:lnTo>
                    <a:pt x="1" y="5"/>
                  </a:lnTo>
                  <a:lnTo>
                    <a:pt x="0" y="4"/>
                  </a:lnTo>
                  <a:lnTo>
                    <a:pt x="0" y="4"/>
                  </a:lnTo>
                  <a:lnTo>
                    <a:pt x="0" y="3"/>
                  </a:lnTo>
                  <a:lnTo>
                    <a:pt x="1" y="3"/>
                  </a:lnTo>
                  <a:lnTo>
                    <a:pt x="5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0" name="Freeform 134"/>
            <p:cNvSpPr>
              <a:spLocks/>
            </p:cNvSpPr>
            <p:nvPr/>
          </p:nvSpPr>
          <p:spPr bwMode="auto">
            <a:xfrm>
              <a:off x="4948308" y="841374"/>
              <a:ext cx="152402" cy="14288"/>
            </a:xfrm>
            <a:custGeom>
              <a:avLst/>
              <a:gdLst>
                <a:gd name="T0" fmla="*/ 16 w 96"/>
                <a:gd name="T1" fmla="*/ 0 h 9"/>
                <a:gd name="T2" fmla="*/ 32 w 96"/>
                <a:gd name="T3" fmla="*/ 0 h 9"/>
                <a:gd name="T4" fmla="*/ 46 w 96"/>
                <a:gd name="T5" fmla="*/ 1 h 9"/>
                <a:gd name="T6" fmla="*/ 95 w 96"/>
                <a:gd name="T7" fmla="*/ 7 h 9"/>
                <a:gd name="T8" fmla="*/ 96 w 96"/>
                <a:gd name="T9" fmla="*/ 7 h 9"/>
                <a:gd name="T10" fmla="*/ 96 w 96"/>
                <a:gd name="T11" fmla="*/ 8 h 9"/>
                <a:gd name="T12" fmla="*/ 95 w 96"/>
                <a:gd name="T13" fmla="*/ 9 h 9"/>
                <a:gd name="T14" fmla="*/ 95 w 96"/>
                <a:gd name="T15" fmla="*/ 9 h 9"/>
                <a:gd name="T16" fmla="*/ 49 w 96"/>
                <a:gd name="T17" fmla="*/ 5 h 9"/>
                <a:gd name="T18" fmla="*/ 25 w 96"/>
                <a:gd name="T19" fmla="*/ 4 h 9"/>
                <a:gd name="T20" fmla="*/ 20 w 96"/>
                <a:gd name="T21" fmla="*/ 4 h 9"/>
                <a:gd name="T22" fmla="*/ 13 w 96"/>
                <a:gd name="T23" fmla="*/ 4 h 9"/>
                <a:gd name="T24" fmla="*/ 7 w 96"/>
                <a:gd name="T25" fmla="*/ 5 h 9"/>
                <a:gd name="T26" fmla="*/ 3 w 96"/>
                <a:gd name="T27" fmla="*/ 4 h 9"/>
                <a:gd name="T28" fmla="*/ 3 w 96"/>
                <a:gd name="T29" fmla="*/ 5 h 9"/>
                <a:gd name="T30" fmla="*/ 3 w 96"/>
                <a:gd name="T31" fmla="*/ 5 h 9"/>
                <a:gd name="T32" fmla="*/ 2 w 96"/>
                <a:gd name="T33" fmla="*/ 5 h 9"/>
                <a:gd name="T34" fmla="*/ 0 w 96"/>
                <a:gd name="T35" fmla="*/ 5 h 9"/>
                <a:gd name="T36" fmla="*/ 0 w 96"/>
                <a:gd name="T37" fmla="*/ 4 h 9"/>
                <a:gd name="T38" fmla="*/ 0 w 96"/>
                <a:gd name="T39" fmla="*/ 3 h 9"/>
                <a:gd name="T40" fmla="*/ 2 w 96"/>
                <a:gd name="T41" fmla="*/ 1 h 9"/>
                <a:gd name="T42" fmla="*/ 16 w 96"/>
                <a:gd name="T4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 h="9">
                  <a:moveTo>
                    <a:pt x="16" y="0"/>
                  </a:moveTo>
                  <a:lnTo>
                    <a:pt x="32" y="0"/>
                  </a:lnTo>
                  <a:lnTo>
                    <a:pt x="46" y="1"/>
                  </a:lnTo>
                  <a:lnTo>
                    <a:pt x="95" y="7"/>
                  </a:lnTo>
                  <a:lnTo>
                    <a:pt x="96" y="7"/>
                  </a:lnTo>
                  <a:lnTo>
                    <a:pt x="96" y="8"/>
                  </a:lnTo>
                  <a:lnTo>
                    <a:pt x="95" y="9"/>
                  </a:lnTo>
                  <a:lnTo>
                    <a:pt x="95" y="9"/>
                  </a:lnTo>
                  <a:lnTo>
                    <a:pt x="49" y="5"/>
                  </a:lnTo>
                  <a:lnTo>
                    <a:pt x="25" y="4"/>
                  </a:lnTo>
                  <a:lnTo>
                    <a:pt x="20" y="4"/>
                  </a:lnTo>
                  <a:lnTo>
                    <a:pt x="13" y="4"/>
                  </a:lnTo>
                  <a:lnTo>
                    <a:pt x="7" y="5"/>
                  </a:lnTo>
                  <a:lnTo>
                    <a:pt x="3" y="4"/>
                  </a:lnTo>
                  <a:lnTo>
                    <a:pt x="3" y="5"/>
                  </a:lnTo>
                  <a:lnTo>
                    <a:pt x="3" y="5"/>
                  </a:lnTo>
                  <a:lnTo>
                    <a:pt x="2" y="5"/>
                  </a:lnTo>
                  <a:lnTo>
                    <a:pt x="0" y="5"/>
                  </a:lnTo>
                  <a:lnTo>
                    <a:pt x="0" y="4"/>
                  </a:lnTo>
                  <a:lnTo>
                    <a:pt x="0" y="3"/>
                  </a:lnTo>
                  <a:lnTo>
                    <a:pt x="2" y="1"/>
                  </a:lnTo>
                  <a:lnTo>
                    <a:pt x="1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1" name="Freeform 135"/>
            <p:cNvSpPr>
              <a:spLocks/>
            </p:cNvSpPr>
            <p:nvPr/>
          </p:nvSpPr>
          <p:spPr bwMode="auto">
            <a:xfrm>
              <a:off x="4951483" y="808038"/>
              <a:ext cx="168278" cy="6350"/>
            </a:xfrm>
            <a:custGeom>
              <a:avLst/>
              <a:gdLst>
                <a:gd name="T0" fmla="*/ 52 w 106"/>
                <a:gd name="T1" fmla="*/ 0 h 4"/>
                <a:gd name="T2" fmla="*/ 104 w 106"/>
                <a:gd name="T3" fmla="*/ 2 h 4"/>
                <a:gd name="T4" fmla="*/ 106 w 106"/>
                <a:gd name="T5" fmla="*/ 2 h 4"/>
                <a:gd name="T6" fmla="*/ 106 w 106"/>
                <a:gd name="T7" fmla="*/ 3 h 4"/>
                <a:gd name="T8" fmla="*/ 106 w 106"/>
                <a:gd name="T9" fmla="*/ 4 h 4"/>
                <a:gd name="T10" fmla="*/ 104 w 106"/>
                <a:gd name="T11" fmla="*/ 4 h 4"/>
                <a:gd name="T12" fmla="*/ 52 w 106"/>
                <a:gd name="T13" fmla="*/ 4 h 4"/>
                <a:gd name="T14" fmla="*/ 0 w 106"/>
                <a:gd name="T15" fmla="*/ 4 h 4"/>
                <a:gd name="T16" fmla="*/ 0 w 106"/>
                <a:gd name="T17" fmla="*/ 4 h 4"/>
                <a:gd name="T18" fmla="*/ 0 w 106"/>
                <a:gd name="T19" fmla="*/ 3 h 4"/>
                <a:gd name="T20" fmla="*/ 0 w 106"/>
                <a:gd name="T21" fmla="*/ 2 h 4"/>
                <a:gd name="T22" fmla="*/ 52 w 106"/>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4">
                  <a:moveTo>
                    <a:pt x="52" y="0"/>
                  </a:moveTo>
                  <a:lnTo>
                    <a:pt x="104" y="2"/>
                  </a:lnTo>
                  <a:lnTo>
                    <a:pt x="106" y="2"/>
                  </a:lnTo>
                  <a:lnTo>
                    <a:pt x="106" y="3"/>
                  </a:lnTo>
                  <a:lnTo>
                    <a:pt x="106" y="4"/>
                  </a:lnTo>
                  <a:lnTo>
                    <a:pt x="104" y="4"/>
                  </a:lnTo>
                  <a:lnTo>
                    <a:pt x="52" y="4"/>
                  </a:lnTo>
                  <a:lnTo>
                    <a:pt x="0" y="4"/>
                  </a:lnTo>
                  <a:lnTo>
                    <a:pt x="0" y="4"/>
                  </a:lnTo>
                  <a:lnTo>
                    <a:pt x="0" y="3"/>
                  </a:lnTo>
                  <a:lnTo>
                    <a:pt x="0" y="2"/>
                  </a:lnTo>
                  <a:lnTo>
                    <a:pt x="5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2" name="Freeform 136"/>
            <p:cNvSpPr>
              <a:spLocks/>
            </p:cNvSpPr>
            <p:nvPr/>
          </p:nvSpPr>
          <p:spPr bwMode="auto">
            <a:xfrm>
              <a:off x="4967359" y="761999"/>
              <a:ext cx="158752" cy="6350"/>
            </a:xfrm>
            <a:custGeom>
              <a:avLst/>
              <a:gdLst>
                <a:gd name="T0" fmla="*/ 98 w 100"/>
                <a:gd name="T1" fmla="*/ 0 h 4"/>
                <a:gd name="T2" fmla="*/ 100 w 100"/>
                <a:gd name="T3" fmla="*/ 0 h 4"/>
                <a:gd name="T4" fmla="*/ 100 w 100"/>
                <a:gd name="T5" fmla="*/ 2 h 4"/>
                <a:gd name="T6" fmla="*/ 100 w 100"/>
                <a:gd name="T7" fmla="*/ 3 h 4"/>
                <a:gd name="T8" fmla="*/ 98 w 100"/>
                <a:gd name="T9" fmla="*/ 3 h 4"/>
                <a:gd name="T10" fmla="*/ 1 w 100"/>
                <a:gd name="T11" fmla="*/ 4 h 4"/>
                <a:gd name="T12" fmla="*/ 0 w 100"/>
                <a:gd name="T13" fmla="*/ 4 h 4"/>
                <a:gd name="T14" fmla="*/ 0 w 100"/>
                <a:gd name="T15" fmla="*/ 3 h 4"/>
                <a:gd name="T16" fmla="*/ 1 w 100"/>
                <a:gd name="T17" fmla="*/ 3 h 4"/>
                <a:gd name="T18" fmla="*/ 98 w 100"/>
                <a:gd name="T1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4">
                  <a:moveTo>
                    <a:pt x="98" y="0"/>
                  </a:moveTo>
                  <a:lnTo>
                    <a:pt x="100" y="0"/>
                  </a:lnTo>
                  <a:lnTo>
                    <a:pt x="100" y="2"/>
                  </a:lnTo>
                  <a:lnTo>
                    <a:pt x="100" y="3"/>
                  </a:lnTo>
                  <a:lnTo>
                    <a:pt x="98" y="3"/>
                  </a:lnTo>
                  <a:lnTo>
                    <a:pt x="1" y="4"/>
                  </a:lnTo>
                  <a:lnTo>
                    <a:pt x="0" y="4"/>
                  </a:lnTo>
                  <a:lnTo>
                    <a:pt x="0" y="3"/>
                  </a:lnTo>
                  <a:lnTo>
                    <a:pt x="1" y="3"/>
                  </a:lnTo>
                  <a:lnTo>
                    <a:pt x="98"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3" name="Freeform 137"/>
            <p:cNvSpPr>
              <a:spLocks/>
            </p:cNvSpPr>
            <p:nvPr/>
          </p:nvSpPr>
          <p:spPr bwMode="auto">
            <a:xfrm>
              <a:off x="4967359" y="717549"/>
              <a:ext cx="160340" cy="9525"/>
            </a:xfrm>
            <a:custGeom>
              <a:avLst/>
              <a:gdLst>
                <a:gd name="T0" fmla="*/ 100 w 101"/>
                <a:gd name="T1" fmla="*/ 0 h 6"/>
                <a:gd name="T2" fmla="*/ 101 w 101"/>
                <a:gd name="T3" fmla="*/ 0 h 6"/>
                <a:gd name="T4" fmla="*/ 101 w 101"/>
                <a:gd name="T5" fmla="*/ 1 h 6"/>
                <a:gd name="T6" fmla="*/ 101 w 101"/>
                <a:gd name="T7" fmla="*/ 2 h 6"/>
                <a:gd name="T8" fmla="*/ 100 w 101"/>
                <a:gd name="T9" fmla="*/ 2 h 6"/>
                <a:gd name="T10" fmla="*/ 1 w 101"/>
                <a:gd name="T11" fmla="*/ 6 h 6"/>
                <a:gd name="T12" fmla="*/ 0 w 101"/>
                <a:gd name="T13" fmla="*/ 5 h 6"/>
                <a:gd name="T14" fmla="*/ 0 w 101"/>
                <a:gd name="T15" fmla="*/ 5 h 6"/>
                <a:gd name="T16" fmla="*/ 0 w 101"/>
                <a:gd name="T17" fmla="*/ 4 h 6"/>
                <a:gd name="T18" fmla="*/ 1 w 101"/>
                <a:gd name="T19" fmla="*/ 4 h 6"/>
                <a:gd name="T20" fmla="*/ 50 w 101"/>
                <a:gd name="T21" fmla="*/ 0 h 6"/>
                <a:gd name="T22" fmla="*/ 100 w 101"/>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1" h="6">
                  <a:moveTo>
                    <a:pt x="100" y="0"/>
                  </a:moveTo>
                  <a:lnTo>
                    <a:pt x="101" y="0"/>
                  </a:lnTo>
                  <a:lnTo>
                    <a:pt x="101" y="1"/>
                  </a:lnTo>
                  <a:lnTo>
                    <a:pt x="101" y="2"/>
                  </a:lnTo>
                  <a:lnTo>
                    <a:pt x="100" y="2"/>
                  </a:lnTo>
                  <a:lnTo>
                    <a:pt x="1" y="6"/>
                  </a:lnTo>
                  <a:lnTo>
                    <a:pt x="0" y="5"/>
                  </a:lnTo>
                  <a:lnTo>
                    <a:pt x="0" y="5"/>
                  </a:lnTo>
                  <a:lnTo>
                    <a:pt x="0" y="4"/>
                  </a:lnTo>
                  <a:lnTo>
                    <a:pt x="1" y="4"/>
                  </a:lnTo>
                  <a:lnTo>
                    <a:pt x="50" y="0"/>
                  </a:lnTo>
                  <a:lnTo>
                    <a:pt x="10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4" name="Freeform 138"/>
            <p:cNvSpPr>
              <a:spLocks/>
            </p:cNvSpPr>
            <p:nvPr/>
          </p:nvSpPr>
          <p:spPr bwMode="auto">
            <a:xfrm>
              <a:off x="4946720" y="674688"/>
              <a:ext cx="176215" cy="11113"/>
            </a:xfrm>
            <a:custGeom>
              <a:avLst/>
              <a:gdLst>
                <a:gd name="T0" fmla="*/ 55 w 111"/>
                <a:gd name="T1" fmla="*/ 0 h 7"/>
                <a:gd name="T2" fmla="*/ 110 w 111"/>
                <a:gd name="T3" fmla="*/ 4 h 7"/>
                <a:gd name="T4" fmla="*/ 110 w 111"/>
                <a:gd name="T5" fmla="*/ 4 h 7"/>
                <a:gd name="T6" fmla="*/ 111 w 111"/>
                <a:gd name="T7" fmla="*/ 6 h 7"/>
                <a:gd name="T8" fmla="*/ 110 w 111"/>
                <a:gd name="T9" fmla="*/ 7 h 7"/>
                <a:gd name="T10" fmla="*/ 110 w 111"/>
                <a:gd name="T11" fmla="*/ 7 h 7"/>
                <a:gd name="T12" fmla="*/ 55 w 111"/>
                <a:gd name="T13" fmla="*/ 4 h 7"/>
                <a:gd name="T14" fmla="*/ 1 w 111"/>
                <a:gd name="T15" fmla="*/ 3 h 7"/>
                <a:gd name="T16" fmla="*/ 0 w 111"/>
                <a:gd name="T17" fmla="*/ 3 h 7"/>
                <a:gd name="T18" fmla="*/ 0 w 111"/>
                <a:gd name="T19" fmla="*/ 2 h 7"/>
                <a:gd name="T20" fmla="*/ 1 w 111"/>
                <a:gd name="T21" fmla="*/ 2 h 7"/>
                <a:gd name="T22" fmla="*/ 55 w 111"/>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1" h="7">
                  <a:moveTo>
                    <a:pt x="55" y="0"/>
                  </a:moveTo>
                  <a:lnTo>
                    <a:pt x="110" y="4"/>
                  </a:lnTo>
                  <a:lnTo>
                    <a:pt x="110" y="4"/>
                  </a:lnTo>
                  <a:lnTo>
                    <a:pt x="111" y="6"/>
                  </a:lnTo>
                  <a:lnTo>
                    <a:pt x="110" y="7"/>
                  </a:lnTo>
                  <a:lnTo>
                    <a:pt x="110" y="7"/>
                  </a:lnTo>
                  <a:lnTo>
                    <a:pt x="55" y="4"/>
                  </a:lnTo>
                  <a:lnTo>
                    <a:pt x="1" y="3"/>
                  </a:lnTo>
                  <a:lnTo>
                    <a:pt x="0" y="3"/>
                  </a:lnTo>
                  <a:lnTo>
                    <a:pt x="0" y="2"/>
                  </a:lnTo>
                  <a:lnTo>
                    <a:pt x="1" y="2"/>
                  </a:lnTo>
                  <a:lnTo>
                    <a:pt x="5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5" name="Freeform 139"/>
            <p:cNvSpPr>
              <a:spLocks/>
            </p:cNvSpPr>
            <p:nvPr/>
          </p:nvSpPr>
          <p:spPr bwMode="auto">
            <a:xfrm>
              <a:off x="4957833" y="631824"/>
              <a:ext cx="147640" cy="12700"/>
            </a:xfrm>
            <a:custGeom>
              <a:avLst/>
              <a:gdLst>
                <a:gd name="T0" fmla="*/ 0 w 93"/>
                <a:gd name="T1" fmla="*/ 0 h 8"/>
                <a:gd name="T2" fmla="*/ 45 w 93"/>
                <a:gd name="T3" fmla="*/ 1 h 8"/>
                <a:gd name="T4" fmla="*/ 91 w 93"/>
                <a:gd name="T5" fmla="*/ 4 h 8"/>
                <a:gd name="T6" fmla="*/ 93 w 93"/>
                <a:gd name="T7" fmla="*/ 5 h 8"/>
                <a:gd name="T8" fmla="*/ 93 w 93"/>
                <a:gd name="T9" fmla="*/ 7 h 8"/>
                <a:gd name="T10" fmla="*/ 93 w 93"/>
                <a:gd name="T11" fmla="*/ 7 h 8"/>
                <a:gd name="T12" fmla="*/ 91 w 93"/>
                <a:gd name="T13" fmla="*/ 8 h 8"/>
                <a:gd name="T14" fmla="*/ 0 w 93"/>
                <a:gd name="T15" fmla="*/ 1 h 8"/>
                <a:gd name="T16" fmla="*/ 0 w 93"/>
                <a:gd name="T17" fmla="*/ 1 h 8"/>
                <a:gd name="T18" fmla="*/ 0 w 93"/>
                <a:gd name="T19" fmla="*/ 1 h 8"/>
                <a:gd name="T20" fmla="*/ 0 w 93"/>
                <a:gd name="T2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 h="8">
                  <a:moveTo>
                    <a:pt x="0" y="0"/>
                  </a:moveTo>
                  <a:lnTo>
                    <a:pt x="45" y="1"/>
                  </a:lnTo>
                  <a:lnTo>
                    <a:pt x="91" y="4"/>
                  </a:lnTo>
                  <a:lnTo>
                    <a:pt x="93" y="5"/>
                  </a:lnTo>
                  <a:lnTo>
                    <a:pt x="93" y="7"/>
                  </a:lnTo>
                  <a:lnTo>
                    <a:pt x="93" y="7"/>
                  </a:lnTo>
                  <a:lnTo>
                    <a:pt x="91" y="8"/>
                  </a:lnTo>
                  <a:lnTo>
                    <a:pt x="0" y="1"/>
                  </a:lnTo>
                  <a:lnTo>
                    <a:pt x="0" y="1"/>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6" name="Freeform 140"/>
            <p:cNvSpPr>
              <a:spLocks/>
            </p:cNvSpPr>
            <p:nvPr/>
          </p:nvSpPr>
          <p:spPr bwMode="auto">
            <a:xfrm>
              <a:off x="4934020" y="590549"/>
              <a:ext cx="180977" cy="14288"/>
            </a:xfrm>
            <a:custGeom>
              <a:avLst/>
              <a:gdLst>
                <a:gd name="T0" fmla="*/ 25 w 114"/>
                <a:gd name="T1" fmla="*/ 0 h 9"/>
                <a:gd name="T2" fmla="*/ 38 w 114"/>
                <a:gd name="T3" fmla="*/ 0 h 9"/>
                <a:gd name="T4" fmla="*/ 50 w 114"/>
                <a:gd name="T5" fmla="*/ 0 h 9"/>
                <a:gd name="T6" fmla="*/ 81 w 114"/>
                <a:gd name="T7" fmla="*/ 1 h 9"/>
                <a:gd name="T8" fmla="*/ 113 w 114"/>
                <a:gd name="T9" fmla="*/ 6 h 9"/>
                <a:gd name="T10" fmla="*/ 113 w 114"/>
                <a:gd name="T11" fmla="*/ 6 h 9"/>
                <a:gd name="T12" fmla="*/ 114 w 114"/>
                <a:gd name="T13" fmla="*/ 8 h 9"/>
                <a:gd name="T14" fmla="*/ 113 w 114"/>
                <a:gd name="T15" fmla="*/ 9 h 9"/>
                <a:gd name="T16" fmla="*/ 111 w 114"/>
                <a:gd name="T17" fmla="*/ 9 h 9"/>
                <a:gd name="T18" fmla="*/ 106 w 114"/>
                <a:gd name="T19" fmla="*/ 9 h 9"/>
                <a:gd name="T20" fmla="*/ 94 w 114"/>
                <a:gd name="T21" fmla="*/ 8 h 9"/>
                <a:gd name="T22" fmla="*/ 80 w 114"/>
                <a:gd name="T23" fmla="*/ 6 h 9"/>
                <a:gd name="T24" fmla="*/ 63 w 114"/>
                <a:gd name="T25" fmla="*/ 5 h 9"/>
                <a:gd name="T26" fmla="*/ 46 w 114"/>
                <a:gd name="T27" fmla="*/ 5 h 9"/>
                <a:gd name="T28" fmla="*/ 29 w 114"/>
                <a:gd name="T29" fmla="*/ 4 h 9"/>
                <a:gd name="T30" fmla="*/ 16 w 114"/>
                <a:gd name="T31" fmla="*/ 4 h 9"/>
                <a:gd name="T32" fmla="*/ 7 w 114"/>
                <a:gd name="T33" fmla="*/ 5 h 9"/>
                <a:gd name="T34" fmla="*/ 3 w 114"/>
                <a:gd name="T35" fmla="*/ 8 h 9"/>
                <a:gd name="T36" fmla="*/ 3 w 114"/>
                <a:gd name="T37" fmla="*/ 9 h 9"/>
                <a:gd name="T38" fmla="*/ 2 w 114"/>
                <a:gd name="T39" fmla="*/ 9 h 9"/>
                <a:gd name="T40" fmla="*/ 2 w 114"/>
                <a:gd name="T41" fmla="*/ 9 h 9"/>
                <a:gd name="T42" fmla="*/ 0 w 114"/>
                <a:gd name="T43" fmla="*/ 6 h 9"/>
                <a:gd name="T44" fmla="*/ 0 w 114"/>
                <a:gd name="T45" fmla="*/ 6 h 9"/>
                <a:gd name="T46" fmla="*/ 2 w 114"/>
                <a:gd name="T47" fmla="*/ 5 h 9"/>
                <a:gd name="T48" fmla="*/ 12 w 114"/>
                <a:gd name="T49" fmla="*/ 1 h 9"/>
                <a:gd name="T50" fmla="*/ 25 w 114"/>
                <a:gd name="T5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4" h="9">
                  <a:moveTo>
                    <a:pt x="25" y="0"/>
                  </a:moveTo>
                  <a:lnTo>
                    <a:pt x="38" y="0"/>
                  </a:lnTo>
                  <a:lnTo>
                    <a:pt x="50" y="0"/>
                  </a:lnTo>
                  <a:lnTo>
                    <a:pt x="81" y="1"/>
                  </a:lnTo>
                  <a:lnTo>
                    <a:pt x="113" y="6"/>
                  </a:lnTo>
                  <a:lnTo>
                    <a:pt x="113" y="6"/>
                  </a:lnTo>
                  <a:lnTo>
                    <a:pt x="114" y="8"/>
                  </a:lnTo>
                  <a:lnTo>
                    <a:pt x="113" y="9"/>
                  </a:lnTo>
                  <a:lnTo>
                    <a:pt x="111" y="9"/>
                  </a:lnTo>
                  <a:lnTo>
                    <a:pt x="106" y="9"/>
                  </a:lnTo>
                  <a:lnTo>
                    <a:pt x="94" y="8"/>
                  </a:lnTo>
                  <a:lnTo>
                    <a:pt x="80" y="6"/>
                  </a:lnTo>
                  <a:lnTo>
                    <a:pt x="63" y="5"/>
                  </a:lnTo>
                  <a:lnTo>
                    <a:pt x="46" y="5"/>
                  </a:lnTo>
                  <a:lnTo>
                    <a:pt x="29" y="4"/>
                  </a:lnTo>
                  <a:lnTo>
                    <a:pt x="16" y="4"/>
                  </a:lnTo>
                  <a:lnTo>
                    <a:pt x="7" y="5"/>
                  </a:lnTo>
                  <a:lnTo>
                    <a:pt x="3" y="8"/>
                  </a:lnTo>
                  <a:lnTo>
                    <a:pt x="3" y="9"/>
                  </a:lnTo>
                  <a:lnTo>
                    <a:pt x="2" y="9"/>
                  </a:lnTo>
                  <a:lnTo>
                    <a:pt x="2" y="9"/>
                  </a:lnTo>
                  <a:lnTo>
                    <a:pt x="0" y="6"/>
                  </a:lnTo>
                  <a:lnTo>
                    <a:pt x="0" y="6"/>
                  </a:lnTo>
                  <a:lnTo>
                    <a:pt x="2" y="5"/>
                  </a:lnTo>
                  <a:lnTo>
                    <a:pt x="12" y="1"/>
                  </a:lnTo>
                  <a:lnTo>
                    <a:pt x="2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7" name="Freeform 141"/>
            <p:cNvSpPr>
              <a:spLocks/>
            </p:cNvSpPr>
            <p:nvPr/>
          </p:nvSpPr>
          <p:spPr bwMode="auto">
            <a:xfrm>
              <a:off x="4938783" y="565150"/>
              <a:ext cx="184153" cy="12700"/>
            </a:xfrm>
            <a:custGeom>
              <a:avLst/>
              <a:gdLst>
                <a:gd name="T0" fmla="*/ 1 w 116"/>
                <a:gd name="T1" fmla="*/ 0 h 8"/>
                <a:gd name="T2" fmla="*/ 57 w 116"/>
                <a:gd name="T3" fmla="*/ 1 h 8"/>
                <a:gd name="T4" fmla="*/ 115 w 116"/>
                <a:gd name="T5" fmla="*/ 5 h 8"/>
                <a:gd name="T6" fmla="*/ 116 w 116"/>
                <a:gd name="T7" fmla="*/ 5 h 8"/>
                <a:gd name="T8" fmla="*/ 116 w 116"/>
                <a:gd name="T9" fmla="*/ 7 h 8"/>
                <a:gd name="T10" fmla="*/ 115 w 116"/>
                <a:gd name="T11" fmla="*/ 8 h 8"/>
                <a:gd name="T12" fmla="*/ 115 w 116"/>
                <a:gd name="T13" fmla="*/ 8 h 8"/>
                <a:gd name="T14" fmla="*/ 57 w 116"/>
                <a:gd name="T15" fmla="*/ 5 h 8"/>
                <a:gd name="T16" fmla="*/ 1 w 116"/>
                <a:gd name="T17" fmla="*/ 3 h 8"/>
                <a:gd name="T18" fmla="*/ 0 w 116"/>
                <a:gd name="T19" fmla="*/ 3 h 8"/>
                <a:gd name="T20" fmla="*/ 0 w 116"/>
                <a:gd name="T21" fmla="*/ 1 h 8"/>
                <a:gd name="T22" fmla="*/ 0 w 116"/>
                <a:gd name="T23" fmla="*/ 0 h 8"/>
                <a:gd name="T24" fmla="*/ 1 w 116"/>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 h="8">
                  <a:moveTo>
                    <a:pt x="1" y="0"/>
                  </a:moveTo>
                  <a:lnTo>
                    <a:pt x="57" y="1"/>
                  </a:lnTo>
                  <a:lnTo>
                    <a:pt x="115" y="5"/>
                  </a:lnTo>
                  <a:lnTo>
                    <a:pt x="116" y="5"/>
                  </a:lnTo>
                  <a:lnTo>
                    <a:pt x="116" y="7"/>
                  </a:lnTo>
                  <a:lnTo>
                    <a:pt x="115" y="8"/>
                  </a:lnTo>
                  <a:lnTo>
                    <a:pt x="115" y="8"/>
                  </a:lnTo>
                  <a:lnTo>
                    <a:pt x="57" y="5"/>
                  </a:lnTo>
                  <a:lnTo>
                    <a:pt x="1" y="3"/>
                  </a:lnTo>
                  <a:lnTo>
                    <a:pt x="0" y="3"/>
                  </a:lnTo>
                  <a:lnTo>
                    <a:pt x="0" y="1"/>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8" name="Freeform 142"/>
            <p:cNvSpPr>
              <a:spLocks noEditPoints="1"/>
            </p:cNvSpPr>
            <p:nvPr/>
          </p:nvSpPr>
          <p:spPr bwMode="auto">
            <a:xfrm>
              <a:off x="4460938" y="1150937"/>
              <a:ext cx="147640" cy="341313"/>
            </a:xfrm>
            <a:custGeom>
              <a:avLst/>
              <a:gdLst>
                <a:gd name="T0" fmla="*/ 32 w 93"/>
                <a:gd name="T1" fmla="*/ 191 h 215"/>
                <a:gd name="T2" fmla="*/ 52 w 93"/>
                <a:gd name="T3" fmla="*/ 168 h 215"/>
                <a:gd name="T4" fmla="*/ 52 w 93"/>
                <a:gd name="T5" fmla="*/ 168 h 215"/>
                <a:gd name="T6" fmla="*/ 84 w 93"/>
                <a:gd name="T7" fmla="*/ 185 h 215"/>
                <a:gd name="T8" fmla="*/ 9 w 93"/>
                <a:gd name="T9" fmla="*/ 169 h 215"/>
                <a:gd name="T10" fmla="*/ 51 w 93"/>
                <a:gd name="T11" fmla="*/ 142 h 215"/>
                <a:gd name="T12" fmla="*/ 51 w 93"/>
                <a:gd name="T13" fmla="*/ 142 h 215"/>
                <a:gd name="T14" fmla="*/ 84 w 93"/>
                <a:gd name="T15" fmla="*/ 159 h 215"/>
                <a:gd name="T16" fmla="*/ 8 w 93"/>
                <a:gd name="T17" fmla="*/ 144 h 215"/>
                <a:gd name="T18" fmla="*/ 51 w 93"/>
                <a:gd name="T19" fmla="*/ 110 h 215"/>
                <a:gd name="T20" fmla="*/ 51 w 93"/>
                <a:gd name="T21" fmla="*/ 110 h 215"/>
                <a:gd name="T22" fmla="*/ 84 w 93"/>
                <a:gd name="T23" fmla="*/ 130 h 215"/>
                <a:gd name="T24" fmla="*/ 32 w 93"/>
                <a:gd name="T25" fmla="*/ 108 h 215"/>
                <a:gd name="T26" fmla="*/ 56 w 93"/>
                <a:gd name="T27" fmla="*/ 79 h 215"/>
                <a:gd name="T28" fmla="*/ 52 w 93"/>
                <a:gd name="T29" fmla="*/ 51 h 215"/>
                <a:gd name="T30" fmla="*/ 52 w 93"/>
                <a:gd name="T31" fmla="*/ 51 h 215"/>
                <a:gd name="T32" fmla="*/ 84 w 93"/>
                <a:gd name="T33" fmla="*/ 71 h 215"/>
                <a:gd name="T34" fmla="*/ 31 w 93"/>
                <a:gd name="T35" fmla="*/ 20 h 215"/>
                <a:gd name="T36" fmla="*/ 80 w 93"/>
                <a:gd name="T37" fmla="*/ 19 h 215"/>
                <a:gd name="T38" fmla="*/ 80 w 93"/>
                <a:gd name="T39" fmla="*/ 19 h 215"/>
                <a:gd name="T40" fmla="*/ 78 w 93"/>
                <a:gd name="T41" fmla="*/ 15 h 215"/>
                <a:gd name="T42" fmla="*/ 81 w 93"/>
                <a:gd name="T43" fmla="*/ 12 h 215"/>
                <a:gd name="T44" fmla="*/ 87 w 93"/>
                <a:gd name="T45" fmla="*/ 15 h 215"/>
                <a:gd name="T46" fmla="*/ 82 w 93"/>
                <a:gd name="T47" fmla="*/ 19 h 215"/>
                <a:gd name="T48" fmla="*/ 87 w 93"/>
                <a:gd name="T49" fmla="*/ 46 h 215"/>
                <a:gd name="T50" fmla="*/ 87 w 93"/>
                <a:gd name="T51" fmla="*/ 71 h 215"/>
                <a:gd name="T52" fmla="*/ 89 w 93"/>
                <a:gd name="T53" fmla="*/ 74 h 215"/>
                <a:gd name="T54" fmla="*/ 93 w 93"/>
                <a:gd name="T55" fmla="*/ 101 h 215"/>
                <a:gd name="T56" fmla="*/ 89 w 93"/>
                <a:gd name="T57" fmla="*/ 104 h 215"/>
                <a:gd name="T58" fmla="*/ 93 w 93"/>
                <a:gd name="T59" fmla="*/ 130 h 215"/>
                <a:gd name="T60" fmla="*/ 89 w 93"/>
                <a:gd name="T61" fmla="*/ 159 h 215"/>
                <a:gd name="T62" fmla="*/ 91 w 93"/>
                <a:gd name="T63" fmla="*/ 160 h 215"/>
                <a:gd name="T64" fmla="*/ 89 w 93"/>
                <a:gd name="T65" fmla="*/ 184 h 215"/>
                <a:gd name="T66" fmla="*/ 90 w 93"/>
                <a:gd name="T67" fmla="*/ 186 h 215"/>
                <a:gd name="T68" fmla="*/ 86 w 93"/>
                <a:gd name="T69" fmla="*/ 194 h 215"/>
                <a:gd name="T70" fmla="*/ 57 w 93"/>
                <a:gd name="T71" fmla="*/ 193 h 215"/>
                <a:gd name="T72" fmla="*/ 84 w 93"/>
                <a:gd name="T73" fmla="*/ 204 h 215"/>
                <a:gd name="T74" fmla="*/ 57 w 93"/>
                <a:gd name="T75" fmla="*/ 214 h 215"/>
                <a:gd name="T76" fmla="*/ 55 w 93"/>
                <a:gd name="T77" fmla="*/ 214 h 215"/>
                <a:gd name="T78" fmla="*/ 1 w 93"/>
                <a:gd name="T79" fmla="*/ 212 h 215"/>
                <a:gd name="T80" fmla="*/ 53 w 93"/>
                <a:gd name="T81" fmla="*/ 194 h 215"/>
                <a:gd name="T82" fmla="*/ 34 w 93"/>
                <a:gd name="T83" fmla="*/ 208 h 215"/>
                <a:gd name="T84" fmla="*/ 32 w 93"/>
                <a:gd name="T85" fmla="*/ 202 h 215"/>
                <a:gd name="T86" fmla="*/ 34 w 93"/>
                <a:gd name="T87" fmla="*/ 197 h 215"/>
                <a:gd name="T88" fmla="*/ 1 w 93"/>
                <a:gd name="T89" fmla="*/ 197 h 215"/>
                <a:gd name="T90" fmla="*/ 6 w 93"/>
                <a:gd name="T91" fmla="*/ 172 h 215"/>
                <a:gd name="T92" fmla="*/ 1 w 93"/>
                <a:gd name="T93" fmla="*/ 169 h 215"/>
                <a:gd name="T94" fmla="*/ 2 w 93"/>
                <a:gd name="T95" fmla="*/ 147 h 215"/>
                <a:gd name="T96" fmla="*/ 4 w 93"/>
                <a:gd name="T97" fmla="*/ 144 h 215"/>
                <a:gd name="T98" fmla="*/ 0 w 93"/>
                <a:gd name="T99" fmla="*/ 112 h 215"/>
                <a:gd name="T100" fmla="*/ 0 w 93"/>
                <a:gd name="T101" fmla="*/ 13 h 215"/>
                <a:gd name="T102" fmla="*/ 6 w 93"/>
                <a:gd name="T103" fmla="*/ 109 h 215"/>
                <a:gd name="T104" fmla="*/ 6 w 93"/>
                <a:gd name="T105" fmla="*/ 85 h 215"/>
                <a:gd name="T106" fmla="*/ 29 w 93"/>
                <a:gd name="T107" fmla="*/ 79 h 215"/>
                <a:gd name="T108" fmla="*/ 4 w 93"/>
                <a:gd name="T109" fmla="*/ 50 h 215"/>
                <a:gd name="T110" fmla="*/ 27 w 93"/>
                <a:gd name="T111" fmla="*/ 20 h 215"/>
                <a:gd name="T112" fmla="*/ 13 w 93"/>
                <a:gd name="T113" fmla="*/ 20 h 215"/>
                <a:gd name="T114" fmla="*/ 9 w 93"/>
                <a:gd name="T115" fmla="*/ 21 h 215"/>
                <a:gd name="T116" fmla="*/ 6 w 93"/>
                <a:gd name="T117" fmla="*/ 22 h 215"/>
                <a:gd name="T118" fmla="*/ 12 w 93"/>
                <a:gd name="T119" fmla="*/ 17 h 215"/>
                <a:gd name="T120" fmla="*/ 32 w 93"/>
                <a:gd name="T121" fmla="*/ 16 h 215"/>
                <a:gd name="T122" fmla="*/ 56 w 93"/>
                <a:gd name="T123" fmla="*/ 0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5">
                  <a:moveTo>
                    <a:pt x="31" y="170"/>
                  </a:moveTo>
                  <a:lnTo>
                    <a:pt x="9" y="172"/>
                  </a:lnTo>
                  <a:lnTo>
                    <a:pt x="10" y="194"/>
                  </a:lnTo>
                  <a:lnTo>
                    <a:pt x="32" y="191"/>
                  </a:lnTo>
                  <a:lnTo>
                    <a:pt x="31" y="186"/>
                  </a:lnTo>
                  <a:lnTo>
                    <a:pt x="31" y="181"/>
                  </a:lnTo>
                  <a:lnTo>
                    <a:pt x="31" y="170"/>
                  </a:lnTo>
                  <a:close/>
                  <a:moveTo>
                    <a:pt x="52" y="168"/>
                  </a:moveTo>
                  <a:lnTo>
                    <a:pt x="35" y="170"/>
                  </a:lnTo>
                  <a:lnTo>
                    <a:pt x="35" y="191"/>
                  </a:lnTo>
                  <a:lnTo>
                    <a:pt x="53" y="190"/>
                  </a:lnTo>
                  <a:lnTo>
                    <a:pt x="52" y="168"/>
                  </a:lnTo>
                  <a:close/>
                  <a:moveTo>
                    <a:pt x="84" y="163"/>
                  </a:moveTo>
                  <a:lnTo>
                    <a:pt x="57" y="168"/>
                  </a:lnTo>
                  <a:lnTo>
                    <a:pt x="57" y="189"/>
                  </a:lnTo>
                  <a:lnTo>
                    <a:pt x="84" y="185"/>
                  </a:lnTo>
                  <a:lnTo>
                    <a:pt x="84" y="163"/>
                  </a:lnTo>
                  <a:close/>
                  <a:moveTo>
                    <a:pt x="30" y="146"/>
                  </a:moveTo>
                  <a:lnTo>
                    <a:pt x="8" y="147"/>
                  </a:lnTo>
                  <a:lnTo>
                    <a:pt x="9" y="169"/>
                  </a:lnTo>
                  <a:lnTo>
                    <a:pt x="30" y="166"/>
                  </a:lnTo>
                  <a:lnTo>
                    <a:pt x="30" y="153"/>
                  </a:lnTo>
                  <a:lnTo>
                    <a:pt x="30" y="146"/>
                  </a:lnTo>
                  <a:close/>
                  <a:moveTo>
                    <a:pt x="51" y="142"/>
                  </a:moveTo>
                  <a:lnTo>
                    <a:pt x="34" y="144"/>
                  </a:lnTo>
                  <a:lnTo>
                    <a:pt x="35" y="166"/>
                  </a:lnTo>
                  <a:lnTo>
                    <a:pt x="52" y="164"/>
                  </a:lnTo>
                  <a:lnTo>
                    <a:pt x="51" y="142"/>
                  </a:lnTo>
                  <a:close/>
                  <a:moveTo>
                    <a:pt x="84" y="135"/>
                  </a:moveTo>
                  <a:lnTo>
                    <a:pt x="57" y="142"/>
                  </a:lnTo>
                  <a:lnTo>
                    <a:pt x="57" y="164"/>
                  </a:lnTo>
                  <a:lnTo>
                    <a:pt x="84" y="159"/>
                  </a:lnTo>
                  <a:lnTo>
                    <a:pt x="84" y="135"/>
                  </a:lnTo>
                  <a:close/>
                  <a:moveTo>
                    <a:pt x="29" y="112"/>
                  </a:moveTo>
                  <a:lnTo>
                    <a:pt x="6" y="113"/>
                  </a:lnTo>
                  <a:lnTo>
                    <a:pt x="8" y="144"/>
                  </a:lnTo>
                  <a:lnTo>
                    <a:pt x="30" y="140"/>
                  </a:lnTo>
                  <a:lnTo>
                    <a:pt x="29" y="112"/>
                  </a:lnTo>
                  <a:lnTo>
                    <a:pt x="29" y="112"/>
                  </a:lnTo>
                  <a:close/>
                  <a:moveTo>
                    <a:pt x="51" y="110"/>
                  </a:moveTo>
                  <a:lnTo>
                    <a:pt x="32" y="112"/>
                  </a:lnTo>
                  <a:lnTo>
                    <a:pt x="34" y="140"/>
                  </a:lnTo>
                  <a:lnTo>
                    <a:pt x="51" y="136"/>
                  </a:lnTo>
                  <a:lnTo>
                    <a:pt x="51" y="110"/>
                  </a:lnTo>
                  <a:close/>
                  <a:moveTo>
                    <a:pt x="84" y="105"/>
                  </a:moveTo>
                  <a:lnTo>
                    <a:pt x="57" y="109"/>
                  </a:lnTo>
                  <a:lnTo>
                    <a:pt x="57" y="136"/>
                  </a:lnTo>
                  <a:lnTo>
                    <a:pt x="84" y="130"/>
                  </a:lnTo>
                  <a:lnTo>
                    <a:pt x="84" y="105"/>
                  </a:lnTo>
                  <a:close/>
                  <a:moveTo>
                    <a:pt x="52" y="80"/>
                  </a:moveTo>
                  <a:lnTo>
                    <a:pt x="32" y="83"/>
                  </a:lnTo>
                  <a:lnTo>
                    <a:pt x="32" y="108"/>
                  </a:lnTo>
                  <a:lnTo>
                    <a:pt x="51" y="105"/>
                  </a:lnTo>
                  <a:lnTo>
                    <a:pt x="52" y="80"/>
                  </a:lnTo>
                  <a:close/>
                  <a:moveTo>
                    <a:pt x="84" y="74"/>
                  </a:moveTo>
                  <a:lnTo>
                    <a:pt x="56" y="79"/>
                  </a:lnTo>
                  <a:lnTo>
                    <a:pt x="56" y="105"/>
                  </a:lnTo>
                  <a:lnTo>
                    <a:pt x="84" y="101"/>
                  </a:lnTo>
                  <a:lnTo>
                    <a:pt x="84" y="74"/>
                  </a:lnTo>
                  <a:close/>
                  <a:moveTo>
                    <a:pt x="52" y="51"/>
                  </a:moveTo>
                  <a:lnTo>
                    <a:pt x="31" y="51"/>
                  </a:lnTo>
                  <a:lnTo>
                    <a:pt x="32" y="79"/>
                  </a:lnTo>
                  <a:lnTo>
                    <a:pt x="52" y="75"/>
                  </a:lnTo>
                  <a:lnTo>
                    <a:pt x="52" y="51"/>
                  </a:lnTo>
                  <a:close/>
                  <a:moveTo>
                    <a:pt x="82" y="49"/>
                  </a:moveTo>
                  <a:lnTo>
                    <a:pt x="56" y="50"/>
                  </a:lnTo>
                  <a:lnTo>
                    <a:pt x="56" y="75"/>
                  </a:lnTo>
                  <a:lnTo>
                    <a:pt x="84" y="71"/>
                  </a:lnTo>
                  <a:lnTo>
                    <a:pt x="82" y="49"/>
                  </a:lnTo>
                  <a:close/>
                  <a:moveTo>
                    <a:pt x="53" y="19"/>
                  </a:moveTo>
                  <a:lnTo>
                    <a:pt x="47" y="20"/>
                  </a:lnTo>
                  <a:lnTo>
                    <a:pt x="31" y="20"/>
                  </a:lnTo>
                  <a:lnTo>
                    <a:pt x="31" y="49"/>
                  </a:lnTo>
                  <a:lnTo>
                    <a:pt x="52" y="47"/>
                  </a:lnTo>
                  <a:lnTo>
                    <a:pt x="53" y="19"/>
                  </a:lnTo>
                  <a:close/>
                  <a:moveTo>
                    <a:pt x="80" y="19"/>
                  </a:moveTo>
                  <a:lnTo>
                    <a:pt x="56" y="19"/>
                  </a:lnTo>
                  <a:lnTo>
                    <a:pt x="56" y="46"/>
                  </a:lnTo>
                  <a:lnTo>
                    <a:pt x="82" y="45"/>
                  </a:lnTo>
                  <a:lnTo>
                    <a:pt x="80" y="19"/>
                  </a:lnTo>
                  <a:close/>
                  <a:moveTo>
                    <a:pt x="56" y="0"/>
                  </a:moveTo>
                  <a:lnTo>
                    <a:pt x="56" y="2"/>
                  </a:lnTo>
                  <a:lnTo>
                    <a:pt x="56" y="15"/>
                  </a:lnTo>
                  <a:lnTo>
                    <a:pt x="78" y="15"/>
                  </a:lnTo>
                  <a:lnTo>
                    <a:pt x="78" y="15"/>
                  </a:lnTo>
                  <a:lnTo>
                    <a:pt x="80" y="13"/>
                  </a:lnTo>
                  <a:lnTo>
                    <a:pt x="80" y="12"/>
                  </a:lnTo>
                  <a:lnTo>
                    <a:pt x="81" y="12"/>
                  </a:lnTo>
                  <a:lnTo>
                    <a:pt x="81" y="13"/>
                  </a:lnTo>
                  <a:lnTo>
                    <a:pt x="81" y="15"/>
                  </a:lnTo>
                  <a:lnTo>
                    <a:pt x="86" y="13"/>
                  </a:lnTo>
                  <a:lnTo>
                    <a:pt x="87" y="15"/>
                  </a:lnTo>
                  <a:lnTo>
                    <a:pt x="87" y="16"/>
                  </a:lnTo>
                  <a:lnTo>
                    <a:pt x="87" y="17"/>
                  </a:lnTo>
                  <a:lnTo>
                    <a:pt x="86" y="17"/>
                  </a:lnTo>
                  <a:lnTo>
                    <a:pt x="82" y="19"/>
                  </a:lnTo>
                  <a:lnTo>
                    <a:pt x="85" y="45"/>
                  </a:lnTo>
                  <a:lnTo>
                    <a:pt x="86" y="45"/>
                  </a:lnTo>
                  <a:lnTo>
                    <a:pt x="87" y="45"/>
                  </a:lnTo>
                  <a:lnTo>
                    <a:pt x="87" y="46"/>
                  </a:lnTo>
                  <a:lnTo>
                    <a:pt x="87" y="47"/>
                  </a:lnTo>
                  <a:lnTo>
                    <a:pt x="86" y="47"/>
                  </a:lnTo>
                  <a:lnTo>
                    <a:pt x="86" y="47"/>
                  </a:lnTo>
                  <a:lnTo>
                    <a:pt x="87" y="71"/>
                  </a:lnTo>
                  <a:lnTo>
                    <a:pt x="87" y="71"/>
                  </a:lnTo>
                  <a:lnTo>
                    <a:pt x="89" y="71"/>
                  </a:lnTo>
                  <a:lnTo>
                    <a:pt x="89" y="72"/>
                  </a:lnTo>
                  <a:lnTo>
                    <a:pt x="89" y="74"/>
                  </a:lnTo>
                  <a:lnTo>
                    <a:pt x="87" y="74"/>
                  </a:lnTo>
                  <a:lnTo>
                    <a:pt x="89" y="101"/>
                  </a:lnTo>
                  <a:lnTo>
                    <a:pt x="91" y="100"/>
                  </a:lnTo>
                  <a:lnTo>
                    <a:pt x="93" y="101"/>
                  </a:lnTo>
                  <a:lnTo>
                    <a:pt x="93" y="101"/>
                  </a:lnTo>
                  <a:lnTo>
                    <a:pt x="93" y="102"/>
                  </a:lnTo>
                  <a:lnTo>
                    <a:pt x="91" y="104"/>
                  </a:lnTo>
                  <a:lnTo>
                    <a:pt x="89" y="104"/>
                  </a:lnTo>
                  <a:lnTo>
                    <a:pt x="89" y="130"/>
                  </a:lnTo>
                  <a:lnTo>
                    <a:pt x="91" y="129"/>
                  </a:lnTo>
                  <a:lnTo>
                    <a:pt x="93" y="130"/>
                  </a:lnTo>
                  <a:lnTo>
                    <a:pt x="93" y="130"/>
                  </a:lnTo>
                  <a:lnTo>
                    <a:pt x="93" y="131"/>
                  </a:lnTo>
                  <a:lnTo>
                    <a:pt x="91" y="132"/>
                  </a:lnTo>
                  <a:lnTo>
                    <a:pt x="89" y="132"/>
                  </a:lnTo>
                  <a:lnTo>
                    <a:pt x="89" y="159"/>
                  </a:lnTo>
                  <a:lnTo>
                    <a:pt x="89" y="157"/>
                  </a:lnTo>
                  <a:lnTo>
                    <a:pt x="90" y="159"/>
                  </a:lnTo>
                  <a:lnTo>
                    <a:pt x="91" y="159"/>
                  </a:lnTo>
                  <a:lnTo>
                    <a:pt x="91" y="160"/>
                  </a:lnTo>
                  <a:lnTo>
                    <a:pt x="90" y="161"/>
                  </a:lnTo>
                  <a:lnTo>
                    <a:pt x="89" y="161"/>
                  </a:lnTo>
                  <a:lnTo>
                    <a:pt x="89" y="184"/>
                  </a:lnTo>
                  <a:lnTo>
                    <a:pt x="89" y="184"/>
                  </a:lnTo>
                  <a:lnTo>
                    <a:pt x="90" y="184"/>
                  </a:lnTo>
                  <a:lnTo>
                    <a:pt x="91" y="185"/>
                  </a:lnTo>
                  <a:lnTo>
                    <a:pt x="91" y="186"/>
                  </a:lnTo>
                  <a:lnTo>
                    <a:pt x="90" y="186"/>
                  </a:lnTo>
                  <a:lnTo>
                    <a:pt x="87" y="186"/>
                  </a:lnTo>
                  <a:lnTo>
                    <a:pt x="87" y="193"/>
                  </a:lnTo>
                  <a:lnTo>
                    <a:pt x="87" y="194"/>
                  </a:lnTo>
                  <a:lnTo>
                    <a:pt x="86" y="194"/>
                  </a:lnTo>
                  <a:lnTo>
                    <a:pt x="85" y="194"/>
                  </a:lnTo>
                  <a:lnTo>
                    <a:pt x="85" y="193"/>
                  </a:lnTo>
                  <a:lnTo>
                    <a:pt x="85" y="187"/>
                  </a:lnTo>
                  <a:lnTo>
                    <a:pt x="57" y="193"/>
                  </a:lnTo>
                  <a:lnTo>
                    <a:pt x="57" y="207"/>
                  </a:lnTo>
                  <a:lnTo>
                    <a:pt x="82" y="203"/>
                  </a:lnTo>
                  <a:lnTo>
                    <a:pt x="84" y="203"/>
                  </a:lnTo>
                  <a:lnTo>
                    <a:pt x="84" y="204"/>
                  </a:lnTo>
                  <a:lnTo>
                    <a:pt x="84" y="206"/>
                  </a:lnTo>
                  <a:lnTo>
                    <a:pt x="82" y="206"/>
                  </a:lnTo>
                  <a:lnTo>
                    <a:pt x="57" y="211"/>
                  </a:lnTo>
                  <a:lnTo>
                    <a:pt x="57" y="214"/>
                  </a:lnTo>
                  <a:lnTo>
                    <a:pt x="57" y="215"/>
                  </a:lnTo>
                  <a:lnTo>
                    <a:pt x="56" y="215"/>
                  </a:lnTo>
                  <a:lnTo>
                    <a:pt x="55" y="215"/>
                  </a:lnTo>
                  <a:lnTo>
                    <a:pt x="55" y="214"/>
                  </a:lnTo>
                  <a:lnTo>
                    <a:pt x="55" y="211"/>
                  </a:lnTo>
                  <a:lnTo>
                    <a:pt x="29" y="214"/>
                  </a:lnTo>
                  <a:lnTo>
                    <a:pt x="1" y="214"/>
                  </a:lnTo>
                  <a:lnTo>
                    <a:pt x="1" y="212"/>
                  </a:lnTo>
                  <a:lnTo>
                    <a:pt x="1" y="211"/>
                  </a:lnTo>
                  <a:lnTo>
                    <a:pt x="1" y="211"/>
                  </a:lnTo>
                  <a:lnTo>
                    <a:pt x="55" y="207"/>
                  </a:lnTo>
                  <a:lnTo>
                    <a:pt x="53" y="194"/>
                  </a:lnTo>
                  <a:lnTo>
                    <a:pt x="35" y="195"/>
                  </a:lnTo>
                  <a:lnTo>
                    <a:pt x="36" y="207"/>
                  </a:lnTo>
                  <a:lnTo>
                    <a:pt x="35" y="208"/>
                  </a:lnTo>
                  <a:lnTo>
                    <a:pt x="34" y="208"/>
                  </a:lnTo>
                  <a:lnTo>
                    <a:pt x="32" y="208"/>
                  </a:lnTo>
                  <a:lnTo>
                    <a:pt x="32" y="207"/>
                  </a:lnTo>
                  <a:lnTo>
                    <a:pt x="32" y="203"/>
                  </a:lnTo>
                  <a:lnTo>
                    <a:pt x="32" y="202"/>
                  </a:lnTo>
                  <a:lnTo>
                    <a:pt x="34" y="202"/>
                  </a:lnTo>
                  <a:lnTo>
                    <a:pt x="35" y="202"/>
                  </a:lnTo>
                  <a:lnTo>
                    <a:pt x="35" y="202"/>
                  </a:lnTo>
                  <a:lnTo>
                    <a:pt x="34" y="197"/>
                  </a:lnTo>
                  <a:lnTo>
                    <a:pt x="9" y="197"/>
                  </a:lnTo>
                  <a:lnTo>
                    <a:pt x="9" y="197"/>
                  </a:lnTo>
                  <a:lnTo>
                    <a:pt x="1" y="197"/>
                  </a:lnTo>
                  <a:lnTo>
                    <a:pt x="1" y="197"/>
                  </a:lnTo>
                  <a:lnTo>
                    <a:pt x="1" y="195"/>
                  </a:lnTo>
                  <a:lnTo>
                    <a:pt x="1" y="195"/>
                  </a:lnTo>
                  <a:lnTo>
                    <a:pt x="8" y="194"/>
                  </a:lnTo>
                  <a:lnTo>
                    <a:pt x="6" y="172"/>
                  </a:lnTo>
                  <a:lnTo>
                    <a:pt x="1" y="172"/>
                  </a:lnTo>
                  <a:lnTo>
                    <a:pt x="1" y="172"/>
                  </a:lnTo>
                  <a:lnTo>
                    <a:pt x="1" y="170"/>
                  </a:lnTo>
                  <a:lnTo>
                    <a:pt x="1" y="169"/>
                  </a:lnTo>
                  <a:lnTo>
                    <a:pt x="5" y="169"/>
                  </a:lnTo>
                  <a:lnTo>
                    <a:pt x="4" y="147"/>
                  </a:lnTo>
                  <a:lnTo>
                    <a:pt x="4" y="147"/>
                  </a:lnTo>
                  <a:lnTo>
                    <a:pt x="2" y="147"/>
                  </a:lnTo>
                  <a:lnTo>
                    <a:pt x="2" y="146"/>
                  </a:lnTo>
                  <a:lnTo>
                    <a:pt x="2" y="144"/>
                  </a:lnTo>
                  <a:lnTo>
                    <a:pt x="4" y="144"/>
                  </a:lnTo>
                  <a:lnTo>
                    <a:pt x="4" y="144"/>
                  </a:lnTo>
                  <a:lnTo>
                    <a:pt x="2" y="113"/>
                  </a:lnTo>
                  <a:lnTo>
                    <a:pt x="1" y="113"/>
                  </a:lnTo>
                  <a:lnTo>
                    <a:pt x="1" y="113"/>
                  </a:lnTo>
                  <a:lnTo>
                    <a:pt x="0" y="112"/>
                  </a:lnTo>
                  <a:lnTo>
                    <a:pt x="1" y="110"/>
                  </a:lnTo>
                  <a:lnTo>
                    <a:pt x="1" y="110"/>
                  </a:lnTo>
                  <a:lnTo>
                    <a:pt x="2" y="110"/>
                  </a:lnTo>
                  <a:lnTo>
                    <a:pt x="0" y="13"/>
                  </a:lnTo>
                  <a:lnTo>
                    <a:pt x="1" y="13"/>
                  </a:lnTo>
                  <a:lnTo>
                    <a:pt x="2" y="13"/>
                  </a:lnTo>
                  <a:lnTo>
                    <a:pt x="2" y="13"/>
                  </a:lnTo>
                  <a:lnTo>
                    <a:pt x="6" y="109"/>
                  </a:lnTo>
                  <a:lnTo>
                    <a:pt x="29" y="108"/>
                  </a:lnTo>
                  <a:lnTo>
                    <a:pt x="29" y="83"/>
                  </a:lnTo>
                  <a:lnTo>
                    <a:pt x="8" y="85"/>
                  </a:lnTo>
                  <a:lnTo>
                    <a:pt x="6" y="85"/>
                  </a:lnTo>
                  <a:lnTo>
                    <a:pt x="5" y="84"/>
                  </a:lnTo>
                  <a:lnTo>
                    <a:pt x="5" y="84"/>
                  </a:lnTo>
                  <a:lnTo>
                    <a:pt x="6" y="83"/>
                  </a:lnTo>
                  <a:lnTo>
                    <a:pt x="29" y="79"/>
                  </a:lnTo>
                  <a:lnTo>
                    <a:pt x="29" y="51"/>
                  </a:lnTo>
                  <a:lnTo>
                    <a:pt x="5" y="51"/>
                  </a:lnTo>
                  <a:lnTo>
                    <a:pt x="4" y="50"/>
                  </a:lnTo>
                  <a:lnTo>
                    <a:pt x="4" y="50"/>
                  </a:lnTo>
                  <a:lnTo>
                    <a:pt x="5" y="49"/>
                  </a:lnTo>
                  <a:lnTo>
                    <a:pt x="29" y="49"/>
                  </a:lnTo>
                  <a:lnTo>
                    <a:pt x="29" y="20"/>
                  </a:lnTo>
                  <a:lnTo>
                    <a:pt x="27" y="20"/>
                  </a:lnTo>
                  <a:lnTo>
                    <a:pt x="25" y="20"/>
                  </a:lnTo>
                  <a:lnTo>
                    <a:pt x="21" y="20"/>
                  </a:lnTo>
                  <a:lnTo>
                    <a:pt x="17" y="20"/>
                  </a:lnTo>
                  <a:lnTo>
                    <a:pt x="13" y="20"/>
                  </a:lnTo>
                  <a:lnTo>
                    <a:pt x="9" y="20"/>
                  </a:lnTo>
                  <a:lnTo>
                    <a:pt x="8" y="20"/>
                  </a:lnTo>
                  <a:lnTo>
                    <a:pt x="9" y="20"/>
                  </a:lnTo>
                  <a:lnTo>
                    <a:pt x="9" y="21"/>
                  </a:lnTo>
                  <a:lnTo>
                    <a:pt x="9" y="22"/>
                  </a:lnTo>
                  <a:lnTo>
                    <a:pt x="8" y="22"/>
                  </a:lnTo>
                  <a:lnTo>
                    <a:pt x="8" y="22"/>
                  </a:lnTo>
                  <a:lnTo>
                    <a:pt x="6" y="22"/>
                  </a:lnTo>
                  <a:lnTo>
                    <a:pt x="5" y="21"/>
                  </a:lnTo>
                  <a:lnTo>
                    <a:pt x="5" y="21"/>
                  </a:lnTo>
                  <a:lnTo>
                    <a:pt x="5" y="20"/>
                  </a:lnTo>
                  <a:lnTo>
                    <a:pt x="12" y="17"/>
                  </a:lnTo>
                  <a:lnTo>
                    <a:pt x="21" y="16"/>
                  </a:lnTo>
                  <a:lnTo>
                    <a:pt x="30" y="16"/>
                  </a:lnTo>
                  <a:lnTo>
                    <a:pt x="31" y="16"/>
                  </a:lnTo>
                  <a:lnTo>
                    <a:pt x="32" y="16"/>
                  </a:lnTo>
                  <a:lnTo>
                    <a:pt x="53" y="15"/>
                  </a:lnTo>
                  <a:lnTo>
                    <a:pt x="55" y="2"/>
                  </a:lnTo>
                  <a:lnTo>
                    <a:pt x="55" y="0"/>
                  </a:lnTo>
                  <a:lnTo>
                    <a:pt x="5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09" name="Freeform 143"/>
            <p:cNvSpPr>
              <a:spLocks/>
            </p:cNvSpPr>
            <p:nvPr/>
          </p:nvSpPr>
          <p:spPr bwMode="auto">
            <a:xfrm>
              <a:off x="3817992" y="1487487"/>
              <a:ext cx="90489" cy="12700"/>
            </a:xfrm>
            <a:custGeom>
              <a:avLst/>
              <a:gdLst>
                <a:gd name="T0" fmla="*/ 55 w 57"/>
                <a:gd name="T1" fmla="*/ 0 h 8"/>
                <a:gd name="T2" fmla="*/ 57 w 57"/>
                <a:gd name="T3" fmla="*/ 0 h 8"/>
                <a:gd name="T4" fmla="*/ 57 w 57"/>
                <a:gd name="T5" fmla="*/ 2 h 8"/>
                <a:gd name="T6" fmla="*/ 57 w 57"/>
                <a:gd name="T7" fmla="*/ 2 h 8"/>
                <a:gd name="T8" fmla="*/ 55 w 57"/>
                <a:gd name="T9" fmla="*/ 3 h 8"/>
                <a:gd name="T10" fmla="*/ 19 w 57"/>
                <a:gd name="T11" fmla="*/ 6 h 8"/>
                <a:gd name="T12" fmla="*/ 16 w 57"/>
                <a:gd name="T13" fmla="*/ 7 h 8"/>
                <a:gd name="T14" fmla="*/ 13 w 57"/>
                <a:gd name="T15" fmla="*/ 7 h 8"/>
                <a:gd name="T16" fmla="*/ 9 w 57"/>
                <a:gd name="T17" fmla="*/ 7 h 8"/>
                <a:gd name="T18" fmla="*/ 5 w 57"/>
                <a:gd name="T19" fmla="*/ 8 h 8"/>
                <a:gd name="T20" fmla="*/ 3 w 57"/>
                <a:gd name="T21" fmla="*/ 7 h 8"/>
                <a:gd name="T22" fmla="*/ 0 w 57"/>
                <a:gd name="T23" fmla="*/ 6 h 8"/>
                <a:gd name="T24" fmla="*/ 0 w 57"/>
                <a:gd name="T25" fmla="*/ 4 h 8"/>
                <a:gd name="T26" fmla="*/ 0 w 57"/>
                <a:gd name="T27" fmla="*/ 4 h 8"/>
                <a:gd name="T28" fmla="*/ 0 w 57"/>
                <a:gd name="T29" fmla="*/ 3 h 8"/>
                <a:gd name="T30" fmla="*/ 0 w 57"/>
                <a:gd name="T31" fmla="*/ 3 h 8"/>
                <a:gd name="T32" fmla="*/ 2 w 57"/>
                <a:gd name="T33" fmla="*/ 3 h 8"/>
                <a:gd name="T34" fmla="*/ 3 w 57"/>
                <a:gd name="T35" fmla="*/ 3 h 8"/>
                <a:gd name="T36" fmla="*/ 3 w 57"/>
                <a:gd name="T37" fmla="*/ 3 h 8"/>
                <a:gd name="T38" fmla="*/ 3 w 57"/>
                <a:gd name="T39" fmla="*/ 4 h 8"/>
                <a:gd name="T40" fmla="*/ 3 w 57"/>
                <a:gd name="T41" fmla="*/ 4 h 8"/>
                <a:gd name="T42" fmla="*/ 7 w 57"/>
                <a:gd name="T43" fmla="*/ 4 h 8"/>
                <a:gd name="T44" fmla="*/ 15 w 57"/>
                <a:gd name="T45" fmla="*/ 4 h 8"/>
                <a:gd name="T46" fmla="*/ 22 w 57"/>
                <a:gd name="T47" fmla="*/ 3 h 8"/>
                <a:gd name="T48" fmla="*/ 28 w 57"/>
                <a:gd name="T49" fmla="*/ 2 h 8"/>
                <a:gd name="T50" fmla="*/ 55 w 57"/>
                <a:gd name="T5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7" h="8">
                  <a:moveTo>
                    <a:pt x="55" y="0"/>
                  </a:moveTo>
                  <a:lnTo>
                    <a:pt x="57" y="0"/>
                  </a:lnTo>
                  <a:lnTo>
                    <a:pt x="57" y="2"/>
                  </a:lnTo>
                  <a:lnTo>
                    <a:pt x="57" y="2"/>
                  </a:lnTo>
                  <a:lnTo>
                    <a:pt x="55" y="3"/>
                  </a:lnTo>
                  <a:lnTo>
                    <a:pt x="19" y="6"/>
                  </a:lnTo>
                  <a:lnTo>
                    <a:pt x="16" y="7"/>
                  </a:lnTo>
                  <a:lnTo>
                    <a:pt x="13" y="7"/>
                  </a:lnTo>
                  <a:lnTo>
                    <a:pt x="9" y="7"/>
                  </a:lnTo>
                  <a:lnTo>
                    <a:pt x="5" y="8"/>
                  </a:lnTo>
                  <a:lnTo>
                    <a:pt x="3" y="7"/>
                  </a:lnTo>
                  <a:lnTo>
                    <a:pt x="0" y="6"/>
                  </a:lnTo>
                  <a:lnTo>
                    <a:pt x="0" y="4"/>
                  </a:lnTo>
                  <a:lnTo>
                    <a:pt x="0" y="4"/>
                  </a:lnTo>
                  <a:lnTo>
                    <a:pt x="0" y="3"/>
                  </a:lnTo>
                  <a:lnTo>
                    <a:pt x="0" y="3"/>
                  </a:lnTo>
                  <a:lnTo>
                    <a:pt x="2" y="3"/>
                  </a:lnTo>
                  <a:lnTo>
                    <a:pt x="3" y="3"/>
                  </a:lnTo>
                  <a:lnTo>
                    <a:pt x="3" y="3"/>
                  </a:lnTo>
                  <a:lnTo>
                    <a:pt x="3" y="4"/>
                  </a:lnTo>
                  <a:lnTo>
                    <a:pt x="3" y="4"/>
                  </a:lnTo>
                  <a:lnTo>
                    <a:pt x="7" y="4"/>
                  </a:lnTo>
                  <a:lnTo>
                    <a:pt x="15" y="4"/>
                  </a:lnTo>
                  <a:lnTo>
                    <a:pt x="22" y="3"/>
                  </a:lnTo>
                  <a:lnTo>
                    <a:pt x="28" y="2"/>
                  </a:lnTo>
                  <a:lnTo>
                    <a:pt x="5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0" name="Freeform 144"/>
            <p:cNvSpPr>
              <a:spLocks/>
            </p:cNvSpPr>
            <p:nvPr/>
          </p:nvSpPr>
          <p:spPr bwMode="auto">
            <a:xfrm>
              <a:off x="3808467" y="1454149"/>
              <a:ext cx="96839" cy="11113"/>
            </a:xfrm>
            <a:custGeom>
              <a:avLst/>
              <a:gdLst>
                <a:gd name="T0" fmla="*/ 60 w 61"/>
                <a:gd name="T1" fmla="*/ 0 h 7"/>
                <a:gd name="T2" fmla="*/ 60 w 61"/>
                <a:gd name="T3" fmla="*/ 0 h 7"/>
                <a:gd name="T4" fmla="*/ 61 w 61"/>
                <a:gd name="T5" fmla="*/ 2 h 7"/>
                <a:gd name="T6" fmla="*/ 61 w 61"/>
                <a:gd name="T7" fmla="*/ 2 h 7"/>
                <a:gd name="T8" fmla="*/ 60 w 61"/>
                <a:gd name="T9" fmla="*/ 3 h 7"/>
                <a:gd name="T10" fmla="*/ 30 w 61"/>
                <a:gd name="T11" fmla="*/ 7 h 7"/>
                <a:gd name="T12" fmla="*/ 0 w 61"/>
                <a:gd name="T13" fmla="*/ 4 h 7"/>
                <a:gd name="T14" fmla="*/ 0 w 61"/>
                <a:gd name="T15" fmla="*/ 3 h 7"/>
                <a:gd name="T16" fmla="*/ 0 w 61"/>
                <a:gd name="T17" fmla="*/ 3 h 7"/>
                <a:gd name="T18" fmla="*/ 0 w 61"/>
                <a:gd name="T19" fmla="*/ 2 h 7"/>
                <a:gd name="T20" fmla="*/ 1 w 61"/>
                <a:gd name="T21" fmla="*/ 2 h 7"/>
                <a:gd name="T22" fmla="*/ 30 w 61"/>
                <a:gd name="T23" fmla="*/ 3 h 7"/>
                <a:gd name="T24" fmla="*/ 60 w 61"/>
                <a:gd name="T2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 h="7">
                  <a:moveTo>
                    <a:pt x="60" y="0"/>
                  </a:moveTo>
                  <a:lnTo>
                    <a:pt x="60" y="0"/>
                  </a:lnTo>
                  <a:lnTo>
                    <a:pt x="61" y="2"/>
                  </a:lnTo>
                  <a:lnTo>
                    <a:pt x="61" y="2"/>
                  </a:lnTo>
                  <a:lnTo>
                    <a:pt x="60" y="3"/>
                  </a:lnTo>
                  <a:lnTo>
                    <a:pt x="30" y="7"/>
                  </a:lnTo>
                  <a:lnTo>
                    <a:pt x="0" y="4"/>
                  </a:lnTo>
                  <a:lnTo>
                    <a:pt x="0" y="3"/>
                  </a:lnTo>
                  <a:lnTo>
                    <a:pt x="0" y="3"/>
                  </a:lnTo>
                  <a:lnTo>
                    <a:pt x="0" y="2"/>
                  </a:lnTo>
                  <a:lnTo>
                    <a:pt x="1" y="2"/>
                  </a:lnTo>
                  <a:lnTo>
                    <a:pt x="30" y="3"/>
                  </a:lnTo>
                  <a:lnTo>
                    <a:pt x="6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1" name="Freeform 145"/>
            <p:cNvSpPr>
              <a:spLocks/>
            </p:cNvSpPr>
            <p:nvPr/>
          </p:nvSpPr>
          <p:spPr bwMode="auto">
            <a:xfrm>
              <a:off x="3814817" y="1409699"/>
              <a:ext cx="98427" cy="7938"/>
            </a:xfrm>
            <a:custGeom>
              <a:avLst/>
              <a:gdLst>
                <a:gd name="T0" fmla="*/ 61 w 62"/>
                <a:gd name="T1" fmla="*/ 0 h 5"/>
                <a:gd name="T2" fmla="*/ 61 w 62"/>
                <a:gd name="T3" fmla="*/ 0 h 5"/>
                <a:gd name="T4" fmla="*/ 62 w 62"/>
                <a:gd name="T5" fmla="*/ 0 h 5"/>
                <a:gd name="T6" fmla="*/ 62 w 62"/>
                <a:gd name="T7" fmla="*/ 1 h 5"/>
                <a:gd name="T8" fmla="*/ 61 w 62"/>
                <a:gd name="T9" fmla="*/ 2 h 5"/>
                <a:gd name="T10" fmla="*/ 31 w 62"/>
                <a:gd name="T11" fmla="*/ 5 h 5"/>
                <a:gd name="T12" fmla="*/ 0 w 62"/>
                <a:gd name="T13" fmla="*/ 5 h 5"/>
                <a:gd name="T14" fmla="*/ 0 w 62"/>
                <a:gd name="T15" fmla="*/ 5 h 5"/>
                <a:gd name="T16" fmla="*/ 0 w 62"/>
                <a:gd name="T17" fmla="*/ 3 h 5"/>
                <a:gd name="T18" fmla="*/ 0 w 62"/>
                <a:gd name="T19" fmla="*/ 2 h 5"/>
                <a:gd name="T20" fmla="*/ 30 w 62"/>
                <a:gd name="T21" fmla="*/ 2 h 5"/>
                <a:gd name="T22" fmla="*/ 61 w 62"/>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 h="5">
                  <a:moveTo>
                    <a:pt x="61" y="0"/>
                  </a:moveTo>
                  <a:lnTo>
                    <a:pt x="61" y="0"/>
                  </a:lnTo>
                  <a:lnTo>
                    <a:pt x="62" y="0"/>
                  </a:lnTo>
                  <a:lnTo>
                    <a:pt x="62" y="1"/>
                  </a:lnTo>
                  <a:lnTo>
                    <a:pt x="61" y="2"/>
                  </a:lnTo>
                  <a:lnTo>
                    <a:pt x="31" y="5"/>
                  </a:lnTo>
                  <a:lnTo>
                    <a:pt x="0" y="5"/>
                  </a:lnTo>
                  <a:lnTo>
                    <a:pt x="0" y="5"/>
                  </a:lnTo>
                  <a:lnTo>
                    <a:pt x="0" y="3"/>
                  </a:lnTo>
                  <a:lnTo>
                    <a:pt x="0" y="2"/>
                  </a:lnTo>
                  <a:lnTo>
                    <a:pt x="30" y="2"/>
                  </a:lnTo>
                  <a:lnTo>
                    <a:pt x="6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2" name="Freeform 146"/>
            <p:cNvSpPr>
              <a:spLocks/>
            </p:cNvSpPr>
            <p:nvPr/>
          </p:nvSpPr>
          <p:spPr bwMode="auto">
            <a:xfrm>
              <a:off x="3814817" y="1365249"/>
              <a:ext cx="90489" cy="12700"/>
            </a:xfrm>
            <a:custGeom>
              <a:avLst/>
              <a:gdLst>
                <a:gd name="T0" fmla="*/ 56 w 57"/>
                <a:gd name="T1" fmla="*/ 0 h 8"/>
                <a:gd name="T2" fmla="*/ 57 w 57"/>
                <a:gd name="T3" fmla="*/ 0 h 8"/>
                <a:gd name="T4" fmla="*/ 57 w 57"/>
                <a:gd name="T5" fmla="*/ 1 h 8"/>
                <a:gd name="T6" fmla="*/ 56 w 57"/>
                <a:gd name="T7" fmla="*/ 3 h 8"/>
                <a:gd name="T8" fmla="*/ 28 w 57"/>
                <a:gd name="T9" fmla="*/ 7 h 8"/>
                <a:gd name="T10" fmla="*/ 0 w 57"/>
                <a:gd name="T11" fmla="*/ 8 h 8"/>
                <a:gd name="T12" fmla="*/ 0 w 57"/>
                <a:gd name="T13" fmla="*/ 7 h 8"/>
                <a:gd name="T14" fmla="*/ 0 w 57"/>
                <a:gd name="T15" fmla="*/ 7 h 8"/>
                <a:gd name="T16" fmla="*/ 0 w 57"/>
                <a:gd name="T17" fmla="*/ 5 h 8"/>
                <a:gd name="T18" fmla="*/ 28 w 57"/>
                <a:gd name="T19" fmla="*/ 3 h 8"/>
                <a:gd name="T20" fmla="*/ 56 w 57"/>
                <a:gd name="T2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 h="8">
                  <a:moveTo>
                    <a:pt x="56" y="0"/>
                  </a:moveTo>
                  <a:lnTo>
                    <a:pt x="57" y="0"/>
                  </a:lnTo>
                  <a:lnTo>
                    <a:pt x="57" y="1"/>
                  </a:lnTo>
                  <a:lnTo>
                    <a:pt x="56" y="3"/>
                  </a:lnTo>
                  <a:lnTo>
                    <a:pt x="28" y="7"/>
                  </a:lnTo>
                  <a:lnTo>
                    <a:pt x="0" y="8"/>
                  </a:lnTo>
                  <a:lnTo>
                    <a:pt x="0" y="7"/>
                  </a:lnTo>
                  <a:lnTo>
                    <a:pt x="0" y="7"/>
                  </a:lnTo>
                  <a:lnTo>
                    <a:pt x="0" y="5"/>
                  </a:lnTo>
                  <a:lnTo>
                    <a:pt x="28" y="3"/>
                  </a:lnTo>
                  <a:lnTo>
                    <a:pt x="56"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3" name="Freeform 147"/>
            <p:cNvSpPr>
              <a:spLocks/>
            </p:cNvSpPr>
            <p:nvPr/>
          </p:nvSpPr>
          <p:spPr bwMode="auto">
            <a:xfrm>
              <a:off x="3795766" y="1330324"/>
              <a:ext cx="95251" cy="9525"/>
            </a:xfrm>
            <a:custGeom>
              <a:avLst/>
              <a:gdLst>
                <a:gd name="T0" fmla="*/ 59 w 60"/>
                <a:gd name="T1" fmla="*/ 0 h 6"/>
                <a:gd name="T2" fmla="*/ 60 w 60"/>
                <a:gd name="T3" fmla="*/ 0 h 6"/>
                <a:gd name="T4" fmla="*/ 60 w 60"/>
                <a:gd name="T5" fmla="*/ 1 h 6"/>
                <a:gd name="T6" fmla="*/ 60 w 60"/>
                <a:gd name="T7" fmla="*/ 2 h 6"/>
                <a:gd name="T8" fmla="*/ 59 w 60"/>
                <a:gd name="T9" fmla="*/ 2 h 6"/>
                <a:gd name="T10" fmla="*/ 30 w 60"/>
                <a:gd name="T11" fmla="*/ 6 h 6"/>
                <a:gd name="T12" fmla="*/ 1 w 60"/>
                <a:gd name="T13" fmla="*/ 6 h 6"/>
                <a:gd name="T14" fmla="*/ 0 w 60"/>
                <a:gd name="T15" fmla="*/ 6 h 6"/>
                <a:gd name="T16" fmla="*/ 0 w 60"/>
                <a:gd name="T17" fmla="*/ 5 h 6"/>
                <a:gd name="T18" fmla="*/ 1 w 60"/>
                <a:gd name="T19" fmla="*/ 4 h 6"/>
                <a:gd name="T20" fmla="*/ 30 w 60"/>
                <a:gd name="T21" fmla="*/ 2 h 6"/>
                <a:gd name="T22" fmla="*/ 59 w 60"/>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6">
                  <a:moveTo>
                    <a:pt x="59" y="0"/>
                  </a:moveTo>
                  <a:lnTo>
                    <a:pt x="60" y="0"/>
                  </a:lnTo>
                  <a:lnTo>
                    <a:pt x="60" y="1"/>
                  </a:lnTo>
                  <a:lnTo>
                    <a:pt x="60" y="2"/>
                  </a:lnTo>
                  <a:lnTo>
                    <a:pt x="59" y="2"/>
                  </a:lnTo>
                  <a:lnTo>
                    <a:pt x="30" y="6"/>
                  </a:lnTo>
                  <a:lnTo>
                    <a:pt x="1" y="6"/>
                  </a:lnTo>
                  <a:lnTo>
                    <a:pt x="0" y="6"/>
                  </a:lnTo>
                  <a:lnTo>
                    <a:pt x="0" y="5"/>
                  </a:lnTo>
                  <a:lnTo>
                    <a:pt x="1" y="4"/>
                  </a:lnTo>
                  <a:lnTo>
                    <a:pt x="30" y="2"/>
                  </a:lnTo>
                  <a:lnTo>
                    <a:pt x="59"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4" name="Freeform 148"/>
            <p:cNvSpPr>
              <a:spLocks/>
            </p:cNvSpPr>
            <p:nvPr/>
          </p:nvSpPr>
          <p:spPr bwMode="auto">
            <a:xfrm>
              <a:off x="3798941" y="1295399"/>
              <a:ext cx="92076" cy="4763"/>
            </a:xfrm>
            <a:custGeom>
              <a:avLst/>
              <a:gdLst>
                <a:gd name="T0" fmla="*/ 57 w 58"/>
                <a:gd name="T1" fmla="*/ 0 h 3"/>
                <a:gd name="T2" fmla="*/ 58 w 58"/>
                <a:gd name="T3" fmla="*/ 0 h 3"/>
                <a:gd name="T4" fmla="*/ 58 w 58"/>
                <a:gd name="T5" fmla="*/ 1 h 3"/>
                <a:gd name="T6" fmla="*/ 58 w 58"/>
                <a:gd name="T7" fmla="*/ 2 h 3"/>
                <a:gd name="T8" fmla="*/ 57 w 58"/>
                <a:gd name="T9" fmla="*/ 2 h 3"/>
                <a:gd name="T10" fmla="*/ 0 w 58"/>
                <a:gd name="T11" fmla="*/ 3 h 3"/>
                <a:gd name="T12" fmla="*/ 0 w 58"/>
                <a:gd name="T13" fmla="*/ 3 h 3"/>
                <a:gd name="T14" fmla="*/ 0 w 58"/>
                <a:gd name="T15" fmla="*/ 2 h 3"/>
                <a:gd name="T16" fmla="*/ 0 w 58"/>
                <a:gd name="T17" fmla="*/ 1 h 3"/>
                <a:gd name="T18" fmla="*/ 57 w 58"/>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3">
                  <a:moveTo>
                    <a:pt x="57" y="0"/>
                  </a:moveTo>
                  <a:lnTo>
                    <a:pt x="58" y="0"/>
                  </a:lnTo>
                  <a:lnTo>
                    <a:pt x="58" y="1"/>
                  </a:lnTo>
                  <a:lnTo>
                    <a:pt x="58" y="2"/>
                  </a:lnTo>
                  <a:lnTo>
                    <a:pt x="57" y="2"/>
                  </a:lnTo>
                  <a:lnTo>
                    <a:pt x="0" y="3"/>
                  </a:lnTo>
                  <a:lnTo>
                    <a:pt x="0" y="3"/>
                  </a:lnTo>
                  <a:lnTo>
                    <a:pt x="0" y="2"/>
                  </a:lnTo>
                  <a:lnTo>
                    <a:pt x="0" y="1"/>
                  </a:lnTo>
                  <a:lnTo>
                    <a:pt x="5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5" name="Freeform 149"/>
            <p:cNvSpPr>
              <a:spLocks/>
            </p:cNvSpPr>
            <p:nvPr/>
          </p:nvSpPr>
          <p:spPr bwMode="auto">
            <a:xfrm>
              <a:off x="3805291" y="1250949"/>
              <a:ext cx="85726" cy="12700"/>
            </a:xfrm>
            <a:custGeom>
              <a:avLst/>
              <a:gdLst>
                <a:gd name="T0" fmla="*/ 53 w 54"/>
                <a:gd name="T1" fmla="*/ 0 h 8"/>
                <a:gd name="T2" fmla="*/ 54 w 54"/>
                <a:gd name="T3" fmla="*/ 0 h 8"/>
                <a:gd name="T4" fmla="*/ 54 w 54"/>
                <a:gd name="T5" fmla="*/ 1 h 8"/>
                <a:gd name="T6" fmla="*/ 54 w 54"/>
                <a:gd name="T7" fmla="*/ 3 h 8"/>
                <a:gd name="T8" fmla="*/ 53 w 54"/>
                <a:gd name="T9" fmla="*/ 4 h 8"/>
                <a:gd name="T10" fmla="*/ 28 w 54"/>
                <a:gd name="T11" fmla="*/ 8 h 8"/>
                <a:gd name="T12" fmla="*/ 2 w 54"/>
                <a:gd name="T13" fmla="*/ 8 h 8"/>
                <a:gd name="T14" fmla="*/ 2 w 54"/>
                <a:gd name="T15" fmla="*/ 8 h 8"/>
                <a:gd name="T16" fmla="*/ 0 w 54"/>
                <a:gd name="T17" fmla="*/ 7 h 8"/>
                <a:gd name="T18" fmla="*/ 2 w 54"/>
                <a:gd name="T19" fmla="*/ 5 h 8"/>
                <a:gd name="T20" fmla="*/ 2 w 54"/>
                <a:gd name="T21" fmla="*/ 5 h 8"/>
                <a:gd name="T22" fmla="*/ 28 w 54"/>
                <a:gd name="T23" fmla="*/ 4 h 8"/>
                <a:gd name="T24" fmla="*/ 53 w 54"/>
                <a:gd name="T25"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8">
                  <a:moveTo>
                    <a:pt x="53" y="0"/>
                  </a:moveTo>
                  <a:lnTo>
                    <a:pt x="54" y="0"/>
                  </a:lnTo>
                  <a:lnTo>
                    <a:pt x="54" y="1"/>
                  </a:lnTo>
                  <a:lnTo>
                    <a:pt x="54" y="3"/>
                  </a:lnTo>
                  <a:lnTo>
                    <a:pt x="53" y="4"/>
                  </a:lnTo>
                  <a:lnTo>
                    <a:pt x="28" y="8"/>
                  </a:lnTo>
                  <a:lnTo>
                    <a:pt x="2" y="8"/>
                  </a:lnTo>
                  <a:lnTo>
                    <a:pt x="2" y="8"/>
                  </a:lnTo>
                  <a:lnTo>
                    <a:pt x="0" y="7"/>
                  </a:lnTo>
                  <a:lnTo>
                    <a:pt x="2" y="5"/>
                  </a:lnTo>
                  <a:lnTo>
                    <a:pt x="2" y="5"/>
                  </a:lnTo>
                  <a:lnTo>
                    <a:pt x="28" y="4"/>
                  </a:lnTo>
                  <a:lnTo>
                    <a:pt x="5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6" name="Freeform 150"/>
            <p:cNvSpPr>
              <a:spLocks/>
            </p:cNvSpPr>
            <p:nvPr/>
          </p:nvSpPr>
          <p:spPr bwMode="auto">
            <a:xfrm>
              <a:off x="3802117" y="1216024"/>
              <a:ext cx="87315" cy="9525"/>
            </a:xfrm>
            <a:custGeom>
              <a:avLst/>
              <a:gdLst>
                <a:gd name="T0" fmla="*/ 52 w 55"/>
                <a:gd name="T1" fmla="*/ 0 h 6"/>
                <a:gd name="T2" fmla="*/ 53 w 55"/>
                <a:gd name="T3" fmla="*/ 0 h 6"/>
                <a:gd name="T4" fmla="*/ 55 w 55"/>
                <a:gd name="T5" fmla="*/ 1 h 6"/>
                <a:gd name="T6" fmla="*/ 55 w 55"/>
                <a:gd name="T7" fmla="*/ 2 h 6"/>
                <a:gd name="T8" fmla="*/ 53 w 55"/>
                <a:gd name="T9" fmla="*/ 2 h 6"/>
                <a:gd name="T10" fmla="*/ 27 w 55"/>
                <a:gd name="T11" fmla="*/ 6 h 6"/>
                <a:gd name="T12" fmla="*/ 1 w 55"/>
                <a:gd name="T13" fmla="*/ 5 h 6"/>
                <a:gd name="T14" fmla="*/ 0 w 55"/>
                <a:gd name="T15" fmla="*/ 5 h 6"/>
                <a:gd name="T16" fmla="*/ 0 w 55"/>
                <a:gd name="T17" fmla="*/ 4 h 6"/>
                <a:gd name="T18" fmla="*/ 1 w 55"/>
                <a:gd name="T19" fmla="*/ 4 h 6"/>
                <a:gd name="T20" fmla="*/ 27 w 55"/>
                <a:gd name="T21" fmla="*/ 2 h 6"/>
                <a:gd name="T22" fmla="*/ 52 w 55"/>
                <a:gd name="T2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6">
                  <a:moveTo>
                    <a:pt x="52" y="0"/>
                  </a:moveTo>
                  <a:lnTo>
                    <a:pt x="53" y="0"/>
                  </a:lnTo>
                  <a:lnTo>
                    <a:pt x="55" y="1"/>
                  </a:lnTo>
                  <a:lnTo>
                    <a:pt x="55" y="2"/>
                  </a:lnTo>
                  <a:lnTo>
                    <a:pt x="53" y="2"/>
                  </a:lnTo>
                  <a:lnTo>
                    <a:pt x="27" y="6"/>
                  </a:lnTo>
                  <a:lnTo>
                    <a:pt x="1" y="5"/>
                  </a:lnTo>
                  <a:lnTo>
                    <a:pt x="0" y="5"/>
                  </a:lnTo>
                  <a:lnTo>
                    <a:pt x="0" y="4"/>
                  </a:lnTo>
                  <a:lnTo>
                    <a:pt x="1" y="4"/>
                  </a:lnTo>
                  <a:lnTo>
                    <a:pt x="27" y="2"/>
                  </a:lnTo>
                  <a:lnTo>
                    <a:pt x="5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7" name="Freeform 151"/>
            <p:cNvSpPr>
              <a:spLocks/>
            </p:cNvSpPr>
            <p:nvPr/>
          </p:nvSpPr>
          <p:spPr bwMode="auto">
            <a:xfrm>
              <a:off x="3778303" y="1184274"/>
              <a:ext cx="120652" cy="7938"/>
            </a:xfrm>
            <a:custGeom>
              <a:avLst/>
              <a:gdLst>
                <a:gd name="T0" fmla="*/ 75 w 76"/>
                <a:gd name="T1" fmla="*/ 0 h 5"/>
                <a:gd name="T2" fmla="*/ 76 w 76"/>
                <a:gd name="T3" fmla="*/ 0 h 5"/>
                <a:gd name="T4" fmla="*/ 76 w 76"/>
                <a:gd name="T5" fmla="*/ 1 h 5"/>
                <a:gd name="T6" fmla="*/ 76 w 76"/>
                <a:gd name="T7" fmla="*/ 3 h 5"/>
                <a:gd name="T8" fmla="*/ 75 w 76"/>
                <a:gd name="T9" fmla="*/ 3 h 5"/>
                <a:gd name="T10" fmla="*/ 38 w 76"/>
                <a:gd name="T11" fmla="*/ 5 h 5"/>
                <a:gd name="T12" fmla="*/ 2 w 76"/>
                <a:gd name="T13" fmla="*/ 5 h 5"/>
                <a:gd name="T14" fmla="*/ 0 w 76"/>
                <a:gd name="T15" fmla="*/ 5 h 5"/>
                <a:gd name="T16" fmla="*/ 0 w 76"/>
                <a:gd name="T17" fmla="*/ 4 h 5"/>
                <a:gd name="T18" fmla="*/ 0 w 76"/>
                <a:gd name="T19" fmla="*/ 3 h 5"/>
                <a:gd name="T20" fmla="*/ 2 w 76"/>
                <a:gd name="T21" fmla="*/ 3 h 5"/>
                <a:gd name="T22" fmla="*/ 75 w 76"/>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5">
                  <a:moveTo>
                    <a:pt x="75" y="0"/>
                  </a:moveTo>
                  <a:lnTo>
                    <a:pt x="76" y="0"/>
                  </a:lnTo>
                  <a:lnTo>
                    <a:pt x="76" y="1"/>
                  </a:lnTo>
                  <a:lnTo>
                    <a:pt x="76" y="3"/>
                  </a:lnTo>
                  <a:lnTo>
                    <a:pt x="75" y="3"/>
                  </a:lnTo>
                  <a:lnTo>
                    <a:pt x="38" y="5"/>
                  </a:lnTo>
                  <a:lnTo>
                    <a:pt x="2" y="5"/>
                  </a:lnTo>
                  <a:lnTo>
                    <a:pt x="0" y="5"/>
                  </a:lnTo>
                  <a:lnTo>
                    <a:pt x="0" y="4"/>
                  </a:lnTo>
                  <a:lnTo>
                    <a:pt x="0" y="3"/>
                  </a:lnTo>
                  <a:lnTo>
                    <a:pt x="2" y="3"/>
                  </a:lnTo>
                  <a:lnTo>
                    <a:pt x="7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8" name="Freeform 152"/>
            <p:cNvSpPr>
              <a:spLocks noEditPoints="1"/>
            </p:cNvSpPr>
            <p:nvPr/>
          </p:nvSpPr>
          <p:spPr bwMode="auto">
            <a:xfrm>
              <a:off x="3076618" y="441325"/>
              <a:ext cx="5365828" cy="1087437"/>
            </a:xfrm>
            <a:custGeom>
              <a:avLst/>
              <a:gdLst>
                <a:gd name="T0" fmla="*/ 266 w 3380"/>
                <a:gd name="T1" fmla="*/ 662 h 685"/>
                <a:gd name="T2" fmla="*/ 2338 w 3380"/>
                <a:gd name="T3" fmla="*/ 612 h 685"/>
                <a:gd name="T4" fmla="*/ 2310 w 3380"/>
                <a:gd name="T5" fmla="*/ 596 h 685"/>
                <a:gd name="T6" fmla="*/ 327 w 3380"/>
                <a:gd name="T7" fmla="*/ 591 h 685"/>
                <a:gd name="T8" fmla="*/ 2309 w 3380"/>
                <a:gd name="T9" fmla="*/ 551 h 685"/>
                <a:gd name="T10" fmla="*/ 262 w 3380"/>
                <a:gd name="T11" fmla="*/ 591 h 685"/>
                <a:gd name="T12" fmla="*/ 2339 w 3380"/>
                <a:gd name="T13" fmla="*/ 545 h 685"/>
                <a:gd name="T14" fmla="*/ 2380 w 3380"/>
                <a:gd name="T15" fmla="*/ 524 h 685"/>
                <a:gd name="T16" fmla="*/ 305 w 3380"/>
                <a:gd name="T17" fmla="*/ 504 h 685"/>
                <a:gd name="T18" fmla="*/ 2380 w 3380"/>
                <a:gd name="T19" fmla="*/ 509 h 685"/>
                <a:gd name="T20" fmla="*/ 2347 w 3380"/>
                <a:gd name="T21" fmla="*/ 472 h 685"/>
                <a:gd name="T22" fmla="*/ 335 w 3380"/>
                <a:gd name="T23" fmla="*/ 473 h 685"/>
                <a:gd name="T24" fmla="*/ 1593 w 3380"/>
                <a:gd name="T25" fmla="*/ 428 h 685"/>
                <a:gd name="T26" fmla="*/ 1597 w 3380"/>
                <a:gd name="T27" fmla="*/ 396 h 685"/>
                <a:gd name="T28" fmla="*/ 1607 w 3380"/>
                <a:gd name="T29" fmla="*/ 263 h 685"/>
                <a:gd name="T30" fmla="*/ 1605 w 3380"/>
                <a:gd name="T31" fmla="*/ 132 h 685"/>
                <a:gd name="T32" fmla="*/ 1604 w 3380"/>
                <a:gd name="T33" fmla="*/ 47 h 685"/>
                <a:gd name="T34" fmla="*/ 1665 w 3380"/>
                <a:gd name="T35" fmla="*/ 124 h 685"/>
                <a:gd name="T36" fmla="*/ 1979 w 3380"/>
                <a:gd name="T37" fmla="*/ 308 h 685"/>
                <a:gd name="T38" fmla="*/ 2283 w 3380"/>
                <a:gd name="T39" fmla="*/ 92 h 685"/>
                <a:gd name="T40" fmla="*/ 2543 w 3380"/>
                <a:gd name="T41" fmla="*/ 357 h 685"/>
                <a:gd name="T42" fmla="*/ 2941 w 3380"/>
                <a:gd name="T43" fmla="*/ 187 h 685"/>
                <a:gd name="T44" fmla="*/ 3335 w 3380"/>
                <a:gd name="T45" fmla="*/ 327 h 685"/>
                <a:gd name="T46" fmla="*/ 3142 w 3380"/>
                <a:gd name="T47" fmla="*/ 472 h 685"/>
                <a:gd name="T48" fmla="*/ 3024 w 3380"/>
                <a:gd name="T49" fmla="*/ 539 h 685"/>
                <a:gd name="T50" fmla="*/ 2843 w 3380"/>
                <a:gd name="T51" fmla="*/ 671 h 685"/>
                <a:gd name="T52" fmla="*/ 2571 w 3380"/>
                <a:gd name="T53" fmla="*/ 362 h 685"/>
                <a:gd name="T54" fmla="*/ 2363 w 3380"/>
                <a:gd name="T55" fmla="*/ 466 h 685"/>
                <a:gd name="T56" fmla="*/ 2386 w 3380"/>
                <a:gd name="T57" fmla="*/ 644 h 685"/>
                <a:gd name="T58" fmla="*/ 2287 w 3380"/>
                <a:gd name="T59" fmla="*/ 632 h 685"/>
                <a:gd name="T60" fmla="*/ 2310 w 3380"/>
                <a:gd name="T61" fmla="*/ 467 h 685"/>
                <a:gd name="T62" fmla="*/ 2276 w 3380"/>
                <a:gd name="T63" fmla="*/ 153 h 685"/>
                <a:gd name="T64" fmla="*/ 2092 w 3380"/>
                <a:gd name="T65" fmla="*/ 268 h 685"/>
                <a:gd name="T66" fmla="*/ 2025 w 3380"/>
                <a:gd name="T67" fmla="*/ 683 h 685"/>
                <a:gd name="T68" fmla="*/ 1775 w 3380"/>
                <a:gd name="T69" fmla="*/ 346 h 685"/>
                <a:gd name="T70" fmla="*/ 1590 w 3380"/>
                <a:gd name="T71" fmla="*/ 339 h 685"/>
                <a:gd name="T72" fmla="*/ 1575 w 3380"/>
                <a:gd name="T73" fmla="*/ 233 h 685"/>
                <a:gd name="T74" fmla="*/ 1573 w 3380"/>
                <a:gd name="T75" fmla="*/ 34 h 685"/>
                <a:gd name="T76" fmla="*/ 1634 w 3380"/>
                <a:gd name="T77" fmla="*/ 129 h 685"/>
                <a:gd name="T78" fmla="*/ 1636 w 3380"/>
                <a:gd name="T79" fmla="*/ 316 h 685"/>
                <a:gd name="T80" fmla="*/ 1647 w 3380"/>
                <a:gd name="T81" fmla="*/ 497 h 685"/>
                <a:gd name="T82" fmla="*/ 1639 w 3380"/>
                <a:gd name="T83" fmla="*/ 641 h 685"/>
                <a:gd name="T84" fmla="*/ 1609 w 3380"/>
                <a:gd name="T85" fmla="*/ 638 h 685"/>
                <a:gd name="T86" fmla="*/ 1528 w 3380"/>
                <a:gd name="T87" fmla="*/ 346 h 685"/>
                <a:gd name="T88" fmla="*/ 1377 w 3380"/>
                <a:gd name="T89" fmla="*/ 61 h 685"/>
                <a:gd name="T90" fmla="*/ 1411 w 3380"/>
                <a:gd name="T91" fmla="*/ 107 h 685"/>
                <a:gd name="T92" fmla="*/ 1149 w 3380"/>
                <a:gd name="T93" fmla="*/ 674 h 685"/>
                <a:gd name="T94" fmla="*/ 1038 w 3380"/>
                <a:gd name="T95" fmla="*/ 295 h 685"/>
                <a:gd name="T96" fmla="*/ 849 w 3380"/>
                <a:gd name="T97" fmla="*/ 672 h 685"/>
                <a:gd name="T98" fmla="*/ 702 w 3380"/>
                <a:gd name="T99" fmla="*/ 199 h 685"/>
                <a:gd name="T100" fmla="*/ 654 w 3380"/>
                <a:gd name="T101" fmla="*/ 538 h 685"/>
                <a:gd name="T102" fmla="*/ 429 w 3380"/>
                <a:gd name="T103" fmla="*/ 469 h 685"/>
                <a:gd name="T104" fmla="*/ 348 w 3380"/>
                <a:gd name="T105" fmla="*/ 498 h 685"/>
                <a:gd name="T106" fmla="*/ 239 w 3380"/>
                <a:gd name="T107" fmla="*/ 420 h 685"/>
                <a:gd name="T108" fmla="*/ 356 w 3380"/>
                <a:gd name="T109" fmla="*/ 411 h 685"/>
                <a:gd name="T110" fmla="*/ 372 w 3380"/>
                <a:gd name="T111" fmla="*/ 473 h 685"/>
                <a:gd name="T112" fmla="*/ 342 w 3380"/>
                <a:gd name="T113" fmla="*/ 573 h 685"/>
                <a:gd name="T114" fmla="*/ 331 w 3380"/>
                <a:gd name="T115" fmla="*/ 661 h 685"/>
                <a:gd name="T116" fmla="*/ 154 w 3380"/>
                <a:gd name="T117" fmla="*/ 671 h 685"/>
                <a:gd name="T118" fmla="*/ 216 w 3380"/>
                <a:gd name="T119" fmla="*/ 502 h 685"/>
                <a:gd name="T120" fmla="*/ 635 w 3380"/>
                <a:gd name="T121" fmla="*/ 242 h 685"/>
                <a:gd name="T122" fmla="*/ 891 w 3380"/>
                <a:gd name="T123" fmla="*/ 429 h 685"/>
                <a:gd name="T124" fmla="*/ 1365 w 3380"/>
                <a:gd name="T125" fmla="*/ 5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80" h="685">
                  <a:moveTo>
                    <a:pt x="2317" y="649"/>
                  </a:moveTo>
                  <a:lnTo>
                    <a:pt x="2318" y="657"/>
                  </a:lnTo>
                  <a:lnTo>
                    <a:pt x="2339" y="657"/>
                  </a:lnTo>
                  <a:lnTo>
                    <a:pt x="2338" y="649"/>
                  </a:lnTo>
                  <a:lnTo>
                    <a:pt x="2317" y="649"/>
                  </a:lnTo>
                  <a:close/>
                  <a:moveTo>
                    <a:pt x="2363" y="648"/>
                  </a:moveTo>
                  <a:lnTo>
                    <a:pt x="2342" y="649"/>
                  </a:lnTo>
                  <a:lnTo>
                    <a:pt x="2342" y="657"/>
                  </a:lnTo>
                  <a:lnTo>
                    <a:pt x="2363" y="655"/>
                  </a:lnTo>
                  <a:lnTo>
                    <a:pt x="2363" y="648"/>
                  </a:lnTo>
                  <a:close/>
                  <a:moveTo>
                    <a:pt x="308" y="648"/>
                  </a:moveTo>
                  <a:lnTo>
                    <a:pt x="283" y="649"/>
                  </a:lnTo>
                  <a:lnTo>
                    <a:pt x="283" y="662"/>
                  </a:lnTo>
                  <a:lnTo>
                    <a:pt x="308" y="661"/>
                  </a:lnTo>
                  <a:lnTo>
                    <a:pt x="308" y="648"/>
                  </a:lnTo>
                  <a:close/>
                  <a:moveTo>
                    <a:pt x="2312" y="631"/>
                  </a:moveTo>
                  <a:lnTo>
                    <a:pt x="2301" y="632"/>
                  </a:lnTo>
                  <a:lnTo>
                    <a:pt x="2289" y="632"/>
                  </a:lnTo>
                  <a:lnTo>
                    <a:pt x="2291" y="655"/>
                  </a:lnTo>
                  <a:lnTo>
                    <a:pt x="2314" y="657"/>
                  </a:lnTo>
                  <a:lnTo>
                    <a:pt x="2313" y="649"/>
                  </a:lnTo>
                  <a:lnTo>
                    <a:pt x="2296" y="648"/>
                  </a:lnTo>
                  <a:lnTo>
                    <a:pt x="2295" y="646"/>
                  </a:lnTo>
                  <a:lnTo>
                    <a:pt x="2295" y="646"/>
                  </a:lnTo>
                  <a:lnTo>
                    <a:pt x="2296" y="645"/>
                  </a:lnTo>
                  <a:lnTo>
                    <a:pt x="2313" y="645"/>
                  </a:lnTo>
                  <a:lnTo>
                    <a:pt x="2312" y="631"/>
                  </a:lnTo>
                  <a:close/>
                  <a:moveTo>
                    <a:pt x="2338" y="629"/>
                  </a:moveTo>
                  <a:lnTo>
                    <a:pt x="2322" y="631"/>
                  </a:lnTo>
                  <a:lnTo>
                    <a:pt x="2316" y="631"/>
                  </a:lnTo>
                  <a:lnTo>
                    <a:pt x="2317" y="645"/>
                  </a:lnTo>
                  <a:lnTo>
                    <a:pt x="2338" y="645"/>
                  </a:lnTo>
                  <a:lnTo>
                    <a:pt x="2338" y="629"/>
                  </a:lnTo>
                  <a:close/>
                  <a:moveTo>
                    <a:pt x="280" y="629"/>
                  </a:moveTo>
                  <a:lnTo>
                    <a:pt x="263" y="629"/>
                  </a:lnTo>
                  <a:lnTo>
                    <a:pt x="266" y="662"/>
                  </a:lnTo>
                  <a:lnTo>
                    <a:pt x="266" y="662"/>
                  </a:lnTo>
                  <a:lnTo>
                    <a:pt x="280" y="662"/>
                  </a:lnTo>
                  <a:lnTo>
                    <a:pt x="280" y="649"/>
                  </a:lnTo>
                  <a:lnTo>
                    <a:pt x="268" y="649"/>
                  </a:lnTo>
                  <a:lnTo>
                    <a:pt x="268" y="649"/>
                  </a:lnTo>
                  <a:lnTo>
                    <a:pt x="268" y="648"/>
                  </a:lnTo>
                  <a:lnTo>
                    <a:pt x="268" y="648"/>
                  </a:lnTo>
                  <a:lnTo>
                    <a:pt x="280" y="646"/>
                  </a:lnTo>
                  <a:lnTo>
                    <a:pt x="280" y="629"/>
                  </a:lnTo>
                  <a:close/>
                  <a:moveTo>
                    <a:pt x="2361" y="628"/>
                  </a:moveTo>
                  <a:lnTo>
                    <a:pt x="2343" y="629"/>
                  </a:lnTo>
                  <a:lnTo>
                    <a:pt x="2342" y="644"/>
                  </a:lnTo>
                  <a:lnTo>
                    <a:pt x="2363" y="642"/>
                  </a:lnTo>
                  <a:lnTo>
                    <a:pt x="2361" y="628"/>
                  </a:lnTo>
                  <a:close/>
                  <a:moveTo>
                    <a:pt x="306" y="627"/>
                  </a:moveTo>
                  <a:lnTo>
                    <a:pt x="283" y="628"/>
                  </a:lnTo>
                  <a:lnTo>
                    <a:pt x="283" y="646"/>
                  </a:lnTo>
                  <a:lnTo>
                    <a:pt x="308" y="644"/>
                  </a:lnTo>
                  <a:lnTo>
                    <a:pt x="306" y="627"/>
                  </a:lnTo>
                  <a:close/>
                  <a:moveTo>
                    <a:pt x="2379" y="627"/>
                  </a:moveTo>
                  <a:lnTo>
                    <a:pt x="2368" y="628"/>
                  </a:lnTo>
                  <a:lnTo>
                    <a:pt x="2367" y="642"/>
                  </a:lnTo>
                  <a:lnTo>
                    <a:pt x="2379" y="641"/>
                  </a:lnTo>
                  <a:lnTo>
                    <a:pt x="2379" y="627"/>
                  </a:lnTo>
                  <a:close/>
                  <a:moveTo>
                    <a:pt x="326" y="624"/>
                  </a:moveTo>
                  <a:lnTo>
                    <a:pt x="310" y="627"/>
                  </a:lnTo>
                  <a:lnTo>
                    <a:pt x="310" y="644"/>
                  </a:lnTo>
                  <a:lnTo>
                    <a:pt x="326" y="641"/>
                  </a:lnTo>
                  <a:lnTo>
                    <a:pt x="326" y="636"/>
                  </a:lnTo>
                  <a:lnTo>
                    <a:pt x="326" y="631"/>
                  </a:lnTo>
                  <a:lnTo>
                    <a:pt x="326" y="624"/>
                  </a:lnTo>
                  <a:close/>
                  <a:moveTo>
                    <a:pt x="2338" y="612"/>
                  </a:moveTo>
                  <a:lnTo>
                    <a:pt x="2316" y="613"/>
                  </a:lnTo>
                  <a:lnTo>
                    <a:pt x="2316" y="627"/>
                  </a:lnTo>
                  <a:lnTo>
                    <a:pt x="2338" y="627"/>
                  </a:lnTo>
                  <a:lnTo>
                    <a:pt x="2338" y="612"/>
                  </a:lnTo>
                  <a:close/>
                  <a:moveTo>
                    <a:pt x="1634" y="612"/>
                  </a:moveTo>
                  <a:lnTo>
                    <a:pt x="1619" y="612"/>
                  </a:lnTo>
                  <a:lnTo>
                    <a:pt x="1621" y="640"/>
                  </a:lnTo>
                  <a:lnTo>
                    <a:pt x="1635" y="638"/>
                  </a:lnTo>
                  <a:lnTo>
                    <a:pt x="1634" y="612"/>
                  </a:lnTo>
                  <a:close/>
                  <a:moveTo>
                    <a:pt x="2361" y="610"/>
                  </a:moveTo>
                  <a:lnTo>
                    <a:pt x="2343" y="612"/>
                  </a:lnTo>
                  <a:lnTo>
                    <a:pt x="2343" y="625"/>
                  </a:lnTo>
                  <a:lnTo>
                    <a:pt x="2352" y="625"/>
                  </a:lnTo>
                  <a:lnTo>
                    <a:pt x="2361" y="625"/>
                  </a:lnTo>
                  <a:lnTo>
                    <a:pt x="2361" y="610"/>
                  </a:lnTo>
                  <a:close/>
                  <a:moveTo>
                    <a:pt x="2379" y="607"/>
                  </a:moveTo>
                  <a:lnTo>
                    <a:pt x="2379" y="608"/>
                  </a:lnTo>
                  <a:lnTo>
                    <a:pt x="2368" y="610"/>
                  </a:lnTo>
                  <a:lnTo>
                    <a:pt x="2368" y="624"/>
                  </a:lnTo>
                  <a:lnTo>
                    <a:pt x="2372" y="624"/>
                  </a:lnTo>
                  <a:lnTo>
                    <a:pt x="2376" y="624"/>
                  </a:lnTo>
                  <a:lnTo>
                    <a:pt x="2379" y="624"/>
                  </a:lnTo>
                  <a:lnTo>
                    <a:pt x="2379" y="607"/>
                  </a:lnTo>
                  <a:close/>
                  <a:moveTo>
                    <a:pt x="305" y="598"/>
                  </a:moveTo>
                  <a:lnTo>
                    <a:pt x="284" y="600"/>
                  </a:lnTo>
                  <a:lnTo>
                    <a:pt x="283" y="625"/>
                  </a:lnTo>
                  <a:lnTo>
                    <a:pt x="306" y="624"/>
                  </a:lnTo>
                  <a:lnTo>
                    <a:pt x="305" y="598"/>
                  </a:lnTo>
                  <a:close/>
                  <a:moveTo>
                    <a:pt x="2310" y="596"/>
                  </a:moveTo>
                  <a:lnTo>
                    <a:pt x="2288" y="599"/>
                  </a:lnTo>
                  <a:lnTo>
                    <a:pt x="2289" y="628"/>
                  </a:lnTo>
                  <a:lnTo>
                    <a:pt x="2300" y="628"/>
                  </a:lnTo>
                  <a:lnTo>
                    <a:pt x="2312" y="628"/>
                  </a:lnTo>
                  <a:lnTo>
                    <a:pt x="2310" y="613"/>
                  </a:lnTo>
                  <a:lnTo>
                    <a:pt x="2292" y="613"/>
                  </a:lnTo>
                  <a:lnTo>
                    <a:pt x="2291" y="613"/>
                  </a:lnTo>
                  <a:lnTo>
                    <a:pt x="2291" y="612"/>
                  </a:lnTo>
                  <a:lnTo>
                    <a:pt x="2292" y="612"/>
                  </a:lnTo>
                  <a:lnTo>
                    <a:pt x="2310" y="610"/>
                  </a:lnTo>
                  <a:lnTo>
                    <a:pt x="2310" y="596"/>
                  </a:lnTo>
                  <a:close/>
                  <a:moveTo>
                    <a:pt x="327" y="594"/>
                  </a:moveTo>
                  <a:lnTo>
                    <a:pt x="310" y="598"/>
                  </a:lnTo>
                  <a:lnTo>
                    <a:pt x="310" y="623"/>
                  </a:lnTo>
                  <a:lnTo>
                    <a:pt x="326" y="621"/>
                  </a:lnTo>
                  <a:lnTo>
                    <a:pt x="326" y="619"/>
                  </a:lnTo>
                  <a:lnTo>
                    <a:pt x="327" y="594"/>
                  </a:lnTo>
                  <a:close/>
                  <a:moveTo>
                    <a:pt x="2338" y="594"/>
                  </a:moveTo>
                  <a:lnTo>
                    <a:pt x="2314" y="596"/>
                  </a:lnTo>
                  <a:lnTo>
                    <a:pt x="2316" y="608"/>
                  </a:lnTo>
                  <a:lnTo>
                    <a:pt x="2338" y="607"/>
                  </a:lnTo>
                  <a:lnTo>
                    <a:pt x="2338" y="594"/>
                  </a:lnTo>
                  <a:close/>
                  <a:moveTo>
                    <a:pt x="2361" y="591"/>
                  </a:moveTo>
                  <a:lnTo>
                    <a:pt x="2343" y="594"/>
                  </a:lnTo>
                  <a:lnTo>
                    <a:pt x="2343" y="606"/>
                  </a:lnTo>
                  <a:lnTo>
                    <a:pt x="2361" y="606"/>
                  </a:lnTo>
                  <a:lnTo>
                    <a:pt x="2361" y="591"/>
                  </a:lnTo>
                  <a:close/>
                  <a:moveTo>
                    <a:pt x="1634" y="590"/>
                  </a:moveTo>
                  <a:lnTo>
                    <a:pt x="1619" y="593"/>
                  </a:lnTo>
                  <a:lnTo>
                    <a:pt x="1619" y="611"/>
                  </a:lnTo>
                  <a:lnTo>
                    <a:pt x="1634" y="608"/>
                  </a:lnTo>
                  <a:lnTo>
                    <a:pt x="1634" y="590"/>
                  </a:lnTo>
                  <a:close/>
                  <a:moveTo>
                    <a:pt x="2380" y="589"/>
                  </a:moveTo>
                  <a:lnTo>
                    <a:pt x="2368" y="591"/>
                  </a:lnTo>
                  <a:lnTo>
                    <a:pt x="2368" y="606"/>
                  </a:lnTo>
                  <a:lnTo>
                    <a:pt x="2379" y="604"/>
                  </a:lnTo>
                  <a:lnTo>
                    <a:pt x="2380" y="606"/>
                  </a:lnTo>
                  <a:lnTo>
                    <a:pt x="2380" y="589"/>
                  </a:lnTo>
                  <a:close/>
                  <a:moveTo>
                    <a:pt x="305" y="578"/>
                  </a:moveTo>
                  <a:lnTo>
                    <a:pt x="284" y="579"/>
                  </a:lnTo>
                  <a:lnTo>
                    <a:pt x="284" y="598"/>
                  </a:lnTo>
                  <a:lnTo>
                    <a:pt x="305" y="595"/>
                  </a:lnTo>
                  <a:lnTo>
                    <a:pt x="305" y="578"/>
                  </a:lnTo>
                  <a:close/>
                  <a:moveTo>
                    <a:pt x="327" y="576"/>
                  </a:moveTo>
                  <a:lnTo>
                    <a:pt x="310" y="578"/>
                  </a:lnTo>
                  <a:lnTo>
                    <a:pt x="310" y="594"/>
                  </a:lnTo>
                  <a:lnTo>
                    <a:pt x="327" y="591"/>
                  </a:lnTo>
                  <a:lnTo>
                    <a:pt x="327" y="576"/>
                  </a:lnTo>
                  <a:close/>
                  <a:moveTo>
                    <a:pt x="2313" y="569"/>
                  </a:moveTo>
                  <a:lnTo>
                    <a:pt x="2314" y="593"/>
                  </a:lnTo>
                  <a:lnTo>
                    <a:pt x="2338" y="590"/>
                  </a:lnTo>
                  <a:lnTo>
                    <a:pt x="2338" y="569"/>
                  </a:lnTo>
                  <a:lnTo>
                    <a:pt x="2313" y="569"/>
                  </a:lnTo>
                  <a:close/>
                  <a:moveTo>
                    <a:pt x="2361" y="568"/>
                  </a:moveTo>
                  <a:lnTo>
                    <a:pt x="2344" y="569"/>
                  </a:lnTo>
                  <a:lnTo>
                    <a:pt x="2343" y="589"/>
                  </a:lnTo>
                  <a:lnTo>
                    <a:pt x="2361" y="587"/>
                  </a:lnTo>
                  <a:lnTo>
                    <a:pt x="2361" y="568"/>
                  </a:lnTo>
                  <a:close/>
                  <a:moveTo>
                    <a:pt x="2287" y="566"/>
                  </a:moveTo>
                  <a:lnTo>
                    <a:pt x="2288" y="596"/>
                  </a:lnTo>
                  <a:lnTo>
                    <a:pt x="2291" y="595"/>
                  </a:lnTo>
                  <a:lnTo>
                    <a:pt x="2292" y="595"/>
                  </a:lnTo>
                  <a:lnTo>
                    <a:pt x="2293" y="595"/>
                  </a:lnTo>
                  <a:lnTo>
                    <a:pt x="2293" y="595"/>
                  </a:lnTo>
                  <a:lnTo>
                    <a:pt x="2310" y="594"/>
                  </a:lnTo>
                  <a:lnTo>
                    <a:pt x="2309" y="569"/>
                  </a:lnTo>
                  <a:lnTo>
                    <a:pt x="2287" y="566"/>
                  </a:lnTo>
                  <a:close/>
                  <a:moveTo>
                    <a:pt x="2380" y="565"/>
                  </a:moveTo>
                  <a:lnTo>
                    <a:pt x="2368" y="566"/>
                  </a:lnTo>
                  <a:lnTo>
                    <a:pt x="2368" y="586"/>
                  </a:lnTo>
                  <a:lnTo>
                    <a:pt x="2380" y="586"/>
                  </a:lnTo>
                  <a:lnTo>
                    <a:pt x="2380" y="565"/>
                  </a:lnTo>
                  <a:close/>
                  <a:moveTo>
                    <a:pt x="1634" y="564"/>
                  </a:moveTo>
                  <a:lnTo>
                    <a:pt x="1619" y="565"/>
                  </a:lnTo>
                  <a:lnTo>
                    <a:pt x="1619" y="590"/>
                  </a:lnTo>
                  <a:lnTo>
                    <a:pt x="1634" y="587"/>
                  </a:lnTo>
                  <a:lnTo>
                    <a:pt x="1634" y="564"/>
                  </a:lnTo>
                  <a:close/>
                  <a:moveTo>
                    <a:pt x="305" y="553"/>
                  </a:moveTo>
                  <a:lnTo>
                    <a:pt x="284" y="556"/>
                  </a:lnTo>
                  <a:lnTo>
                    <a:pt x="284" y="576"/>
                  </a:lnTo>
                  <a:lnTo>
                    <a:pt x="305" y="574"/>
                  </a:lnTo>
                  <a:lnTo>
                    <a:pt x="305" y="553"/>
                  </a:lnTo>
                  <a:close/>
                  <a:moveTo>
                    <a:pt x="2309" y="551"/>
                  </a:moveTo>
                  <a:lnTo>
                    <a:pt x="2287" y="552"/>
                  </a:lnTo>
                  <a:lnTo>
                    <a:pt x="2287" y="565"/>
                  </a:lnTo>
                  <a:lnTo>
                    <a:pt x="2309" y="565"/>
                  </a:lnTo>
                  <a:lnTo>
                    <a:pt x="2309" y="551"/>
                  </a:lnTo>
                  <a:close/>
                  <a:moveTo>
                    <a:pt x="328" y="551"/>
                  </a:moveTo>
                  <a:lnTo>
                    <a:pt x="311" y="553"/>
                  </a:lnTo>
                  <a:lnTo>
                    <a:pt x="311" y="574"/>
                  </a:lnTo>
                  <a:lnTo>
                    <a:pt x="327" y="572"/>
                  </a:lnTo>
                  <a:lnTo>
                    <a:pt x="328" y="557"/>
                  </a:lnTo>
                  <a:lnTo>
                    <a:pt x="328" y="551"/>
                  </a:lnTo>
                  <a:close/>
                  <a:moveTo>
                    <a:pt x="2339" y="549"/>
                  </a:moveTo>
                  <a:lnTo>
                    <a:pt x="2313" y="551"/>
                  </a:lnTo>
                  <a:lnTo>
                    <a:pt x="2313" y="566"/>
                  </a:lnTo>
                  <a:lnTo>
                    <a:pt x="2339" y="565"/>
                  </a:lnTo>
                  <a:lnTo>
                    <a:pt x="2339" y="549"/>
                  </a:lnTo>
                  <a:close/>
                  <a:moveTo>
                    <a:pt x="2361" y="548"/>
                  </a:moveTo>
                  <a:lnTo>
                    <a:pt x="2344" y="549"/>
                  </a:lnTo>
                  <a:lnTo>
                    <a:pt x="2344" y="565"/>
                  </a:lnTo>
                  <a:lnTo>
                    <a:pt x="2361" y="564"/>
                  </a:lnTo>
                  <a:lnTo>
                    <a:pt x="2361" y="548"/>
                  </a:lnTo>
                  <a:close/>
                  <a:moveTo>
                    <a:pt x="2380" y="545"/>
                  </a:moveTo>
                  <a:lnTo>
                    <a:pt x="2368" y="547"/>
                  </a:lnTo>
                  <a:lnTo>
                    <a:pt x="2368" y="564"/>
                  </a:lnTo>
                  <a:lnTo>
                    <a:pt x="2380" y="562"/>
                  </a:lnTo>
                  <a:lnTo>
                    <a:pt x="2380" y="545"/>
                  </a:lnTo>
                  <a:close/>
                  <a:moveTo>
                    <a:pt x="1632" y="536"/>
                  </a:moveTo>
                  <a:lnTo>
                    <a:pt x="1618" y="536"/>
                  </a:lnTo>
                  <a:lnTo>
                    <a:pt x="1619" y="562"/>
                  </a:lnTo>
                  <a:lnTo>
                    <a:pt x="1634" y="561"/>
                  </a:lnTo>
                  <a:lnTo>
                    <a:pt x="1632" y="536"/>
                  </a:lnTo>
                  <a:close/>
                  <a:moveTo>
                    <a:pt x="280" y="535"/>
                  </a:moveTo>
                  <a:lnTo>
                    <a:pt x="260" y="536"/>
                  </a:lnTo>
                  <a:lnTo>
                    <a:pt x="260" y="541"/>
                  </a:lnTo>
                  <a:lnTo>
                    <a:pt x="259" y="545"/>
                  </a:lnTo>
                  <a:lnTo>
                    <a:pt x="259" y="548"/>
                  </a:lnTo>
                  <a:lnTo>
                    <a:pt x="262" y="591"/>
                  </a:lnTo>
                  <a:lnTo>
                    <a:pt x="263" y="628"/>
                  </a:lnTo>
                  <a:lnTo>
                    <a:pt x="280" y="627"/>
                  </a:lnTo>
                  <a:lnTo>
                    <a:pt x="280" y="602"/>
                  </a:lnTo>
                  <a:lnTo>
                    <a:pt x="266" y="603"/>
                  </a:lnTo>
                  <a:lnTo>
                    <a:pt x="264" y="602"/>
                  </a:lnTo>
                  <a:lnTo>
                    <a:pt x="264" y="602"/>
                  </a:lnTo>
                  <a:lnTo>
                    <a:pt x="266" y="600"/>
                  </a:lnTo>
                  <a:lnTo>
                    <a:pt x="280" y="599"/>
                  </a:lnTo>
                  <a:lnTo>
                    <a:pt x="280" y="579"/>
                  </a:lnTo>
                  <a:lnTo>
                    <a:pt x="266" y="579"/>
                  </a:lnTo>
                  <a:lnTo>
                    <a:pt x="264" y="578"/>
                  </a:lnTo>
                  <a:lnTo>
                    <a:pt x="264" y="578"/>
                  </a:lnTo>
                  <a:lnTo>
                    <a:pt x="264" y="577"/>
                  </a:lnTo>
                  <a:lnTo>
                    <a:pt x="266" y="577"/>
                  </a:lnTo>
                  <a:lnTo>
                    <a:pt x="280" y="577"/>
                  </a:lnTo>
                  <a:lnTo>
                    <a:pt x="280" y="557"/>
                  </a:lnTo>
                  <a:lnTo>
                    <a:pt x="267" y="559"/>
                  </a:lnTo>
                  <a:lnTo>
                    <a:pt x="266" y="559"/>
                  </a:lnTo>
                  <a:lnTo>
                    <a:pt x="266" y="557"/>
                  </a:lnTo>
                  <a:lnTo>
                    <a:pt x="267" y="557"/>
                  </a:lnTo>
                  <a:lnTo>
                    <a:pt x="280" y="555"/>
                  </a:lnTo>
                  <a:lnTo>
                    <a:pt x="280" y="535"/>
                  </a:lnTo>
                  <a:close/>
                  <a:moveTo>
                    <a:pt x="305" y="534"/>
                  </a:moveTo>
                  <a:lnTo>
                    <a:pt x="285" y="535"/>
                  </a:lnTo>
                  <a:lnTo>
                    <a:pt x="284" y="555"/>
                  </a:lnTo>
                  <a:lnTo>
                    <a:pt x="305" y="552"/>
                  </a:lnTo>
                  <a:lnTo>
                    <a:pt x="305" y="534"/>
                  </a:lnTo>
                  <a:close/>
                  <a:moveTo>
                    <a:pt x="2286" y="531"/>
                  </a:moveTo>
                  <a:lnTo>
                    <a:pt x="2287" y="548"/>
                  </a:lnTo>
                  <a:lnTo>
                    <a:pt x="2309" y="548"/>
                  </a:lnTo>
                  <a:lnTo>
                    <a:pt x="2308" y="531"/>
                  </a:lnTo>
                  <a:lnTo>
                    <a:pt x="2286" y="531"/>
                  </a:lnTo>
                  <a:close/>
                  <a:moveTo>
                    <a:pt x="2341" y="531"/>
                  </a:moveTo>
                  <a:lnTo>
                    <a:pt x="2312" y="531"/>
                  </a:lnTo>
                  <a:lnTo>
                    <a:pt x="2313" y="547"/>
                  </a:lnTo>
                  <a:lnTo>
                    <a:pt x="2339" y="545"/>
                  </a:lnTo>
                  <a:lnTo>
                    <a:pt x="2341" y="531"/>
                  </a:lnTo>
                  <a:close/>
                  <a:moveTo>
                    <a:pt x="328" y="530"/>
                  </a:moveTo>
                  <a:lnTo>
                    <a:pt x="311" y="532"/>
                  </a:lnTo>
                  <a:lnTo>
                    <a:pt x="311" y="551"/>
                  </a:lnTo>
                  <a:lnTo>
                    <a:pt x="328" y="548"/>
                  </a:lnTo>
                  <a:lnTo>
                    <a:pt x="328" y="530"/>
                  </a:lnTo>
                  <a:close/>
                  <a:moveTo>
                    <a:pt x="2361" y="528"/>
                  </a:moveTo>
                  <a:lnTo>
                    <a:pt x="2346" y="530"/>
                  </a:lnTo>
                  <a:lnTo>
                    <a:pt x="2344" y="545"/>
                  </a:lnTo>
                  <a:lnTo>
                    <a:pt x="2361" y="544"/>
                  </a:lnTo>
                  <a:lnTo>
                    <a:pt x="2361" y="528"/>
                  </a:lnTo>
                  <a:close/>
                  <a:moveTo>
                    <a:pt x="2380" y="527"/>
                  </a:moveTo>
                  <a:lnTo>
                    <a:pt x="2368" y="528"/>
                  </a:lnTo>
                  <a:lnTo>
                    <a:pt x="2368" y="544"/>
                  </a:lnTo>
                  <a:lnTo>
                    <a:pt x="2380" y="543"/>
                  </a:lnTo>
                  <a:lnTo>
                    <a:pt x="2380" y="527"/>
                  </a:lnTo>
                  <a:close/>
                  <a:moveTo>
                    <a:pt x="2308" y="519"/>
                  </a:moveTo>
                  <a:lnTo>
                    <a:pt x="2287" y="522"/>
                  </a:lnTo>
                  <a:lnTo>
                    <a:pt x="2286" y="522"/>
                  </a:lnTo>
                  <a:lnTo>
                    <a:pt x="2286" y="528"/>
                  </a:lnTo>
                  <a:lnTo>
                    <a:pt x="2308" y="528"/>
                  </a:lnTo>
                  <a:lnTo>
                    <a:pt x="2308" y="519"/>
                  </a:lnTo>
                  <a:close/>
                  <a:moveTo>
                    <a:pt x="2342" y="517"/>
                  </a:moveTo>
                  <a:lnTo>
                    <a:pt x="2312" y="519"/>
                  </a:lnTo>
                  <a:lnTo>
                    <a:pt x="2312" y="528"/>
                  </a:lnTo>
                  <a:lnTo>
                    <a:pt x="2341" y="527"/>
                  </a:lnTo>
                  <a:lnTo>
                    <a:pt x="2342" y="517"/>
                  </a:lnTo>
                  <a:close/>
                  <a:moveTo>
                    <a:pt x="2361" y="514"/>
                  </a:moveTo>
                  <a:lnTo>
                    <a:pt x="2346" y="515"/>
                  </a:lnTo>
                  <a:lnTo>
                    <a:pt x="2346" y="526"/>
                  </a:lnTo>
                  <a:lnTo>
                    <a:pt x="2361" y="526"/>
                  </a:lnTo>
                  <a:lnTo>
                    <a:pt x="2361" y="514"/>
                  </a:lnTo>
                  <a:close/>
                  <a:moveTo>
                    <a:pt x="2380" y="511"/>
                  </a:moveTo>
                  <a:lnTo>
                    <a:pt x="2368" y="513"/>
                  </a:lnTo>
                  <a:lnTo>
                    <a:pt x="2368" y="524"/>
                  </a:lnTo>
                  <a:lnTo>
                    <a:pt x="2380" y="524"/>
                  </a:lnTo>
                  <a:lnTo>
                    <a:pt x="2380" y="511"/>
                  </a:lnTo>
                  <a:close/>
                  <a:moveTo>
                    <a:pt x="224" y="505"/>
                  </a:moveTo>
                  <a:lnTo>
                    <a:pt x="224" y="510"/>
                  </a:lnTo>
                  <a:lnTo>
                    <a:pt x="224" y="517"/>
                  </a:lnTo>
                  <a:lnTo>
                    <a:pt x="222" y="522"/>
                  </a:lnTo>
                  <a:lnTo>
                    <a:pt x="233" y="522"/>
                  </a:lnTo>
                  <a:lnTo>
                    <a:pt x="239" y="521"/>
                  </a:lnTo>
                  <a:lnTo>
                    <a:pt x="246" y="521"/>
                  </a:lnTo>
                  <a:lnTo>
                    <a:pt x="253" y="521"/>
                  </a:lnTo>
                  <a:lnTo>
                    <a:pt x="258" y="524"/>
                  </a:lnTo>
                  <a:lnTo>
                    <a:pt x="259" y="527"/>
                  </a:lnTo>
                  <a:lnTo>
                    <a:pt x="259" y="530"/>
                  </a:lnTo>
                  <a:lnTo>
                    <a:pt x="260" y="535"/>
                  </a:lnTo>
                  <a:lnTo>
                    <a:pt x="280" y="532"/>
                  </a:lnTo>
                  <a:lnTo>
                    <a:pt x="280" y="506"/>
                  </a:lnTo>
                  <a:lnTo>
                    <a:pt x="268" y="506"/>
                  </a:lnTo>
                  <a:lnTo>
                    <a:pt x="262" y="507"/>
                  </a:lnTo>
                  <a:lnTo>
                    <a:pt x="260" y="515"/>
                  </a:lnTo>
                  <a:lnTo>
                    <a:pt x="260" y="515"/>
                  </a:lnTo>
                  <a:lnTo>
                    <a:pt x="259" y="515"/>
                  </a:lnTo>
                  <a:lnTo>
                    <a:pt x="259" y="515"/>
                  </a:lnTo>
                  <a:lnTo>
                    <a:pt x="259" y="507"/>
                  </a:lnTo>
                  <a:lnTo>
                    <a:pt x="251" y="507"/>
                  </a:lnTo>
                  <a:lnTo>
                    <a:pt x="243" y="507"/>
                  </a:lnTo>
                  <a:lnTo>
                    <a:pt x="243" y="518"/>
                  </a:lnTo>
                  <a:lnTo>
                    <a:pt x="243" y="519"/>
                  </a:lnTo>
                  <a:lnTo>
                    <a:pt x="242" y="519"/>
                  </a:lnTo>
                  <a:lnTo>
                    <a:pt x="242" y="518"/>
                  </a:lnTo>
                  <a:lnTo>
                    <a:pt x="242" y="507"/>
                  </a:lnTo>
                  <a:lnTo>
                    <a:pt x="233" y="506"/>
                  </a:lnTo>
                  <a:lnTo>
                    <a:pt x="224" y="505"/>
                  </a:lnTo>
                  <a:close/>
                  <a:moveTo>
                    <a:pt x="305" y="504"/>
                  </a:moveTo>
                  <a:lnTo>
                    <a:pt x="285" y="505"/>
                  </a:lnTo>
                  <a:lnTo>
                    <a:pt x="285" y="532"/>
                  </a:lnTo>
                  <a:lnTo>
                    <a:pt x="305" y="530"/>
                  </a:lnTo>
                  <a:lnTo>
                    <a:pt x="305" y="504"/>
                  </a:lnTo>
                  <a:close/>
                  <a:moveTo>
                    <a:pt x="1614" y="502"/>
                  </a:moveTo>
                  <a:lnTo>
                    <a:pt x="1593" y="504"/>
                  </a:lnTo>
                  <a:lnTo>
                    <a:pt x="1593" y="538"/>
                  </a:lnTo>
                  <a:lnTo>
                    <a:pt x="1593" y="536"/>
                  </a:lnTo>
                  <a:lnTo>
                    <a:pt x="1614" y="534"/>
                  </a:lnTo>
                  <a:lnTo>
                    <a:pt x="1614" y="502"/>
                  </a:lnTo>
                  <a:close/>
                  <a:moveTo>
                    <a:pt x="330" y="502"/>
                  </a:moveTo>
                  <a:lnTo>
                    <a:pt x="313" y="504"/>
                  </a:lnTo>
                  <a:lnTo>
                    <a:pt x="311" y="530"/>
                  </a:lnTo>
                  <a:lnTo>
                    <a:pt x="328" y="527"/>
                  </a:lnTo>
                  <a:lnTo>
                    <a:pt x="330" y="502"/>
                  </a:lnTo>
                  <a:close/>
                  <a:moveTo>
                    <a:pt x="1632" y="501"/>
                  </a:moveTo>
                  <a:lnTo>
                    <a:pt x="1618" y="502"/>
                  </a:lnTo>
                  <a:lnTo>
                    <a:pt x="1618" y="534"/>
                  </a:lnTo>
                  <a:lnTo>
                    <a:pt x="1632" y="532"/>
                  </a:lnTo>
                  <a:lnTo>
                    <a:pt x="1632" y="501"/>
                  </a:lnTo>
                  <a:close/>
                  <a:moveTo>
                    <a:pt x="2308" y="500"/>
                  </a:moveTo>
                  <a:lnTo>
                    <a:pt x="2284" y="500"/>
                  </a:lnTo>
                  <a:lnTo>
                    <a:pt x="2286" y="521"/>
                  </a:lnTo>
                  <a:lnTo>
                    <a:pt x="2286" y="521"/>
                  </a:lnTo>
                  <a:lnTo>
                    <a:pt x="2308" y="518"/>
                  </a:lnTo>
                  <a:lnTo>
                    <a:pt x="2308" y="500"/>
                  </a:lnTo>
                  <a:close/>
                  <a:moveTo>
                    <a:pt x="2342" y="500"/>
                  </a:moveTo>
                  <a:lnTo>
                    <a:pt x="2312" y="500"/>
                  </a:lnTo>
                  <a:lnTo>
                    <a:pt x="2312" y="517"/>
                  </a:lnTo>
                  <a:lnTo>
                    <a:pt x="2342" y="513"/>
                  </a:lnTo>
                  <a:lnTo>
                    <a:pt x="2342" y="500"/>
                  </a:lnTo>
                  <a:close/>
                  <a:moveTo>
                    <a:pt x="2363" y="498"/>
                  </a:moveTo>
                  <a:lnTo>
                    <a:pt x="2346" y="498"/>
                  </a:lnTo>
                  <a:lnTo>
                    <a:pt x="2346" y="513"/>
                  </a:lnTo>
                  <a:lnTo>
                    <a:pt x="2361" y="511"/>
                  </a:lnTo>
                  <a:lnTo>
                    <a:pt x="2363" y="498"/>
                  </a:lnTo>
                  <a:close/>
                  <a:moveTo>
                    <a:pt x="2379" y="497"/>
                  </a:moveTo>
                  <a:lnTo>
                    <a:pt x="2367" y="498"/>
                  </a:lnTo>
                  <a:lnTo>
                    <a:pt x="2368" y="510"/>
                  </a:lnTo>
                  <a:lnTo>
                    <a:pt x="2380" y="509"/>
                  </a:lnTo>
                  <a:lnTo>
                    <a:pt x="2379" y="497"/>
                  </a:lnTo>
                  <a:close/>
                  <a:moveTo>
                    <a:pt x="259" y="484"/>
                  </a:moveTo>
                  <a:lnTo>
                    <a:pt x="243" y="485"/>
                  </a:lnTo>
                  <a:lnTo>
                    <a:pt x="243" y="505"/>
                  </a:lnTo>
                  <a:lnTo>
                    <a:pt x="251" y="505"/>
                  </a:lnTo>
                  <a:lnTo>
                    <a:pt x="259" y="505"/>
                  </a:lnTo>
                  <a:lnTo>
                    <a:pt x="259" y="484"/>
                  </a:lnTo>
                  <a:close/>
                  <a:moveTo>
                    <a:pt x="280" y="483"/>
                  </a:moveTo>
                  <a:lnTo>
                    <a:pt x="263" y="484"/>
                  </a:lnTo>
                  <a:lnTo>
                    <a:pt x="262" y="504"/>
                  </a:lnTo>
                  <a:lnTo>
                    <a:pt x="271" y="504"/>
                  </a:lnTo>
                  <a:lnTo>
                    <a:pt x="280" y="502"/>
                  </a:lnTo>
                  <a:lnTo>
                    <a:pt x="280" y="502"/>
                  </a:lnTo>
                  <a:lnTo>
                    <a:pt x="280" y="483"/>
                  </a:lnTo>
                  <a:close/>
                  <a:moveTo>
                    <a:pt x="306" y="481"/>
                  </a:moveTo>
                  <a:lnTo>
                    <a:pt x="285" y="483"/>
                  </a:lnTo>
                  <a:lnTo>
                    <a:pt x="285" y="502"/>
                  </a:lnTo>
                  <a:lnTo>
                    <a:pt x="305" y="500"/>
                  </a:lnTo>
                  <a:lnTo>
                    <a:pt x="306" y="481"/>
                  </a:lnTo>
                  <a:close/>
                  <a:moveTo>
                    <a:pt x="330" y="479"/>
                  </a:moveTo>
                  <a:lnTo>
                    <a:pt x="313" y="480"/>
                  </a:lnTo>
                  <a:lnTo>
                    <a:pt x="313" y="500"/>
                  </a:lnTo>
                  <a:lnTo>
                    <a:pt x="330" y="498"/>
                  </a:lnTo>
                  <a:lnTo>
                    <a:pt x="330" y="479"/>
                  </a:lnTo>
                  <a:close/>
                  <a:moveTo>
                    <a:pt x="2309" y="472"/>
                  </a:moveTo>
                  <a:lnTo>
                    <a:pt x="2283" y="473"/>
                  </a:lnTo>
                  <a:lnTo>
                    <a:pt x="2284" y="498"/>
                  </a:lnTo>
                  <a:lnTo>
                    <a:pt x="2308" y="497"/>
                  </a:lnTo>
                  <a:lnTo>
                    <a:pt x="2309" y="472"/>
                  </a:lnTo>
                  <a:close/>
                  <a:moveTo>
                    <a:pt x="2344" y="472"/>
                  </a:moveTo>
                  <a:lnTo>
                    <a:pt x="2312" y="472"/>
                  </a:lnTo>
                  <a:lnTo>
                    <a:pt x="2312" y="497"/>
                  </a:lnTo>
                  <a:lnTo>
                    <a:pt x="2343" y="496"/>
                  </a:lnTo>
                  <a:lnTo>
                    <a:pt x="2344" y="472"/>
                  </a:lnTo>
                  <a:close/>
                  <a:moveTo>
                    <a:pt x="2363" y="471"/>
                  </a:moveTo>
                  <a:lnTo>
                    <a:pt x="2347" y="472"/>
                  </a:lnTo>
                  <a:lnTo>
                    <a:pt x="2347" y="496"/>
                  </a:lnTo>
                  <a:lnTo>
                    <a:pt x="2363" y="494"/>
                  </a:lnTo>
                  <a:lnTo>
                    <a:pt x="2363" y="471"/>
                  </a:lnTo>
                  <a:close/>
                  <a:moveTo>
                    <a:pt x="2379" y="469"/>
                  </a:moveTo>
                  <a:lnTo>
                    <a:pt x="2367" y="471"/>
                  </a:lnTo>
                  <a:lnTo>
                    <a:pt x="2367" y="494"/>
                  </a:lnTo>
                  <a:lnTo>
                    <a:pt x="2379" y="494"/>
                  </a:lnTo>
                  <a:lnTo>
                    <a:pt x="2379" y="469"/>
                  </a:lnTo>
                  <a:close/>
                  <a:moveTo>
                    <a:pt x="1593" y="462"/>
                  </a:moveTo>
                  <a:lnTo>
                    <a:pt x="1593" y="501"/>
                  </a:lnTo>
                  <a:lnTo>
                    <a:pt x="1613" y="500"/>
                  </a:lnTo>
                  <a:lnTo>
                    <a:pt x="1613" y="462"/>
                  </a:lnTo>
                  <a:lnTo>
                    <a:pt x="1593" y="462"/>
                  </a:lnTo>
                  <a:close/>
                  <a:moveTo>
                    <a:pt x="1631" y="460"/>
                  </a:moveTo>
                  <a:lnTo>
                    <a:pt x="1617" y="462"/>
                  </a:lnTo>
                  <a:lnTo>
                    <a:pt x="1618" y="500"/>
                  </a:lnTo>
                  <a:lnTo>
                    <a:pt x="1632" y="497"/>
                  </a:lnTo>
                  <a:lnTo>
                    <a:pt x="1631" y="460"/>
                  </a:lnTo>
                  <a:close/>
                  <a:moveTo>
                    <a:pt x="281" y="460"/>
                  </a:moveTo>
                  <a:lnTo>
                    <a:pt x="264" y="460"/>
                  </a:lnTo>
                  <a:lnTo>
                    <a:pt x="263" y="481"/>
                  </a:lnTo>
                  <a:lnTo>
                    <a:pt x="280" y="479"/>
                  </a:lnTo>
                  <a:lnTo>
                    <a:pt x="281" y="460"/>
                  </a:lnTo>
                  <a:close/>
                  <a:moveTo>
                    <a:pt x="308" y="460"/>
                  </a:moveTo>
                  <a:lnTo>
                    <a:pt x="285" y="460"/>
                  </a:lnTo>
                  <a:lnTo>
                    <a:pt x="285" y="479"/>
                  </a:lnTo>
                  <a:lnTo>
                    <a:pt x="306" y="476"/>
                  </a:lnTo>
                  <a:lnTo>
                    <a:pt x="308" y="460"/>
                  </a:lnTo>
                  <a:close/>
                  <a:moveTo>
                    <a:pt x="331" y="459"/>
                  </a:moveTo>
                  <a:lnTo>
                    <a:pt x="313" y="460"/>
                  </a:lnTo>
                  <a:lnTo>
                    <a:pt x="313" y="476"/>
                  </a:lnTo>
                  <a:lnTo>
                    <a:pt x="331" y="475"/>
                  </a:lnTo>
                  <a:lnTo>
                    <a:pt x="331" y="459"/>
                  </a:lnTo>
                  <a:close/>
                  <a:moveTo>
                    <a:pt x="349" y="458"/>
                  </a:moveTo>
                  <a:lnTo>
                    <a:pt x="336" y="459"/>
                  </a:lnTo>
                  <a:lnTo>
                    <a:pt x="335" y="473"/>
                  </a:lnTo>
                  <a:lnTo>
                    <a:pt x="351" y="472"/>
                  </a:lnTo>
                  <a:lnTo>
                    <a:pt x="349" y="458"/>
                  </a:lnTo>
                  <a:close/>
                  <a:moveTo>
                    <a:pt x="281" y="441"/>
                  </a:moveTo>
                  <a:lnTo>
                    <a:pt x="264" y="442"/>
                  </a:lnTo>
                  <a:lnTo>
                    <a:pt x="264" y="458"/>
                  </a:lnTo>
                  <a:lnTo>
                    <a:pt x="281" y="456"/>
                  </a:lnTo>
                  <a:lnTo>
                    <a:pt x="281" y="441"/>
                  </a:lnTo>
                  <a:close/>
                  <a:moveTo>
                    <a:pt x="309" y="441"/>
                  </a:moveTo>
                  <a:lnTo>
                    <a:pt x="285" y="441"/>
                  </a:lnTo>
                  <a:lnTo>
                    <a:pt x="285" y="456"/>
                  </a:lnTo>
                  <a:lnTo>
                    <a:pt x="308" y="455"/>
                  </a:lnTo>
                  <a:lnTo>
                    <a:pt x="309" y="441"/>
                  </a:lnTo>
                  <a:close/>
                  <a:moveTo>
                    <a:pt x="332" y="439"/>
                  </a:moveTo>
                  <a:lnTo>
                    <a:pt x="313" y="439"/>
                  </a:lnTo>
                  <a:lnTo>
                    <a:pt x="313" y="455"/>
                  </a:lnTo>
                  <a:lnTo>
                    <a:pt x="331" y="455"/>
                  </a:lnTo>
                  <a:lnTo>
                    <a:pt x="332" y="439"/>
                  </a:lnTo>
                  <a:close/>
                  <a:moveTo>
                    <a:pt x="351" y="439"/>
                  </a:moveTo>
                  <a:lnTo>
                    <a:pt x="336" y="439"/>
                  </a:lnTo>
                  <a:lnTo>
                    <a:pt x="336" y="454"/>
                  </a:lnTo>
                  <a:lnTo>
                    <a:pt x="349" y="454"/>
                  </a:lnTo>
                  <a:lnTo>
                    <a:pt x="351" y="439"/>
                  </a:lnTo>
                  <a:close/>
                  <a:moveTo>
                    <a:pt x="1631" y="429"/>
                  </a:moveTo>
                  <a:lnTo>
                    <a:pt x="1623" y="430"/>
                  </a:lnTo>
                  <a:lnTo>
                    <a:pt x="1617" y="430"/>
                  </a:lnTo>
                  <a:lnTo>
                    <a:pt x="1617" y="459"/>
                  </a:lnTo>
                  <a:lnTo>
                    <a:pt x="1631" y="458"/>
                  </a:lnTo>
                  <a:lnTo>
                    <a:pt x="1631" y="429"/>
                  </a:lnTo>
                  <a:close/>
                  <a:moveTo>
                    <a:pt x="1593" y="428"/>
                  </a:moveTo>
                  <a:lnTo>
                    <a:pt x="1593" y="460"/>
                  </a:lnTo>
                  <a:lnTo>
                    <a:pt x="1602" y="460"/>
                  </a:lnTo>
                  <a:lnTo>
                    <a:pt x="1613" y="459"/>
                  </a:lnTo>
                  <a:lnTo>
                    <a:pt x="1611" y="430"/>
                  </a:lnTo>
                  <a:lnTo>
                    <a:pt x="1602" y="430"/>
                  </a:lnTo>
                  <a:lnTo>
                    <a:pt x="1593" y="428"/>
                  </a:lnTo>
                  <a:lnTo>
                    <a:pt x="1593" y="428"/>
                  </a:lnTo>
                  <a:close/>
                  <a:moveTo>
                    <a:pt x="352" y="417"/>
                  </a:moveTo>
                  <a:lnTo>
                    <a:pt x="319" y="420"/>
                  </a:lnTo>
                  <a:lnTo>
                    <a:pt x="285" y="422"/>
                  </a:lnTo>
                  <a:lnTo>
                    <a:pt x="285" y="437"/>
                  </a:lnTo>
                  <a:lnTo>
                    <a:pt x="309" y="435"/>
                  </a:lnTo>
                  <a:lnTo>
                    <a:pt x="310" y="426"/>
                  </a:lnTo>
                  <a:lnTo>
                    <a:pt x="310" y="425"/>
                  </a:lnTo>
                  <a:lnTo>
                    <a:pt x="311" y="425"/>
                  </a:lnTo>
                  <a:lnTo>
                    <a:pt x="313" y="425"/>
                  </a:lnTo>
                  <a:lnTo>
                    <a:pt x="313" y="426"/>
                  </a:lnTo>
                  <a:lnTo>
                    <a:pt x="313" y="435"/>
                  </a:lnTo>
                  <a:lnTo>
                    <a:pt x="332" y="434"/>
                  </a:lnTo>
                  <a:lnTo>
                    <a:pt x="332" y="422"/>
                  </a:lnTo>
                  <a:lnTo>
                    <a:pt x="334" y="421"/>
                  </a:lnTo>
                  <a:lnTo>
                    <a:pt x="334" y="421"/>
                  </a:lnTo>
                  <a:lnTo>
                    <a:pt x="335" y="421"/>
                  </a:lnTo>
                  <a:lnTo>
                    <a:pt x="336" y="421"/>
                  </a:lnTo>
                  <a:lnTo>
                    <a:pt x="336" y="422"/>
                  </a:lnTo>
                  <a:lnTo>
                    <a:pt x="336" y="434"/>
                  </a:lnTo>
                  <a:lnTo>
                    <a:pt x="351" y="434"/>
                  </a:lnTo>
                  <a:lnTo>
                    <a:pt x="352" y="417"/>
                  </a:lnTo>
                  <a:close/>
                  <a:moveTo>
                    <a:pt x="1631" y="399"/>
                  </a:moveTo>
                  <a:lnTo>
                    <a:pt x="1623" y="400"/>
                  </a:lnTo>
                  <a:lnTo>
                    <a:pt x="1615" y="400"/>
                  </a:lnTo>
                  <a:lnTo>
                    <a:pt x="1617" y="428"/>
                  </a:lnTo>
                  <a:lnTo>
                    <a:pt x="1631" y="426"/>
                  </a:lnTo>
                  <a:lnTo>
                    <a:pt x="1631" y="399"/>
                  </a:lnTo>
                  <a:close/>
                  <a:moveTo>
                    <a:pt x="1592" y="378"/>
                  </a:moveTo>
                  <a:lnTo>
                    <a:pt x="1593" y="426"/>
                  </a:lnTo>
                  <a:lnTo>
                    <a:pt x="1594" y="426"/>
                  </a:lnTo>
                  <a:lnTo>
                    <a:pt x="1602" y="426"/>
                  </a:lnTo>
                  <a:lnTo>
                    <a:pt x="1611" y="428"/>
                  </a:lnTo>
                  <a:lnTo>
                    <a:pt x="1610" y="399"/>
                  </a:lnTo>
                  <a:lnTo>
                    <a:pt x="1598" y="397"/>
                  </a:lnTo>
                  <a:lnTo>
                    <a:pt x="1598" y="396"/>
                  </a:lnTo>
                  <a:lnTo>
                    <a:pt x="1597" y="396"/>
                  </a:lnTo>
                  <a:lnTo>
                    <a:pt x="1598" y="395"/>
                  </a:lnTo>
                  <a:lnTo>
                    <a:pt x="1600" y="395"/>
                  </a:lnTo>
                  <a:lnTo>
                    <a:pt x="1610" y="396"/>
                  </a:lnTo>
                  <a:lnTo>
                    <a:pt x="1610" y="378"/>
                  </a:lnTo>
                  <a:lnTo>
                    <a:pt x="1592" y="378"/>
                  </a:lnTo>
                  <a:close/>
                  <a:moveTo>
                    <a:pt x="1631" y="377"/>
                  </a:moveTo>
                  <a:lnTo>
                    <a:pt x="1615" y="378"/>
                  </a:lnTo>
                  <a:lnTo>
                    <a:pt x="1615" y="396"/>
                  </a:lnTo>
                  <a:lnTo>
                    <a:pt x="1631" y="396"/>
                  </a:lnTo>
                  <a:lnTo>
                    <a:pt x="1631" y="377"/>
                  </a:lnTo>
                  <a:close/>
                  <a:moveTo>
                    <a:pt x="1610" y="356"/>
                  </a:moveTo>
                  <a:lnTo>
                    <a:pt x="1592" y="357"/>
                  </a:lnTo>
                  <a:lnTo>
                    <a:pt x="1592" y="375"/>
                  </a:lnTo>
                  <a:lnTo>
                    <a:pt x="1601" y="375"/>
                  </a:lnTo>
                  <a:lnTo>
                    <a:pt x="1610" y="375"/>
                  </a:lnTo>
                  <a:lnTo>
                    <a:pt x="1610" y="356"/>
                  </a:lnTo>
                  <a:close/>
                  <a:moveTo>
                    <a:pt x="1631" y="354"/>
                  </a:moveTo>
                  <a:lnTo>
                    <a:pt x="1615" y="356"/>
                  </a:lnTo>
                  <a:lnTo>
                    <a:pt x="1615" y="374"/>
                  </a:lnTo>
                  <a:lnTo>
                    <a:pt x="1631" y="373"/>
                  </a:lnTo>
                  <a:lnTo>
                    <a:pt x="1631" y="354"/>
                  </a:lnTo>
                  <a:close/>
                  <a:moveTo>
                    <a:pt x="1630" y="322"/>
                  </a:moveTo>
                  <a:lnTo>
                    <a:pt x="1614" y="323"/>
                  </a:lnTo>
                  <a:lnTo>
                    <a:pt x="1614" y="353"/>
                  </a:lnTo>
                  <a:lnTo>
                    <a:pt x="1631" y="352"/>
                  </a:lnTo>
                  <a:lnTo>
                    <a:pt x="1630" y="322"/>
                  </a:lnTo>
                  <a:close/>
                  <a:moveTo>
                    <a:pt x="1630" y="288"/>
                  </a:moveTo>
                  <a:lnTo>
                    <a:pt x="1613" y="290"/>
                  </a:lnTo>
                  <a:lnTo>
                    <a:pt x="1614" y="319"/>
                  </a:lnTo>
                  <a:lnTo>
                    <a:pt x="1630" y="318"/>
                  </a:lnTo>
                  <a:lnTo>
                    <a:pt x="1630" y="288"/>
                  </a:lnTo>
                  <a:close/>
                  <a:moveTo>
                    <a:pt x="1607" y="263"/>
                  </a:moveTo>
                  <a:lnTo>
                    <a:pt x="1588" y="264"/>
                  </a:lnTo>
                  <a:lnTo>
                    <a:pt x="1587" y="288"/>
                  </a:lnTo>
                  <a:lnTo>
                    <a:pt x="1607" y="286"/>
                  </a:lnTo>
                  <a:lnTo>
                    <a:pt x="1607" y="263"/>
                  </a:lnTo>
                  <a:close/>
                  <a:moveTo>
                    <a:pt x="1630" y="260"/>
                  </a:moveTo>
                  <a:lnTo>
                    <a:pt x="1613" y="263"/>
                  </a:lnTo>
                  <a:lnTo>
                    <a:pt x="1613" y="285"/>
                  </a:lnTo>
                  <a:lnTo>
                    <a:pt x="1630" y="284"/>
                  </a:lnTo>
                  <a:lnTo>
                    <a:pt x="1630" y="260"/>
                  </a:lnTo>
                  <a:close/>
                  <a:moveTo>
                    <a:pt x="1607" y="234"/>
                  </a:moveTo>
                  <a:lnTo>
                    <a:pt x="1588" y="234"/>
                  </a:lnTo>
                  <a:lnTo>
                    <a:pt x="1588" y="260"/>
                  </a:lnTo>
                  <a:lnTo>
                    <a:pt x="1607" y="259"/>
                  </a:lnTo>
                  <a:lnTo>
                    <a:pt x="1607" y="234"/>
                  </a:lnTo>
                  <a:close/>
                  <a:moveTo>
                    <a:pt x="1630" y="231"/>
                  </a:moveTo>
                  <a:lnTo>
                    <a:pt x="1611" y="234"/>
                  </a:lnTo>
                  <a:lnTo>
                    <a:pt x="1613" y="259"/>
                  </a:lnTo>
                  <a:lnTo>
                    <a:pt x="1630" y="257"/>
                  </a:lnTo>
                  <a:lnTo>
                    <a:pt x="1630" y="231"/>
                  </a:lnTo>
                  <a:close/>
                  <a:moveTo>
                    <a:pt x="1587" y="201"/>
                  </a:moveTo>
                  <a:lnTo>
                    <a:pt x="1588" y="231"/>
                  </a:lnTo>
                  <a:lnTo>
                    <a:pt x="1607" y="230"/>
                  </a:lnTo>
                  <a:lnTo>
                    <a:pt x="1606" y="202"/>
                  </a:lnTo>
                  <a:lnTo>
                    <a:pt x="1587" y="201"/>
                  </a:lnTo>
                  <a:close/>
                  <a:moveTo>
                    <a:pt x="1630" y="200"/>
                  </a:moveTo>
                  <a:lnTo>
                    <a:pt x="1611" y="202"/>
                  </a:lnTo>
                  <a:lnTo>
                    <a:pt x="1611" y="230"/>
                  </a:lnTo>
                  <a:lnTo>
                    <a:pt x="1630" y="227"/>
                  </a:lnTo>
                  <a:lnTo>
                    <a:pt x="1630" y="200"/>
                  </a:lnTo>
                  <a:close/>
                  <a:moveTo>
                    <a:pt x="1585" y="163"/>
                  </a:moveTo>
                  <a:lnTo>
                    <a:pt x="1587" y="199"/>
                  </a:lnTo>
                  <a:lnTo>
                    <a:pt x="1606" y="199"/>
                  </a:lnTo>
                  <a:lnTo>
                    <a:pt x="1606" y="163"/>
                  </a:lnTo>
                  <a:lnTo>
                    <a:pt x="1585" y="163"/>
                  </a:lnTo>
                  <a:close/>
                  <a:moveTo>
                    <a:pt x="1630" y="162"/>
                  </a:moveTo>
                  <a:lnTo>
                    <a:pt x="1610" y="163"/>
                  </a:lnTo>
                  <a:lnTo>
                    <a:pt x="1611" y="199"/>
                  </a:lnTo>
                  <a:lnTo>
                    <a:pt x="1630" y="196"/>
                  </a:lnTo>
                  <a:lnTo>
                    <a:pt x="1630" y="162"/>
                  </a:lnTo>
                  <a:close/>
                  <a:moveTo>
                    <a:pt x="1605" y="132"/>
                  </a:moveTo>
                  <a:lnTo>
                    <a:pt x="1584" y="132"/>
                  </a:lnTo>
                  <a:lnTo>
                    <a:pt x="1585" y="161"/>
                  </a:lnTo>
                  <a:lnTo>
                    <a:pt x="1606" y="161"/>
                  </a:lnTo>
                  <a:lnTo>
                    <a:pt x="1605" y="132"/>
                  </a:lnTo>
                  <a:close/>
                  <a:moveTo>
                    <a:pt x="1630" y="129"/>
                  </a:moveTo>
                  <a:lnTo>
                    <a:pt x="1609" y="132"/>
                  </a:lnTo>
                  <a:lnTo>
                    <a:pt x="1610" y="161"/>
                  </a:lnTo>
                  <a:lnTo>
                    <a:pt x="1630" y="158"/>
                  </a:lnTo>
                  <a:lnTo>
                    <a:pt x="1630" y="129"/>
                  </a:lnTo>
                  <a:close/>
                  <a:moveTo>
                    <a:pt x="1630" y="99"/>
                  </a:moveTo>
                  <a:lnTo>
                    <a:pt x="1607" y="100"/>
                  </a:lnTo>
                  <a:lnTo>
                    <a:pt x="1609" y="128"/>
                  </a:lnTo>
                  <a:lnTo>
                    <a:pt x="1630" y="125"/>
                  </a:lnTo>
                  <a:lnTo>
                    <a:pt x="1630" y="99"/>
                  </a:lnTo>
                  <a:close/>
                  <a:moveTo>
                    <a:pt x="1581" y="99"/>
                  </a:moveTo>
                  <a:lnTo>
                    <a:pt x="1584" y="129"/>
                  </a:lnTo>
                  <a:lnTo>
                    <a:pt x="1605" y="128"/>
                  </a:lnTo>
                  <a:lnTo>
                    <a:pt x="1605" y="100"/>
                  </a:lnTo>
                  <a:lnTo>
                    <a:pt x="1581" y="99"/>
                  </a:lnTo>
                  <a:close/>
                  <a:moveTo>
                    <a:pt x="1630" y="73"/>
                  </a:moveTo>
                  <a:lnTo>
                    <a:pt x="1607" y="73"/>
                  </a:lnTo>
                  <a:lnTo>
                    <a:pt x="1607" y="96"/>
                  </a:lnTo>
                  <a:lnTo>
                    <a:pt x="1630" y="95"/>
                  </a:lnTo>
                  <a:lnTo>
                    <a:pt x="1630" y="73"/>
                  </a:lnTo>
                  <a:close/>
                  <a:moveTo>
                    <a:pt x="1604" y="47"/>
                  </a:moveTo>
                  <a:lnTo>
                    <a:pt x="1576" y="48"/>
                  </a:lnTo>
                  <a:lnTo>
                    <a:pt x="1581" y="96"/>
                  </a:lnTo>
                  <a:lnTo>
                    <a:pt x="1605" y="96"/>
                  </a:lnTo>
                  <a:lnTo>
                    <a:pt x="1605" y="73"/>
                  </a:lnTo>
                  <a:lnTo>
                    <a:pt x="1581" y="72"/>
                  </a:lnTo>
                  <a:lnTo>
                    <a:pt x="1580" y="72"/>
                  </a:lnTo>
                  <a:lnTo>
                    <a:pt x="1580" y="70"/>
                  </a:lnTo>
                  <a:lnTo>
                    <a:pt x="1580" y="69"/>
                  </a:lnTo>
                  <a:lnTo>
                    <a:pt x="1581" y="69"/>
                  </a:lnTo>
                  <a:lnTo>
                    <a:pt x="1605" y="68"/>
                  </a:lnTo>
                  <a:lnTo>
                    <a:pt x="1604" y="47"/>
                  </a:lnTo>
                  <a:close/>
                  <a:moveTo>
                    <a:pt x="1630" y="47"/>
                  </a:moveTo>
                  <a:lnTo>
                    <a:pt x="1606" y="47"/>
                  </a:lnTo>
                  <a:lnTo>
                    <a:pt x="1606" y="68"/>
                  </a:lnTo>
                  <a:lnTo>
                    <a:pt x="1630" y="68"/>
                  </a:lnTo>
                  <a:lnTo>
                    <a:pt x="1630" y="47"/>
                  </a:lnTo>
                  <a:close/>
                  <a:moveTo>
                    <a:pt x="1431" y="0"/>
                  </a:moveTo>
                  <a:lnTo>
                    <a:pt x="1492" y="2"/>
                  </a:lnTo>
                  <a:lnTo>
                    <a:pt x="1494" y="2"/>
                  </a:lnTo>
                  <a:lnTo>
                    <a:pt x="1495" y="2"/>
                  </a:lnTo>
                  <a:lnTo>
                    <a:pt x="1495" y="1"/>
                  </a:lnTo>
                  <a:lnTo>
                    <a:pt x="1496" y="1"/>
                  </a:lnTo>
                  <a:lnTo>
                    <a:pt x="1497" y="1"/>
                  </a:lnTo>
                  <a:lnTo>
                    <a:pt x="1497" y="2"/>
                  </a:lnTo>
                  <a:lnTo>
                    <a:pt x="1500" y="58"/>
                  </a:lnTo>
                  <a:lnTo>
                    <a:pt x="1500" y="115"/>
                  </a:lnTo>
                  <a:lnTo>
                    <a:pt x="1499" y="171"/>
                  </a:lnTo>
                  <a:lnTo>
                    <a:pt x="1496" y="340"/>
                  </a:lnTo>
                  <a:lnTo>
                    <a:pt x="1495" y="341"/>
                  </a:lnTo>
                  <a:lnTo>
                    <a:pt x="1550" y="337"/>
                  </a:lnTo>
                  <a:lnTo>
                    <a:pt x="1551" y="256"/>
                  </a:lnTo>
                  <a:lnTo>
                    <a:pt x="1552" y="175"/>
                  </a:lnTo>
                  <a:lnTo>
                    <a:pt x="1547" y="11"/>
                  </a:lnTo>
                  <a:lnTo>
                    <a:pt x="1546" y="11"/>
                  </a:lnTo>
                  <a:lnTo>
                    <a:pt x="1545" y="11"/>
                  </a:lnTo>
                  <a:lnTo>
                    <a:pt x="1545" y="10"/>
                  </a:lnTo>
                  <a:lnTo>
                    <a:pt x="1545" y="9"/>
                  </a:lnTo>
                  <a:lnTo>
                    <a:pt x="1546" y="7"/>
                  </a:lnTo>
                  <a:lnTo>
                    <a:pt x="1604" y="11"/>
                  </a:lnTo>
                  <a:lnTo>
                    <a:pt x="1660" y="11"/>
                  </a:lnTo>
                  <a:lnTo>
                    <a:pt x="1662" y="11"/>
                  </a:lnTo>
                  <a:lnTo>
                    <a:pt x="1662" y="13"/>
                  </a:lnTo>
                  <a:lnTo>
                    <a:pt x="1662" y="15"/>
                  </a:lnTo>
                  <a:lnTo>
                    <a:pt x="1662" y="17"/>
                  </a:lnTo>
                  <a:lnTo>
                    <a:pt x="1660" y="17"/>
                  </a:lnTo>
                  <a:lnTo>
                    <a:pt x="1657" y="17"/>
                  </a:lnTo>
                  <a:lnTo>
                    <a:pt x="1665" y="124"/>
                  </a:lnTo>
                  <a:lnTo>
                    <a:pt x="1668" y="233"/>
                  </a:lnTo>
                  <a:lnTo>
                    <a:pt x="1670" y="340"/>
                  </a:lnTo>
                  <a:lnTo>
                    <a:pt x="1719" y="340"/>
                  </a:lnTo>
                  <a:lnTo>
                    <a:pt x="1716" y="294"/>
                  </a:lnTo>
                  <a:lnTo>
                    <a:pt x="1720" y="250"/>
                  </a:lnTo>
                  <a:lnTo>
                    <a:pt x="1720" y="248"/>
                  </a:lnTo>
                  <a:lnTo>
                    <a:pt x="1721" y="248"/>
                  </a:lnTo>
                  <a:lnTo>
                    <a:pt x="1723" y="248"/>
                  </a:lnTo>
                  <a:lnTo>
                    <a:pt x="1732" y="244"/>
                  </a:lnTo>
                  <a:lnTo>
                    <a:pt x="1742" y="244"/>
                  </a:lnTo>
                  <a:lnTo>
                    <a:pt x="1754" y="244"/>
                  </a:lnTo>
                  <a:lnTo>
                    <a:pt x="1766" y="246"/>
                  </a:lnTo>
                  <a:lnTo>
                    <a:pt x="1775" y="247"/>
                  </a:lnTo>
                  <a:lnTo>
                    <a:pt x="1822" y="244"/>
                  </a:lnTo>
                  <a:lnTo>
                    <a:pt x="1871" y="240"/>
                  </a:lnTo>
                  <a:lnTo>
                    <a:pt x="1872" y="239"/>
                  </a:lnTo>
                  <a:lnTo>
                    <a:pt x="1873" y="239"/>
                  </a:lnTo>
                  <a:lnTo>
                    <a:pt x="1873" y="240"/>
                  </a:lnTo>
                  <a:lnTo>
                    <a:pt x="1875" y="240"/>
                  </a:lnTo>
                  <a:lnTo>
                    <a:pt x="1876" y="240"/>
                  </a:lnTo>
                  <a:lnTo>
                    <a:pt x="1877" y="242"/>
                  </a:lnTo>
                  <a:lnTo>
                    <a:pt x="1877" y="243"/>
                  </a:lnTo>
                  <a:lnTo>
                    <a:pt x="1876" y="246"/>
                  </a:lnTo>
                  <a:lnTo>
                    <a:pt x="1875" y="246"/>
                  </a:lnTo>
                  <a:lnTo>
                    <a:pt x="1877" y="305"/>
                  </a:lnTo>
                  <a:lnTo>
                    <a:pt x="1878" y="363"/>
                  </a:lnTo>
                  <a:lnTo>
                    <a:pt x="1928" y="362"/>
                  </a:lnTo>
                  <a:lnTo>
                    <a:pt x="1978" y="361"/>
                  </a:lnTo>
                  <a:lnTo>
                    <a:pt x="1978" y="361"/>
                  </a:lnTo>
                  <a:lnTo>
                    <a:pt x="1975" y="350"/>
                  </a:lnTo>
                  <a:lnTo>
                    <a:pt x="1974" y="339"/>
                  </a:lnTo>
                  <a:lnTo>
                    <a:pt x="1974" y="310"/>
                  </a:lnTo>
                  <a:lnTo>
                    <a:pt x="1975" y="308"/>
                  </a:lnTo>
                  <a:lnTo>
                    <a:pt x="1977" y="307"/>
                  </a:lnTo>
                  <a:lnTo>
                    <a:pt x="1978" y="307"/>
                  </a:lnTo>
                  <a:lnTo>
                    <a:pt x="1979" y="308"/>
                  </a:lnTo>
                  <a:lnTo>
                    <a:pt x="1979" y="310"/>
                  </a:lnTo>
                  <a:lnTo>
                    <a:pt x="1979" y="310"/>
                  </a:lnTo>
                  <a:lnTo>
                    <a:pt x="2063" y="306"/>
                  </a:lnTo>
                  <a:lnTo>
                    <a:pt x="2063" y="274"/>
                  </a:lnTo>
                  <a:lnTo>
                    <a:pt x="2062" y="242"/>
                  </a:lnTo>
                  <a:lnTo>
                    <a:pt x="2062" y="240"/>
                  </a:lnTo>
                  <a:lnTo>
                    <a:pt x="2063" y="239"/>
                  </a:lnTo>
                  <a:lnTo>
                    <a:pt x="2062" y="238"/>
                  </a:lnTo>
                  <a:lnTo>
                    <a:pt x="2063" y="238"/>
                  </a:lnTo>
                  <a:lnTo>
                    <a:pt x="2101" y="236"/>
                  </a:lnTo>
                  <a:lnTo>
                    <a:pt x="2140" y="238"/>
                  </a:lnTo>
                  <a:lnTo>
                    <a:pt x="2216" y="234"/>
                  </a:lnTo>
                  <a:lnTo>
                    <a:pt x="2217" y="234"/>
                  </a:lnTo>
                  <a:lnTo>
                    <a:pt x="2219" y="235"/>
                  </a:lnTo>
                  <a:lnTo>
                    <a:pt x="2236" y="188"/>
                  </a:lnTo>
                  <a:lnTo>
                    <a:pt x="2258" y="144"/>
                  </a:lnTo>
                  <a:lnTo>
                    <a:pt x="2258" y="144"/>
                  </a:lnTo>
                  <a:lnTo>
                    <a:pt x="2259" y="91"/>
                  </a:lnTo>
                  <a:lnTo>
                    <a:pt x="2263" y="40"/>
                  </a:lnTo>
                  <a:lnTo>
                    <a:pt x="2263" y="39"/>
                  </a:lnTo>
                  <a:lnTo>
                    <a:pt x="2263" y="37"/>
                  </a:lnTo>
                  <a:lnTo>
                    <a:pt x="2263" y="36"/>
                  </a:lnTo>
                  <a:lnTo>
                    <a:pt x="2265" y="36"/>
                  </a:lnTo>
                  <a:lnTo>
                    <a:pt x="2266" y="36"/>
                  </a:lnTo>
                  <a:lnTo>
                    <a:pt x="2269" y="35"/>
                  </a:lnTo>
                  <a:lnTo>
                    <a:pt x="2272" y="35"/>
                  </a:lnTo>
                  <a:lnTo>
                    <a:pt x="2275" y="34"/>
                  </a:lnTo>
                  <a:lnTo>
                    <a:pt x="2278" y="34"/>
                  </a:lnTo>
                  <a:lnTo>
                    <a:pt x="2279" y="32"/>
                  </a:lnTo>
                  <a:lnTo>
                    <a:pt x="2280" y="34"/>
                  </a:lnTo>
                  <a:lnTo>
                    <a:pt x="2280" y="35"/>
                  </a:lnTo>
                  <a:lnTo>
                    <a:pt x="2280" y="35"/>
                  </a:lnTo>
                  <a:lnTo>
                    <a:pt x="2282" y="36"/>
                  </a:lnTo>
                  <a:lnTo>
                    <a:pt x="2282" y="37"/>
                  </a:lnTo>
                  <a:lnTo>
                    <a:pt x="2280" y="37"/>
                  </a:lnTo>
                  <a:lnTo>
                    <a:pt x="2283" y="92"/>
                  </a:lnTo>
                  <a:lnTo>
                    <a:pt x="2282" y="149"/>
                  </a:lnTo>
                  <a:lnTo>
                    <a:pt x="2282" y="149"/>
                  </a:lnTo>
                  <a:lnTo>
                    <a:pt x="2301" y="174"/>
                  </a:lnTo>
                  <a:lnTo>
                    <a:pt x="2318" y="200"/>
                  </a:lnTo>
                  <a:lnTo>
                    <a:pt x="2333" y="227"/>
                  </a:lnTo>
                  <a:lnTo>
                    <a:pt x="2333" y="230"/>
                  </a:lnTo>
                  <a:lnTo>
                    <a:pt x="2333" y="231"/>
                  </a:lnTo>
                  <a:lnTo>
                    <a:pt x="2331" y="231"/>
                  </a:lnTo>
                  <a:lnTo>
                    <a:pt x="2335" y="256"/>
                  </a:lnTo>
                  <a:lnTo>
                    <a:pt x="2337" y="281"/>
                  </a:lnTo>
                  <a:lnTo>
                    <a:pt x="2335" y="306"/>
                  </a:lnTo>
                  <a:lnTo>
                    <a:pt x="2335" y="329"/>
                  </a:lnTo>
                  <a:lnTo>
                    <a:pt x="2338" y="383"/>
                  </a:lnTo>
                  <a:lnTo>
                    <a:pt x="2338" y="437"/>
                  </a:lnTo>
                  <a:lnTo>
                    <a:pt x="2361" y="435"/>
                  </a:lnTo>
                  <a:lnTo>
                    <a:pt x="2361" y="435"/>
                  </a:lnTo>
                  <a:lnTo>
                    <a:pt x="2359" y="315"/>
                  </a:lnTo>
                  <a:lnTo>
                    <a:pt x="2359" y="315"/>
                  </a:lnTo>
                  <a:lnTo>
                    <a:pt x="2358" y="315"/>
                  </a:lnTo>
                  <a:lnTo>
                    <a:pt x="2356" y="314"/>
                  </a:lnTo>
                  <a:lnTo>
                    <a:pt x="2358" y="312"/>
                  </a:lnTo>
                  <a:lnTo>
                    <a:pt x="2359" y="311"/>
                  </a:lnTo>
                  <a:lnTo>
                    <a:pt x="2359" y="311"/>
                  </a:lnTo>
                  <a:lnTo>
                    <a:pt x="2361" y="310"/>
                  </a:lnTo>
                  <a:lnTo>
                    <a:pt x="2363" y="311"/>
                  </a:lnTo>
                  <a:lnTo>
                    <a:pt x="2426" y="310"/>
                  </a:lnTo>
                  <a:lnTo>
                    <a:pt x="2488" y="312"/>
                  </a:lnTo>
                  <a:lnTo>
                    <a:pt x="2490" y="312"/>
                  </a:lnTo>
                  <a:lnTo>
                    <a:pt x="2491" y="314"/>
                  </a:lnTo>
                  <a:lnTo>
                    <a:pt x="2491" y="315"/>
                  </a:lnTo>
                  <a:lnTo>
                    <a:pt x="2491" y="318"/>
                  </a:lnTo>
                  <a:lnTo>
                    <a:pt x="2490" y="319"/>
                  </a:lnTo>
                  <a:lnTo>
                    <a:pt x="2488" y="319"/>
                  </a:lnTo>
                  <a:lnTo>
                    <a:pt x="2487" y="319"/>
                  </a:lnTo>
                  <a:lnTo>
                    <a:pt x="2490" y="358"/>
                  </a:lnTo>
                  <a:lnTo>
                    <a:pt x="2543" y="357"/>
                  </a:lnTo>
                  <a:lnTo>
                    <a:pt x="2543" y="357"/>
                  </a:lnTo>
                  <a:lnTo>
                    <a:pt x="2542" y="341"/>
                  </a:lnTo>
                  <a:lnTo>
                    <a:pt x="2542" y="325"/>
                  </a:lnTo>
                  <a:lnTo>
                    <a:pt x="2543" y="311"/>
                  </a:lnTo>
                  <a:lnTo>
                    <a:pt x="2543" y="310"/>
                  </a:lnTo>
                  <a:lnTo>
                    <a:pt x="2545" y="308"/>
                  </a:lnTo>
                  <a:lnTo>
                    <a:pt x="2546" y="308"/>
                  </a:lnTo>
                  <a:lnTo>
                    <a:pt x="2623" y="303"/>
                  </a:lnTo>
                  <a:lnTo>
                    <a:pt x="2701" y="302"/>
                  </a:lnTo>
                  <a:lnTo>
                    <a:pt x="2702" y="303"/>
                  </a:lnTo>
                  <a:lnTo>
                    <a:pt x="2703" y="305"/>
                  </a:lnTo>
                  <a:lnTo>
                    <a:pt x="2704" y="305"/>
                  </a:lnTo>
                  <a:lnTo>
                    <a:pt x="2704" y="306"/>
                  </a:lnTo>
                  <a:lnTo>
                    <a:pt x="2708" y="394"/>
                  </a:lnTo>
                  <a:lnTo>
                    <a:pt x="2769" y="394"/>
                  </a:lnTo>
                  <a:lnTo>
                    <a:pt x="2829" y="396"/>
                  </a:lnTo>
                  <a:lnTo>
                    <a:pt x="2829" y="396"/>
                  </a:lnTo>
                  <a:lnTo>
                    <a:pt x="2830" y="397"/>
                  </a:lnTo>
                  <a:lnTo>
                    <a:pt x="2828" y="328"/>
                  </a:lnTo>
                  <a:lnTo>
                    <a:pt x="2825" y="260"/>
                  </a:lnTo>
                  <a:lnTo>
                    <a:pt x="2826" y="192"/>
                  </a:lnTo>
                  <a:lnTo>
                    <a:pt x="2826" y="191"/>
                  </a:lnTo>
                  <a:lnTo>
                    <a:pt x="2826" y="189"/>
                  </a:lnTo>
                  <a:lnTo>
                    <a:pt x="2826" y="188"/>
                  </a:lnTo>
                  <a:lnTo>
                    <a:pt x="2828" y="188"/>
                  </a:lnTo>
                  <a:lnTo>
                    <a:pt x="2828" y="187"/>
                  </a:lnTo>
                  <a:lnTo>
                    <a:pt x="2828" y="187"/>
                  </a:lnTo>
                  <a:lnTo>
                    <a:pt x="2829" y="185"/>
                  </a:lnTo>
                  <a:lnTo>
                    <a:pt x="2829" y="185"/>
                  </a:lnTo>
                  <a:lnTo>
                    <a:pt x="2830" y="187"/>
                  </a:lnTo>
                  <a:lnTo>
                    <a:pt x="2846" y="184"/>
                  </a:lnTo>
                  <a:lnTo>
                    <a:pt x="2862" y="184"/>
                  </a:lnTo>
                  <a:lnTo>
                    <a:pt x="2877" y="185"/>
                  </a:lnTo>
                  <a:lnTo>
                    <a:pt x="2909" y="185"/>
                  </a:lnTo>
                  <a:lnTo>
                    <a:pt x="2940" y="185"/>
                  </a:lnTo>
                  <a:lnTo>
                    <a:pt x="2941" y="187"/>
                  </a:lnTo>
                  <a:lnTo>
                    <a:pt x="2943" y="188"/>
                  </a:lnTo>
                  <a:lnTo>
                    <a:pt x="2943" y="188"/>
                  </a:lnTo>
                  <a:lnTo>
                    <a:pt x="2944" y="189"/>
                  </a:lnTo>
                  <a:lnTo>
                    <a:pt x="2948" y="267"/>
                  </a:lnTo>
                  <a:lnTo>
                    <a:pt x="2949" y="345"/>
                  </a:lnTo>
                  <a:lnTo>
                    <a:pt x="2979" y="344"/>
                  </a:lnTo>
                  <a:lnTo>
                    <a:pt x="3011" y="344"/>
                  </a:lnTo>
                  <a:lnTo>
                    <a:pt x="3041" y="345"/>
                  </a:lnTo>
                  <a:lnTo>
                    <a:pt x="3041" y="345"/>
                  </a:lnTo>
                  <a:lnTo>
                    <a:pt x="3041" y="344"/>
                  </a:lnTo>
                  <a:lnTo>
                    <a:pt x="3042" y="344"/>
                  </a:lnTo>
                  <a:lnTo>
                    <a:pt x="3044" y="344"/>
                  </a:lnTo>
                  <a:lnTo>
                    <a:pt x="3045" y="345"/>
                  </a:lnTo>
                  <a:lnTo>
                    <a:pt x="3049" y="407"/>
                  </a:lnTo>
                  <a:lnTo>
                    <a:pt x="3051" y="468"/>
                  </a:lnTo>
                  <a:lnTo>
                    <a:pt x="3051" y="468"/>
                  </a:lnTo>
                  <a:lnTo>
                    <a:pt x="3116" y="469"/>
                  </a:lnTo>
                  <a:lnTo>
                    <a:pt x="3110" y="424"/>
                  </a:lnTo>
                  <a:lnTo>
                    <a:pt x="3110" y="421"/>
                  </a:lnTo>
                  <a:lnTo>
                    <a:pt x="3112" y="420"/>
                  </a:lnTo>
                  <a:lnTo>
                    <a:pt x="3113" y="420"/>
                  </a:lnTo>
                  <a:lnTo>
                    <a:pt x="3116" y="421"/>
                  </a:lnTo>
                  <a:lnTo>
                    <a:pt x="3116" y="424"/>
                  </a:lnTo>
                  <a:lnTo>
                    <a:pt x="3116" y="424"/>
                  </a:lnTo>
                  <a:lnTo>
                    <a:pt x="3144" y="422"/>
                  </a:lnTo>
                  <a:lnTo>
                    <a:pt x="3174" y="422"/>
                  </a:lnTo>
                  <a:lnTo>
                    <a:pt x="3246" y="424"/>
                  </a:lnTo>
                  <a:lnTo>
                    <a:pt x="3248" y="424"/>
                  </a:lnTo>
                  <a:lnTo>
                    <a:pt x="3249" y="425"/>
                  </a:lnTo>
                  <a:lnTo>
                    <a:pt x="3248" y="331"/>
                  </a:lnTo>
                  <a:lnTo>
                    <a:pt x="3248" y="329"/>
                  </a:lnTo>
                  <a:lnTo>
                    <a:pt x="3249" y="329"/>
                  </a:lnTo>
                  <a:lnTo>
                    <a:pt x="3250" y="329"/>
                  </a:lnTo>
                  <a:lnTo>
                    <a:pt x="3252" y="331"/>
                  </a:lnTo>
                  <a:lnTo>
                    <a:pt x="3294" y="327"/>
                  </a:lnTo>
                  <a:lnTo>
                    <a:pt x="3335" y="327"/>
                  </a:lnTo>
                  <a:lnTo>
                    <a:pt x="3377" y="328"/>
                  </a:lnTo>
                  <a:lnTo>
                    <a:pt x="3379" y="328"/>
                  </a:lnTo>
                  <a:lnTo>
                    <a:pt x="3380" y="329"/>
                  </a:lnTo>
                  <a:lnTo>
                    <a:pt x="3380" y="331"/>
                  </a:lnTo>
                  <a:lnTo>
                    <a:pt x="3379" y="332"/>
                  </a:lnTo>
                  <a:lnTo>
                    <a:pt x="3377" y="333"/>
                  </a:lnTo>
                  <a:lnTo>
                    <a:pt x="3335" y="335"/>
                  </a:lnTo>
                  <a:lnTo>
                    <a:pt x="3294" y="336"/>
                  </a:lnTo>
                  <a:lnTo>
                    <a:pt x="3252" y="333"/>
                  </a:lnTo>
                  <a:lnTo>
                    <a:pt x="3258" y="504"/>
                  </a:lnTo>
                  <a:lnTo>
                    <a:pt x="3262" y="674"/>
                  </a:lnTo>
                  <a:lnTo>
                    <a:pt x="3262" y="675"/>
                  </a:lnTo>
                  <a:lnTo>
                    <a:pt x="3261" y="676"/>
                  </a:lnTo>
                  <a:lnTo>
                    <a:pt x="3260" y="676"/>
                  </a:lnTo>
                  <a:lnTo>
                    <a:pt x="3258" y="675"/>
                  </a:lnTo>
                  <a:lnTo>
                    <a:pt x="3257" y="674"/>
                  </a:lnTo>
                  <a:lnTo>
                    <a:pt x="3253" y="551"/>
                  </a:lnTo>
                  <a:lnTo>
                    <a:pt x="3249" y="428"/>
                  </a:lnTo>
                  <a:lnTo>
                    <a:pt x="3248" y="429"/>
                  </a:lnTo>
                  <a:lnTo>
                    <a:pt x="3246" y="429"/>
                  </a:lnTo>
                  <a:lnTo>
                    <a:pt x="3174" y="429"/>
                  </a:lnTo>
                  <a:lnTo>
                    <a:pt x="3144" y="429"/>
                  </a:lnTo>
                  <a:lnTo>
                    <a:pt x="3116" y="426"/>
                  </a:lnTo>
                  <a:lnTo>
                    <a:pt x="3119" y="469"/>
                  </a:lnTo>
                  <a:lnTo>
                    <a:pt x="3131" y="471"/>
                  </a:lnTo>
                  <a:lnTo>
                    <a:pt x="3129" y="462"/>
                  </a:lnTo>
                  <a:lnTo>
                    <a:pt x="3129" y="451"/>
                  </a:lnTo>
                  <a:lnTo>
                    <a:pt x="3130" y="441"/>
                  </a:lnTo>
                  <a:lnTo>
                    <a:pt x="3131" y="441"/>
                  </a:lnTo>
                  <a:lnTo>
                    <a:pt x="3131" y="441"/>
                  </a:lnTo>
                  <a:lnTo>
                    <a:pt x="3133" y="441"/>
                  </a:lnTo>
                  <a:lnTo>
                    <a:pt x="3131" y="449"/>
                  </a:lnTo>
                  <a:lnTo>
                    <a:pt x="3131" y="456"/>
                  </a:lnTo>
                  <a:lnTo>
                    <a:pt x="3133" y="464"/>
                  </a:lnTo>
                  <a:lnTo>
                    <a:pt x="3134" y="471"/>
                  </a:lnTo>
                  <a:lnTo>
                    <a:pt x="3142" y="472"/>
                  </a:lnTo>
                  <a:lnTo>
                    <a:pt x="3143" y="472"/>
                  </a:lnTo>
                  <a:lnTo>
                    <a:pt x="3143" y="473"/>
                  </a:lnTo>
                  <a:lnTo>
                    <a:pt x="3144" y="472"/>
                  </a:lnTo>
                  <a:lnTo>
                    <a:pt x="3146" y="472"/>
                  </a:lnTo>
                  <a:lnTo>
                    <a:pt x="3146" y="472"/>
                  </a:lnTo>
                  <a:lnTo>
                    <a:pt x="3147" y="473"/>
                  </a:lnTo>
                  <a:lnTo>
                    <a:pt x="3150" y="522"/>
                  </a:lnTo>
                  <a:lnTo>
                    <a:pt x="3155" y="572"/>
                  </a:lnTo>
                  <a:lnTo>
                    <a:pt x="3156" y="606"/>
                  </a:lnTo>
                  <a:lnTo>
                    <a:pt x="3157" y="640"/>
                  </a:lnTo>
                  <a:lnTo>
                    <a:pt x="3161" y="672"/>
                  </a:lnTo>
                  <a:lnTo>
                    <a:pt x="3161" y="675"/>
                  </a:lnTo>
                  <a:lnTo>
                    <a:pt x="3160" y="675"/>
                  </a:lnTo>
                  <a:lnTo>
                    <a:pt x="3159" y="676"/>
                  </a:lnTo>
                  <a:lnTo>
                    <a:pt x="3157" y="675"/>
                  </a:lnTo>
                  <a:lnTo>
                    <a:pt x="3156" y="674"/>
                  </a:lnTo>
                  <a:lnTo>
                    <a:pt x="3152" y="650"/>
                  </a:lnTo>
                  <a:lnTo>
                    <a:pt x="3151" y="625"/>
                  </a:lnTo>
                  <a:lnTo>
                    <a:pt x="3151" y="600"/>
                  </a:lnTo>
                  <a:lnTo>
                    <a:pt x="3150" y="576"/>
                  </a:lnTo>
                  <a:lnTo>
                    <a:pt x="3144" y="543"/>
                  </a:lnTo>
                  <a:lnTo>
                    <a:pt x="3142" y="510"/>
                  </a:lnTo>
                  <a:lnTo>
                    <a:pt x="3143" y="477"/>
                  </a:lnTo>
                  <a:lnTo>
                    <a:pt x="3142" y="479"/>
                  </a:lnTo>
                  <a:lnTo>
                    <a:pt x="3083" y="475"/>
                  </a:lnTo>
                  <a:lnTo>
                    <a:pt x="3025" y="475"/>
                  </a:lnTo>
                  <a:lnTo>
                    <a:pt x="3030" y="540"/>
                  </a:lnTo>
                  <a:lnTo>
                    <a:pt x="3034" y="607"/>
                  </a:lnTo>
                  <a:lnTo>
                    <a:pt x="3037" y="674"/>
                  </a:lnTo>
                  <a:lnTo>
                    <a:pt x="3037" y="675"/>
                  </a:lnTo>
                  <a:lnTo>
                    <a:pt x="3036" y="675"/>
                  </a:lnTo>
                  <a:lnTo>
                    <a:pt x="3034" y="675"/>
                  </a:lnTo>
                  <a:lnTo>
                    <a:pt x="3033" y="675"/>
                  </a:lnTo>
                  <a:lnTo>
                    <a:pt x="3032" y="674"/>
                  </a:lnTo>
                  <a:lnTo>
                    <a:pt x="3028" y="606"/>
                  </a:lnTo>
                  <a:lnTo>
                    <a:pt x="3024" y="539"/>
                  </a:lnTo>
                  <a:lnTo>
                    <a:pt x="3023" y="472"/>
                  </a:lnTo>
                  <a:lnTo>
                    <a:pt x="3023" y="471"/>
                  </a:lnTo>
                  <a:lnTo>
                    <a:pt x="3024" y="471"/>
                  </a:lnTo>
                  <a:lnTo>
                    <a:pt x="3024" y="471"/>
                  </a:lnTo>
                  <a:lnTo>
                    <a:pt x="3046" y="468"/>
                  </a:lnTo>
                  <a:lnTo>
                    <a:pt x="3046" y="468"/>
                  </a:lnTo>
                  <a:lnTo>
                    <a:pt x="3042" y="409"/>
                  </a:lnTo>
                  <a:lnTo>
                    <a:pt x="3041" y="349"/>
                  </a:lnTo>
                  <a:lnTo>
                    <a:pt x="3041" y="349"/>
                  </a:lnTo>
                  <a:lnTo>
                    <a:pt x="3011" y="352"/>
                  </a:lnTo>
                  <a:lnTo>
                    <a:pt x="2979" y="350"/>
                  </a:lnTo>
                  <a:lnTo>
                    <a:pt x="2949" y="349"/>
                  </a:lnTo>
                  <a:lnTo>
                    <a:pt x="2951" y="433"/>
                  </a:lnTo>
                  <a:lnTo>
                    <a:pt x="2957" y="676"/>
                  </a:lnTo>
                  <a:lnTo>
                    <a:pt x="2956" y="679"/>
                  </a:lnTo>
                  <a:lnTo>
                    <a:pt x="2955" y="680"/>
                  </a:lnTo>
                  <a:lnTo>
                    <a:pt x="2953" y="680"/>
                  </a:lnTo>
                  <a:lnTo>
                    <a:pt x="2952" y="679"/>
                  </a:lnTo>
                  <a:lnTo>
                    <a:pt x="2951" y="676"/>
                  </a:lnTo>
                  <a:lnTo>
                    <a:pt x="2944" y="433"/>
                  </a:lnTo>
                  <a:lnTo>
                    <a:pt x="2941" y="353"/>
                  </a:lnTo>
                  <a:lnTo>
                    <a:pt x="2939" y="272"/>
                  </a:lnTo>
                  <a:lnTo>
                    <a:pt x="2940" y="191"/>
                  </a:lnTo>
                  <a:lnTo>
                    <a:pt x="2940" y="191"/>
                  </a:lnTo>
                  <a:lnTo>
                    <a:pt x="2913" y="192"/>
                  </a:lnTo>
                  <a:lnTo>
                    <a:pt x="2885" y="192"/>
                  </a:lnTo>
                  <a:lnTo>
                    <a:pt x="2880" y="192"/>
                  </a:lnTo>
                  <a:lnTo>
                    <a:pt x="2868" y="192"/>
                  </a:lnTo>
                  <a:lnTo>
                    <a:pt x="2854" y="192"/>
                  </a:lnTo>
                  <a:lnTo>
                    <a:pt x="2841" y="193"/>
                  </a:lnTo>
                  <a:lnTo>
                    <a:pt x="2831" y="192"/>
                  </a:lnTo>
                  <a:lnTo>
                    <a:pt x="2835" y="251"/>
                  </a:lnTo>
                  <a:lnTo>
                    <a:pt x="2837" y="311"/>
                  </a:lnTo>
                  <a:lnTo>
                    <a:pt x="2837" y="370"/>
                  </a:lnTo>
                  <a:lnTo>
                    <a:pt x="2838" y="429"/>
                  </a:lnTo>
                  <a:lnTo>
                    <a:pt x="2843" y="671"/>
                  </a:lnTo>
                  <a:lnTo>
                    <a:pt x="2842" y="674"/>
                  </a:lnTo>
                  <a:lnTo>
                    <a:pt x="2841" y="674"/>
                  </a:lnTo>
                  <a:lnTo>
                    <a:pt x="2839" y="674"/>
                  </a:lnTo>
                  <a:lnTo>
                    <a:pt x="2838" y="674"/>
                  </a:lnTo>
                  <a:lnTo>
                    <a:pt x="2837" y="671"/>
                  </a:lnTo>
                  <a:lnTo>
                    <a:pt x="2831" y="429"/>
                  </a:lnTo>
                  <a:lnTo>
                    <a:pt x="2830" y="401"/>
                  </a:lnTo>
                  <a:lnTo>
                    <a:pt x="2829" y="401"/>
                  </a:lnTo>
                  <a:lnTo>
                    <a:pt x="2829" y="401"/>
                  </a:lnTo>
                  <a:lnTo>
                    <a:pt x="2766" y="400"/>
                  </a:lnTo>
                  <a:lnTo>
                    <a:pt x="2756" y="401"/>
                  </a:lnTo>
                  <a:lnTo>
                    <a:pt x="2744" y="401"/>
                  </a:lnTo>
                  <a:lnTo>
                    <a:pt x="2731" y="401"/>
                  </a:lnTo>
                  <a:lnTo>
                    <a:pt x="2719" y="400"/>
                  </a:lnTo>
                  <a:lnTo>
                    <a:pt x="2708" y="397"/>
                  </a:lnTo>
                  <a:lnTo>
                    <a:pt x="2712" y="539"/>
                  </a:lnTo>
                  <a:lnTo>
                    <a:pt x="2716" y="680"/>
                  </a:lnTo>
                  <a:lnTo>
                    <a:pt x="2715" y="683"/>
                  </a:lnTo>
                  <a:lnTo>
                    <a:pt x="2714" y="683"/>
                  </a:lnTo>
                  <a:lnTo>
                    <a:pt x="2712" y="683"/>
                  </a:lnTo>
                  <a:lnTo>
                    <a:pt x="2710" y="683"/>
                  </a:lnTo>
                  <a:lnTo>
                    <a:pt x="2710" y="680"/>
                  </a:lnTo>
                  <a:lnTo>
                    <a:pt x="2704" y="557"/>
                  </a:lnTo>
                  <a:lnTo>
                    <a:pt x="2701" y="433"/>
                  </a:lnTo>
                  <a:lnTo>
                    <a:pt x="2699" y="310"/>
                  </a:lnTo>
                  <a:lnTo>
                    <a:pt x="2625" y="311"/>
                  </a:lnTo>
                  <a:lnTo>
                    <a:pt x="2549" y="312"/>
                  </a:lnTo>
                  <a:lnTo>
                    <a:pt x="2549" y="335"/>
                  </a:lnTo>
                  <a:lnTo>
                    <a:pt x="2547" y="357"/>
                  </a:lnTo>
                  <a:lnTo>
                    <a:pt x="2547" y="357"/>
                  </a:lnTo>
                  <a:lnTo>
                    <a:pt x="2571" y="356"/>
                  </a:lnTo>
                  <a:lnTo>
                    <a:pt x="2572" y="357"/>
                  </a:lnTo>
                  <a:lnTo>
                    <a:pt x="2574" y="358"/>
                  </a:lnTo>
                  <a:lnTo>
                    <a:pt x="2574" y="361"/>
                  </a:lnTo>
                  <a:lnTo>
                    <a:pt x="2572" y="362"/>
                  </a:lnTo>
                  <a:lnTo>
                    <a:pt x="2571" y="362"/>
                  </a:lnTo>
                  <a:lnTo>
                    <a:pt x="2530" y="363"/>
                  </a:lnTo>
                  <a:lnTo>
                    <a:pt x="2490" y="362"/>
                  </a:lnTo>
                  <a:lnTo>
                    <a:pt x="2495" y="518"/>
                  </a:lnTo>
                  <a:lnTo>
                    <a:pt x="2499" y="675"/>
                  </a:lnTo>
                  <a:lnTo>
                    <a:pt x="2499" y="676"/>
                  </a:lnTo>
                  <a:lnTo>
                    <a:pt x="2498" y="678"/>
                  </a:lnTo>
                  <a:lnTo>
                    <a:pt x="2495" y="678"/>
                  </a:lnTo>
                  <a:lnTo>
                    <a:pt x="2494" y="676"/>
                  </a:lnTo>
                  <a:lnTo>
                    <a:pt x="2494" y="675"/>
                  </a:lnTo>
                  <a:lnTo>
                    <a:pt x="2487" y="497"/>
                  </a:lnTo>
                  <a:lnTo>
                    <a:pt x="2482" y="319"/>
                  </a:lnTo>
                  <a:lnTo>
                    <a:pt x="2364" y="315"/>
                  </a:lnTo>
                  <a:lnTo>
                    <a:pt x="2365" y="435"/>
                  </a:lnTo>
                  <a:lnTo>
                    <a:pt x="2365" y="435"/>
                  </a:lnTo>
                  <a:lnTo>
                    <a:pt x="2411" y="437"/>
                  </a:lnTo>
                  <a:lnTo>
                    <a:pt x="2413" y="438"/>
                  </a:lnTo>
                  <a:lnTo>
                    <a:pt x="2413" y="439"/>
                  </a:lnTo>
                  <a:lnTo>
                    <a:pt x="2414" y="441"/>
                  </a:lnTo>
                  <a:lnTo>
                    <a:pt x="2414" y="441"/>
                  </a:lnTo>
                  <a:lnTo>
                    <a:pt x="2414" y="441"/>
                  </a:lnTo>
                  <a:lnTo>
                    <a:pt x="2414" y="519"/>
                  </a:lnTo>
                  <a:lnTo>
                    <a:pt x="2415" y="598"/>
                  </a:lnTo>
                  <a:lnTo>
                    <a:pt x="2419" y="676"/>
                  </a:lnTo>
                  <a:lnTo>
                    <a:pt x="2418" y="679"/>
                  </a:lnTo>
                  <a:lnTo>
                    <a:pt x="2416" y="679"/>
                  </a:lnTo>
                  <a:lnTo>
                    <a:pt x="2415" y="679"/>
                  </a:lnTo>
                  <a:lnTo>
                    <a:pt x="2414" y="679"/>
                  </a:lnTo>
                  <a:lnTo>
                    <a:pt x="2413" y="676"/>
                  </a:lnTo>
                  <a:lnTo>
                    <a:pt x="2409" y="619"/>
                  </a:lnTo>
                  <a:lnTo>
                    <a:pt x="2406" y="560"/>
                  </a:lnTo>
                  <a:lnTo>
                    <a:pt x="2406" y="501"/>
                  </a:lnTo>
                  <a:lnTo>
                    <a:pt x="2411" y="442"/>
                  </a:lnTo>
                  <a:lnTo>
                    <a:pt x="2411" y="442"/>
                  </a:lnTo>
                  <a:lnTo>
                    <a:pt x="2350" y="445"/>
                  </a:lnTo>
                  <a:lnTo>
                    <a:pt x="2348" y="466"/>
                  </a:lnTo>
                  <a:lnTo>
                    <a:pt x="2363" y="466"/>
                  </a:lnTo>
                  <a:lnTo>
                    <a:pt x="2363" y="450"/>
                  </a:lnTo>
                  <a:lnTo>
                    <a:pt x="2364" y="449"/>
                  </a:lnTo>
                  <a:lnTo>
                    <a:pt x="2364" y="449"/>
                  </a:lnTo>
                  <a:lnTo>
                    <a:pt x="2365" y="449"/>
                  </a:lnTo>
                  <a:lnTo>
                    <a:pt x="2367" y="450"/>
                  </a:lnTo>
                  <a:lnTo>
                    <a:pt x="2367" y="466"/>
                  </a:lnTo>
                  <a:lnTo>
                    <a:pt x="2379" y="466"/>
                  </a:lnTo>
                  <a:lnTo>
                    <a:pt x="2379" y="458"/>
                  </a:lnTo>
                  <a:lnTo>
                    <a:pt x="2379" y="456"/>
                  </a:lnTo>
                  <a:lnTo>
                    <a:pt x="2379" y="458"/>
                  </a:lnTo>
                  <a:lnTo>
                    <a:pt x="2380" y="466"/>
                  </a:lnTo>
                  <a:lnTo>
                    <a:pt x="2389" y="467"/>
                  </a:lnTo>
                  <a:lnTo>
                    <a:pt x="2390" y="467"/>
                  </a:lnTo>
                  <a:lnTo>
                    <a:pt x="2390" y="468"/>
                  </a:lnTo>
                  <a:lnTo>
                    <a:pt x="2389" y="469"/>
                  </a:lnTo>
                  <a:lnTo>
                    <a:pt x="2380" y="469"/>
                  </a:lnTo>
                  <a:lnTo>
                    <a:pt x="2382" y="494"/>
                  </a:lnTo>
                  <a:lnTo>
                    <a:pt x="2389" y="494"/>
                  </a:lnTo>
                  <a:lnTo>
                    <a:pt x="2390" y="494"/>
                  </a:lnTo>
                  <a:lnTo>
                    <a:pt x="2390" y="496"/>
                  </a:lnTo>
                  <a:lnTo>
                    <a:pt x="2390" y="497"/>
                  </a:lnTo>
                  <a:lnTo>
                    <a:pt x="2389" y="497"/>
                  </a:lnTo>
                  <a:lnTo>
                    <a:pt x="2382" y="497"/>
                  </a:lnTo>
                  <a:lnTo>
                    <a:pt x="2385" y="585"/>
                  </a:lnTo>
                  <a:lnTo>
                    <a:pt x="2385" y="585"/>
                  </a:lnTo>
                  <a:lnTo>
                    <a:pt x="2386" y="586"/>
                  </a:lnTo>
                  <a:lnTo>
                    <a:pt x="2386" y="586"/>
                  </a:lnTo>
                  <a:lnTo>
                    <a:pt x="2386" y="587"/>
                  </a:lnTo>
                  <a:lnTo>
                    <a:pt x="2386" y="587"/>
                  </a:lnTo>
                  <a:lnTo>
                    <a:pt x="2385" y="589"/>
                  </a:lnTo>
                  <a:lnTo>
                    <a:pt x="2382" y="641"/>
                  </a:lnTo>
                  <a:lnTo>
                    <a:pt x="2385" y="641"/>
                  </a:lnTo>
                  <a:lnTo>
                    <a:pt x="2386" y="641"/>
                  </a:lnTo>
                  <a:lnTo>
                    <a:pt x="2386" y="642"/>
                  </a:lnTo>
                  <a:lnTo>
                    <a:pt x="2386" y="644"/>
                  </a:lnTo>
                  <a:lnTo>
                    <a:pt x="2386" y="644"/>
                  </a:lnTo>
                  <a:lnTo>
                    <a:pt x="2382" y="645"/>
                  </a:lnTo>
                  <a:lnTo>
                    <a:pt x="2381" y="651"/>
                  </a:lnTo>
                  <a:lnTo>
                    <a:pt x="2381" y="653"/>
                  </a:lnTo>
                  <a:lnTo>
                    <a:pt x="2380" y="653"/>
                  </a:lnTo>
                  <a:lnTo>
                    <a:pt x="2379" y="653"/>
                  </a:lnTo>
                  <a:lnTo>
                    <a:pt x="2379" y="651"/>
                  </a:lnTo>
                  <a:lnTo>
                    <a:pt x="2379" y="645"/>
                  </a:lnTo>
                  <a:lnTo>
                    <a:pt x="2367" y="648"/>
                  </a:lnTo>
                  <a:lnTo>
                    <a:pt x="2367" y="655"/>
                  </a:lnTo>
                  <a:lnTo>
                    <a:pt x="2385" y="655"/>
                  </a:lnTo>
                  <a:lnTo>
                    <a:pt x="2386" y="655"/>
                  </a:lnTo>
                  <a:lnTo>
                    <a:pt x="2386" y="657"/>
                  </a:lnTo>
                  <a:lnTo>
                    <a:pt x="2386" y="658"/>
                  </a:lnTo>
                  <a:lnTo>
                    <a:pt x="2386" y="658"/>
                  </a:lnTo>
                  <a:lnTo>
                    <a:pt x="2364" y="661"/>
                  </a:lnTo>
                  <a:lnTo>
                    <a:pt x="2342" y="661"/>
                  </a:lnTo>
                  <a:lnTo>
                    <a:pt x="2342" y="662"/>
                  </a:lnTo>
                  <a:lnTo>
                    <a:pt x="2342" y="663"/>
                  </a:lnTo>
                  <a:lnTo>
                    <a:pt x="2341" y="663"/>
                  </a:lnTo>
                  <a:lnTo>
                    <a:pt x="2339" y="663"/>
                  </a:lnTo>
                  <a:lnTo>
                    <a:pt x="2339" y="662"/>
                  </a:lnTo>
                  <a:lnTo>
                    <a:pt x="2339" y="661"/>
                  </a:lnTo>
                  <a:lnTo>
                    <a:pt x="2318" y="661"/>
                  </a:lnTo>
                  <a:lnTo>
                    <a:pt x="2318" y="666"/>
                  </a:lnTo>
                  <a:lnTo>
                    <a:pt x="2318" y="667"/>
                  </a:lnTo>
                  <a:lnTo>
                    <a:pt x="2317" y="667"/>
                  </a:lnTo>
                  <a:lnTo>
                    <a:pt x="2316" y="667"/>
                  </a:lnTo>
                  <a:lnTo>
                    <a:pt x="2316" y="666"/>
                  </a:lnTo>
                  <a:lnTo>
                    <a:pt x="2314" y="661"/>
                  </a:lnTo>
                  <a:lnTo>
                    <a:pt x="2291" y="658"/>
                  </a:lnTo>
                  <a:lnTo>
                    <a:pt x="2292" y="675"/>
                  </a:lnTo>
                  <a:lnTo>
                    <a:pt x="2291" y="676"/>
                  </a:lnTo>
                  <a:lnTo>
                    <a:pt x="2291" y="676"/>
                  </a:lnTo>
                  <a:lnTo>
                    <a:pt x="2289" y="676"/>
                  </a:lnTo>
                  <a:lnTo>
                    <a:pt x="2288" y="675"/>
                  </a:lnTo>
                  <a:lnTo>
                    <a:pt x="2287" y="632"/>
                  </a:lnTo>
                  <a:lnTo>
                    <a:pt x="2282" y="631"/>
                  </a:lnTo>
                  <a:lnTo>
                    <a:pt x="2276" y="629"/>
                  </a:lnTo>
                  <a:lnTo>
                    <a:pt x="2276" y="628"/>
                  </a:lnTo>
                  <a:lnTo>
                    <a:pt x="2276" y="627"/>
                  </a:lnTo>
                  <a:lnTo>
                    <a:pt x="2276" y="625"/>
                  </a:lnTo>
                  <a:lnTo>
                    <a:pt x="2278" y="625"/>
                  </a:lnTo>
                  <a:lnTo>
                    <a:pt x="2278" y="627"/>
                  </a:lnTo>
                  <a:lnTo>
                    <a:pt x="2279" y="627"/>
                  </a:lnTo>
                  <a:lnTo>
                    <a:pt x="2282" y="628"/>
                  </a:lnTo>
                  <a:lnTo>
                    <a:pt x="2286" y="628"/>
                  </a:lnTo>
                  <a:lnTo>
                    <a:pt x="2283" y="552"/>
                  </a:lnTo>
                  <a:lnTo>
                    <a:pt x="2279" y="552"/>
                  </a:lnTo>
                  <a:lnTo>
                    <a:pt x="2279" y="551"/>
                  </a:lnTo>
                  <a:lnTo>
                    <a:pt x="2278" y="551"/>
                  </a:lnTo>
                  <a:lnTo>
                    <a:pt x="2279" y="549"/>
                  </a:lnTo>
                  <a:lnTo>
                    <a:pt x="2279" y="549"/>
                  </a:lnTo>
                  <a:lnTo>
                    <a:pt x="2283" y="549"/>
                  </a:lnTo>
                  <a:lnTo>
                    <a:pt x="2282" y="530"/>
                  </a:lnTo>
                  <a:lnTo>
                    <a:pt x="2282" y="530"/>
                  </a:lnTo>
                  <a:lnTo>
                    <a:pt x="2282" y="473"/>
                  </a:lnTo>
                  <a:lnTo>
                    <a:pt x="2282" y="473"/>
                  </a:lnTo>
                  <a:lnTo>
                    <a:pt x="2280" y="473"/>
                  </a:lnTo>
                  <a:lnTo>
                    <a:pt x="2280" y="472"/>
                  </a:lnTo>
                  <a:lnTo>
                    <a:pt x="2280" y="471"/>
                  </a:lnTo>
                  <a:lnTo>
                    <a:pt x="2282" y="471"/>
                  </a:lnTo>
                  <a:lnTo>
                    <a:pt x="2282" y="471"/>
                  </a:lnTo>
                  <a:lnTo>
                    <a:pt x="2282" y="460"/>
                  </a:lnTo>
                  <a:lnTo>
                    <a:pt x="2282" y="460"/>
                  </a:lnTo>
                  <a:lnTo>
                    <a:pt x="2283" y="460"/>
                  </a:lnTo>
                  <a:lnTo>
                    <a:pt x="2283" y="460"/>
                  </a:lnTo>
                  <a:lnTo>
                    <a:pt x="2283" y="471"/>
                  </a:lnTo>
                  <a:lnTo>
                    <a:pt x="2309" y="468"/>
                  </a:lnTo>
                  <a:lnTo>
                    <a:pt x="2309" y="467"/>
                  </a:lnTo>
                  <a:lnTo>
                    <a:pt x="2309" y="466"/>
                  </a:lnTo>
                  <a:lnTo>
                    <a:pt x="2310" y="466"/>
                  </a:lnTo>
                  <a:lnTo>
                    <a:pt x="2310" y="467"/>
                  </a:lnTo>
                  <a:lnTo>
                    <a:pt x="2310" y="468"/>
                  </a:lnTo>
                  <a:lnTo>
                    <a:pt x="2344" y="466"/>
                  </a:lnTo>
                  <a:lnTo>
                    <a:pt x="2347" y="446"/>
                  </a:lnTo>
                  <a:lnTo>
                    <a:pt x="2308" y="447"/>
                  </a:lnTo>
                  <a:lnTo>
                    <a:pt x="2270" y="449"/>
                  </a:lnTo>
                  <a:lnTo>
                    <a:pt x="2270" y="449"/>
                  </a:lnTo>
                  <a:lnTo>
                    <a:pt x="2266" y="524"/>
                  </a:lnTo>
                  <a:lnTo>
                    <a:pt x="2266" y="600"/>
                  </a:lnTo>
                  <a:lnTo>
                    <a:pt x="2270" y="676"/>
                  </a:lnTo>
                  <a:lnTo>
                    <a:pt x="2270" y="679"/>
                  </a:lnTo>
                  <a:lnTo>
                    <a:pt x="2269" y="679"/>
                  </a:lnTo>
                  <a:lnTo>
                    <a:pt x="2267" y="679"/>
                  </a:lnTo>
                  <a:lnTo>
                    <a:pt x="2266" y="679"/>
                  </a:lnTo>
                  <a:lnTo>
                    <a:pt x="2265" y="676"/>
                  </a:lnTo>
                  <a:lnTo>
                    <a:pt x="2261" y="600"/>
                  </a:lnTo>
                  <a:lnTo>
                    <a:pt x="2261" y="524"/>
                  </a:lnTo>
                  <a:lnTo>
                    <a:pt x="2265" y="449"/>
                  </a:lnTo>
                  <a:lnTo>
                    <a:pt x="2266" y="447"/>
                  </a:lnTo>
                  <a:lnTo>
                    <a:pt x="2267" y="446"/>
                  </a:lnTo>
                  <a:lnTo>
                    <a:pt x="2267" y="446"/>
                  </a:lnTo>
                  <a:lnTo>
                    <a:pt x="2269" y="445"/>
                  </a:lnTo>
                  <a:lnTo>
                    <a:pt x="2300" y="441"/>
                  </a:lnTo>
                  <a:lnTo>
                    <a:pt x="2333" y="437"/>
                  </a:lnTo>
                  <a:lnTo>
                    <a:pt x="2331" y="383"/>
                  </a:lnTo>
                  <a:lnTo>
                    <a:pt x="2330" y="329"/>
                  </a:lnTo>
                  <a:lnTo>
                    <a:pt x="2329" y="306"/>
                  </a:lnTo>
                  <a:lnTo>
                    <a:pt x="2327" y="281"/>
                  </a:lnTo>
                  <a:lnTo>
                    <a:pt x="2327" y="256"/>
                  </a:lnTo>
                  <a:lnTo>
                    <a:pt x="2330" y="231"/>
                  </a:lnTo>
                  <a:lnTo>
                    <a:pt x="2329" y="231"/>
                  </a:lnTo>
                  <a:lnTo>
                    <a:pt x="2329" y="230"/>
                  </a:lnTo>
                  <a:lnTo>
                    <a:pt x="2304" y="192"/>
                  </a:lnTo>
                  <a:lnTo>
                    <a:pt x="2280" y="153"/>
                  </a:lnTo>
                  <a:lnTo>
                    <a:pt x="2279" y="154"/>
                  </a:lnTo>
                  <a:lnTo>
                    <a:pt x="2278" y="154"/>
                  </a:lnTo>
                  <a:lnTo>
                    <a:pt x="2276" y="153"/>
                  </a:lnTo>
                  <a:lnTo>
                    <a:pt x="2276" y="151"/>
                  </a:lnTo>
                  <a:lnTo>
                    <a:pt x="2276" y="95"/>
                  </a:lnTo>
                  <a:lnTo>
                    <a:pt x="2278" y="40"/>
                  </a:lnTo>
                  <a:lnTo>
                    <a:pt x="2274" y="40"/>
                  </a:lnTo>
                  <a:lnTo>
                    <a:pt x="2269" y="40"/>
                  </a:lnTo>
                  <a:lnTo>
                    <a:pt x="2269" y="40"/>
                  </a:lnTo>
                  <a:lnTo>
                    <a:pt x="2266" y="92"/>
                  </a:lnTo>
                  <a:lnTo>
                    <a:pt x="2262" y="144"/>
                  </a:lnTo>
                  <a:lnTo>
                    <a:pt x="2263" y="145"/>
                  </a:lnTo>
                  <a:lnTo>
                    <a:pt x="2263" y="146"/>
                  </a:lnTo>
                  <a:lnTo>
                    <a:pt x="2240" y="195"/>
                  </a:lnTo>
                  <a:lnTo>
                    <a:pt x="2219" y="243"/>
                  </a:lnTo>
                  <a:lnTo>
                    <a:pt x="2228" y="386"/>
                  </a:lnTo>
                  <a:lnTo>
                    <a:pt x="2233" y="528"/>
                  </a:lnTo>
                  <a:lnTo>
                    <a:pt x="2236" y="671"/>
                  </a:lnTo>
                  <a:lnTo>
                    <a:pt x="2236" y="674"/>
                  </a:lnTo>
                  <a:lnTo>
                    <a:pt x="2235" y="674"/>
                  </a:lnTo>
                  <a:lnTo>
                    <a:pt x="2233" y="674"/>
                  </a:lnTo>
                  <a:lnTo>
                    <a:pt x="2232" y="672"/>
                  </a:lnTo>
                  <a:lnTo>
                    <a:pt x="2231" y="671"/>
                  </a:lnTo>
                  <a:lnTo>
                    <a:pt x="2224" y="456"/>
                  </a:lnTo>
                  <a:lnTo>
                    <a:pt x="2216" y="242"/>
                  </a:lnTo>
                  <a:lnTo>
                    <a:pt x="2216" y="242"/>
                  </a:lnTo>
                  <a:lnTo>
                    <a:pt x="2216" y="242"/>
                  </a:lnTo>
                  <a:lnTo>
                    <a:pt x="2216" y="240"/>
                  </a:lnTo>
                  <a:lnTo>
                    <a:pt x="2180" y="243"/>
                  </a:lnTo>
                  <a:lnTo>
                    <a:pt x="2142" y="246"/>
                  </a:lnTo>
                  <a:lnTo>
                    <a:pt x="2104" y="246"/>
                  </a:lnTo>
                  <a:lnTo>
                    <a:pt x="2067" y="240"/>
                  </a:lnTo>
                  <a:lnTo>
                    <a:pt x="2068" y="242"/>
                  </a:lnTo>
                  <a:lnTo>
                    <a:pt x="2068" y="274"/>
                  </a:lnTo>
                  <a:lnTo>
                    <a:pt x="2067" y="306"/>
                  </a:lnTo>
                  <a:lnTo>
                    <a:pt x="2094" y="307"/>
                  </a:lnTo>
                  <a:lnTo>
                    <a:pt x="2092" y="294"/>
                  </a:lnTo>
                  <a:lnTo>
                    <a:pt x="2091" y="281"/>
                  </a:lnTo>
                  <a:lnTo>
                    <a:pt x="2092" y="268"/>
                  </a:lnTo>
                  <a:lnTo>
                    <a:pt x="2092" y="268"/>
                  </a:lnTo>
                  <a:lnTo>
                    <a:pt x="2093" y="268"/>
                  </a:lnTo>
                  <a:lnTo>
                    <a:pt x="2094" y="277"/>
                  </a:lnTo>
                  <a:lnTo>
                    <a:pt x="2094" y="286"/>
                  </a:lnTo>
                  <a:lnTo>
                    <a:pt x="2098" y="308"/>
                  </a:lnTo>
                  <a:lnTo>
                    <a:pt x="2098" y="308"/>
                  </a:lnTo>
                  <a:lnTo>
                    <a:pt x="2098" y="310"/>
                  </a:lnTo>
                  <a:lnTo>
                    <a:pt x="2102" y="370"/>
                  </a:lnTo>
                  <a:lnTo>
                    <a:pt x="2104" y="432"/>
                  </a:lnTo>
                  <a:lnTo>
                    <a:pt x="2105" y="493"/>
                  </a:lnTo>
                  <a:lnTo>
                    <a:pt x="2113" y="675"/>
                  </a:lnTo>
                  <a:lnTo>
                    <a:pt x="2113" y="676"/>
                  </a:lnTo>
                  <a:lnTo>
                    <a:pt x="2111" y="678"/>
                  </a:lnTo>
                  <a:lnTo>
                    <a:pt x="2110" y="678"/>
                  </a:lnTo>
                  <a:lnTo>
                    <a:pt x="2109" y="676"/>
                  </a:lnTo>
                  <a:lnTo>
                    <a:pt x="2108" y="675"/>
                  </a:lnTo>
                  <a:lnTo>
                    <a:pt x="2100" y="493"/>
                  </a:lnTo>
                  <a:lnTo>
                    <a:pt x="2097" y="433"/>
                  </a:lnTo>
                  <a:lnTo>
                    <a:pt x="2094" y="373"/>
                  </a:lnTo>
                  <a:lnTo>
                    <a:pt x="2094" y="312"/>
                  </a:lnTo>
                  <a:lnTo>
                    <a:pt x="1979" y="314"/>
                  </a:lnTo>
                  <a:lnTo>
                    <a:pt x="1979" y="337"/>
                  </a:lnTo>
                  <a:lnTo>
                    <a:pt x="1981" y="349"/>
                  </a:lnTo>
                  <a:lnTo>
                    <a:pt x="1979" y="361"/>
                  </a:lnTo>
                  <a:lnTo>
                    <a:pt x="1979" y="361"/>
                  </a:lnTo>
                  <a:lnTo>
                    <a:pt x="2012" y="358"/>
                  </a:lnTo>
                  <a:lnTo>
                    <a:pt x="2013" y="358"/>
                  </a:lnTo>
                  <a:lnTo>
                    <a:pt x="2015" y="358"/>
                  </a:lnTo>
                  <a:lnTo>
                    <a:pt x="2016" y="358"/>
                  </a:lnTo>
                  <a:lnTo>
                    <a:pt x="2016" y="360"/>
                  </a:lnTo>
                  <a:lnTo>
                    <a:pt x="2022" y="467"/>
                  </a:lnTo>
                  <a:lnTo>
                    <a:pt x="2025" y="574"/>
                  </a:lnTo>
                  <a:lnTo>
                    <a:pt x="2029" y="680"/>
                  </a:lnTo>
                  <a:lnTo>
                    <a:pt x="2028" y="682"/>
                  </a:lnTo>
                  <a:lnTo>
                    <a:pt x="2026" y="683"/>
                  </a:lnTo>
                  <a:lnTo>
                    <a:pt x="2025" y="683"/>
                  </a:lnTo>
                  <a:lnTo>
                    <a:pt x="2024" y="682"/>
                  </a:lnTo>
                  <a:lnTo>
                    <a:pt x="2024" y="680"/>
                  </a:lnTo>
                  <a:lnTo>
                    <a:pt x="2019" y="576"/>
                  </a:lnTo>
                  <a:lnTo>
                    <a:pt x="2013" y="469"/>
                  </a:lnTo>
                  <a:lnTo>
                    <a:pt x="2013" y="363"/>
                  </a:lnTo>
                  <a:lnTo>
                    <a:pt x="1979" y="367"/>
                  </a:lnTo>
                  <a:lnTo>
                    <a:pt x="1945" y="370"/>
                  </a:lnTo>
                  <a:lnTo>
                    <a:pt x="1912" y="370"/>
                  </a:lnTo>
                  <a:lnTo>
                    <a:pt x="1878" y="366"/>
                  </a:lnTo>
                  <a:lnTo>
                    <a:pt x="1881" y="458"/>
                  </a:lnTo>
                  <a:lnTo>
                    <a:pt x="1890" y="675"/>
                  </a:lnTo>
                  <a:lnTo>
                    <a:pt x="1890" y="676"/>
                  </a:lnTo>
                  <a:lnTo>
                    <a:pt x="1889" y="678"/>
                  </a:lnTo>
                  <a:lnTo>
                    <a:pt x="1886" y="678"/>
                  </a:lnTo>
                  <a:lnTo>
                    <a:pt x="1885" y="676"/>
                  </a:lnTo>
                  <a:lnTo>
                    <a:pt x="1885" y="675"/>
                  </a:lnTo>
                  <a:lnTo>
                    <a:pt x="1878" y="568"/>
                  </a:lnTo>
                  <a:lnTo>
                    <a:pt x="1873" y="460"/>
                  </a:lnTo>
                  <a:lnTo>
                    <a:pt x="1869" y="353"/>
                  </a:lnTo>
                  <a:lnTo>
                    <a:pt x="1871" y="247"/>
                  </a:lnTo>
                  <a:lnTo>
                    <a:pt x="1796" y="252"/>
                  </a:lnTo>
                  <a:lnTo>
                    <a:pt x="1759" y="253"/>
                  </a:lnTo>
                  <a:lnTo>
                    <a:pt x="1754" y="252"/>
                  </a:lnTo>
                  <a:lnTo>
                    <a:pt x="1746" y="252"/>
                  </a:lnTo>
                  <a:lnTo>
                    <a:pt x="1737" y="251"/>
                  </a:lnTo>
                  <a:lnTo>
                    <a:pt x="1729" y="250"/>
                  </a:lnTo>
                  <a:lnTo>
                    <a:pt x="1725" y="251"/>
                  </a:lnTo>
                  <a:lnTo>
                    <a:pt x="1727" y="251"/>
                  </a:lnTo>
                  <a:lnTo>
                    <a:pt x="1727" y="251"/>
                  </a:lnTo>
                  <a:lnTo>
                    <a:pt x="1725" y="252"/>
                  </a:lnTo>
                  <a:lnTo>
                    <a:pt x="1725" y="252"/>
                  </a:lnTo>
                  <a:lnTo>
                    <a:pt x="1724" y="252"/>
                  </a:lnTo>
                  <a:lnTo>
                    <a:pt x="1723" y="340"/>
                  </a:lnTo>
                  <a:lnTo>
                    <a:pt x="1771" y="344"/>
                  </a:lnTo>
                  <a:lnTo>
                    <a:pt x="1774" y="345"/>
                  </a:lnTo>
                  <a:lnTo>
                    <a:pt x="1775" y="346"/>
                  </a:lnTo>
                  <a:lnTo>
                    <a:pt x="1775" y="348"/>
                  </a:lnTo>
                  <a:lnTo>
                    <a:pt x="1775" y="348"/>
                  </a:lnTo>
                  <a:lnTo>
                    <a:pt x="1776" y="348"/>
                  </a:lnTo>
                  <a:lnTo>
                    <a:pt x="1778" y="349"/>
                  </a:lnTo>
                  <a:lnTo>
                    <a:pt x="1784" y="511"/>
                  </a:lnTo>
                  <a:lnTo>
                    <a:pt x="1791" y="674"/>
                  </a:lnTo>
                  <a:lnTo>
                    <a:pt x="1791" y="675"/>
                  </a:lnTo>
                  <a:lnTo>
                    <a:pt x="1789" y="675"/>
                  </a:lnTo>
                  <a:lnTo>
                    <a:pt x="1788" y="675"/>
                  </a:lnTo>
                  <a:lnTo>
                    <a:pt x="1787" y="675"/>
                  </a:lnTo>
                  <a:lnTo>
                    <a:pt x="1785" y="674"/>
                  </a:lnTo>
                  <a:lnTo>
                    <a:pt x="1779" y="565"/>
                  </a:lnTo>
                  <a:lnTo>
                    <a:pt x="1774" y="458"/>
                  </a:lnTo>
                  <a:lnTo>
                    <a:pt x="1774" y="349"/>
                  </a:lnTo>
                  <a:lnTo>
                    <a:pt x="1774" y="349"/>
                  </a:lnTo>
                  <a:lnTo>
                    <a:pt x="1772" y="349"/>
                  </a:lnTo>
                  <a:lnTo>
                    <a:pt x="1771" y="349"/>
                  </a:lnTo>
                  <a:lnTo>
                    <a:pt x="1721" y="346"/>
                  </a:lnTo>
                  <a:lnTo>
                    <a:pt x="1670" y="345"/>
                  </a:lnTo>
                  <a:lnTo>
                    <a:pt x="1678" y="674"/>
                  </a:lnTo>
                  <a:lnTo>
                    <a:pt x="1678" y="675"/>
                  </a:lnTo>
                  <a:lnTo>
                    <a:pt x="1677" y="676"/>
                  </a:lnTo>
                  <a:lnTo>
                    <a:pt x="1674" y="676"/>
                  </a:lnTo>
                  <a:lnTo>
                    <a:pt x="1673" y="675"/>
                  </a:lnTo>
                  <a:lnTo>
                    <a:pt x="1673" y="674"/>
                  </a:lnTo>
                  <a:lnTo>
                    <a:pt x="1665" y="344"/>
                  </a:lnTo>
                  <a:lnTo>
                    <a:pt x="1660" y="235"/>
                  </a:lnTo>
                  <a:lnTo>
                    <a:pt x="1655" y="127"/>
                  </a:lnTo>
                  <a:lnTo>
                    <a:pt x="1653" y="18"/>
                  </a:lnTo>
                  <a:lnTo>
                    <a:pt x="1602" y="18"/>
                  </a:lnTo>
                  <a:lnTo>
                    <a:pt x="1551" y="13"/>
                  </a:lnTo>
                  <a:lnTo>
                    <a:pt x="1556" y="94"/>
                  </a:lnTo>
                  <a:lnTo>
                    <a:pt x="1559" y="175"/>
                  </a:lnTo>
                  <a:lnTo>
                    <a:pt x="1559" y="257"/>
                  </a:lnTo>
                  <a:lnTo>
                    <a:pt x="1554" y="337"/>
                  </a:lnTo>
                  <a:lnTo>
                    <a:pt x="1590" y="339"/>
                  </a:lnTo>
                  <a:lnTo>
                    <a:pt x="1592" y="339"/>
                  </a:lnTo>
                  <a:lnTo>
                    <a:pt x="1592" y="340"/>
                  </a:lnTo>
                  <a:lnTo>
                    <a:pt x="1592" y="341"/>
                  </a:lnTo>
                  <a:lnTo>
                    <a:pt x="1592" y="343"/>
                  </a:lnTo>
                  <a:lnTo>
                    <a:pt x="1592" y="354"/>
                  </a:lnTo>
                  <a:lnTo>
                    <a:pt x="1610" y="353"/>
                  </a:lnTo>
                  <a:lnTo>
                    <a:pt x="1609" y="323"/>
                  </a:lnTo>
                  <a:lnTo>
                    <a:pt x="1567" y="322"/>
                  </a:lnTo>
                  <a:lnTo>
                    <a:pt x="1566" y="322"/>
                  </a:lnTo>
                  <a:lnTo>
                    <a:pt x="1566" y="320"/>
                  </a:lnTo>
                  <a:lnTo>
                    <a:pt x="1566" y="320"/>
                  </a:lnTo>
                  <a:lnTo>
                    <a:pt x="1567" y="319"/>
                  </a:lnTo>
                  <a:lnTo>
                    <a:pt x="1609" y="319"/>
                  </a:lnTo>
                  <a:lnTo>
                    <a:pt x="1607" y="290"/>
                  </a:lnTo>
                  <a:lnTo>
                    <a:pt x="1587" y="293"/>
                  </a:lnTo>
                  <a:lnTo>
                    <a:pt x="1587" y="308"/>
                  </a:lnTo>
                  <a:lnTo>
                    <a:pt x="1587" y="308"/>
                  </a:lnTo>
                  <a:lnTo>
                    <a:pt x="1585" y="310"/>
                  </a:lnTo>
                  <a:lnTo>
                    <a:pt x="1584" y="308"/>
                  </a:lnTo>
                  <a:lnTo>
                    <a:pt x="1584" y="308"/>
                  </a:lnTo>
                  <a:lnTo>
                    <a:pt x="1584" y="293"/>
                  </a:lnTo>
                  <a:lnTo>
                    <a:pt x="1564" y="293"/>
                  </a:lnTo>
                  <a:lnTo>
                    <a:pt x="1564" y="293"/>
                  </a:lnTo>
                  <a:lnTo>
                    <a:pt x="1563" y="291"/>
                  </a:lnTo>
                  <a:lnTo>
                    <a:pt x="1564" y="291"/>
                  </a:lnTo>
                  <a:lnTo>
                    <a:pt x="1564" y="290"/>
                  </a:lnTo>
                  <a:lnTo>
                    <a:pt x="1584" y="289"/>
                  </a:lnTo>
                  <a:lnTo>
                    <a:pt x="1584" y="264"/>
                  </a:lnTo>
                  <a:lnTo>
                    <a:pt x="1563" y="264"/>
                  </a:lnTo>
                  <a:lnTo>
                    <a:pt x="1562" y="264"/>
                  </a:lnTo>
                  <a:lnTo>
                    <a:pt x="1562" y="263"/>
                  </a:lnTo>
                  <a:lnTo>
                    <a:pt x="1563" y="261"/>
                  </a:lnTo>
                  <a:lnTo>
                    <a:pt x="1584" y="261"/>
                  </a:lnTo>
                  <a:lnTo>
                    <a:pt x="1583" y="234"/>
                  </a:lnTo>
                  <a:lnTo>
                    <a:pt x="1576" y="234"/>
                  </a:lnTo>
                  <a:lnTo>
                    <a:pt x="1575" y="233"/>
                  </a:lnTo>
                  <a:lnTo>
                    <a:pt x="1575" y="231"/>
                  </a:lnTo>
                  <a:lnTo>
                    <a:pt x="1576" y="231"/>
                  </a:lnTo>
                  <a:lnTo>
                    <a:pt x="1583" y="231"/>
                  </a:lnTo>
                  <a:lnTo>
                    <a:pt x="1581" y="201"/>
                  </a:lnTo>
                  <a:lnTo>
                    <a:pt x="1577" y="201"/>
                  </a:lnTo>
                  <a:lnTo>
                    <a:pt x="1576" y="201"/>
                  </a:lnTo>
                  <a:lnTo>
                    <a:pt x="1576" y="200"/>
                  </a:lnTo>
                  <a:lnTo>
                    <a:pt x="1576" y="199"/>
                  </a:lnTo>
                  <a:lnTo>
                    <a:pt x="1577" y="199"/>
                  </a:lnTo>
                  <a:lnTo>
                    <a:pt x="1581" y="199"/>
                  </a:lnTo>
                  <a:lnTo>
                    <a:pt x="1580" y="163"/>
                  </a:lnTo>
                  <a:lnTo>
                    <a:pt x="1572" y="163"/>
                  </a:lnTo>
                  <a:lnTo>
                    <a:pt x="1571" y="162"/>
                  </a:lnTo>
                  <a:lnTo>
                    <a:pt x="1571" y="162"/>
                  </a:lnTo>
                  <a:lnTo>
                    <a:pt x="1572" y="161"/>
                  </a:lnTo>
                  <a:lnTo>
                    <a:pt x="1580" y="161"/>
                  </a:lnTo>
                  <a:lnTo>
                    <a:pt x="1579" y="130"/>
                  </a:lnTo>
                  <a:lnTo>
                    <a:pt x="1576" y="130"/>
                  </a:lnTo>
                  <a:lnTo>
                    <a:pt x="1575" y="130"/>
                  </a:lnTo>
                  <a:lnTo>
                    <a:pt x="1575" y="129"/>
                  </a:lnTo>
                  <a:lnTo>
                    <a:pt x="1576" y="129"/>
                  </a:lnTo>
                  <a:lnTo>
                    <a:pt x="1579" y="129"/>
                  </a:lnTo>
                  <a:lnTo>
                    <a:pt x="1576" y="99"/>
                  </a:lnTo>
                  <a:lnTo>
                    <a:pt x="1572" y="99"/>
                  </a:lnTo>
                  <a:lnTo>
                    <a:pt x="1571" y="98"/>
                  </a:lnTo>
                  <a:lnTo>
                    <a:pt x="1571" y="98"/>
                  </a:lnTo>
                  <a:lnTo>
                    <a:pt x="1571" y="96"/>
                  </a:lnTo>
                  <a:lnTo>
                    <a:pt x="1572" y="96"/>
                  </a:lnTo>
                  <a:lnTo>
                    <a:pt x="1576" y="96"/>
                  </a:lnTo>
                  <a:lnTo>
                    <a:pt x="1573" y="48"/>
                  </a:lnTo>
                  <a:lnTo>
                    <a:pt x="1572" y="48"/>
                  </a:lnTo>
                  <a:lnTo>
                    <a:pt x="1572" y="47"/>
                  </a:lnTo>
                  <a:lnTo>
                    <a:pt x="1572" y="45"/>
                  </a:lnTo>
                  <a:lnTo>
                    <a:pt x="1573" y="45"/>
                  </a:lnTo>
                  <a:lnTo>
                    <a:pt x="1573" y="34"/>
                  </a:lnTo>
                  <a:lnTo>
                    <a:pt x="1573" y="34"/>
                  </a:lnTo>
                  <a:lnTo>
                    <a:pt x="1573" y="34"/>
                  </a:lnTo>
                  <a:lnTo>
                    <a:pt x="1575" y="34"/>
                  </a:lnTo>
                  <a:lnTo>
                    <a:pt x="1576" y="45"/>
                  </a:lnTo>
                  <a:lnTo>
                    <a:pt x="1604" y="43"/>
                  </a:lnTo>
                  <a:lnTo>
                    <a:pt x="1604" y="36"/>
                  </a:lnTo>
                  <a:lnTo>
                    <a:pt x="1605" y="35"/>
                  </a:lnTo>
                  <a:lnTo>
                    <a:pt x="1605" y="35"/>
                  </a:lnTo>
                  <a:lnTo>
                    <a:pt x="1606" y="36"/>
                  </a:lnTo>
                  <a:lnTo>
                    <a:pt x="1606" y="43"/>
                  </a:lnTo>
                  <a:lnTo>
                    <a:pt x="1636" y="44"/>
                  </a:lnTo>
                  <a:lnTo>
                    <a:pt x="1638" y="44"/>
                  </a:lnTo>
                  <a:lnTo>
                    <a:pt x="1639" y="45"/>
                  </a:lnTo>
                  <a:lnTo>
                    <a:pt x="1638" y="47"/>
                  </a:lnTo>
                  <a:lnTo>
                    <a:pt x="1636" y="47"/>
                  </a:lnTo>
                  <a:lnTo>
                    <a:pt x="1632" y="47"/>
                  </a:lnTo>
                  <a:lnTo>
                    <a:pt x="1632" y="69"/>
                  </a:lnTo>
                  <a:lnTo>
                    <a:pt x="1636" y="69"/>
                  </a:lnTo>
                  <a:lnTo>
                    <a:pt x="1638" y="69"/>
                  </a:lnTo>
                  <a:lnTo>
                    <a:pt x="1639" y="70"/>
                  </a:lnTo>
                  <a:lnTo>
                    <a:pt x="1638" y="72"/>
                  </a:lnTo>
                  <a:lnTo>
                    <a:pt x="1636" y="72"/>
                  </a:lnTo>
                  <a:lnTo>
                    <a:pt x="1632" y="72"/>
                  </a:lnTo>
                  <a:lnTo>
                    <a:pt x="1632" y="95"/>
                  </a:lnTo>
                  <a:lnTo>
                    <a:pt x="1636" y="95"/>
                  </a:lnTo>
                  <a:lnTo>
                    <a:pt x="1638" y="96"/>
                  </a:lnTo>
                  <a:lnTo>
                    <a:pt x="1639" y="96"/>
                  </a:lnTo>
                  <a:lnTo>
                    <a:pt x="1638" y="98"/>
                  </a:lnTo>
                  <a:lnTo>
                    <a:pt x="1636" y="99"/>
                  </a:lnTo>
                  <a:lnTo>
                    <a:pt x="1634" y="99"/>
                  </a:lnTo>
                  <a:lnTo>
                    <a:pt x="1634" y="125"/>
                  </a:lnTo>
                  <a:lnTo>
                    <a:pt x="1639" y="124"/>
                  </a:lnTo>
                  <a:lnTo>
                    <a:pt x="1640" y="125"/>
                  </a:lnTo>
                  <a:lnTo>
                    <a:pt x="1640" y="125"/>
                  </a:lnTo>
                  <a:lnTo>
                    <a:pt x="1640" y="127"/>
                  </a:lnTo>
                  <a:lnTo>
                    <a:pt x="1639" y="128"/>
                  </a:lnTo>
                  <a:lnTo>
                    <a:pt x="1634" y="129"/>
                  </a:lnTo>
                  <a:lnTo>
                    <a:pt x="1634" y="158"/>
                  </a:lnTo>
                  <a:lnTo>
                    <a:pt x="1639" y="158"/>
                  </a:lnTo>
                  <a:lnTo>
                    <a:pt x="1640" y="158"/>
                  </a:lnTo>
                  <a:lnTo>
                    <a:pt x="1640" y="158"/>
                  </a:lnTo>
                  <a:lnTo>
                    <a:pt x="1640" y="159"/>
                  </a:lnTo>
                  <a:lnTo>
                    <a:pt x="1639" y="161"/>
                  </a:lnTo>
                  <a:lnTo>
                    <a:pt x="1634" y="161"/>
                  </a:lnTo>
                  <a:lnTo>
                    <a:pt x="1635" y="196"/>
                  </a:lnTo>
                  <a:lnTo>
                    <a:pt x="1641" y="195"/>
                  </a:lnTo>
                  <a:lnTo>
                    <a:pt x="1643" y="196"/>
                  </a:lnTo>
                  <a:lnTo>
                    <a:pt x="1643" y="196"/>
                  </a:lnTo>
                  <a:lnTo>
                    <a:pt x="1643" y="197"/>
                  </a:lnTo>
                  <a:lnTo>
                    <a:pt x="1643" y="197"/>
                  </a:lnTo>
                  <a:lnTo>
                    <a:pt x="1635" y="200"/>
                  </a:lnTo>
                  <a:lnTo>
                    <a:pt x="1635" y="227"/>
                  </a:lnTo>
                  <a:lnTo>
                    <a:pt x="1639" y="227"/>
                  </a:lnTo>
                  <a:lnTo>
                    <a:pt x="1640" y="227"/>
                  </a:lnTo>
                  <a:lnTo>
                    <a:pt x="1640" y="229"/>
                  </a:lnTo>
                  <a:lnTo>
                    <a:pt x="1640" y="230"/>
                  </a:lnTo>
                  <a:lnTo>
                    <a:pt x="1639" y="230"/>
                  </a:lnTo>
                  <a:lnTo>
                    <a:pt x="1635" y="231"/>
                  </a:lnTo>
                  <a:lnTo>
                    <a:pt x="1635" y="256"/>
                  </a:lnTo>
                  <a:lnTo>
                    <a:pt x="1640" y="256"/>
                  </a:lnTo>
                  <a:lnTo>
                    <a:pt x="1641" y="256"/>
                  </a:lnTo>
                  <a:lnTo>
                    <a:pt x="1641" y="257"/>
                  </a:lnTo>
                  <a:lnTo>
                    <a:pt x="1641" y="259"/>
                  </a:lnTo>
                  <a:lnTo>
                    <a:pt x="1640" y="259"/>
                  </a:lnTo>
                  <a:lnTo>
                    <a:pt x="1636" y="260"/>
                  </a:lnTo>
                  <a:lnTo>
                    <a:pt x="1636" y="282"/>
                  </a:lnTo>
                  <a:lnTo>
                    <a:pt x="1640" y="282"/>
                  </a:lnTo>
                  <a:lnTo>
                    <a:pt x="1641" y="282"/>
                  </a:lnTo>
                  <a:lnTo>
                    <a:pt x="1641" y="284"/>
                  </a:lnTo>
                  <a:lnTo>
                    <a:pt x="1641" y="285"/>
                  </a:lnTo>
                  <a:lnTo>
                    <a:pt x="1640" y="286"/>
                  </a:lnTo>
                  <a:lnTo>
                    <a:pt x="1636" y="286"/>
                  </a:lnTo>
                  <a:lnTo>
                    <a:pt x="1636" y="316"/>
                  </a:lnTo>
                  <a:lnTo>
                    <a:pt x="1644" y="315"/>
                  </a:lnTo>
                  <a:lnTo>
                    <a:pt x="1644" y="316"/>
                  </a:lnTo>
                  <a:lnTo>
                    <a:pt x="1645" y="316"/>
                  </a:lnTo>
                  <a:lnTo>
                    <a:pt x="1645" y="318"/>
                  </a:lnTo>
                  <a:lnTo>
                    <a:pt x="1644" y="318"/>
                  </a:lnTo>
                  <a:lnTo>
                    <a:pt x="1636" y="320"/>
                  </a:lnTo>
                  <a:lnTo>
                    <a:pt x="1638" y="371"/>
                  </a:lnTo>
                  <a:lnTo>
                    <a:pt x="1640" y="371"/>
                  </a:lnTo>
                  <a:lnTo>
                    <a:pt x="1641" y="371"/>
                  </a:lnTo>
                  <a:lnTo>
                    <a:pt x="1641" y="373"/>
                  </a:lnTo>
                  <a:lnTo>
                    <a:pt x="1641" y="374"/>
                  </a:lnTo>
                  <a:lnTo>
                    <a:pt x="1640" y="374"/>
                  </a:lnTo>
                  <a:lnTo>
                    <a:pt x="1638" y="375"/>
                  </a:lnTo>
                  <a:lnTo>
                    <a:pt x="1638" y="395"/>
                  </a:lnTo>
                  <a:lnTo>
                    <a:pt x="1641" y="395"/>
                  </a:lnTo>
                  <a:lnTo>
                    <a:pt x="1643" y="395"/>
                  </a:lnTo>
                  <a:lnTo>
                    <a:pt x="1643" y="396"/>
                  </a:lnTo>
                  <a:lnTo>
                    <a:pt x="1643" y="397"/>
                  </a:lnTo>
                  <a:lnTo>
                    <a:pt x="1638" y="399"/>
                  </a:lnTo>
                  <a:lnTo>
                    <a:pt x="1638" y="425"/>
                  </a:lnTo>
                  <a:lnTo>
                    <a:pt x="1641" y="424"/>
                  </a:lnTo>
                  <a:lnTo>
                    <a:pt x="1643" y="424"/>
                  </a:lnTo>
                  <a:lnTo>
                    <a:pt x="1644" y="425"/>
                  </a:lnTo>
                  <a:lnTo>
                    <a:pt x="1644" y="426"/>
                  </a:lnTo>
                  <a:lnTo>
                    <a:pt x="1643" y="426"/>
                  </a:lnTo>
                  <a:lnTo>
                    <a:pt x="1638" y="428"/>
                  </a:lnTo>
                  <a:lnTo>
                    <a:pt x="1638" y="456"/>
                  </a:lnTo>
                  <a:lnTo>
                    <a:pt x="1641" y="456"/>
                  </a:lnTo>
                  <a:lnTo>
                    <a:pt x="1643" y="456"/>
                  </a:lnTo>
                  <a:lnTo>
                    <a:pt x="1643" y="458"/>
                  </a:lnTo>
                  <a:lnTo>
                    <a:pt x="1643" y="459"/>
                  </a:lnTo>
                  <a:lnTo>
                    <a:pt x="1638" y="459"/>
                  </a:lnTo>
                  <a:lnTo>
                    <a:pt x="1639" y="497"/>
                  </a:lnTo>
                  <a:lnTo>
                    <a:pt x="1645" y="496"/>
                  </a:lnTo>
                  <a:lnTo>
                    <a:pt x="1647" y="496"/>
                  </a:lnTo>
                  <a:lnTo>
                    <a:pt x="1647" y="497"/>
                  </a:lnTo>
                  <a:lnTo>
                    <a:pt x="1647" y="497"/>
                  </a:lnTo>
                  <a:lnTo>
                    <a:pt x="1645" y="498"/>
                  </a:lnTo>
                  <a:lnTo>
                    <a:pt x="1639" y="500"/>
                  </a:lnTo>
                  <a:lnTo>
                    <a:pt x="1639" y="531"/>
                  </a:lnTo>
                  <a:lnTo>
                    <a:pt x="1651" y="531"/>
                  </a:lnTo>
                  <a:lnTo>
                    <a:pt x="1652" y="531"/>
                  </a:lnTo>
                  <a:lnTo>
                    <a:pt x="1652" y="532"/>
                  </a:lnTo>
                  <a:lnTo>
                    <a:pt x="1652" y="534"/>
                  </a:lnTo>
                  <a:lnTo>
                    <a:pt x="1639" y="535"/>
                  </a:lnTo>
                  <a:lnTo>
                    <a:pt x="1639" y="560"/>
                  </a:lnTo>
                  <a:lnTo>
                    <a:pt x="1660" y="557"/>
                  </a:lnTo>
                  <a:lnTo>
                    <a:pt x="1661" y="557"/>
                  </a:lnTo>
                  <a:lnTo>
                    <a:pt x="1661" y="557"/>
                  </a:lnTo>
                  <a:lnTo>
                    <a:pt x="1661" y="559"/>
                  </a:lnTo>
                  <a:lnTo>
                    <a:pt x="1660" y="559"/>
                  </a:lnTo>
                  <a:lnTo>
                    <a:pt x="1639" y="564"/>
                  </a:lnTo>
                  <a:lnTo>
                    <a:pt x="1639" y="586"/>
                  </a:lnTo>
                  <a:lnTo>
                    <a:pt x="1649" y="583"/>
                  </a:lnTo>
                  <a:lnTo>
                    <a:pt x="1651" y="583"/>
                  </a:lnTo>
                  <a:lnTo>
                    <a:pt x="1651" y="585"/>
                  </a:lnTo>
                  <a:lnTo>
                    <a:pt x="1649" y="586"/>
                  </a:lnTo>
                  <a:lnTo>
                    <a:pt x="1639" y="589"/>
                  </a:lnTo>
                  <a:lnTo>
                    <a:pt x="1639" y="608"/>
                  </a:lnTo>
                  <a:lnTo>
                    <a:pt x="1659" y="606"/>
                  </a:lnTo>
                  <a:lnTo>
                    <a:pt x="1659" y="606"/>
                  </a:lnTo>
                  <a:lnTo>
                    <a:pt x="1660" y="607"/>
                  </a:lnTo>
                  <a:lnTo>
                    <a:pt x="1660" y="607"/>
                  </a:lnTo>
                  <a:lnTo>
                    <a:pt x="1659" y="608"/>
                  </a:lnTo>
                  <a:lnTo>
                    <a:pt x="1639" y="611"/>
                  </a:lnTo>
                  <a:lnTo>
                    <a:pt x="1639" y="638"/>
                  </a:lnTo>
                  <a:lnTo>
                    <a:pt x="1651" y="637"/>
                  </a:lnTo>
                  <a:lnTo>
                    <a:pt x="1652" y="637"/>
                  </a:lnTo>
                  <a:lnTo>
                    <a:pt x="1652" y="637"/>
                  </a:lnTo>
                  <a:lnTo>
                    <a:pt x="1652" y="638"/>
                  </a:lnTo>
                  <a:lnTo>
                    <a:pt x="1652" y="638"/>
                  </a:lnTo>
                  <a:lnTo>
                    <a:pt x="1639" y="641"/>
                  </a:lnTo>
                  <a:lnTo>
                    <a:pt x="1639" y="650"/>
                  </a:lnTo>
                  <a:lnTo>
                    <a:pt x="1638" y="651"/>
                  </a:lnTo>
                  <a:lnTo>
                    <a:pt x="1636" y="651"/>
                  </a:lnTo>
                  <a:lnTo>
                    <a:pt x="1635" y="651"/>
                  </a:lnTo>
                  <a:lnTo>
                    <a:pt x="1635" y="650"/>
                  </a:lnTo>
                  <a:lnTo>
                    <a:pt x="1635" y="642"/>
                  </a:lnTo>
                  <a:lnTo>
                    <a:pt x="1621" y="642"/>
                  </a:lnTo>
                  <a:lnTo>
                    <a:pt x="1621" y="658"/>
                  </a:lnTo>
                  <a:lnTo>
                    <a:pt x="1656" y="657"/>
                  </a:lnTo>
                  <a:lnTo>
                    <a:pt x="1657" y="657"/>
                  </a:lnTo>
                  <a:lnTo>
                    <a:pt x="1657" y="658"/>
                  </a:lnTo>
                  <a:lnTo>
                    <a:pt x="1657" y="659"/>
                  </a:lnTo>
                  <a:lnTo>
                    <a:pt x="1639" y="662"/>
                  </a:lnTo>
                  <a:lnTo>
                    <a:pt x="1621" y="662"/>
                  </a:lnTo>
                  <a:lnTo>
                    <a:pt x="1621" y="668"/>
                  </a:lnTo>
                  <a:lnTo>
                    <a:pt x="1621" y="668"/>
                  </a:lnTo>
                  <a:lnTo>
                    <a:pt x="1619" y="670"/>
                  </a:lnTo>
                  <a:lnTo>
                    <a:pt x="1618" y="668"/>
                  </a:lnTo>
                  <a:lnTo>
                    <a:pt x="1618" y="668"/>
                  </a:lnTo>
                  <a:lnTo>
                    <a:pt x="1618" y="662"/>
                  </a:lnTo>
                  <a:lnTo>
                    <a:pt x="1601" y="662"/>
                  </a:lnTo>
                  <a:lnTo>
                    <a:pt x="1600" y="662"/>
                  </a:lnTo>
                  <a:lnTo>
                    <a:pt x="1600" y="661"/>
                  </a:lnTo>
                  <a:lnTo>
                    <a:pt x="1601" y="659"/>
                  </a:lnTo>
                  <a:lnTo>
                    <a:pt x="1607" y="658"/>
                  </a:lnTo>
                  <a:lnTo>
                    <a:pt x="1609" y="658"/>
                  </a:lnTo>
                  <a:lnTo>
                    <a:pt x="1609" y="658"/>
                  </a:lnTo>
                  <a:lnTo>
                    <a:pt x="1609" y="659"/>
                  </a:lnTo>
                  <a:lnTo>
                    <a:pt x="1618" y="658"/>
                  </a:lnTo>
                  <a:lnTo>
                    <a:pt x="1617" y="642"/>
                  </a:lnTo>
                  <a:lnTo>
                    <a:pt x="1601" y="640"/>
                  </a:lnTo>
                  <a:lnTo>
                    <a:pt x="1600" y="640"/>
                  </a:lnTo>
                  <a:lnTo>
                    <a:pt x="1600" y="638"/>
                  </a:lnTo>
                  <a:lnTo>
                    <a:pt x="1600" y="638"/>
                  </a:lnTo>
                  <a:lnTo>
                    <a:pt x="1601" y="638"/>
                  </a:lnTo>
                  <a:lnTo>
                    <a:pt x="1609" y="638"/>
                  </a:lnTo>
                  <a:lnTo>
                    <a:pt x="1617" y="640"/>
                  </a:lnTo>
                  <a:lnTo>
                    <a:pt x="1617" y="613"/>
                  </a:lnTo>
                  <a:lnTo>
                    <a:pt x="1602" y="613"/>
                  </a:lnTo>
                  <a:lnTo>
                    <a:pt x="1602" y="612"/>
                  </a:lnTo>
                  <a:lnTo>
                    <a:pt x="1602" y="612"/>
                  </a:lnTo>
                  <a:lnTo>
                    <a:pt x="1602" y="611"/>
                  </a:lnTo>
                  <a:lnTo>
                    <a:pt x="1617" y="611"/>
                  </a:lnTo>
                  <a:lnTo>
                    <a:pt x="1615" y="593"/>
                  </a:lnTo>
                  <a:lnTo>
                    <a:pt x="1601" y="594"/>
                  </a:lnTo>
                  <a:lnTo>
                    <a:pt x="1600" y="593"/>
                  </a:lnTo>
                  <a:lnTo>
                    <a:pt x="1600" y="591"/>
                  </a:lnTo>
                  <a:lnTo>
                    <a:pt x="1601" y="591"/>
                  </a:lnTo>
                  <a:lnTo>
                    <a:pt x="1615" y="590"/>
                  </a:lnTo>
                  <a:lnTo>
                    <a:pt x="1615" y="565"/>
                  </a:lnTo>
                  <a:lnTo>
                    <a:pt x="1605" y="564"/>
                  </a:lnTo>
                  <a:lnTo>
                    <a:pt x="1596" y="564"/>
                  </a:lnTo>
                  <a:lnTo>
                    <a:pt x="1594" y="562"/>
                  </a:lnTo>
                  <a:lnTo>
                    <a:pt x="1594" y="562"/>
                  </a:lnTo>
                  <a:lnTo>
                    <a:pt x="1596" y="561"/>
                  </a:lnTo>
                  <a:lnTo>
                    <a:pt x="1605" y="562"/>
                  </a:lnTo>
                  <a:lnTo>
                    <a:pt x="1615" y="562"/>
                  </a:lnTo>
                  <a:lnTo>
                    <a:pt x="1614" y="538"/>
                  </a:lnTo>
                  <a:lnTo>
                    <a:pt x="1593" y="539"/>
                  </a:lnTo>
                  <a:lnTo>
                    <a:pt x="1593" y="539"/>
                  </a:lnTo>
                  <a:lnTo>
                    <a:pt x="1593" y="676"/>
                  </a:lnTo>
                  <a:lnTo>
                    <a:pt x="1593" y="679"/>
                  </a:lnTo>
                  <a:lnTo>
                    <a:pt x="1592" y="679"/>
                  </a:lnTo>
                  <a:lnTo>
                    <a:pt x="1590" y="679"/>
                  </a:lnTo>
                  <a:lnTo>
                    <a:pt x="1589" y="679"/>
                  </a:lnTo>
                  <a:lnTo>
                    <a:pt x="1588" y="676"/>
                  </a:lnTo>
                  <a:lnTo>
                    <a:pt x="1585" y="566"/>
                  </a:lnTo>
                  <a:lnTo>
                    <a:pt x="1584" y="454"/>
                  </a:lnTo>
                  <a:lnTo>
                    <a:pt x="1588" y="343"/>
                  </a:lnTo>
                  <a:lnTo>
                    <a:pt x="1562" y="345"/>
                  </a:lnTo>
                  <a:lnTo>
                    <a:pt x="1535" y="346"/>
                  </a:lnTo>
                  <a:lnTo>
                    <a:pt x="1528" y="346"/>
                  </a:lnTo>
                  <a:lnTo>
                    <a:pt x="1516" y="348"/>
                  </a:lnTo>
                  <a:lnTo>
                    <a:pt x="1504" y="349"/>
                  </a:lnTo>
                  <a:lnTo>
                    <a:pt x="1492" y="349"/>
                  </a:lnTo>
                  <a:lnTo>
                    <a:pt x="1484" y="346"/>
                  </a:lnTo>
                  <a:lnTo>
                    <a:pt x="1484" y="455"/>
                  </a:lnTo>
                  <a:lnTo>
                    <a:pt x="1483" y="565"/>
                  </a:lnTo>
                  <a:lnTo>
                    <a:pt x="1486" y="675"/>
                  </a:lnTo>
                  <a:lnTo>
                    <a:pt x="1486" y="676"/>
                  </a:lnTo>
                  <a:lnTo>
                    <a:pt x="1484" y="678"/>
                  </a:lnTo>
                  <a:lnTo>
                    <a:pt x="1483" y="678"/>
                  </a:lnTo>
                  <a:lnTo>
                    <a:pt x="1482" y="676"/>
                  </a:lnTo>
                  <a:lnTo>
                    <a:pt x="1480" y="675"/>
                  </a:lnTo>
                  <a:lnTo>
                    <a:pt x="1477" y="566"/>
                  </a:lnTo>
                  <a:lnTo>
                    <a:pt x="1475" y="456"/>
                  </a:lnTo>
                  <a:lnTo>
                    <a:pt x="1479" y="346"/>
                  </a:lnTo>
                  <a:lnTo>
                    <a:pt x="1479" y="345"/>
                  </a:lnTo>
                  <a:lnTo>
                    <a:pt x="1479" y="344"/>
                  </a:lnTo>
                  <a:lnTo>
                    <a:pt x="1480" y="344"/>
                  </a:lnTo>
                  <a:lnTo>
                    <a:pt x="1492" y="343"/>
                  </a:lnTo>
                  <a:lnTo>
                    <a:pt x="1491" y="341"/>
                  </a:lnTo>
                  <a:lnTo>
                    <a:pt x="1491" y="340"/>
                  </a:lnTo>
                  <a:lnTo>
                    <a:pt x="1495" y="171"/>
                  </a:lnTo>
                  <a:lnTo>
                    <a:pt x="1494" y="116"/>
                  </a:lnTo>
                  <a:lnTo>
                    <a:pt x="1492" y="61"/>
                  </a:lnTo>
                  <a:lnTo>
                    <a:pt x="1494" y="6"/>
                  </a:lnTo>
                  <a:lnTo>
                    <a:pt x="1492" y="6"/>
                  </a:lnTo>
                  <a:lnTo>
                    <a:pt x="1431" y="7"/>
                  </a:lnTo>
                  <a:lnTo>
                    <a:pt x="1369" y="5"/>
                  </a:lnTo>
                  <a:lnTo>
                    <a:pt x="1369" y="5"/>
                  </a:lnTo>
                  <a:lnTo>
                    <a:pt x="1368" y="30"/>
                  </a:lnTo>
                  <a:lnTo>
                    <a:pt x="1368" y="53"/>
                  </a:lnTo>
                  <a:lnTo>
                    <a:pt x="1368" y="75"/>
                  </a:lnTo>
                  <a:lnTo>
                    <a:pt x="1367" y="99"/>
                  </a:lnTo>
                  <a:lnTo>
                    <a:pt x="1378" y="99"/>
                  </a:lnTo>
                  <a:lnTo>
                    <a:pt x="1378" y="99"/>
                  </a:lnTo>
                  <a:lnTo>
                    <a:pt x="1377" y="61"/>
                  </a:lnTo>
                  <a:lnTo>
                    <a:pt x="1378" y="23"/>
                  </a:lnTo>
                  <a:lnTo>
                    <a:pt x="1378" y="23"/>
                  </a:lnTo>
                  <a:lnTo>
                    <a:pt x="1380" y="23"/>
                  </a:lnTo>
                  <a:lnTo>
                    <a:pt x="1381" y="23"/>
                  </a:lnTo>
                  <a:lnTo>
                    <a:pt x="1381" y="61"/>
                  </a:lnTo>
                  <a:lnTo>
                    <a:pt x="1381" y="99"/>
                  </a:lnTo>
                  <a:lnTo>
                    <a:pt x="1381" y="99"/>
                  </a:lnTo>
                  <a:lnTo>
                    <a:pt x="1395" y="100"/>
                  </a:lnTo>
                  <a:lnTo>
                    <a:pt x="1397" y="27"/>
                  </a:lnTo>
                  <a:lnTo>
                    <a:pt x="1397" y="27"/>
                  </a:lnTo>
                  <a:lnTo>
                    <a:pt x="1398" y="27"/>
                  </a:lnTo>
                  <a:lnTo>
                    <a:pt x="1398" y="27"/>
                  </a:lnTo>
                  <a:lnTo>
                    <a:pt x="1398" y="100"/>
                  </a:lnTo>
                  <a:lnTo>
                    <a:pt x="1414" y="102"/>
                  </a:lnTo>
                  <a:lnTo>
                    <a:pt x="1415" y="102"/>
                  </a:lnTo>
                  <a:lnTo>
                    <a:pt x="1419" y="27"/>
                  </a:lnTo>
                  <a:lnTo>
                    <a:pt x="1419" y="27"/>
                  </a:lnTo>
                  <a:lnTo>
                    <a:pt x="1419" y="27"/>
                  </a:lnTo>
                  <a:lnTo>
                    <a:pt x="1420" y="27"/>
                  </a:lnTo>
                  <a:lnTo>
                    <a:pt x="1419" y="65"/>
                  </a:lnTo>
                  <a:lnTo>
                    <a:pt x="1415" y="103"/>
                  </a:lnTo>
                  <a:lnTo>
                    <a:pt x="1416" y="104"/>
                  </a:lnTo>
                  <a:lnTo>
                    <a:pt x="1415" y="106"/>
                  </a:lnTo>
                  <a:lnTo>
                    <a:pt x="1418" y="200"/>
                  </a:lnTo>
                  <a:lnTo>
                    <a:pt x="1418" y="294"/>
                  </a:lnTo>
                  <a:lnTo>
                    <a:pt x="1418" y="388"/>
                  </a:lnTo>
                  <a:lnTo>
                    <a:pt x="1419" y="674"/>
                  </a:lnTo>
                  <a:lnTo>
                    <a:pt x="1419" y="675"/>
                  </a:lnTo>
                  <a:lnTo>
                    <a:pt x="1418" y="675"/>
                  </a:lnTo>
                  <a:lnTo>
                    <a:pt x="1416" y="675"/>
                  </a:lnTo>
                  <a:lnTo>
                    <a:pt x="1415" y="675"/>
                  </a:lnTo>
                  <a:lnTo>
                    <a:pt x="1414" y="674"/>
                  </a:lnTo>
                  <a:lnTo>
                    <a:pt x="1412" y="388"/>
                  </a:lnTo>
                  <a:lnTo>
                    <a:pt x="1411" y="295"/>
                  </a:lnTo>
                  <a:lnTo>
                    <a:pt x="1410" y="201"/>
                  </a:lnTo>
                  <a:lnTo>
                    <a:pt x="1411" y="107"/>
                  </a:lnTo>
                  <a:lnTo>
                    <a:pt x="1398" y="107"/>
                  </a:lnTo>
                  <a:lnTo>
                    <a:pt x="1398" y="107"/>
                  </a:lnTo>
                  <a:lnTo>
                    <a:pt x="1397" y="108"/>
                  </a:lnTo>
                  <a:lnTo>
                    <a:pt x="1395" y="107"/>
                  </a:lnTo>
                  <a:lnTo>
                    <a:pt x="1394" y="107"/>
                  </a:lnTo>
                  <a:lnTo>
                    <a:pt x="1394" y="106"/>
                  </a:lnTo>
                  <a:lnTo>
                    <a:pt x="1364" y="106"/>
                  </a:lnTo>
                  <a:lnTo>
                    <a:pt x="1334" y="103"/>
                  </a:lnTo>
                  <a:lnTo>
                    <a:pt x="1356" y="667"/>
                  </a:lnTo>
                  <a:lnTo>
                    <a:pt x="1356" y="670"/>
                  </a:lnTo>
                  <a:lnTo>
                    <a:pt x="1355" y="671"/>
                  </a:lnTo>
                  <a:lnTo>
                    <a:pt x="1352" y="671"/>
                  </a:lnTo>
                  <a:lnTo>
                    <a:pt x="1351" y="670"/>
                  </a:lnTo>
                  <a:lnTo>
                    <a:pt x="1351" y="667"/>
                  </a:lnTo>
                  <a:lnTo>
                    <a:pt x="1334" y="263"/>
                  </a:lnTo>
                  <a:lnTo>
                    <a:pt x="1330" y="161"/>
                  </a:lnTo>
                  <a:lnTo>
                    <a:pt x="1329" y="112"/>
                  </a:lnTo>
                  <a:lnTo>
                    <a:pt x="1329" y="103"/>
                  </a:lnTo>
                  <a:lnTo>
                    <a:pt x="1329" y="91"/>
                  </a:lnTo>
                  <a:lnTo>
                    <a:pt x="1329" y="78"/>
                  </a:lnTo>
                  <a:lnTo>
                    <a:pt x="1326" y="68"/>
                  </a:lnTo>
                  <a:lnTo>
                    <a:pt x="1322" y="60"/>
                  </a:lnTo>
                  <a:lnTo>
                    <a:pt x="1316" y="56"/>
                  </a:lnTo>
                  <a:lnTo>
                    <a:pt x="1306" y="56"/>
                  </a:lnTo>
                  <a:lnTo>
                    <a:pt x="1296" y="56"/>
                  </a:lnTo>
                  <a:lnTo>
                    <a:pt x="1285" y="56"/>
                  </a:lnTo>
                  <a:lnTo>
                    <a:pt x="1278" y="57"/>
                  </a:lnTo>
                  <a:lnTo>
                    <a:pt x="1230" y="56"/>
                  </a:lnTo>
                  <a:lnTo>
                    <a:pt x="1200" y="56"/>
                  </a:lnTo>
                  <a:lnTo>
                    <a:pt x="1172" y="55"/>
                  </a:lnTo>
                  <a:lnTo>
                    <a:pt x="1143" y="51"/>
                  </a:lnTo>
                  <a:lnTo>
                    <a:pt x="1144" y="205"/>
                  </a:lnTo>
                  <a:lnTo>
                    <a:pt x="1144" y="360"/>
                  </a:lnTo>
                  <a:lnTo>
                    <a:pt x="1151" y="671"/>
                  </a:lnTo>
                  <a:lnTo>
                    <a:pt x="1151" y="674"/>
                  </a:lnTo>
                  <a:lnTo>
                    <a:pt x="1149" y="674"/>
                  </a:lnTo>
                  <a:lnTo>
                    <a:pt x="1148" y="674"/>
                  </a:lnTo>
                  <a:lnTo>
                    <a:pt x="1147" y="674"/>
                  </a:lnTo>
                  <a:lnTo>
                    <a:pt x="1145" y="671"/>
                  </a:lnTo>
                  <a:lnTo>
                    <a:pt x="1137" y="360"/>
                  </a:lnTo>
                  <a:lnTo>
                    <a:pt x="1136" y="230"/>
                  </a:lnTo>
                  <a:lnTo>
                    <a:pt x="1135" y="231"/>
                  </a:lnTo>
                  <a:lnTo>
                    <a:pt x="1033" y="235"/>
                  </a:lnTo>
                  <a:lnTo>
                    <a:pt x="1024" y="235"/>
                  </a:lnTo>
                  <a:lnTo>
                    <a:pt x="1013" y="234"/>
                  </a:lnTo>
                  <a:lnTo>
                    <a:pt x="1001" y="235"/>
                  </a:lnTo>
                  <a:lnTo>
                    <a:pt x="991" y="236"/>
                  </a:lnTo>
                  <a:lnTo>
                    <a:pt x="984" y="242"/>
                  </a:lnTo>
                  <a:lnTo>
                    <a:pt x="982" y="248"/>
                  </a:lnTo>
                  <a:lnTo>
                    <a:pt x="980" y="257"/>
                  </a:lnTo>
                  <a:lnTo>
                    <a:pt x="982" y="269"/>
                  </a:lnTo>
                  <a:lnTo>
                    <a:pt x="982" y="278"/>
                  </a:lnTo>
                  <a:lnTo>
                    <a:pt x="983" y="286"/>
                  </a:lnTo>
                  <a:lnTo>
                    <a:pt x="983" y="286"/>
                  </a:lnTo>
                  <a:lnTo>
                    <a:pt x="1047" y="286"/>
                  </a:lnTo>
                  <a:lnTo>
                    <a:pt x="1050" y="288"/>
                  </a:lnTo>
                  <a:lnTo>
                    <a:pt x="1050" y="288"/>
                  </a:lnTo>
                  <a:lnTo>
                    <a:pt x="1051" y="290"/>
                  </a:lnTo>
                  <a:lnTo>
                    <a:pt x="1060" y="417"/>
                  </a:lnTo>
                  <a:lnTo>
                    <a:pt x="1065" y="545"/>
                  </a:lnTo>
                  <a:lnTo>
                    <a:pt x="1065" y="674"/>
                  </a:lnTo>
                  <a:lnTo>
                    <a:pt x="1065" y="675"/>
                  </a:lnTo>
                  <a:lnTo>
                    <a:pt x="1064" y="676"/>
                  </a:lnTo>
                  <a:lnTo>
                    <a:pt x="1062" y="676"/>
                  </a:lnTo>
                  <a:lnTo>
                    <a:pt x="1060" y="675"/>
                  </a:lnTo>
                  <a:lnTo>
                    <a:pt x="1060" y="674"/>
                  </a:lnTo>
                  <a:lnTo>
                    <a:pt x="1059" y="515"/>
                  </a:lnTo>
                  <a:lnTo>
                    <a:pt x="1051" y="358"/>
                  </a:lnTo>
                  <a:lnTo>
                    <a:pt x="1047" y="322"/>
                  </a:lnTo>
                  <a:lnTo>
                    <a:pt x="1046" y="308"/>
                  </a:lnTo>
                  <a:lnTo>
                    <a:pt x="1045" y="301"/>
                  </a:lnTo>
                  <a:lnTo>
                    <a:pt x="1038" y="295"/>
                  </a:lnTo>
                  <a:lnTo>
                    <a:pt x="1026" y="293"/>
                  </a:lnTo>
                  <a:lnTo>
                    <a:pt x="1011" y="291"/>
                  </a:lnTo>
                  <a:lnTo>
                    <a:pt x="995" y="293"/>
                  </a:lnTo>
                  <a:lnTo>
                    <a:pt x="982" y="291"/>
                  </a:lnTo>
                  <a:lnTo>
                    <a:pt x="967" y="291"/>
                  </a:lnTo>
                  <a:lnTo>
                    <a:pt x="953" y="293"/>
                  </a:lnTo>
                  <a:lnTo>
                    <a:pt x="948" y="291"/>
                  </a:lnTo>
                  <a:lnTo>
                    <a:pt x="942" y="293"/>
                  </a:lnTo>
                  <a:lnTo>
                    <a:pt x="939" y="295"/>
                  </a:lnTo>
                  <a:lnTo>
                    <a:pt x="936" y="299"/>
                  </a:lnTo>
                  <a:lnTo>
                    <a:pt x="936" y="320"/>
                  </a:lnTo>
                  <a:lnTo>
                    <a:pt x="937" y="350"/>
                  </a:lnTo>
                  <a:lnTo>
                    <a:pt x="939" y="428"/>
                  </a:lnTo>
                  <a:lnTo>
                    <a:pt x="984" y="426"/>
                  </a:lnTo>
                  <a:lnTo>
                    <a:pt x="987" y="426"/>
                  </a:lnTo>
                  <a:lnTo>
                    <a:pt x="988" y="428"/>
                  </a:lnTo>
                  <a:lnTo>
                    <a:pt x="988" y="429"/>
                  </a:lnTo>
                  <a:lnTo>
                    <a:pt x="987" y="430"/>
                  </a:lnTo>
                  <a:lnTo>
                    <a:pt x="986" y="432"/>
                  </a:lnTo>
                  <a:lnTo>
                    <a:pt x="992" y="513"/>
                  </a:lnTo>
                  <a:lnTo>
                    <a:pt x="995" y="594"/>
                  </a:lnTo>
                  <a:lnTo>
                    <a:pt x="995" y="675"/>
                  </a:lnTo>
                  <a:lnTo>
                    <a:pt x="993" y="676"/>
                  </a:lnTo>
                  <a:lnTo>
                    <a:pt x="992" y="678"/>
                  </a:lnTo>
                  <a:lnTo>
                    <a:pt x="991" y="678"/>
                  </a:lnTo>
                  <a:lnTo>
                    <a:pt x="990" y="676"/>
                  </a:lnTo>
                  <a:lnTo>
                    <a:pt x="990" y="675"/>
                  </a:lnTo>
                  <a:lnTo>
                    <a:pt x="983" y="553"/>
                  </a:lnTo>
                  <a:lnTo>
                    <a:pt x="982" y="433"/>
                  </a:lnTo>
                  <a:lnTo>
                    <a:pt x="914" y="437"/>
                  </a:lnTo>
                  <a:lnTo>
                    <a:pt x="846" y="435"/>
                  </a:lnTo>
                  <a:lnTo>
                    <a:pt x="849" y="514"/>
                  </a:lnTo>
                  <a:lnTo>
                    <a:pt x="852" y="591"/>
                  </a:lnTo>
                  <a:lnTo>
                    <a:pt x="852" y="670"/>
                  </a:lnTo>
                  <a:lnTo>
                    <a:pt x="851" y="671"/>
                  </a:lnTo>
                  <a:lnTo>
                    <a:pt x="849" y="672"/>
                  </a:lnTo>
                  <a:lnTo>
                    <a:pt x="848" y="672"/>
                  </a:lnTo>
                  <a:lnTo>
                    <a:pt x="847" y="671"/>
                  </a:lnTo>
                  <a:lnTo>
                    <a:pt x="847" y="670"/>
                  </a:lnTo>
                  <a:lnTo>
                    <a:pt x="842" y="591"/>
                  </a:lnTo>
                  <a:lnTo>
                    <a:pt x="840" y="513"/>
                  </a:lnTo>
                  <a:lnTo>
                    <a:pt x="843" y="434"/>
                  </a:lnTo>
                  <a:lnTo>
                    <a:pt x="843" y="433"/>
                  </a:lnTo>
                  <a:lnTo>
                    <a:pt x="843" y="433"/>
                  </a:lnTo>
                  <a:lnTo>
                    <a:pt x="843" y="432"/>
                  </a:lnTo>
                  <a:lnTo>
                    <a:pt x="844" y="432"/>
                  </a:lnTo>
                  <a:lnTo>
                    <a:pt x="885" y="430"/>
                  </a:lnTo>
                  <a:lnTo>
                    <a:pt x="880" y="335"/>
                  </a:lnTo>
                  <a:lnTo>
                    <a:pt x="880" y="319"/>
                  </a:lnTo>
                  <a:lnTo>
                    <a:pt x="880" y="302"/>
                  </a:lnTo>
                  <a:lnTo>
                    <a:pt x="877" y="286"/>
                  </a:lnTo>
                  <a:lnTo>
                    <a:pt x="872" y="277"/>
                  </a:lnTo>
                  <a:lnTo>
                    <a:pt x="864" y="274"/>
                  </a:lnTo>
                  <a:lnTo>
                    <a:pt x="855" y="273"/>
                  </a:lnTo>
                  <a:lnTo>
                    <a:pt x="846" y="276"/>
                  </a:lnTo>
                  <a:lnTo>
                    <a:pt x="835" y="277"/>
                  </a:lnTo>
                  <a:lnTo>
                    <a:pt x="834" y="277"/>
                  </a:lnTo>
                  <a:lnTo>
                    <a:pt x="832" y="278"/>
                  </a:lnTo>
                  <a:lnTo>
                    <a:pt x="830" y="278"/>
                  </a:lnTo>
                  <a:lnTo>
                    <a:pt x="829" y="278"/>
                  </a:lnTo>
                  <a:lnTo>
                    <a:pt x="827" y="277"/>
                  </a:lnTo>
                  <a:lnTo>
                    <a:pt x="827" y="276"/>
                  </a:lnTo>
                  <a:lnTo>
                    <a:pt x="827" y="225"/>
                  </a:lnTo>
                  <a:lnTo>
                    <a:pt x="791" y="225"/>
                  </a:lnTo>
                  <a:lnTo>
                    <a:pt x="755" y="223"/>
                  </a:lnTo>
                  <a:lnTo>
                    <a:pt x="753" y="222"/>
                  </a:lnTo>
                  <a:lnTo>
                    <a:pt x="753" y="221"/>
                  </a:lnTo>
                  <a:lnTo>
                    <a:pt x="754" y="219"/>
                  </a:lnTo>
                  <a:lnTo>
                    <a:pt x="753" y="219"/>
                  </a:lnTo>
                  <a:lnTo>
                    <a:pt x="753" y="171"/>
                  </a:lnTo>
                  <a:lnTo>
                    <a:pt x="703" y="167"/>
                  </a:lnTo>
                  <a:lnTo>
                    <a:pt x="702" y="199"/>
                  </a:lnTo>
                  <a:lnTo>
                    <a:pt x="699" y="229"/>
                  </a:lnTo>
                  <a:lnTo>
                    <a:pt x="698" y="230"/>
                  </a:lnTo>
                  <a:lnTo>
                    <a:pt x="696" y="231"/>
                  </a:lnTo>
                  <a:lnTo>
                    <a:pt x="695" y="230"/>
                  </a:lnTo>
                  <a:lnTo>
                    <a:pt x="695" y="229"/>
                  </a:lnTo>
                  <a:lnTo>
                    <a:pt x="695" y="229"/>
                  </a:lnTo>
                  <a:lnTo>
                    <a:pt x="694" y="230"/>
                  </a:lnTo>
                  <a:lnTo>
                    <a:pt x="691" y="230"/>
                  </a:lnTo>
                  <a:lnTo>
                    <a:pt x="666" y="230"/>
                  </a:lnTo>
                  <a:lnTo>
                    <a:pt x="660" y="230"/>
                  </a:lnTo>
                  <a:lnTo>
                    <a:pt x="652" y="230"/>
                  </a:lnTo>
                  <a:lnTo>
                    <a:pt x="645" y="230"/>
                  </a:lnTo>
                  <a:lnTo>
                    <a:pt x="641" y="234"/>
                  </a:lnTo>
                  <a:lnTo>
                    <a:pt x="640" y="240"/>
                  </a:lnTo>
                  <a:lnTo>
                    <a:pt x="640" y="247"/>
                  </a:lnTo>
                  <a:lnTo>
                    <a:pt x="640" y="252"/>
                  </a:lnTo>
                  <a:lnTo>
                    <a:pt x="640" y="271"/>
                  </a:lnTo>
                  <a:lnTo>
                    <a:pt x="641" y="272"/>
                  </a:lnTo>
                  <a:lnTo>
                    <a:pt x="643" y="273"/>
                  </a:lnTo>
                  <a:lnTo>
                    <a:pt x="643" y="274"/>
                  </a:lnTo>
                  <a:lnTo>
                    <a:pt x="641" y="276"/>
                  </a:lnTo>
                  <a:lnTo>
                    <a:pt x="640" y="277"/>
                  </a:lnTo>
                  <a:lnTo>
                    <a:pt x="615" y="280"/>
                  </a:lnTo>
                  <a:lnTo>
                    <a:pt x="589" y="280"/>
                  </a:lnTo>
                  <a:lnTo>
                    <a:pt x="593" y="386"/>
                  </a:lnTo>
                  <a:lnTo>
                    <a:pt x="596" y="492"/>
                  </a:lnTo>
                  <a:lnTo>
                    <a:pt x="635" y="492"/>
                  </a:lnTo>
                  <a:lnTo>
                    <a:pt x="640" y="492"/>
                  </a:lnTo>
                  <a:lnTo>
                    <a:pt x="644" y="492"/>
                  </a:lnTo>
                  <a:lnTo>
                    <a:pt x="647" y="492"/>
                  </a:lnTo>
                  <a:lnTo>
                    <a:pt x="649" y="493"/>
                  </a:lnTo>
                  <a:lnTo>
                    <a:pt x="652" y="496"/>
                  </a:lnTo>
                  <a:lnTo>
                    <a:pt x="653" y="500"/>
                  </a:lnTo>
                  <a:lnTo>
                    <a:pt x="656" y="511"/>
                  </a:lnTo>
                  <a:lnTo>
                    <a:pt x="654" y="526"/>
                  </a:lnTo>
                  <a:lnTo>
                    <a:pt x="654" y="538"/>
                  </a:lnTo>
                  <a:lnTo>
                    <a:pt x="656" y="581"/>
                  </a:lnTo>
                  <a:lnTo>
                    <a:pt x="660" y="671"/>
                  </a:lnTo>
                  <a:lnTo>
                    <a:pt x="660" y="674"/>
                  </a:lnTo>
                  <a:lnTo>
                    <a:pt x="657" y="674"/>
                  </a:lnTo>
                  <a:lnTo>
                    <a:pt x="656" y="674"/>
                  </a:lnTo>
                  <a:lnTo>
                    <a:pt x="654" y="674"/>
                  </a:lnTo>
                  <a:lnTo>
                    <a:pt x="653" y="671"/>
                  </a:lnTo>
                  <a:lnTo>
                    <a:pt x="648" y="538"/>
                  </a:lnTo>
                  <a:lnTo>
                    <a:pt x="648" y="528"/>
                  </a:lnTo>
                  <a:lnTo>
                    <a:pt x="648" y="519"/>
                  </a:lnTo>
                  <a:lnTo>
                    <a:pt x="647" y="511"/>
                  </a:lnTo>
                  <a:lnTo>
                    <a:pt x="643" y="504"/>
                  </a:lnTo>
                  <a:lnTo>
                    <a:pt x="635" y="498"/>
                  </a:lnTo>
                  <a:lnTo>
                    <a:pt x="626" y="497"/>
                  </a:lnTo>
                  <a:lnTo>
                    <a:pt x="614" y="498"/>
                  </a:lnTo>
                  <a:lnTo>
                    <a:pt x="603" y="498"/>
                  </a:lnTo>
                  <a:lnTo>
                    <a:pt x="543" y="498"/>
                  </a:lnTo>
                  <a:lnTo>
                    <a:pt x="543" y="566"/>
                  </a:lnTo>
                  <a:lnTo>
                    <a:pt x="544" y="623"/>
                  </a:lnTo>
                  <a:lnTo>
                    <a:pt x="546" y="679"/>
                  </a:lnTo>
                  <a:lnTo>
                    <a:pt x="546" y="680"/>
                  </a:lnTo>
                  <a:lnTo>
                    <a:pt x="544" y="682"/>
                  </a:lnTo>
                  <a:lnTo>
                    <a:pt x="543" y="682"/>
                  </a:lnTo>
                  <a:lnTo>
                    <a:pt x="542" y="680"/>
                  </a:lnTo>
                  <a:lnTo>
                    <a:pt x="541" y="679"/>
                  </a:lnTo>
                  <a:lnTo>
                    <a:pt x="538" y="623"/>
                  </a:lnTo>
                  <a:lnTo>
                    <a:pt x="537" y="566"/>
                  </a:lnTo>
                  <a:lnTo>
                    <a:pt x="535" y="511"/>
                  </a:lnTo>
                  <a:lnTo>
                    <a:pt x="538" y="458"/>
                  </a:lnTo>
                  <a:lnTo>
                    <a:pt x="472" y="456"/>
                  </a:lnTo>
                  <a:lnTo>
                    <a:pt x="465" y="455"/>
                  </a:lnTo>
                  <a:lnTo>
                    <a:pt x="454" y="454"/>
                  </a:lnTo>
                  <a:lnTo>
                    <a:pt x="445" y="454"/>
                  </a:lnTo>
                  <a:lnTo>
                    <a:pt x="438" y="455"/>
                  </a:lnTo>
                  <a:lnTo>
                    <a:pt x="432" y="462"/>
                  </a:lnTo>
                  <a:lnTo>
                    <a:pt x="429" y="469"/>
                  </a:lnTo>
                  <a:lnTo>
                    <a:pt x="429" y="480"/>
                  </a:lnTo>
                  <a:lnTo>
                    <a:pt x="429" y="488"/>
                  </a:lnTo>
                  <a:lnTo>
                    <a:pt x="446" y="488"/>
                  </a:lnTo>
                  <a:lnTo>
                    <a:pt x="448" y="488"/>
                  </a:lnTo>
                  <a:lnTo>
                    <a:pt x="449" y="488"/>
                  </a:lnTo>
                  <a:lnTo>
                    <a:pt x="450" y="488"/>
                  </a:lnTo>
                  <a:lnTo>
                    <a:pt x="452" y="489"/>
                  </a:lnTo>
                  <a:lnTo>
                    <a:pt x="453" y="490"/>
                  </a:lnTo>
                  <a:lnTo>
                    <a:pt x="448" y="513"/>
                  </a:lnTo>
                  <a:lnTo>
                    <a:pt x="448" y="538"/>
                  </a:lnTo>
                  <a:lnTo>
                    <a:pt x="449" y="561"/>
                  </a:lnTo>
                  <a:lnTo>
                    <a:pt x="450" y="586"/>
                  </a:lnTo>
                  <a:lnTo>
                    <a:pt x="452" y="676"/>
                  </a:lnTo>
                  <a:lnTo>
                    <a:pt x="452" y="679"/>
                  </a:lnTo>
                  <a:lnTo>
                    <a:pt x="450" y="680"/>
                  </a:lnTo>
                  <a:lnTo>
                    <a:pt x="449" y="680"/>
                  </a:lnTo>
                  <a:lnTo>
                    <a:pt x="446" y="679"/>
                  </a:lnTo>
                  <a:lnTo>
                    <a:pt x="446" y="676"/>
                  </a:lnTo>
                  <a:lnTo>
                    <a:pt x="442" y="570"/>
                  </a:lnTo>
                  <a:lnTo>
                    <a:pt x="441" y="551"/>
                  </a:lnTo>
                  <a:lnTo>
                    <a:pt x="440" y="531"/>
                  </a:lnTo>
                  <a:lnTo>
                    <a:pt x="441" y="511"/>
                  </a:lnTo>
                  <a:lnTo>
                    <a:pt x="446" y="494"/>
                  </a:lnTo>
                  <a:lnTo>
                    <a:pt x="355" y="500"/>
                  </a:lnTo>
                  <a:lnTo>
                    <a:pt x="353" y="500"/>
                  </a:lnTo>
                  <a:lnTo>
                    <a:pt x="353" y="498"/>
                  </a:lnTo>
                  <a:lnTo>
                    <a:pt x="353" y="498"/>
                  </a:lnTo>
                  <a:lnTo>
                    <a:pt x="353" y="589"/>
                  </a:lnTo>
                  <a:lnTo>
                    <a:pt x="349" y="679"/>
                  </a:lnTo>
                  <a:lnTo>
                    <a:pt x="348" y="680"/>
                  </a:lnTo>
                  <a:lnTo>
                    <a:pt x="347" y="680"/>
                  </a:lnTo>
                  <a:lnTo>
                    <a:pt x="345" y="680"/>
                  </a:lnTo>
                  <a:lnTo>
                    <a:pt x="344" y="680"/>
                  </a:lnTo>
                  <a:lnTo>
                    <a:pt x="344" y="679"/>
                  </a:lnTo>
                  <a:lnTo>
                    <a:pt x="347" y="589"/>
                  </a:lnTo>
                  <a:lnTo>
                    <a:pt x="348" y="498"/>
                  </a:lnTo>
                  <a:lnTo>
                    <a:pt x="348" y="497"/>
                  </a:lnTo>
                  <a:lnTo>
                    <a:pt x="349" y="496"/>
                  </a:lnTo>
                  <a:lnTo>
                    <a:pt x="351" y="496"/>
                  </a:lnTo>
                  <a:lnTo>
                    <a:pt x="352" y="497"/>
                  </a:lnTo>
                  <a:lnTo>
                    <a:pt x="352" y="496"/>
                  </a:lnTo>
                  <a:lnTo>
                    <a:pt x="353" y="494"/>
                  </a:lnTo>
                  <a:lnTo>
                    <a:pt x="355" y="494"/>
                  </a:lnTo>
                  <a:lnTo>
                    <a:pt x="393" y="490"/>
                  </a:lnTo>
                  <a:lnTo>
                    <a:pt x="389" y="467"/>
                  </a:lnTo>
                  <a:lnTo>
                    <a:pt x="389" y="445"/>
                  </a:lnTo>
                  <a:lnTo>
                    <a:pt x="387" y="417"/>
                  </a:lnTo>
                  <a:lnTo>
                    <a:pt x="387" y="391"/>
                  </a:lnTo>
                  <a:lnTo>
                    <a:pt x="306" y="394"/>
                  </a:lnTo>
                  <a:lnTo>
                    <a:pt x="264" y="395"/>
                  </a:lnTo>
                  <a:lnTo>
                    <a:pt x="255" y="394"/>
                  </a:lnTo>
                  <a:lnTo>
                    <a:pt x="246" y="394"/>
                  </a:lnTo>
                  <a:lnTo>
                    <a:pt x="237" y="395"/>
                  </a:lnTo>
                  <a:lnTo>
                    <a:pt x="229" y="399"/>
                  </a:lnTo>
                  <a:lnTo>
                    <a:pt x="224" y="407"/>
                  </a:lnTo>
                  <a:lnTo>
                    <a:pt x="221" y="420"/>
                  </a:lnTo>
                  <a:lnTo>
                    <a:pt x="220" y="433"/>
                  </a:lnTo>
                  <a:lnTo>
                    <a:pt x="220" y="447"/>
                  </a:lnTo>
                  <a:lnTo>
                    <a:pt x="221" y="462"/>
                  </a:lnTo>
                  <a:lnTo>
                    <a:pt x="221" y="472"/>
                  </a:lnTo>
                  <a:lnTo>
                    <a:pt x="222" y="487"/>
                  </a:lnTo>
                  <a:lnTo>
                    <a:pt x="224" y="502"/>
                  </a:lnTo>
                  <a:lnTo>
                    <a:pt x="233" y="504"/>
                  </a:lnTo>
                  <a:lnTo>
                    <a:pt x="242" y="505"/>
                  </a:lnTo>
                  <a:lnTo>
                    <a:pt x="241" y="485"/>
                  </a:lnTo>
                  <a:lnTo>
                    <a:pt x="237" y="485"/>
                  </a:lnTo>
                  <a:lnTo>
                    <a:pt x="236" y="485"/>
                  </a:lnTo>
                  <a:lnTo>
                    <a:pt x="236" y="484"/>
                  </a:lnTo>
                  <a:lnTo>
                    <a:pt x="237" y="484"/>
                  </a:lnTo>
                  <a:lnTo>
                    <a:pt x="241" y="483"/>
                  </a:lnTo>
                  <a:lnTo>
                    <a:pt x="239" y="421"/>
                  </a:lnTo>
                  <a:lnTo>
                    <a:pt x="239" y="420"/>
                  </a:lnTo>
                  <a:lnTo>
                    <a:pt x="241" y="420"/>
                  </a:lnTo>
                  <a:lnTo>
                    <a:pt x="242" y="420"/>
                  </a:lnTo>
                  <a:lnTo>
                    <a:pt x="242" y="421"/>
                  </a:lnTo>
                  <a:lnTo>
                    <a:pt x="243" y="483"/>
                  </a:lnTo>
                  <a:lnTo>
                    <a:pt x="259" y="481"/>
                  </a:lnTo>
                  <a:lnTo>
                    <a:pt x="260" y="460"/>
                  </a:lnTo>
                  <a:lnTo>
                    <a:pt x="245" y="460"/>
                  </a:lnTo>
                  <a:lnTo>
                    <a:pt x="245" y="460"/>
                  </a:lnTo>
                  <a:lnTo>
                    <a:pt x="245" y="459"/>
                  </a:lnTo>
                  <a:lnTo>
                    <a:pt x="245" y="458"/>
                  </a:lnTo>
                  <a:lnTo>
                    <a:pt x="260" y="458"/>
                  </a:lnTo>
                  <a:lnTo>
                    <a:pt x="260" y="442"/>
                  </a:lnTo>
                  <a:lnTo>
                    <a:pt x="249" y="443"/>
                  </a:lnTo>
                  <a:lnTo>
                    <a:pt x="249" y="443"/>
                  </a:lnTo>
                  <a:lnTo>
                    <a:pt x="247" y="442"/>
                  </a:lnTo>
                  <a:lnTo>
                    <a:pt x="249" y="441"/>
                  </a:lnTo>
                  <a:lnTo>
                    <a:pt x="249" y="441"/>
                  </a:lnTo>
                  <a:lnTo>
                    <a:pt x="262" y="439"/>
                  </a:lnTo>
                  <a:lnTo>
                    <a:pt x="263" y="425"/>
                  </a:lnTo>
                  <a:lnTo>
                    <a:pt x="263" y="424"/>
                  </a:lnTo>
                  <a:lnTo>
                    <a:pt x="264" y="424"/>
                  </a:lnTo>
                  <a:lnTo>
                    <a:pt x="264" y="425"/>
                  </a:lnTo>
                  <a:lnTo>
                    <a:pt x="264" y="438"/>
                  </a:lnTo>
                  <a:lnTo>
                    <a:pt x="281" y="437"/>
                  </a:lnTo>
                  <a:lnTo>
                    <a:pt x="281" y="422"/>
                  </a:lnTo>
                  <a:lnTo>
                    <a:pt x="254" y="421"/>
                  </a:lnTo>
                  <a:lnTo>
                    <a:pt x="254" y="421"/>
                  </a:lnTo>
                  <a:lnTo>
                    <a:pt x="254" y="420"/>
                  </a:lnTo>
                  <a:lnTo>
                    <a:pt x="254" y="420"/>
                  </a:lnTo>
                  <a:lnTo>
                    <a:pt x="287" y="418"/>
                  </a:lnTo>
                  <a:lnTo>
                    <a:pt x="321" y="416"/>
                  </a:lnTo>
                  <a:lnTo>
                    <a:pt x="353" y="413"/>
                  </a:lnTo>
                  <a:lnTo>
                    <a:pt x="353" y="412"/>
                  </a:lnTo>
                  <a:lnTo>
                    <a:pt x="355" y="411"/>
                  </a:lnTo>
                  <a:lnTo>
                    <a:pt x="355" y="411"/>
                  </a:lnTo>
                  <a:lnTo>
                    <a:pt x="356" y="411"/>
                  </a:lnTo>
                  <a:lnTo>
                    <a:pt x="357" y="412"/>
                  </a:lnTo>
                  <a:lnTo>
                    <a:pt x="357" y="412"/>
                  </a:lnTo>
                  <a:lnTo>
                    <a:pt x="361" y="412"/>
                  </a:lnTo>
                  <a:lnTo>
                    <a:pt x="363" y="413"/>
                  </a:lnTo>
                  <a:lnTo>
                    <a:pt x="363" y="415"/>
                  </a:lnTo>
                  <a:lnTo>
                    <a:pt x="363" y="415"/>
                  </a:lnTo>
                  <a:lnTo>
                    <a:pt x="361" y="416"/>
                  </a:lnTo>
                  <a:lnTo>
                    <a:pt x="357" y="416"/>
                  </a:lnTo>
                  <a:lnTo>
                    <a:pt x="356" y="435"/>
                  </a:lnTo>
                  <a:lnTo>
                    <a:pt x="363" y="435"/>
                  </a:lnTo>
                  <a:lnTo>
                    <a:pt x="364" y="435"/>
                  </a:lnTo>
                  <a:lnTo>
                    <a:pt x="364" y="437"/>
                  </a:lnTo>
                  <a:lnTo>
                    <a:pt x="364" y="438"/>
                  </a:lnTo>
                  <a:lnTo>
                    <a:pt x="363" y="439"/>
                  </a:lnTo>
                  <a:lnTo>
                    <a:pt x="356" y="439"/>
                  </a:lnTo>
                  <a:lnTo>
                    <a:pt x="355" y="454"/>
                  </a:lnTo>
                  <a:lnTo>
                    <a:pt x="363" y="454"/>
                  </a:lnTo>
                  <a:lnTo>
                    <a:pt x="364" y="454"/>
                  </a:lnTo>
                  <a:lnTo>
                    <a:pt x="364" y="455"/>
                  </a:lnTo>
                  <a:lnTo>
                    <a:pt x="363" y="456"/>
                  </a:lnTo>
                  <a:lnTo>
                    <a:pt x="363" y="456"/>
                  </a:lnTo>
                  <a:lnTo>
                    <a:pt x="355" y="458"/>
                  </a:lnTo>
                  <a:lnTo>
                    <a:pt x="353" y="472"/>
                  </a:lnTo>
                  <a:lnTo>
                    <a:pt x="366" y="472"/>
                  </a:lnTo>
                  <a:lnTo>
                    <a:pt x="365" y="449"/>
                  </a:lnTo>
                  <a:lnTo>
                    <a:pt x="366" y="426"/>
                  </a:lnTo>
                  <a:lnTo>
                    <a:pt x="366" y="425"/>
                  </a:lnTo>
                  <a:lnTo>
                    <a:pt x="368" y="425"/>
                  </a:lnTo>
                  <a:lnTo>
                    <a:pt x="369" y="425"/>
                  </a:lnTo>
                  <a:lnTo>
                    <a:pt x="369" y="426"/>
                  </a:lnTo>
                  <a:lnTo>
                    <a:pt x="370" y="449"/>
                  </a:lnTo>
                  <a:lnTo>
                    <a:pt x="369" y="471"/>
                  </a:lnTo>
                  <a:lnTo>
                    <a:pt x="372" y="471"/>
                  </a:lnTo>
                  <a:lnTo>
                    <a:pt x="373" y="472"/>
                  </a:lnTo>
                  <a:lnTo>
                    <a:pt x="373" y="472"/>
                  </a:lnTo>
                  <a:lnTo>
                    <a:pt x="372" y="473"/>
                  </a:lnTo>
                  <a:lnTo>
                    <a:pt x="372" y="475"/>
                  </a:lnTo>
                  <a:lnTo>
                    <a:pt x="353" y="476"/>
                  </a:lnTo>
                  <a:lnTo>
                    <a:pt x="353" y="484"/>
                  </a:lnTo>
                  <a:lnTo>
                    <a:pt x="353" y="485"/>
                  </a:lnTo>
                  <a:lnTo>
                    <a:pt x="352" y="485"/>
                  </a:lnTo>
                  <a:lnTo>
                    <a:pt x="351" y="485"/>
                  </a:lnTo>
                  <a:lnTo>
                    <a:pt x="351" y="484"/>
                  </a:lnTo>
                  <a:lnTo>
                    <a:pt x="351" y="477"/>
                  </a:lnTo>
                  <a:lnTo>
                    <a:pt x="335" y="479"/>
                  </a:lnTo>
                  <a:lnTo>
                    <a:pt x="335" y="498"/>
                  </a:lnTo>
                  <a:lnTo>
                    <a:pt x="335" y="498"/>
                  </a:lnTo>
                  <a:lnTo>
                    <a:pt x="336" y="498"/>
                  </a:lnTo>
                  <a:lnTo>
                    <a:pt x="338" y="500"/>
                  </a:lnTo>
                  <a:lnTo>
                    <a:pt x="336" y="501"/>
                  </a:lnTo>
                  <a:lnTo>
                    <a:pt x="335" y="502"/>
                  </a:lnTo>
                  <a:lnTo>
                    <a:pt x="334" y="502"/>
                  </a:lnTo>
                  <a:lnTo>
                    <a:pt x="334" y="527"/>
                  </a:lnTo>
                  <a:lnTo>
                    <a:pt x="334" y="527"/>
                  </a:lnTo>
                  <a:lnTo>
                    <a:pt x="335" y="527"/>
                  </a:lnTo>
                  <a:lnTo>
                    <a:pt x="335" y="528"/>
                  </a:lnTo>
                  <a:lnTo>
                    <a:pt x="335" y="528"/>
                  </a:lnTo>
                  <a:lnTo>
                    <a:pt x="334" y="530"/>
                  </a:lnTo>
                  <a:lnTo>
                    <a:pt x="334" y="530"/>
                  </a:lnTo>
                  <a:lnTo>
                    <a:pt x="332" y="536"/>
                  </a:lnTo>
                  <a:lnTo>
                    <a:pt x="332" y="548"/>
                  </a:lnTo>
                  <a:lnTo>
                    <a:pt x="334" y="548"/>
                  </a:lnTo>
                  <a:lnTo>
                    <a:pt x="334" y="548"/>
                  </a:lnTo>
                  <a:lnTo>
                    <a:pt x="335" y="549"/>
                  </a:lnTo>
                  <a:lnTo>
                    <a:pt x="334" y="549"/>
                  </a:lnTo>
                  <a:lnTo>
                    <a:pt x="332" y="551"/>
                  </a:lnTo>
                  <a:lnTo>
                    <a:pt x="331" y="572"/>
                  </a:lnTo>
                  <a:lnTo>
                    <a:pt x="340" y="570"/>
                  </a:lnTo>
                  <a:lnTo>
                    <a:pt x="342" y="570"/>
                  </a:lnTo>
                  <a:lnTo>
                    <a:pt x="342" y="572"/>
                  </a:lnTo>
                  <a:lnTo>
                    <a:pt x="342" y="572"/>
                  </a:lnTo>
                  <a:lnTo>
                    <a:pt x="342" y="573"/>
                  </a:lnTo>
                  <a:lnTo>
                    <a:pt x="331" y="574"/>
                  </a:lnTo>
                  <a:lnTo>
                    <a:pt x="331" y="590"/>
                  </a:lnTo>
                  <a:lnTo>
                    <a:pt x="339" y="589"/>
                  </a:lnTo>
                  <a:lnTo>
                    <a:pt x="339" y="590"/>
                  </a:lnTo>
                  <a:lnTo>
                    <a:pt x="340" y="590"/>
                  </a:lnTo>
                  <a:lnTo>
                    <a:pt x="340" y="591"/>
                  </a:lnTo>
                  <a:lnTo>
                    <a:pt x="339" y="591"/>
                  </a:lnTo>
                  <a:lnTo>
                    <a:pt x="331" y="594"/>
                  </a:lnTo>
                  <a:lnTo>
                    <a:pt x="330" y="606"/>
                  </a:lnTo>
                  <a:lnTo>
                    <a:pt x="327" y="621"/>
                  </a:lnTo>
                  <a:lnTo>
                    <a:pt x="339" y="620"/>
                  </a:lnTo>
                  <a:lnTo>
                    <a:pt x="340" y="620"/>
                  </a:lnTo>
                  <a:lnTo>
                    <a:pt x="340" y="621"/>
                  </a:lnTo>
                  <a:lnTo>
                    <a:pt x="339" y="623"/>
                  </a:lnTo>
                  <a:lnTo>
                    <a:pt x="327" y="624"/>
                  </a:lnTo>
                  <a:lnTo>
                    <a:pt x="327" y="629"/>
                  </a:lnTo>
                  <a:lnTo>
                    <a:pt x="327" y="636"/>
                  </a:lnTo>
                  <a:lnTo>
                    <a:pt x="328" y="641"/>
                  </a:lnTo>
                  <a:lnTo>
                    <a:pt x="336" y="640"/>
                  </a:lnTo>
                  <a:lnTo>
                    <a:pt x="338" y="640"/>
                  </a:lnTo>
                  <a:lnTo>
                    <a:pt x="338" y="640"/>
                  </a:lnTo>
                  <a:lnTo>
                    <a:pt x="338" y="641"/>
                  </a:lnTo>
                  <a:lnTo>
                    <a:pt x="338" y="642"/>
                  </a:lnTo>
                  <a:lnTo>
                    <a:pt x="328" y="644"/>
                  </a:lnTo>
                  <a:lnTo>
                    <a:pt x="330" y="646"/>
                  </a:lnTo>
                  <a:lnTo>
                    <a:pt x="332" y="649"/>
                  </a:lnTo>
                  <a:lnTo>
                    <a:pt x="332" y="650"/>
                  </a:lnTo>
                  <a:lnTo>
                    <a:pt x="331" y="650"/>
                  </a:lnTo>
                  <a:lnTo>
                    <a:pt x="331" y="650"/>
                  </a:lnTo>
                  <a:lnTo>
                    <a:pt x="328" y="648"/>
                  </a:lnTo>
                  <a:lnTo>
                    <a:pt x="327" y="644"/>
                  </a:lnTo>
                  <a:lnTo>
                    <a:pt x="310" y="648"/>
                  </a:lnTo>
                  <a:lnTo>
                    <a:pt x="310" y="661"/>
                  </a:lnTo>
                  <a:lnTo>
                    <a:pt x="330" y="659"/>
                  </a:lnTo>
                  <a:lnTo>
                    <a:pt x="331" y="661"/>
                  </a:lnTo>
                  <a:lnTo>
                    <a:pt x="331" y="661"/>
                  </a:lnTo>
                  <a:lnTo>
                    <a:pt x="330" y="662"/>
                  </a:lnTo>
                  <a:lnTo>
                    <a:pt x="283" y="665"/>
                  </a:lnTo>
                  <a:lnTo>
                    <a:pt x="283" y="668"/>
                  </a:lnTo>
                  <a:lnTo>
                    <a:pt x="281" y="668"/>
                  </a:lnTo>
                  <a:lnTo>
                    <a:pt x="280" y="668"/>
                  </a:lnTo>
                  <a:lnTo>
                    <a:pt x="280" y="668"/>
                  </a:lnTo>
                  <a:lnTo>
                    <a:pt x="280" y="665"/>
                  </a:lnTo>
                  <a:lnTo>
                    <a:pt x="266" y="663"/>
                  </a:lnTo>
                  <a:lnTo>
                    <a:pt x="266" y="663"/>
                  </a:lnTo>
                  <a:lnTo>
                    <a:pt x="266" y="676"/>
                  </a:lnTo>
                  <a:lnTo>
                    <a:pt x="264" y="679"/>
                  </a:lnTo>
                  <a:lnTo>
                    <a:pt x="263" y="679"/>
                  </a:lnTo>
                  <a:lnTo>
                    <a:pt x="262" y="679"/>
                  </a:lnTo>
                  <a:lnTo>
                    <a:pt x="260" y="679"/>
                  </a:lnTo>
                  <a:lnTo>
                    <a:pt x="260" y="676"/>
                  </a:lnTo>
                  <a:lnTo>
                    <a:pt x="256" y="612"/>
                  </a:lnTo>
                  <a:lnTo>
                    <a:pt x="256" y="591"/>
                  </a:lnTo>
                  <a:lnTo>
                    <a:pt x="255" y="569"/>
                  </a:lnTo>
                  <a:lnTo>
                    <a:pt x="254" y="548"/>
                  </a:lnTo>
                  <a:lnTo>
                    <a:pt x="253" y="543"/>
                  </a:lnTo>
                  <a:lnTo>
                    <a:pt x="251" y="538"/>
                  </a:lnTo>
                  <a:lnTo>
                    <a:pt x="249" y="534"/>
                  </a:lnTo>
                  <a:lnTo>
                    <a:pt x="247" y="531"/>
                  </a:lnTo>
                  <a:lnTo>
                    <a:pt x="243" y="530"/>
                  </a:lnTo>
                  <a:lnTo>
                    <a:pt x="239" y="528"/>
                  </a:lnTo>
                  <a:lnTo>
                    <a:pt x="233" y="528"/>
                  </a:lnTo>
                  <a:lnTo>
                    <a:pt x="219" y="528"/>
                  </a:lnTo>
                  <a:lnTo>
                    <a:pt x="204" y="531"/>
                  </a:lnTo>
                  <a:lnTo>
                    <a:pt x="181" y="532"/>
                  </a:lnTo>
                  <a:lnTo>
                    <a:pt x="157" y="528"/>
                  </a:lnTo>
                  <a:lnTo>
                    <a:pt x="160" y="576"/>
                  </a:lnTo>
                  <a:lnTo>
                    <a:pt x="161" y="623"/>
                  </a:lnTo>
                  <a:lnTo>
                    <a:pt x="158" y="668"/>
                  </a:lnTo>
                  <a:lnTo>
                    <a:pt x="158" y="670"/>
                  </a:lnTo>
                  <a:lnTo>
                    <a:pt x="156" y="671"/>
                  </a:lnTo>
                  <a:lnTo>
                    <a:pt x="154" y="671"/>
                  </a:lnTo>
                  <a:lnTo>
                    <a:pt x="153" y="670"/>
                  </a:lnTo>
                  <a:lnTo>
                    <a:pt x="153" y="668"/>
                  </a:lnTo>
                  <a:lnTo>
                    <a:pt x="148" y="568"/>
                  </a:lnTo>
                  <a:lnTo>
                    <a:pt x="145" y="467"/>
                  </a:lnTo>
                  <a:lnTo>
                    <a:pt x="78" y="472"/>
                  </a:lnTo>
                  <a:lnTo>
                    <a:pt x="10" y="477"/>
                  </a:lnTo>
                  <a:lnTo>
                    <a:pt x="6" y="545"/>
                  </a:lnTo>
                  <a:lnTo>
                    <a:pt x="6" y="613"/>
                  </a:lnTo>
                  <a:lnTo>
                    <a:pt x="9" y="683"/>
                  </a:lnTo>
                  <a:lnTo>
                    <a:pt x="8" y="684"/>
                  </a:lnTo>
                  <a:lnTo>
                    <a:pt x="6" y="685"/>
                  </a:lnTo>
                  <a:lnTo>
                    <a:pt x="5" y="685"/>
                  </a:lnTo>
                  <a:lnTo>
                    <a:pt x="4" y="684"/>
                  </a:lnTo>
                  <a:lnTo>
                    <a:pt x="4" y="683"/>
                  </a:lnTo>
                  <a:lnTo>
                    <a:pt x="0" y="613"/>
                  </a:lnTo>
                  <a:lnTo>
                    <a:pt x="0" y="544"/>
                  </a:lnTo>
                  <a:lnTo>
                    <a:pt x="5" y="475"/>
                  </a:lnTo>
                  <a:lnTo>
                    <a:pt x="5" y="473"/>
                  </a:lnTo>
                  <a:lnTo>
                    <a:pt x="6" y="472"/>
                  </a:lnTo>
                  <a:lnTo>
                    <a:pt x="8" y="471"/>
                  </a:lnTo>
                  <a:lnTo>
                    <a:pt x="78" y="466"/>
                  </a:lnTo>
                  <a:lnTo>
                    <a:pt x="148" y="460"/>
                  </a:lnTo>
                  <a:lnTo>
                    <a:pt x="150" y="460"/>
                  </a:lnTo>
                  <a:lnTo>
                    <a:pt x="150" y="462"/>
                  </a:lnTo>
                  <a:lnTo>
                    <a:pt x="152" y="464"/>
                  </a:lnTo>
                  <a:lnTo>
                    <a:pt x="150" y="466"/>
                  </a:lnTo>
                  <a:lnTo>
                    <a:pt x="157" y="524"/>
                  </a:lnTo>
                  <a:lnTo>
                    <a:pt x="187" y="524"/>
                  </a:lnTo>
                  <a:lnTo>
                    <a:pt x="216" y="523"/>
                  </a:lnTo>
                  <a:lnTo>
                    <a:pt x="217" y="522"/>
                  </a:lnTo>
                  <a:lnTo>
                    <a:pt x="217" y="522"/>
                  </a:lnTo>
                  <a:lnTo>
                    <a:pt x="219" y="521"/>
                  </a:lnTo>
                  <a:lnTo>
                    <a:pt x="220" y="522"/>
                  </a:lnTo>
                  <a:lnTo>
                    <a:pt x="217" y="515"/>
                  </a:lnTo>
                  <a:lnTo>
                    <a:pt x="216" y="509"/>
                  </a:lnTo>
                  <a:lnTo>
                    <a:pt x="216" y="502"/>
                  </a:lnTo>
                  <a:lnTo>
                    <a:pt x="215" y="487"/>
                  </a:lnTo>
                  <a:lnTo>
                    <a:pt x="216" y="456"/>
                  </a:lnTo>
                  <a:lnTo>
                    <a:pt x="220" y="392"/>
                  </a:lnTo>
                  <a:lnTo>
                    <a:pt x="220" y="391"/>
                  </a:lnTo>
                  <a:lnTo>
                    <a:pt x="221" y="390"/>
                  </a:lnTo>
                  <a:lnTo>
                    <a:pt x="222" y="390"/>
                  </a:lnTo>
                  <a:lnTo>
                    <a:pt x="389" y="384"/>
                  </a:lnTo>
                  <a:lnTo>
                    <a:pt x="391" y="384"/>
                  </a:lnTo>
                  <a:lnTo>
                    <a:pt x="393" y="386"/>
                  </a:lnTo>
                  <a:lnTo>
                    <a:pt x="393" y="387"/>
                  </a:lnTo>
                  <a:lnTo>
                    <a:pt x="391" y="388"/>
                  </a:lnTo>
                  <a:lnTo>
                    <a:pt x="394" y="415"/>
                  </a:lnTo>
                  <a:lnTo>
                    <a:pt x="395" y="441"/>
                  </a:lnTo>
                  <a:lnTo>
                    <a:pt x="397" y="466"/>
                  </a:lnTo>
                  <a:lnTo>
                    <a:pt x="395" y="490"/>
                  </a:lnTo>
                  <a:lnTo>
                    <a:pt x="425" y="488"/>
                  </a:lnTo>
                  <a:lnTo>
                    <a:pt x="427" y="451"/>
                  </a:lnTo>
                  <a:lnTo>
                    <a:pt x="427" y="450"/>
                  </a:lnTo>
                  <a:lnTo>
                    <a:pt x="428" y="449"/>
                  </a:lnTo>
                  <a:lnTo>
                    <a:pt x="429" y="449"/>
                  </a:lnTo>
                  <a:lnTo>
                    <a:pt x="541" y="451"/>
                  </a:lnTo>
                  <a:lnTo>
                    <a:pt x="542" y="451"/>
                  </a:lnTo>
                  <a:lnTo>
                    <a:pt x="543" y="452"/>
                  </a:lnTo>
                  <a:lnTo>
                    <a:pt x="543" y="454"/>
                  </a:lnTo>
                  <a:lnTo>
                    <a:pt x="543" y="455"/>
                  </a:lnTo>
                  <a:lnTo>
                    <a:pt x="542" y="456"/>
                  </a:lnTo>
                  <a:lnTo>
                    <a:pt x="543" y="494"/>
                  </a:lnTo>
                  <a:lnTo>
                    <a:pt x="592" y="492"/>
                  </a:lnTo>
                  <a:lnTo>
                    <a:pt x="586" y="386"/>
                  </a:lnTo>
                  <a:lnTo>
                    <a:pt x="582" y="280"/>
                  </a:lnTo>
                  <a:lnTo>
                    <a:pt x="584" y="277"/>
                  </a:lnTo>
                  <a:lnTo>
                    <a:pt x="584" y="276"/>
                  </a:lnTo>
                  <a:lnTo>
                    <a:pt x="584" y="276"/>
                  </a:lnTo>
                  <a:lnTo>
                    <a:pt x="585" y="274"/>
                  </a:lnTo>
                  <a:lnTo>
                    <a:pt x="636" y="272"/>
                  </a:lnTo>
                  <a:lnTo>
                    <a:pt x="635" y="242"/>
                  </a:lnTo>
                  <a:lnTo>
                    <a:pt x="635" y="239"/>
                  </a:lnTo>
                  <a:lnTo>
                    <a:pt x="635" y="235"/>
                  </a:lnTo>
                  <a:lnTo>
                    <a:pt x="635" y="233"/>
                  </a:lnTo>
                  <a:lnTo>
                    <a:pt x="636" y="229"/>
                  </a:lnTo>
                  <a:lnTo>
                    <a:pt x="637" y="226"/>
                  </a:lnTo>
                  <a:lnTo>
                    <a:pt x="640" y="225"/>
                  </a:lnTo>
                  <a:lnTo>
                    <a:pt x="644" y="223"/>
                  </a:lnTo>
                  <a:lnTo>
                    <a:pt x="647" y="223"/>
                  </a:lnTo>
                  <a:lnTo>
                    <a:pt x="651" y="223"/>
                  </a:lnTo>
                  <a:lnTo>
                    <a:pt x="654" y="223"/>
                  </a:lnTo>
                  <a:lnTo>
                    <a:pt x="658" y="223"/>
                  </a:lnTo>
                  <a:lnTo>
                    <a:pt x="691" y="223"/>
                  </a:lnTo>
                  <a:lnTo>
                    <a:pt x="694" y="225"/>
                  </a:lnTo>
                  <a:lnTo>
                    <a:pt x="695" y="226"/>
                  </a:lnTo>
                  <a:lnTo>
                    <a:pt x="695" y="195"/>
                  </a:lnTo>
                  <a:lnTo>
                    <a:pt x="696" y="164"/>
                  </a:lnTo>
                  <a:lnTo>
                    <a:pt x="696" y="162"/>
                  </a:lnTo>
                  <a:lnTo>
                    <a:pt x="698" y="161"/>
                  </a:lnTo>
                  <a:lnTo>
                    <a:pt x="699" y="161"/>
                  </a:lnTo>
                  <a:lnTo>
                    <a:pt x="757" y="164"/>
                  </a:lnTo>
                  <a:lnTo>
                    <a:pt x="758" y="164"/>
                  </a:lnTo>
                  <a:lnTo>
                    <a:pt x="759" y="166"/>
                  </a:lnTo>
                  <a:lnTo>
                    <a:pt x="759" y="167"/>
                  </a:lnTo>
                  <a:lnTo>
                    <a:pt x="760" y="219"/>
                  </a:lnTo>
                  <a:lnTo>
                    <a:pt x="795" y="218"/>
                  </a:lnTo>
                  <a:lnTo>
                    <a:pt x="830" y="218"/>
                  </a:lnTo>
                  <a:lnTo>
                    <a:pt x="831" y="218"/>
                  </a:lnTo>
                  <a:lnTo>
                    <a:pt x="832" y="219"/>
                  </a:lnTo>
                  <a:lnTo>
                    <a:pt x="834" y="222"/>
                  </a:lnTo>
                  <a:lnTo>
                    <a:pt x="834" y="272"/>
                  </a:lnTo>
                  <a:lnTo>
                    <a:pt x="856" y="268"/>
                  </a:lnTo>
                  <a:lnTo>
                    <a:pt x="880" y="267"/>
                  </a:lnTo>
                  <a:lnTo>
                    <a:pt x="881" y="267"/>
                  </a:lnTo>
                  <a:lnTo>
                    <a:pt x="882" y="268"/>
                  </a:lnTo>
                  <a:lnTo>
                    <a:pt x="884" y="271"/>
                  </a:lnTo>
                  <a:lnTo>
                    <a:pt x="891" y="429"/>
                  </a:lnTo>
                  <a:lnTo>
                    <a:pt x="935" y="428"/>
                  </a:lnTo>
                  <a:lnTo>
                    <a:pt x="932" y="358"/>
                  </a:lnTo>
                  <a:lnTo>
                    <a:pt x="929" y="289"/>
                  </a:lnTo>
                  <a:lnTo>
                    <a:pt x="929" y="288"/>
                  </a:lnTo>
                  <a:lnTo>
                    <a:pt x="931" y="286"/>
                  </a:lnTo>
                  <a:lnTo>
                    <a:pt x="932" y="286"/>
                  </a:lnTo>
                  <a:lnTo>
                    <a:pt x="979" y="286"/>
                  </a:lnTo>
                  <a:lnTo>
                    <a:pt x="979" y="286"/>
                  </a:lnTo>
                  <a:lnTo>
                    <a:pt x="976" y="259"/>
                  </a:lnTo>
                  <a:lnTo>
                    <a:pt x="979" y="233"/>
                  </a:lnTo>
                  <a:lnTo>
                    <a:pt x="979" y="231"/>
                  </a:lnTo>
                  <a:lnTo>
                    <a:pt x="980" y="230"/>
                  </a:lnTo>
                  <a:lnTo>
                    <a:pt x="982" y="230"/>
                  </a:lnTo>
                  <a:lnTo>
                    <a:pt x="1058" y="229"/>
                  </a:lnTo>
                  <a:lnTo>
                    <a:pt x="1135" y="225"/>
                  </a:lnTo>
                  <a:lnTo>
                    <a:pt x="1136" y="225"/>
                  </a:lnTo>
                  <a:lnTo>
                    <a:pt x="1135" y="136"/>
                  </a:lnTo>
                  <a:lnTo>
                    <a:pt x="1137" y="47"/>
                  </a:lnTo>
                  <a:lnTo>
                    <a:pt x="1139" y="45"/>
                  </a:lnTo>
                  <a:lnTo>
                    <a:pt x="1140" y="45"/>
                  </a:lnTo>
                  <a:lnTo>
                    <a:pt x="1141" y="45"/>
                  </a:lnTo>
                  <a:lnTo>
                    <a:pt x="1141" y="45"/>
                  </a:lnTo>
                  <a:lnTo>
                    <a:pt x="1143" y="47"/>
                  </a:lnTo>
                  <a:lnTo>
                    <a:pt x="1143" y="48"/>
                  </a:lnTo>
                  <a:lnTo>
                    <a:pt x="1204" y="47"/>
                  </a:lnTo>
                  <a:lnTo>
                    <a:pt x="1267" y="49"/>
                  </a:lnTo>
                  <a:lnTo>
                    <a:pt x="1329" y="49"/>
                  </a:lnTo>
                  <a:lnTo>
                    <a:pt x="1330" y="51"/>
                  </a:lnTo>
                  <a:lnTo>
                    <a:pt x="1331" y="51"/>
                  </a:lnTo>
                  <a:lnTo>
                    <a:pt x="1333" y="53"/>
                  </a:lnTo>
                  <a:lnTo>
                    <a:pt x="1334" y="98"/>
                  </a:lnTo>
                  <a:lnTo>
                    <a:pt x="1364" y="99"/>
                  </a:lnTo>
                  <a:lnTo>
                    <a:pt x="1360" y="75"/>
                  </a:lnTo>
                  <a:lnTo>
                    <a:pt x="1360" y="52"/>
                  </a:lnTo>
                  <a:lnTo>
                    <a:pt x="1361" y="27"/>
                  </a:lnTo>
                  <a:lnTo>
                    <a:pt x="1365" y="5"/>
                  </a:lnTo>
                  <a:lnTo>
                    <a:pt x="1365" y="3"/>
                  </a:lnTo>
                  <a:lnTo>
                    <a:pt x="1367" y="3"/>
                  </a:lnTo>
                  <a:lnTo>
                    <a:pt x="1367" y="2"/>
                  </a:lnTo>
                  <a:lnTo>
                    <a:pt x="1367" y="1"/>
                  </a:lnTo>
                  <a:lnTo>
                    <a:pt x="1368" y="0"/>
                  </a:lnTo>
                  <a:lnTo>
                    <a:pt x="143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19" name="Freeform 153"/>
            <p:cNvSpPr>
              <a:spLocks/>
            </p:cNvSpPr>
            <p:nvPr/>
          </p:nvSpPr>
          <p:spPr bwMode="auto">
            <a:xfrm>
              <a:off x="3108369" y="1236662"/>
              <a:ext cx="14288" cy="271463"/>
            </a:xfrm>
            <a:custGeom>
              <a:avLst/>
              <a:gdLst>
                <a:gd name="T0" fmla="*/ 5 w 9"/>
                <a:gd name="T1" fmla="*/ 0 h 171"/>
                <a:gd name="T2" fmla="*/ 6 w 9"/>
                <a:gd name="T3" fmla="*/ 1 h 171"/>
                <a:gd name="T4" fmla="*/ 6 w 9"/>
                <a:gd name="T5" fmla="*/ 86 h 171"/>
                <a:gd name="T6" fmla="*/ 9 w 9"/>
                <a:gd name="T7" fmla="*/ 170 h 171"/>
                <a:gd name="T8" fmla="*/ 7 w 9"/>
                <a:gd name="T9" fmla="*/ 171 h 171"/>
                <a:gd name="T10" fmla="*/ 7 w 9"/>
                <a:gd name="T11" fmla="*/ 171 h 171"/>
                <a:gd name="T12" fmla="*/ 6 w 9"/>
                <a:gd name="T13" fmla="*/ 171 h 171"/>
                <a:gd name="T14" fmla="*/ 6 w 9"/>
                <a:gd name="T15" fmla="*/ 170 h 171"/>
                <a:gd name="T16" fmla="*/ 1 w 9"/>
                <a:gd name="T17" fmla="*/ 114 h 171"/>
                <a:gd name="T18" fmla="*/ 0 w 9"/>
                <a:gd name="T19" fmla="*/ 58 h 171"/>
                <a:gd name="T20" fmla="*/ 3 w 9"/>
                <a:gd name="T21" fmla="*/ 1 h 171"/>
                <a:gd name="T22" fmla="*/ 5 w 9"/>
                <a:gd name="T23" fmla="*/ 0 h 171"/>
                <a:gd name="T24" fmla="*/ 5 w 9"/>
                <a:gd name="T25"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171">
                  <a:moveTo>
                    <a:pt x="5" y="0"/>
                  </a:moveTo>
                  <a:lnTo>
                    <a:pt x="6" y="1"/>
                  </a:lnTo>
                  <a:lnTo>
                    <a:pt x="6" y="86"/>
                  </a:lnTo>
                  <a:lnTo>
                    <a:pt x="9" y="170"/>
                  </a:lnTo>
                  <a:lnTo>
                    <a:pt x="7" y="171"/>
                  </a:lnTo>
                  <a:lnTo>
                    <a:pt x="7" y="171"/>
                  </a:lnTo>
                  <a:lnTo>
                    <a:pt x="6" y="171"/>
                  </a:lnTo>
                  <a:lnTo>
                    <a:pt x="6" y="170"/>
                  </a:lnTo>
                  <a:lnTo>
                    <a:pt x="1" y="114"/>
                  </a:lnTo>
                  <a:lnTo>
                    <a:pt x="0" y="58"/>
                  </a:lnTo>
                  <a:lnTo>
                    <a:pt x="3" y="1"/>
                  </a:lnTo>
                  <a:lnTo>
                    <a:pt x="5" y="0"/>
                  </a:lnTo>
                  <a:lnTo>
                    <a:pt x="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0" name="Freeform 154"/>
            <p:cNvSpPr>
              <a:spLocks/>
            </p:cNvSpPr>
            <p:nvPr/>
          </p:nvSpPr>
          <p:spPr bwMode="auto">
            <a:xfrm>
              <a:off x="3138532" y="1219199"/>
              <a:ext cx="14288" cy="279400"/>
            </a:xfrm>
            <a:custGeom>
              <a:avLst/>
              <a:gdLst>
                <a:gd name="T0" fmla="*/ 7 w 9"/>
                <a:gd name="T1" fmla="*/ 0 h 176"/>
                <a:gd name="T2" fmla="*/ 8 w 9"/>
                <a:gd name="T3" fmla="*/ 0 h 176"/>
                <a:gd name="T4" fmla="*/ 9 w 9"/>
                <a:gd name="T5" fmla="*/ 2 h 176"/>
                <a:gd name="T6" fmla="*/ 8 w 9"/>
                <a:gd name="T7" fmla="*/ 88 h 176"/>
                <a:gd name="T8" fmla="*/ 4 w 9"/>
                <a:gd name="T9" fmla="*/ 175 h 176"/>
                <a:gd name="T10" fmla="*/ 4 w 9"/>
                <a:gd name="T11" fmla="*/ 176 h 176"/>
                <a:gd name="T12" fmla="*/ 3 w 9"/>
                <a:gd name="T13" fmla="*/ 176 h 176"/>
                <a:gd name="T14" fmla="*/ 1 w 9"/>
                <a:gd name="T15" fmla="*/ 175 h 176"/>
                <a:gd name="T16" fmla="*/ 0 w 9"/>
                <a:gd name="T17" fmla="*/ 117 h 176"/>
                <a:gd name="T18" fmla="*/ 1 w 9"/>
                <a:gd name="T19" fmla="*/ 59 h 176"/>
                <a:gd name="T20" fmla="*/ 5 w 9"/>
                <a:gd name="T21" fmla="*/ 2 h 176"/>
                <a:gd name="T22" fmla="*/ 7 w 9"/>
                <a:gd name="T23" fmla="*/ 0 h 176"/>
                <a:gd name="T24" fmla="*/ 7 w 9"/>
                <a:gd name="T25"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176">
                  <a:moveTo>
                    <a:pt x="7" y="0"/>
                  </a:moveTo>
                  <a:lnTo>
                    <a:pt x="8" y="0"/>
                  </a:lnTo>
                  <a:lnTo>
                    <a:pt x="9" y="2"/>
                  </a:lnTo>
                  <a:lnTo>
                    <a:pt x="8" y="88"/>
                  </a:lnTo>
                  <a:lnTo>
                    <a:pt x="4" y="175"/>
                  </a:lnTo>
                  <a:lnTo>
                    <a:pt x="4" y="176"/>
                  </a:lnTo>
                  <a:lnTo>
                    <a:pt x="3" y="176"/>
                  </a:lnTo>
                  <a:lnTo>
                    <a:pt x="1" y="175"/>
                  </a:lnTo>
                  <a:lnTo>
                    <a:pt x="0" y="117"/>
                  </a:lnTo>
                  <a:lnTo>
                    <a:pt x="1" y="59"/>
                  </a:lnTo>
                  <a:lnTo>
                    <a:pt x="5" y="2"/>
                  </a:lnTo>
                  <a:lnTo>
                    <a:pt x="7" y="0"/>
                  </a:lnTo>
                  <a:lnTo>
                    <a:pt x="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1" name="Freeform 155"/>
            <p:cNvSpPr>
              <a:spLocks/>
            </p:cNvSpPr>
            <p:nvPr/>
          </p:nvSpPr>
          <p:spPr bwMode="auto">
            <a:xfrm>
              <a:off x="3173458" y="1222374"/>
              <a:ext cx="11113" cy="282575"/>
            </a:xfrm>
            <a:custGeom>
              <a:avLst/>
              <a:gdLst>
                <a:gd name="T0" fmla="*/ 3 w 7"/>
                <a:gd name="T1" fmla="*/ 0 h 178"/>
                <a:gd name="T2" fmla="*/ 4 w 7"/>
                <a:gd name="T3" fmla="*/ 0 h 178"/>
                <a:gd name="T4" fmla="*/ 4 w 7"/>
                <a:gd name="T5" fmla="*/ 1 h 178"/>
                <a:gd name="T6" fmla="*/ 4 w 7"/>
                <a:gd name="T7" fmla="*/ 89 h 178"/>
                <a:gd name="T8" fmla="*/ 7 w 7"/>
                <a:gd name="T9" fmla="*/ 176 h 178"/>
                <a:gd name="T10" fmla="*/ 7 w 7"/>
                <a:gd name="T11" fmla="*/ 176 h 178"/>
                <a:gd name="T12" fmla="*/ 6 w 7"/>
                <a:gd name="T13" fmla="*/ 178 h 178"/>
                <a:gd name="T14" fmla="*/ 4 w 7"/>
                <a:gd name="T15" fmla="*/ 176 h 178"/>
                <a:gd name="T16" fmla="*/ 4 w 7"/>
                <a:gd name="T17" fmla="*/ 176 h 178"/>
                <a:gd name="T18" fmla="*/ 0 w 7"/>
                <a:gd name="T19" fmla="*/ 89 h 178"/>
                <a:gd name="T20" fmla="*/ 0 w 7"/>
                <a:gd name="T21" fmla="*/ 1 h 178"/>
                <a:gd name="T22" fmla="*/ 2 w 7"/>
                <a:gd name="T23" fmla="*/ 0 h 178"/>
                <a:gd name="T24" fmla="*/ 3 w 7"/>
                <a:gd name="T25" fmla="*/ 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178">
                  <a:moveTo>
                    <a:pt x="3" y="0"/>
                  </a:moveTo>
                  <a:lnTo>
                    <a:pt x="4" y="0"/>
                  </a:lnTo>
                  <a:lnTo>
                    <a:pt x="4" y="1"/>
                  </a:lnTo>
                  <a:lnTo>
                    <a:pt x="4" y="89"/>
                  </a:lnTo>
                  <a:lnTo>
                    <a:pt x="7" y="176"/>
                  </a:lnTo>
                  <a:lnTo>
                    <a:pt x="7" y="176"/>
                  </a:lnTo>
                  <a:lnTo>
                    <a:pt x="6" y="178"/>
                  </a:lnTo>
                  <a:lnTo>
                    <a:pt x="4" y="176"/>
                  </a:lnTo>
                  <a:lnTo>
                    <a:pt x="4" y="176"/>
                  </a:lnTo>
                  <a:lnTo>
                    <a:pt x="0" y="89"/>
                  </a:lnTo>
                  <a:lnTo>
                    <a:pt x="0" y="1"/>
                  </a:lnTo>
                  <a:lnTo>
                    <a:pt x="2" y="0"/>
                  </a:lnTo>
                  <a:lnTo>
                    <a:pt x="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2" name="Freeform 156"/>
            <p:cNvSpPr>
              <a:spLocks/>
            </p:cNvSpPr>
            <p:nvPr/>
          </p:nvSpPr>
          <p:spPr bwMode="auto">
            <a:xfrm>
              <a:off x="3203620" y="1198562"/>
              <a:ext cx="7938" cy="325438"/>
            </a:xfrm>
            <a:custGeom>
              <a:avLst/>
              <a:gdLst>
                <a:gd name="T0" fmla="*/ 1 w 5"/>
                <a:gd name="T1" fmla="*/ 0 h 205"/>
                <a:gd name="T2" fmla="*/ 2 w 5"/>
                <a:gd name="T3" fmla="*/ 0 h 205"/>
                <a:gd name="T4" fmla="*/ 4 w 5"/>
                <a:gd name="T5" fmla="*/ 2 h 205"/>
                <a:gd name="T6" fmla="*/ 5 w 5"/>
                <a:gd name="T7" fmla="*/ 102 h 205"/>
                <a:gd name="T8" fmla="*/ 4 w 5"/>
                <a:gd name="T9" fmla="*/ 203 h 205"/>
                <a:gd name="T10" fmla="*/ 4 w 5"/>
                <a:gd name="T11" fmla="*/ 205 h 205"/>
                <a:gd name="T12" fmla="*/ 2 w 5"/>
                <a:gd name="T13" fmla="*/ 205 h 205"/>
                <a:gd name="T14" fmla="*/ 2 w 5"/>
                <a:gd name="T15" fmla="*/ 205 h 205"/>
                <a:gd name="T16" fmla="*/ 1 w 5"/>
                <a:gd name="T17" fmla="*/ 203 h 205"/>
                <a:gd name="T18" fmla="*/ 0 w 5"/>
                <a:gd name="T19" fmla="*/ 102 h 205"/>
                <a:gd name="T20" fmla="*/ 0 w 5"/>
                <a:gd name="T21" fmla="*/ 2 h 205"/>
                <a:gd name="T22" fmla="*/ 0 w 5"/>
                <a:gd name="T23" fmla="*/ 0 h 205"/>
                <a:gd name="T24" fmla="*/ 1 w 5"/>
                <a:gd name="T25" fmla="*/ 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 h="205">
                  <a:moveTo>
                    <a:pt x="1" y="0"/>
                  </a:moveTo>
                  <a:lnTo>
                    <a:pt x="2" y="0"/>
                  </a:lnTo>
                  <a:lnTo>
                    <a:pt x="4" y="2"/>
                  </a:lnTo>
                  <a:lnTo>
                    <a:pt x="5" y="102"/>
                  </a:lnTo>
                  <a:lnTo>
                    <a:pt x="4" y="203"/>
                  </a:lnTo>
                  <a:lnTo>
                    <a:pt x="4" y="205"/>
                  </a:lnTo>
                  <a:lnTo>
                    <a:pt x="2" y="205"/>
                  </a:lnTo>
                  <a:lnTo>
                    <a:pt x="2" y="205"/>
                  </a:lnTo>
                  <a:lnTo>
                    <a:pt x="1" y="203"/>
                  </a:lnTo>
                  <a:lnTo>
                    <a:pt x="0" y="102"/>
                  </a:lnTo>
                  <a:lnTo>
                    <a:pt x="0" y="2"/>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3" name="Freeform 157"/>
            <p:cNvSpPr>
              <a:spLocks/>
            </p:cNvSpPr>
            <p:nvPr/>
          </p:nvSpPr>
          <p:spPr bwMode="auto">
            <a:xfrm>
              <a:off x="3236959" y="1192212"/>
              <a:ext cx="7938" cy="309563"/>
            </a:xfrm>
            <a:custGeom>
              <a:avLst/>
              <a:gdLst>
                <a:gd name="T0" fmla="*/ 2 w 5"/>
                <a:gd name="T1" fmla="*/ 0 h 195"/>
                <a:gd name="T2" fmla="*/ 4 w 5"/>
                <a:gd name="T3" fmla="*/ 2 h 195"/>
                <a:gd name="T4" fmla="*/ 4 w 5"/>
                <a:gd name="T5" fmla="*/ 2 h 195"/>
                <a:gd name="T6" fmla="*/ 5 w 5"/>
                <a:gd name="T7" fmla="*/ 99 h 195"/>
                <a:gd name="T8" fmla="*/ 4 w 5"/>
                <a:gd name="T9" fmla="*/ 195 h 195"/>
                <a:gd name="T10" fmla="*/ 4 w 5"/>
                <a:gd name="T11" fmla="*/ 195 h 195"/>
                <a:gd name="T12" fmla="*/ 2 w 5"/>
                <a:gd name="T13" fmla="*/ 195 h 195"/>
                <a:gd name="T14" fmla="*/ 1 w 5"/>
                <a:gd name="T15" fmla="*/ 195 h 195"/>
                <a:gd name="T16" fmla="*/ 1 w 5"/>
                <a:gd name="T17" fmla="*/ 195 h 195"/>
                <a:gd name="T18" fmla="*/ 0 w 5"/>
                <a:gd name="T19" fmla="*/ 99 h 195"/>
                <a:gd name="T20" fmla="*/ 1 w 5"/>
                <a:gd name="T21" fmla="*/ 2 h 195"/>
                <a:gd name="T22" fmla="*/ 1 w 5"/>
                <a:gd name="T23" fmla="*/ 2 h 195"/>
                <a:gd name="T24" fmla="*/ 2 w 5"/>
                <a:gd name="T25"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 h="195">
                  <a:moveTo>
                    <a:pt x="2" y="0"/>
                  </a:moveTo>
                  <a:lnTo>
                    <a:pt x="4" y="2"/>
                  </a:lnTo>
                  <a:lnTo>
                    <a:pt x="4" y="2"/>
                  </a:lnTo>
                  <a:lnTo>
                    <a:pt x="5" y="99"/>
                  </a:lnTo>
                  <a:lnTo>
                    <a:pt x="4" y="195"/>
                  </a:lnTo>
                  <a:lnTo>
                    <a:pt x="4" y="195"/>
                  </a:lnTo>
                  <a:lnTo>
                    <a:pt x="2" y="195"/>
                  </a:lnTo>
                  <a:lnTo>
                    <a:pt x="1" y="195"/>
                  </a:lnTo>
                  <a:lnTo>
                    <a:pt x="1" y="195"/>
                  </a:lnTo>
                  <a:lnTo>
                    <a:pt x="0" y="99"/>
                  </a:lnTo>
                  <a:lnTo>
                    <a:pt x="1" y="2"/>
                  </a:lnTo>
                  <a:lnTo>
                    <a:pt x="1" y="2"/>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4" name="Freeform 158"/>
            <p:cNvSpPr>
              <a:spLocks/>
            </p:cNvSpPr>
            <p:nvPr/>
          </p:nvSpPr>
          <p:spPr bwMode="auto">
            <a:xfrm>
              <a:off x="3270297" y="1230312"/>
              <a:ext cx="14288" cy="269875"/>
            </a:xfrm>
            <a:custGeom>
              <a:avLst/>
              <a:gdLst>
                <a:gd name="T0" fmla="*/ 7 w 9"/>
                <a:gd name="T1" fmla="*/ 0 h 170"/>
                <a:gd name="T2" fmla="*/ 9 w 9"/>
                <a:gd name="T3" fmla="*/ 0 h 170"/>
                <a:gd name="T4" fmla="*/ 9 w 9"/>
                <a:gd name="T5" fmla="*/ 1 h 170"/>
                <a:gd name="T6" fmla="*/ 4 w 9"/>
                <a:gd name="T7" fmla="*/ 85 h 170"/>
                <a:gd name="T8" fmla="*/ 2 w 9"/>
                <a:gd name="T9" fmla="*/ 169 h 170"/>
                <a:gd name="T10" fmla="*/ 1 w 9"/>
                <a:gd name="T11" fmla="*/ 170 h 170"/>
                <a:gd name="T12" fmla="*/ 0 w 9"/>
                <a:gd name="T13" fmla="*/ 170 h 170"/>
                <a:gd name="T14" fmla="*/ 0 w 9"/>
                <a:gd name="T15" fmla="*/ 169 h 170"/>
                <a:gd name="T16" fmla="*/ 0 w 9"/>
                <a:gd name="T17" fmla="*/ 85 h 170"/>
                <a:gd name="T18" fmla="*/ 5 w 9"/>
                <a:gd name="T19" fmla="*/ 1 h 170"/>
                <a:gd name="T20" fmla="*/ 6 w 9"/>
                <a:gd name="T21" fmla="*/ 0 h 170"/>
                <a:gd name="T22" fmla="*/ 7 w 9"/>
                <a:gd name="T2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170">
                  <a:moveTo>
                    <a:pt x="7" y="0"/>
                  </a:moveTo>
                  <a:lnTo>
                    <a:pt x="9" y="0"/>
                  </a:lnTo>
                  <a:lnTo>
                    <a:pt x="9" y="1"/>
                  </a:lnTo>
                  <a:lnTo>
                    <a:pt x="4" y="85"/>
                  </a:lnTo>
                  <a:lnTo>
                    <a:pt x="2" y="169"/>
                  </a:lnTo>
                  <a:lnTo>
                    <a:pt x="1" y="170"/>
                  </a:lnTo>
                  <a:lnTo>
                    <a:pt x="0" y="170"/>
                  </a:lnTo>
                  <a:lnTo>
                    <a:pt x="0" y="169"/>
                  </a:lnTo>
                  <a:lnTo>
                    <a:pt x="0" y="85"/>
                  </a:lnTo>
                  <a:lnTo>
                    <a:pt x="5" y="1"/>
                  </a:lnTo>
                  <a:lnTo>
                    <a:pt x="6" y="0"/>
                  </a:lnTo>
                  <a:lnTo>
                    <a:pt x="7"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5" name="Freeform 159"/>
            <p:cNvSpPr>
              <a:spLocks/>
            </p:cNvSpPr>
            <p:nvPr/>
          </p:nvSpPr>
          <p:spPr bwMode="auto">
            <a:xfrm>
              <a:off x="4046596" y="927099"/>
              <a:ext cx="14288" cy="269875"/>
            </a:xfrm>
            <a:custGeom>
              <a:avLst/>
              <a:gdLst>
                <a:gd name="T0" fmla="*/ 2 w 9"/>
                <a:gd name="T1" fmla="*/ 0 h 170"/>
                <a:gd name="T2" fmla="*/ 3 w 9"/>
                <a:gd name="T3" fmla="*/ 1 h 170"/>
                <a:gd name="T4" fmla="*/ 3 w 9"/>
                <a:gd name="T5" fmla="*/ 1 h 170"/>
                <a:gd name="T6" fmla="*/ 7 w 9"/>
                <a:gd name="T7" fmla="*/ 86 h 170"/>
                <a:gd name="T8" fmla="*/ 9 w 9"/>
                <a:gd name="T9" fmla="*/ 170 h 170"/>
                <a:gd name="T10" fmla="*/ 8 w 9"/>
                <a:gd name="T11" fmla="*/ 170 h 170"/>
                <a:gd name="T12" fmla="*/ 8 w 9"/>
                <a:gd name="T13" fmla="*/ 170 h 170"/>
                <a:gd name="T14" fmla="*/ 7 w 9"/>
                <a:gd name="T15" fmla="*/ 170 h 170"/>
                <a:gd name="T16" fmla="*/ 2 w 9"/>
                <a:gd name="T17" fmla="*/ 86 h 170"/>
                <a:gd name="T18" fmla="*/ 0 w 9"/>
                <a:gd name="T19" fmla="*/ 1 h 170"/>
                <a:gd name="T20" fmla="*/ 0 w 9"/>
                <a:gd name="T21" fmla="*/ 1 h 170"/>
                <a:gd name="T22" fmla="*/ 2 w 9"/>
                <a:gd name="T2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170">
                  <a:moveTo>
                    <a:pt x="2" y="0"/>
                  </a:moveTo>
                  <a:lnTo>
                    <a:pt x="3" y="1"/>
                  </a:lnTo>
                  <a:lnTo>
                    <a:pt x="3" y="1"/>
                  </a:lnTo>
                  <a:lnTo>
                    <a:pt x="7" y="86"/>
                  </a:lnTo>
                  <a:lnTo>
                    <a:pt x="9" y="170"/>
                  </a:lnTo>
                  <a:lnTo>
                    <a:pt x="8" y="170"/>
                  </a:lnTo>
                  <a:lnTo>
                    <a:pt x="8" y="170"/>
                  </a:lnTo>
                  <a:lnTo>
                    <a:pt x="7" y="170"/>
                  </a:lnTo>
                  <a:lnTo>
                    <a:pt x="2" y="86"/>
                  </a:lnTo>
                  <a:lnTo>
                    <a:pt x="0" y="1"/>
                  </a:lnTo>
                  <a:lnTo>
                    <a:pt x="0" y="1"/>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6" name="Freeform 160"/>
            <p:cNvSpPr>
              <a:spLocks/>
            </p:cNvSpPr>
            <p:nvPr/>
          </p:nvSpPr>
          <p:spPr bwMode="auto">
            <a:xfrm>
              <a:off x="4079934" y="922338"/>
              <a:ext cx="11113" cy="276225"/>
            </a:xfrm>
            <a:custGeom>
              <a:avLst/>
              <a:gdLst>
                <a:gd name="T0" fmla="*/ 3 w 7"/>
                <a:gd name="T1" fmla="*/ 0 h 174"/>
                <a:gd name="T2" fmla="*/ 4 w 7"/>
                <a:gd name="T3" fmla="*/ 0 h 174"/>
                <a:gd name="T4" fmla="*/ 4 w 7"/>
                <a:gd name="T5" fmla="*/ 2 h 174"/>
                <a:gd name="T6" fmla="*/ 7 w 7"/>
                <a:gd name="T7" fmla="*/ 59 h 174"/>
                <a:gd name="T8" fmla="*/ 7 w 7"/>
                <a:gd name="T9" fmla="*/ 117 h 174"/>
                <a:gd name="T10" fmla="*/ 5 w 7"/>
                <a:gd name="T11" fmla="*/ 174 h 174"/>
                <a:gd name="T12" fmla="*/ 5 w 7"/>
                <a:gd name="T13" fmla="*/ 174 h 174"/>
                <a:gd name="T14" fmla="*/ 4 w 7"/>
                <a:gd name="T15" fmla="*/ 174 h 174"/>
                <a:gd name="T16" fmla="*/ 3 w 7"/>
                <a:gd name="T17" fmla="*/ 174 h 174"/>
                <a:gd name="T18" fmla="*/ 0 w 7"/>
                <a:gd name="T19" fmla="*/ 88 h 174"/>
                <a:gd name="T20" fmla="*/ 1 w 7"/>
                <a:gd name="T21" fmla="*/ 2 h 174"/>
                <a:gd name="T22" fmla="*/ 1 w 7"/>
                <a:gd name="T23" fmla="*/ 0 h 174"/>
                <a:gd name="T24" fmla="*/ 3 w 7"/>
                <a:gd name="T25"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174">
                  <a:moveTo>
                    <a:pt x="3" y="0"/>
                  </a:moveTo>
                  <a:lnTo>
                    <a:pt x="4" y="0"/>
                  </a:lnTo>
                  <a:lnTo>
                    <a:pt x="4" y="2"/>
                  </a:lnTo>
                  <a:lnTo>
                    <a:pt x="7" y="59"/>
                  </a:lnTo>
                  <a:lnTo>
                    <a:pt x="7" y="117"/>
                  </a:lnTo>
                  <a:lnTo>
                    <a:pt x="5" y="174"/>
                  </a:lnTo>
                  <a:lnTo>
                    <a:pt x="5" y="174"/>
                  </a:lnTo>
                  <a:lnTo>
                    <a:pt x="4" y="174"/>
                  </a:lnTo>
                  <a:lnTo>
                    <a:pt x="3" y="174"/>
                  </a:lnTo>
                  <a:lnTo>
                    <a:pt x="0" y="88"/>
                  </a:lnTo>
                  <a:lnTo>
                    <a:pt x="1" y="2"/>
                  </a:lnTo>
                  <a:lnTo>
                    <a:pt x="1" y="0"/>
                  </a:lnTo>
                  <a:lnTo>
                    <a:pt x="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7" name="Freeform 161"/>
            <p:cNvSpPr>
              <a:spLocks/>
            </p:cNvSpPr>
            <p:nvPr/>
          </p:nvSpPr>
          <p:spPr bwMode="auto">
            <a:xfrm>
              <a:off x="4119623" y="835024"/>
              <a:ext cx="39689" cy="671513"/>
            </a:xfrm>
            <a:custGeom>
              <a:avLst/>
              <a:gdLst>
                <a:gd name="T0" fmla="*/ 0 w 25"/>
                <a:gd name="T1" fmla="*/ 0 h 423"/>
                <a:gd name="T2" fmla="*/ 1 w 25"/>
                <a:gd name="T3" fmla="*/ 0 h 423"/>
                <a:gd name="T4" fmla="*/ 1 w 25"/>
                <a:gd name="T5" fmla="*/ 0 h 423"/>
                <a:gd name="T6" fmla="*/ 13 w 25"/>
                <a:gd name="T7" fmla="*/ 140 h 423"/>
                <a:gd name="T8" fmla="*/ 20 w 25"/>
                <a:gd name="T9" fmla="*/ 282 h 423"/>
                <a:gd name="T10" fmla="*/ 25 w 25"/>
                <a:gd name="T11" fmla="*/ 422 h 423"/>
                <a:gd name="T12" fmla="*/ 24 w 25"/>
                <a:gd name="T13" fmla="*/ 423 h 423"/>
                <a:gd name="T14" fmla="*/ 24 w 25"/>
                <a:gd name="T15" fmla="*/ 423 h 423"/>
                <a:gd name="T16" fmla="*/ 22 w 25"/>
                <a:gd name="T17" fmla="*/ 423 h 423"/>
                <a:gd name="T18" fmla="*/ 22 w 25"/>
                <a:gd name="T19" fmla="*/ 422 h 423"/>
                <a:gd name="T20" fmla="*/ 11 w 25"/>
                <a:gd name="T21" fmla="*/ 211 h 423"/>
                <a:gd name="T22" fmla="*/ 0 w 25"/>
                <a:gd name="T23" fmla="*/ 0 h 423"/>
                <a:gd name="T24" fmla="*/ 0 w 25"/>
                <a:gd name="T25"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 h="423">
                  <a:moveTo>
                    <a:pt x="0" y="0"/>
                  </a:moveTo>
                  <a:lnTo>
                    <a:pt x="1" y="0"/>
                  </a:lnTo>
                  <a:lnTo>
                    <a:pt x="1" y="0"/>
                  </a:lnTo>
                  <a:lnTo>
                    <a:pt x="13" y="140"/>
                  </a:lnTo>
                  <a:lnTo>
                    <a:pt x="20" y="282"/>
                  </a:lnTo>
                  <a:lnTo>
                    <a:pt x="25" y="422"/>
                  </a:lnTo>
                  <a:lnTo>
                    <a:pt x="24" y="423"/>
                  </a:lnTo>
                  <a:lnTo>
                    <a:pt x="24" y="423"/>
                  </a:lnTo>
                  <a:lnTo>
                    <a:pt x="22" y="423"/>
                  </a:lnTo>
                  <a:lnTo>
                    <a:pt x="22" y="422"/>
                  </a:lnTo>
                  <a:lnTo>
                    <a:pt x="11" y="211"/>
                  </a:lnTo>
                  <a:lnTo>
                    <a:pt x="0" y="0"/>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8" name="Freeform 162"/>
            <p:cNvSpPr>
              <a:spLocks/>
            </p:cNvSpPr>
            <p:nvPr/>
          </p:nvSpPr>
          <p:spPr bwMode="auto">
            <a:xfrm>
              <a:off x="4160898" y="846137"/>
              <a:ext cx="33339" cy="658813"/>
            </a:xfrm>
            <a:custGeom>
              <a:avLst/>
              <a:gdLst>
                <a:gd name="T0" fmla="*/ 2 w 21"/>
                <a:gd name="T1" fmla="*/ 0 h 415"/>
                <a:gd name="T2" fmla="*/ 3 w 21"/>
                <a:gd name="T3" fmla="*/ 0 h 415"/>
                <a:gd name="T4" fmla="*/ 3 w 21"/>
                <a:gd name="T5" fmla="*/ 1 h 415"/>
                <a:gd name="T6" fmla="*/ 13 w 21"/>
                <a:gd name="T7" fmla="*/ 207 h 415"/>
                <a:gd name="T8" fmla="*/ 21 w 21"/>
                <a:gd name="T9" fmla="*/ 413 h 415"/>
                <a:gd name="T10" fmla="*/ 21 w 21"/>
                <a:gd name="T11" fmla="*/ 415 h 415"/>
                <a:gd name="T12" fmla="*/ 20 w 21"/>
                <a:gd name="T13" fmla="*/ 415 h 415"/>
                <a:gd name="T14" fmla="*/ 19 w 21"/>
                <a:gd name="T15" fmla="*/ 415 h 415"/>
                <a:gd name="T16" fmla="*/ 19 w 21"/>
                <a:gd name="T17" fmla="*/ 413 h 415"/>
                <a:gd name="T18" fmla="*/ 9 w 21"/>
                <a:gd name="T19" fmla="*/ 207 h 415"/>
                <a:gd name="T20" fmla="*/ 0 w 21"/>
                <a:gd name="T21" fmla="*/ 1 h 415"/>
                <a:gd name="T22" fmla="*/ 0 w 21"/>
                <a:gd name="T23" fmla="*/ 0 h 415"/>
                <a:gd name="T24" fmla="*/ 2 w 21"/>
                <a:gd name="T25" fmla="*/ 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415">
                  <a:moveTo>
                    <a:pt x="2" y="0"/>
                  </a:moveTo>
                  <a:lnTo>
                    <a:pt x="3" y="0"/>
                  </a:lnTo>
                  <a:lnTo>
                    <a:pt x="3" y="1"/>
                  </a:lnTo>
                  <a:lnTo>
                    <a:pt x="13" y="207"/>
                  </a:lnTo>
                  <a:lnTo>
                    <a:pt x="21" y="413"/>
                  </a:lnTo>
                  <a:lnTo>
                    <a:pt x="21" y="415"/>
                  </a:lnTo>
                  <a:lnTo>
                    <a:pt x="20" y="415"/>
                  </a:lnTo>
                  <a:lnTo>
                    <a:pt x="19" y="415"/>
                  </a:lnTo>
                  <a:lnTo>
                    <a:pt x="19" y="413"/>
                  </a:lnTo>
                  <a:lnTo>
                    <a:pt x="9" y="207"/>
                  </a:lnTo>
                  <a:lnTo>
                    <a:pt x="0" y="1"/>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29" name="Freeform 163"/>
            <p:cNvSpPr>
              <a:spLocks/>
            </p:cNvSpPr>
            <p:nvPr/>
          </p:nvSpPr>
          <p:spPr bwMode="auto">
            <a:xfrm>
              <a:off x="4206936" y="839787"/>
              <a:ext cx="26988" cy="657225"/>
            </a:xfrm>
            <a:custGeom>
              <a:avLst/>
              <a:gdLst>
                <a:gd name="T0" fmla="*/ 1 w 17"/>
                <a:gd name="T1" fmla="*/ 0 h 414"/>
                <a:gd name="T2" fmla="*/ 1 w 17"/>
                <a:gd name="T3" fmla="*/ 0 h 414"/>
                <a:gd name="T4" fmla="*/ 3 w 17"/>
                <a:gd name="T5" fmla="*/ 1 h 414"/>
                <a:gd name="T6" fmla="*/ 12 w 17"/>
                <a:gd name="T7" fmla="*/ 137 h 414"/>
                <a:gd name="T8" fmla="*/ 16 w 17"/>
                <a:gd name="T9" fmla="*/ 275 h 414"/>
                <a:gd name="T10" fmla="*/ 17 w 17"/>
                <a:gd name="T11" fmla="*/ 411 h 414"/>
                <a:gd name="T12" fmla="*/ 16 w 17"/>
                <a:gd name="T13" fmla="*/ 412 h 414"/>
                <a:gd name="T14" fmla="*/ 16 w 17"/>
                <a:gd name="T15" fmla="*/ 414 h 414"/>
                <a:gd name="T16" fmla="*/ 14 w 17"/>
                <a:gd name="T17" fmla="*/ 412 h 414"/>
                <a:gd name="T18" fmla="*/ 13 w 17"/>
                <a:gd name="T19" fmla="*/ 411 h 414"/>
                <a:gd name="T20" fmla="*/ 8 w 17"/>
                <a:gd name="T21" fmla="*/ 207 h 414"/>
                <a:gd name="T22" fmla="*/ 0 w 17"/>
                <a:gd name="T23" fmla="*/ 1 h 414"/>
                <a:gd name="T24" fmla="*/ 1 w 17"/>
                <a:gd name="T25" fmla="*/ 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414">
                  <a:moveTo>
                    <a:pt x="1" y="0"/>
                  </a:moveTo>
                  <a:lnTo>
                    <a:pt x="1" y="0"/>
                  </a:lnTo>
                  <a:lnTo>
                    <a:pt x="3" y="1"/>
                  </a:lnTo>
                  <a:lnTo>
                    <a:pt x="12" y="137"/>
                  </a:lnTo>
                  <a:lnTo>
                    <a:pt x="16" y="275"/>
                  </a:lnTo>
                  <a:lnTo>
                    <a:pt x="17" y="411"/>
                  </a:lnTo>
                  <a:lnTo>
                    <a:pt x="16" y="412"/>
                  </a:lnTo>
                  <a:lnTo>
                    <a:pt x="16" y="414"/>
                  </a:lnTo>
                  <a:lnTo>
                    <a:pt x="14" y="412"/>
                  </a:lnTo>
                  <a:lnTo>
                    <a:pt x="13" y="411"/>
                  </a:lnTo>
                  <a:lnTo>
                    <a:pt x="8" y="207"/>
                  </a:lnTo>
                  <a:lnTo>
                    <a:pt x="0"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0" name="Freeform 164"/>
            <p:cNvSpPr>
              <a:spLocks/>
            </p:cNvSpPr>
            <p:nvPr/>
          </p:nvSpPr>
          <p:spPr bwMode="auto">
            <a:xfrm>
              <a:off x="4238686" y="738188"/>
              <a:ext cx="39689" cy="781050"/>
            </a:xfrm>
            <a:custGeom>
              <a:avLst/>
              <a:gdLst>
                <a:gd name="T0" fmla="*/ 1 w 25"/>
                <a:gd name="T1" fmla="*/ 0 h 492"/>
                <a:gd name="T2" fmla="*/ 1 w 25"/>
                <a:gd name="T3" fmla="*/ 0 h 492"/>
                <a:gd name="T4" fmla="*/ 2 w 25"/>
                <a:gd name="T5" fmla="*/ 0 h 492"/>
                <a:gd name="T6" fmla="*/ 11 w 25"/>
                <a:gd name="T7" fmla="*/ 163 h 492"/>
                <a:gd name="T8" fmla="*/ 18 w 25"/>
                <a:gd name="T9" fmla="*/ 327 h 492"/>
                <a:gd name="T10" fmla="*/ 25 w 25"/>
                <a:gd name="T11" fmla="*/ 489 h 492"/>
                <a:gd name="T12" fmla="*/ 25 w 25"/>
                <a:gd name="T13" fmla="*/ 491 h 492"/>
                <a:gd name="T14" fmla="*/ 23 w 25"/>
                <a:gd name="T15" fmla="*/ 492 h 492"/>
                <a:gd name="T16" fmla="*/ 21 w 25"/>
                <a:gd name="T17" fmla="*/ 491 h 492"/>
                <a:gd name="T18" fmla="*/ 21 w 25"/>
                <a:gd name="T19" fmla="*/ 489 h 492"/>
                <a:gd name="T20" fmla="*/ 13 w 25"/>
                <a:gd name="T21" fmla="*/ 327 h 492"/>
                <a:gd name="T22" fmla="*/ 5 w 25"/>
                <a:gd name="T23" fmla="*/ 163 h 492"/>
                <a:gd name="T24" fmla="*/ 0 w 25"/>
                <a:gd name="T25" fmla="*/ 0 h 492"/>
                <a:gd name="T26" fmla="*/ 1 w 25"/>
                <a:gd name="T27" fmla="*/ 0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 h="492">
                  <a:moveTo>
                    <a:pt x="1" y="0"/>
                  </a:moveTo>
                  <a:lnTo>
                    <a:pt x="1" y="0"/>
                  </a:lnTo>
                  <a:lnTo>
                    <a:pt x="2" y="0"/>
                  </a:lnTo>
                  <a:lnTo>
                    <a:pt x="11" y="163"/>
                  </a:lnTo>
                  <a:lnTo>
                    <a:pt x="18" y="327"/>
                  </a:lnTo>
                  <a:lnTo>
                    <a:pt x="25" y="489"/>
                  </a:lnTo>
                  <a:lnTo>
                    <a:pt x="25" y="491"/>
                  </a:lnTo>
                  <a:lnTo>
                    <a:pt x="23" y="492"/>
                  </a:lnTo>
                  <a:lnTo>
                    <a:pt x="21" y="491"/>
                  </a:lnTo>
                  <a:lnTo>
                    <a:pt x="21" y="489"/>
                  </a:lnTo>
                  <a:lnTo>
                    <a:pt x="13" y="327"/>
                  </a:lnTo>
                  <a:lnTo>
                    <a:pt x="5" y="163"/>
                  </a:lnTo>
                  <a:lnTo>
                    <a:pt x="0"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1" name="Freeform 165"/>
            <p:cNvSpPr>
              <a:spLocks/>
            </p:cNvSpPr>
            <p:nvPr/>
          </p:nvSpPr>
          <p:spPr bwMode="auto">
            <a:xfrm>
              <a:off x="4275200" y="822324"/>
              <a:ext cx="31750" cy="682625"/>
            </a:xfrm>
            <a:custGeom>
              <a:avLst/>
              <a:gdLst>
                <a:gd name="T0" fmla="*/ 0 w 20"/>
                <a:gd name="T1" fmla="*/ 0 h 430"/>
                <a:gd name="T2" fmla="*/ 2 w 20"/>
                <a:gd name="T3" fmla="*/ 0 h 430"/>
                <a:gd name="T4" fmla="*/ 2 w 20"/>
                <a:gd name="T5" fmla="*/ 2 h 430"/>
                <a:gd name="T6" fmla="*/ 9 w 20"/>
                <a:gd name="T7" fmla="*/ 143 h 430"/>
                <a:gd name="T8" fmla="*/ 15 w 20"/>
                <a:gd name="T9" fmla="*/ 286 h 430"/>
                <a:gd name="T10" fmla="*/ 20 w 20"/>
                <a:gd name="T11" fmla="*/ 428 h 430"/>
                <a:gd name="T12" fmla="*/ 20 w 20"/>
                <a:gd name="T13" fmla="*/ 430 h 430"/>
                <a:gd name="T14" fmla="*/ 19 w 20"/>
                <a:gd name="T15" fmla="*/ 430 h 430"/>
                <a:gd name="T16" fmla="*/ 17 w 20"/>
                <a:gd name="T17" fmla="*/ 430 h 430"/>
                <a:gd name="T18" fmla="*/ 16 w 20"/>
                <a:gd name="T19" fmla="*/ 428 h 430"/>
                <a:gd name="T20" fmla="*/ 9 w 20"/>
                <a:gd name="T21" fmla="*/ 286 h 430"/>
                <a:gd name="T22" fmla="*/ 3 w 20"/>
                <a:gd name="T23" fmla="*/ 143 h 430"/>
                <a:gd name="T24" fmla="*/ 0 w 20"/>
                <a:gd name="T25" fmla="*/ 2 h 430"/>
                <a:gd name="T26" fmla="*/ 0 w 20"/>
                <a:gd name="T27" fmla="*/ 0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430">
                  <a:moveTo>
                    <a:pt x="0" y="0"/>
                  </a:moveTo>
                  <a:lnTo>
                    <a:pt x="2" y="0"/>
                  </a:lnTo>
                  <a:lnTo>
                    <a:pt x="2" y="2"/>
                  </a:lnTo>
                  <a:lnTo>
                    <a:pt x="9" y="143"/>
                  </a:lnTo>
                  <a:lnTo>
                    <a:pt x="15" y="286"/>
                  </a:lnTo>
                  <a:lnTo>
                    <a:pt x="20" y="428"/>
                  </a:lnTo>
                  <a:lnTo>
                    <a:pt x="20" y="430"/>
                  </a:lnTo>
                  <a:lnTo>
                    <a:pt x="19" y="430"/>
                  </a:lnTo>
                  <a:lnTo>
                    <a:pt x="17" y="430"/>
                  </a:lnTo>
                  <a:lnTo>
                    <a:pt x="16" y="428"/>
                  </a:lnTo>
                  <a:lnTo>
                    <a:pt x="9" y="286"/>
                  </a:lnTo>
                  <a:lnTo>
                    <a:pt x="3" y="143"/>
                  </a:lnTo>
                  <a:lnTo>
                    <a:pt x="0" y="2"/>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2" name="Freeform 166"/>
            <p:cNvSpPr>
              <a:spLocks/>
            </p:cNvSpPr>
            <p:nvPr/>
          </p:nvSpPr>
          <p:spPr bwMode="auto">
            <a:xfrm>
              <a:off x="4310125" y="831849"/>
              <a:ext cx="31750" cy="681038"/>
            </a:xfrm>
            <a:custGeom>
              <a:avLst/>
              <a:gdLst>
                <a:gd name="T0" fmla="*/ 0 w 20"/>
                <a:gd name="T1" fmla="*/ 0 h 429"/>
                <a:gd name="T2" fmla="*/ 2 w 20"/>
                <a:gd name="T3" fmla="*/ 0 h 429"/>
                <a:gd name="T4" fmla="*/ 2 w 20"/>
                <a:gd name="T5" fmla="*/ 1 h 429"/>
                <a:gd name="T6" fmla="*/ 11 w 20"/>
                <a:gd name="T7" fmla="*/ 107 h 429"/>
                <a:gd name="T8" fmla="*/ 16 w 20"/>
                <a:gd name="T9" fmla="*/ 213 h 429"/>
                <a:gd name="T10" fmla="*/ 19 w 20"/>
                <a:gd name="T11" fmla="*/ 320 h 429"/>
                <a:gd name="T12" fmla="*/ 20 w 20"/>
                <a:gd name="T13" fmla="*/ 428 h 429"/>
                <a:gd name="T14" fmla="*/ 20 w 20"/>
                <a:gd name="T15" fmla="*/ 429 h 429"/>
                <a:gd name="T16" fmla="*/ 19 w 20"/>
                <a:gd name="T17" fmla="*/ 429 h 429"/>
                <a:gd name="T18" fmla="*/ 18 w 20"/>
                <a:gd name="T19" fmla="*/ 429 h 429"/>
                <a:gd name="T20" fmla="*/ 16 w 20"/>
                <a:gd name="T21" fmla="*/ 428 h 429"/>
                <a:gd name="T22" fmla="*/ 8 w 20"/>
                <a:gd name="T23" fmla="*/ 214 h 429"/>
                <a:gd name="T24" fmla="*/ 0 w 20"/>
                <a:gd name="T25" fmla="*/ 1 h 429"/>
                <a:gd name="T26" fmla="*/ 0 w 20"/>
                <a:gd name="T27"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429">
                  <a:moveTo>
                    <a:pt x="0" y="0"/>
                  </a:moveTo>
                  <a:lnTo>
                    <a:pt x="2" y="0"/>
                  </a:lnTo>
                  <a:lnTo>
                    <a:pt x="2" y="1"/>
                  </a:lnTo>
                  <a:lnTo>
                    <a:pt x="11" y="107"/>
                  </a:lnTo>
                  <a:lnTo>
                    <a:pt x="16" y="213"/>
                  </a:lnTo>
                  <a:lnTo>
                    <a:pt x="19" y="320"/>
                  </a:lnTo>
                  <a:lnTo>
                    <a:pt x="20" y="428"/>
                  </a:lnTo>
                  <a:lnTo>
                    <a:pt x="20" y="429"/>
                  </a:lnTo>
                  <a:lnTo>
                    <a:pt x="19" y="429"/>
                  </a:lnTo>
                  <a:lnTo>
                    <a:pt x="18" y="429"/>
                  </a:lnTo>
                  <a:lnTo>
                    <a:pt x="16" y="428"/>
                  </a:lnTo>
                  <a:lnTo>
                    <a:pt x="8" y="214"/>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3" name="Freeform 167"/>
            <p:cNvSpPr>
              <a:spLocks/>
            </p:cNvSpPr>
            <p:nvPr/>
          </p:nvSpPr>
          <p:spPr bwMode="auto">
            <a:xfrm>
              <a:off x="4349813" y="841374"/>
              <a:ext cx="38101" cy="649288"/>
            </a:xfrm>
            <a:custGeom>
              <a:avLst/>
              <a:gdLst>
                <a:gd name="T0" fmla="*/ 2 w 24"/>
                <a:gd name="T1" fmla="*/ 0 h 409"/>
                <a:gd name="T2" fmla="*/ 3 w 24"/>
                <a:gd name="T3" fmla="*/ 0 h 409"/>
                <a:gd name="T4" fmla="*/ 3 w 24"/>
                <a:gd name="T5" fmla="*/ 1 h 409"/>
                <a:gd name="T6" fmla="*/ 11 w 24"/>
                <a:gd name="T7" fmla="*/ 104 h 409"/>
                <a:gd name="T8" fmla="*/ 16 w 24"/>
                <a:gd name="T9" fmla="*/ 204 h 409"/>
                <a:gd name="T10" fmla="*/ 20 w 24"/>
                <a:gd name="T11" fmla="*/ 271 h 409"/>
                <a:gd name="T12" fmla="*/ 24 w 24"/>
                <a:gd name="T13" fmla="*/ 339 h 409"/>
                <a:gd name="T14" fmla="*/ 24 w 24"/>
                <a:gd name="T15" fmla="*/ 407 h 409"/>
                <a:gd name="T16" fmla="*/ 24 w 24"/>
                <a:gd name="T17" fmla="*/ 409 h 409"/>
                <a:gd name="T18" fmla="*/ 23 w 24"/>
                <a:gd name="T19" fmla="*/ 409 h 409"/>
                <a:gd name="T20" fmla="*/ 21 w 24"/>
                <a:gd name="T21" fmla="*/ 409 h 409"/>
                <a:gd name="T22" fmla="*/ 21 w 24"/>
                <a:gd name="T23" fmla="*/ 407 h 409"/>
                <a:gd name="T24" fmla="*/ 16 w 24"/>
                <a:gd name="T25" fmla="*/ 305 h 409"/>
                <a:gd name="T26" fmla="*/ 12 w 24"/>
                <a:gd name="T27" fmla="*/ 204 h 409"/>
                <a:gd name="T28" fmla="*/ 0 w 24"/>
                <a:gd name="T29" fmla="*/ 1 h 409"/>
                <a:gd name="T30" fmla="*/ 0 w 24"/>
                <a:gd name="T31" fmla="*/ 0 h 409"/>
                <a:gd name="T32" fmla="*/ 2 w 24"/>
                <a:gd name="T33"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409">
                  <a:moveTo>
                    <a:pt x="2" y="0"/>
                  </a:moveTo>
                  <a:lnTo>
                    <a:pt x="3" y="0"/>
                  </a:lnTo>
                  <a:lnTo>
                    <a:pt x="3" y="1"/>
                  </a:lnTo>
                  <a:lnTo>
                    <a:pt x="11" y="104"/>
                  </a:lnTo>
                  <a:lnTo>
                    <a:pt x="16" y="204"/>
                  </a:lnTo>
                  <a:lnTo>
                    <a:pt x="20" y="271"/>
                  </a:lnTo>
                  <a:lnTo>
                    <a:pt x="24" y="339"/>
                  </a:lnTo>
                  <a:lnTo>
                    <a:pt x="24" y="407"/>
                  </a:lnTo>
                  <a:lnTo>
                    <a:pt x="24" y="409"/>
                  </a:lnTo>
                  <a:lnTo>
                    <a:pt x="23" y="409"/>
                  </a:lnTo>
                  <a:lnTo>
                    <a:pt x="21" y="409"/>
                  </a:lnTo>
                  <a:lnTo>
                    <a:pt x="21" y="407"/>
                  </a:lnTo>
                  <a:lnTo>
                    <a:pt x="16" y="305"/>
                  </a:lnTo>
                  <a:lnTo>
                    <a:pt x="12" y="204"/>
                  </a:lnTo>
                  <a:lnTo>
                    <a:pt x="0" y="1"/>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4" name="Freeform 168"/>
            <p:cNvSpPr>
              <a:spLocks/>
            </p:cNvSpPr>
            <p:nvPr/>
          </p:nvSpPr>
          <p:spPr bwMode="auto">
            <a:xfrm>
              <a:off x="4397438" y="909637"/>
              <a:ext cx="15875" cy="198438"/>
            </a:xfrm>
            <a:custGeom>
              <a:avLst/>
              <a:gdLst>
                <a:gd name="T0" fmla="*/ 0 w 10"/>
                <a:gd name="T1" fmla="*/ 0 h 125"/>
                <a:gd name="T2" fmla="*/ 2 w 10"/>
                <a:gd name="T3" fmla="*/ 2 h 125"/>
                <a:gd name="T4" fmla="*/ 2 w 10"/>
                <a:gd name="T5" fmla="*/ 2 h 125"/>
                <a:gd name="T6" fmla="*/ 6 w 10"/>
                <a:gd name="T7" fmla="*/ 62 h 125"/>
                <a:gd name="T8" fmla="*/ 10 w 10"/>
                <a:gd name="T9" fmla="*/ 122 h 125"/>
                <a:gd name="T10" fmla="*/ 10 w 10"/>
                <a:gd name="T11" fmla="*/ 123 h 125"/>
                <a:gd name="T12" fmla="*/ 8 w 10"/>
                <a:gd name="T13" fmla="*/ 125 h 125"/>
                <a:gd name="T14" fmla="*/ 7 w 10"/>
                <a:gd name="T15" fmla="*/ 123 h 125"/>
                <a:gd name="T16" fmla="*/ 6 w 10"/>
                <a:gd name="T17" fmla="*/ 122 h 125"/>
                <a:gd name="T18" fmla="*/ 2 w 10"/>
                <a:gd name="T19" fmla="*/ 62 h 125"/>
                <a:gd name="T20" fmla="*/ 0 w 10"/>
                <a:gd name="T21" fmla="*/ 2 h 125"/>
                <a:gd name="T22" fmla="*/ 0 w 10"/>
                <a:gd name="T23" fmla="*/ 2 h 125"/>
                <a:gd name="T24" fmla="*/ 0 w 10"/>
                <a:gd name="T25"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 h="125">
                  <a:moveTo>
                    <a:pt x="0" y="0"/>
                  </a:moveTo>
                  <a:lnTo>
                    <a:pt x="2" y="2"/>
                  </a:lnTo>
                  <a:lnTo>
                    <a:pt x="2" y="2"/>
                  </a:lnTo>
                  <a:lnTo>
                    <a:pt x="6" y="62"/>
                  </a:lnTo>
                  <a:lnTo>
                    <a:pt x="10" y="122"/>
                  </a:lnTo>
                  <a:lnTo>
                    <a:pt x="10" y="123"/>
                  </a:lnTo>
                  <a:lnTo>
                    <a:pt x="8" y="125"/>
                  </a:lnTo>
                  <a:lnTo>
                    <a:pt x="7" y="123"/>
                  </a:lnTo>
                  <a:lnTo>
                    <a:pt x="6" y="122"/>
                  </a:lnTo>
                  <a:lnTo>
                    <a:pt x="2" y="62"/>
                  </a:lnTo>
                  <a:lnTo>
                    <a:pt x="0" y="2"/>
                  </a:lnTo>
                  <a:lnTo>
                    <a:pt x="0" y="2"/>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5" name="Freeform 169"/>
            <p:cNvSpPr>
              <a:spLocks/>
            </p:cNvSpPr>
            <p:nvPr/>
          </p:nvSpPr>
          <p:spPr bwMode="auto">
            <a:xfrm>
              <a:off x="4437127" y="920749"/>
              <a:ext cx="15875" cy="157163"/>
            </a:xfrm>
            <a:custGeom>
              <a:avLst/>
              <a:gdLst>
                <a:gd name="T0" fmla="*/ 3 w 10"/>
                <a:gd name="T1" fmla="*/ 0 h 99"/>
                <a:gd name="T2" fmla="*/ 4 w 10"/>
                <a:gd name="T3" fmla="*/ 1 h 99"/>
                <a:gd name="T4" fmla="*/ 4 w 10"/>
                <a:gd name="T5" fmla="*/ 3 h 99"/>
                <a:gd name="T6" fmla="*/ 8 w 10"/>
                <a:gd name="T7" fmla="*/ 50 h 99"/>
                <a:gd name="T8" fmla="*/ 10 w 10"/>
                <a:gd name="T9" fmla="*/ 98 h 99"/>
                <a:gd name="T10" fmla="*/ 10 w 10"/>
                <a:gd name="T11" fmla="*/ 99 h 99"/>
                <a:gd name="T12" fmla="*/ 8 w 10"/>
                <a:gd name="T13" fmla="*/ 99 h 99"/>
                <a:gd name="T14" fmla="*/ 7 w 10"/>
                <a:gd name="T15" fmla="*/ 99 h 99"/>
                <a:gd name="T16" fmla="*/ 6 w 10"/>
                <a:gd name="T17" fmla="*/ 98 h 99"/>
                <a:gd name="T18" fmla="*/ 2 w 10"/>
                <a:gd name="T19" fmla="*/ 50 h 99"/>
                <a:gd name="T20" fmla="*/ 0 w 10"/>
                <a:gd name="T21" fmla="*/ 3 h 99"/>
                <a:gd name="T22" fmla="*/ 2 w 10"/>
                <a:gd name="T23" fmla="*/ 1 h 99"/>
                <a:gd name="T24" fmla="*/ 3 w 10"/>
                <a:gd name="T25"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 h="99">
                  <a:moveTo>
                    <a:pt x="3" y="0"/>
                  </a:moveTo>
                  <a:lnTo>
                    <a:pt x="4" y="1"/>
                  </a:lnTo>
                  <a:lnTo>
                    <a:pt x="4" y="3"/>
                  </a:lnTo>
                  <a:lnTo>
                    <a:pt x="8" y="50"/>
                  </a:lnTo>
                  <a:lnTo>
                    <a:pt x="10" y="98"/>
                  </a:lnTo>
                  <a:lnTo>
                    <a:pt x="10" y="99"/>
                  </a:lnTo>
                  <a:lnTo>
                    <a:pt x="8" y="99"/>
                  </a:lnTo>
                  <a:lnTo>
                    <a:pt x="7" y="99"/>
                  </a:lnTo>
                  <a:lnTo>
                    <a:pt x="6" y="98"/>
                  </a:lnTo>
                  <a:lnTo>
                    <a:pt x="2" y="50"/>
                  </a:lnTo>
                  <a:lnTo>
                    <a:pt x="0" y="3"/>
                  </a:lnTo>
                  <a:lnTo>
                    <a:pt x="2" y="1"/>
                  </a:lnTo>
                  <a:lnTo>
                    <a:pt x="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6" name="Freeform 170"/>
            <p:cNvSpPr>
              <a:spLocks/>
            </p:cNvSpPr>
            <p:nvPr/>
          </p:nvSpPr>
          <p:spPr bwMode="auto">
            <a:xfrm>
              <a:off x="5349952" y="482600"/>
              <a:ext cx="14288" cy="1008063"/>
            </a:xfrm>
            <a:custGeom>
              <a:avLst/>
              <a:gdLst>
                <a:gd name="T0" fmla="*/ 1 w 9"/>
                <a:gd name="T1" fmla="*/ 0 h 635"/>
                <a:gd name="T2" fmla="*/ 3 w 9"/>
                <a:gd name="T3" fmla="*/ 0 h 635"/>
                <a:gd name="T4" fmla="*/ 4 w 9"/>
                <a:gd name="T5" fmla="*/ 1 h 635"/>
                <a:gd name="T6" fmla="*/ 7 w 9"/>
                <a:gd name="T7" fmla="*/ 212 h 635"/>
                <a:gd name="T8" fmla="*/ 7 w 9"/>
                <a:gd name="T9" fmla="*/ 423 h 635"/>
                <a:gd name="T10" fmla="*/ 9 w 9"/>
                <a:gd name="T11" fmla="*/ 633 h 635"/>
                <a:gd name="T12" fmla="*/ 9 w 9"/>
                <a:gd name="T13" fmla="*/ 635 h 635"/>
                <a:gd name="T14" fmla="*/ 8 w 9"/>
                <a:gd name="T15" fmla="*/ 635 h 635"/>
                <a:gd name="T16" fmla="*/ 7 w 9"/>
                <a:gd name="T17" fmla="*/ 635 h 635"/>
                <a:gd name="T18" fmla="*/ 7 w 9"/>
                <a:gd name="T19" fmla="*/ 633 h 635"/>
                <a:gd name="T20" fmla="*/ 1 w 9"/>
                <a:gd name="T21" fmla="*/ 423 h 635"/>
                <a:gd name="T22" fmla="*/ 0 w 9"/>
                <a:gd name="T23" fmla="*/ 212 h 635"/>
                <a:gd name="T24" fmla="*/ 1 w 9"/>
                <a:gd name="T25" fmla="*/ 1 h 635"/>
                <a:gd name="T26" fmla="*/ 1 w 9"/>
                <a:gd name="T27" fmla="*/ 0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 h="635">
                  <a:moveTo>
                    <a:pt x="1" y="0"/>
                  </a:moveTo>
                  <a:lnTo>
                    <a:pt x="3" y="0"/>
                  </a:lnTo>
                  <a:lnTo>
                    <a:pt x="4" y="1"/>
                  </a:lnTo>
                  <a:lnTo>
                    <a:pt x="7" y="212"/>
                  </a:lnTo>
                  <a:lnTo>
                    <a:pt x="7" y="423"/>
                  </a:lnTo>
                  <a:lnTo>
                    <a:pt x="9" y="633"/>
                  </a:lnTo>
                  <a:lnTo>
                    <a:pt x="9" y="635"/>
                  </a:lnTo>
                  <a:lnTo>
                    <a:pt x="8" y="635"/>
                  </a:lnTo>
                  <a:lnTo>
                    <a:pt x="7" y="635"/>
                  </a:lnTo>
                  <a:lnTo>
                    <a:pt x="7" y="633"/>
                  </a:lnTo>
                  <a:lnTo>
                    <a:pt x="1" y="423"/>
                  </a:lnTo>
                  <a:lnTo>
                    <a:pt x="0" y="212"/>
                  </a:lnTo>
                  <a:lnTo>
                    <a:pt x="1" y="1"/>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7" name="Freeform 171"/>
            <p:cNvSpPr>
              <a:spLocks/>
            </p:cNvSpPr>
            <p:nvPr/>
          </p:nvSpPr>
          <p:spPr bwMode="auto">
            <a:xfrm>
              <a:off x="5372179" y="498475"/>
              <a:ext cx="26988" cy="1006475"/>
            </a:xfrm>
            <a:custGeom>
              <a:avLst/>
              <a:gdLst>
                <a:gd name="T0" fmla="*/ 10 w 17"/>
                <a:gd name="T1" fmla="*/ 0 h 634"/>
                <a:gd name="T2" fmla="*/ 10 w 17"/>
                <a:gd name="T3" fmla="*/ 1 h 634"/>
                <a:gd name="T4" fmla="*/ 11 w 17"/>
                <a:gd name="T5" fmla="*/ 1 h 634"/>
                <a:gd name="T6" fmla="*/ 7 w 17"/>
                <a:gd name="T7" fmla="*/ 212 h 634"/>
                <a:gd name="T8" fmla="*/ 10 w 17"/>
                <a:gd name="T9" fmla="*/ 422 h 634"/>
                <a:gd name="T10" fmla="*/ 17 w 17"/>
                <a:gd name="T11" fmla="*/ 632 h 634"/>
                <a:gd name="T12" fmla="*/ 17 w 17"/>
                <a:gd name="T13" fmla="*/ 632 h 634"/>
                <a:gd name="T14" fmla="*/ 16 w 17"/>
                <a:gd name="T15" fmla="*/ 634 h 634"/>
                <a:gd name="T16" fmla="*/ 15 w 17"/>
                <a:gd name="T17" fmla="*/ 632 h 634"/>
                <a:gd name="T18" fmla="*/ 15 w 17"/>
                <a:gd name="T19" fmla="*/ 632 h 634"/>
                <a:gd name="T20" fmla="*/ 4 w 17"/>
                <a:gd name="T21" fmla="*/ 475 h 634"/>
                <a:gd name="T22" fmla="*/ 0 w 17"/>
                <a:gd name="T23" fmla="*/ 317 h 634"/>
                <a:gd name="T24" fmla="*/ 2 w 17"/>
                <a:gd name="T25" fmla="*/ 159 h 634"/>
                <a:gd name="T26" fmla="*/ 8 w 17"/>
                <a:gd name="T27" fmla="*/ 1 h 634"/>
                <a:gd name="T28" fmla="*/ 8 w 17"/>
                <a:gd name="T29" fmla="*/ 1 h 634"/>
                <a:gd name="T30" fmla="*/ 10 w 17"/>
                <a:gd name="T31" fmla="*/ 0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 h="634">
                  <a:moveTo>
                    <a:pt x="10" y="0"/>
                  </a:moveTo>
                  <a:lnTo>
                    <a:pt x="10" y="1"/>
                  </a:lnTo>
                  <a:lnTo>
                    <a:pt x="11" y="1"/>
                  </a:lnTo>
                  <a:lnTo>
                    <a:pt x="7" y="212"/>
                  </a:lnTo>
                  <a:lnTo>
                    <a:pt x="10" y="422"/>
                  </a:lnTo>
                  <a:lnTo>
                    <a:pt x="17" y="632"/>
                  </a:lnTo>
                  <a:lnTo>
                    <a:pt x="17" y="632"/>
                  </a:lnTo>
                  <a:lnTo>
                    <a:pt x="16" y="634"/>
                  </a:lnTo>
                  <a:lnTo>
                    <a:pt x="15" y="632"/>
                  </a:lnTo>
                  <a:lnTo>
                    <a:pt x="15" y="632"/>
                  </a:lnTo>
                  <a:lnTo>
                    <a:pt x="4" y="475"/>
                  </a:lnTo>
                  <a:lnTo>
                    <a:pt x="0" y="317"/>
                  </a:lnTo>
                  <a:lnTo>
                    <a:pt x="2" y="159"/>
                  </a:lnTo>
                  <a:lnTo>
                    <a:pt x="8" y="1"/>
                  </a:lnTo>
                  <a:lnTo>
                    <a:pt x="8" y="1"/>
                  </a:lnTo>
                  <a:lnTo>
                    <a:pt x="1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8" name="Freeform 172"/>
            <p:cNvSpPr>
              <a:spLocks/>
            </p:cNvSpPr>
            <p:nvPr/>
          </p:nvSpPr>
          <p:spPr bwMode="auto">
            <a:xfrm>
              <a:off x="5410279" y="495300"/>
              <a:ext cx="12700" cy="446088"/>
            </a:xfrm>
            <a:custGeom>
              <a:avLst/>
              <a:gdLst>
                <a:gd name="T0" fmla="*/ 5 w 8"/>
                <a:gd name="T1" fmla="*/ 0 h 281"/>
                <a:gd name="T2" fmla="*/ 5 w 8"/>
                <a:gd name="T3" fmla="*/ 1 h 281"/>
                <a:gd name="T4" fmla="*/ 8 w 8"/>
                <a:gd name="T5" fmla="*/ 93 h 281"/>
                <a:gd name="T6" fmla="*/ 8 w 8"/>
                <a:gd name="T7" fmla="*/ 187 h 281"/>
                <a:gd name="T8" fmla="*/ 5 w 8"/>
                <a:gd name="T9" fmla="*/ 280 h 281"/>
                <a:gd name="T10" fmla="*/ 4 w 8"/>
                <a:gd name="T11" fmla="*/ 281 h 281"/>
                <a:gd name="T12" fmla="*/ 3 w 8"/>
                <a:gd name="T13" fmla="*/ 281 h 281"/>
                <a:gd name="T14" fmla="*/ 3 w 8"/>
                <a:gd name="T15" fmla="*/ 281 h 281"/>
                <a:gd name="T16" fmla="*/ 1 w 8"/>
                <a:gd name="T17" fmla="*/ 280 h 281"/>
                <a:gd name="T18" fmla="*/ 0 w 8"/>
                <a:gd name="T19" fmla="*/ 187 h 281"/>
                <a:gd name="T20" fmla="*/ 0 w 8"/>
                <a:gd name="T21" fmla="*/ 93 h 281"/>
                <a:gd name="T22" fmla="*/ 3 w 8"/>
                <a:gd name="T23" fmla="*/ 1 h 281"/>
                <a:gd name="T24" fmla="*/ 4 w 8"/>
                <a:gd name="T25" fmla="*/ 0 h 281"/>
                <a:gd name="T26" fmla="*/ 5 w 8"/>
                <a:gd name="T27" fmla="*/ 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281">
                  <a:moveTo>
                    <a:pt x="5" y="0"/>
                  </a:moveTo>
                  <a:lnTo>
                    <a:pt x="5" y="1"/>
                  </a:lnTo>
                  <a:lnTo>
                    <a:pt x="8" y="93"/>
                  </a:lnTo>
                  <a:lnTo>
                    <a:pt x="8" y="187"/>
                  </a:lnTo>
                  <a:lnTo>
                    <a:pt x="5" y="280"/>
                  </a:lnTo>
                  <a:lnTo>
                    <a:pt x="4" y="281"/>
                  </a:lnTo>
                  <a:lnTo>
                    <a:pt x="3" y="281"/>
                  </a:lnTo>
                  <a:lnTo>
                    <a:pt x="3" y="281"/>
                  </a:lnTo>
                  <a:lnTo>
                    <a:pt x="1" y="280"/>
                  </a:lnTo>
                  <a:lnTo>
                    <a:pt x="0" y="187"/>
                  </a:lnTo>
                  <a:lnTo>
                    <a:pt x="0" y="93"/>
                  </a:lnTo>
                  <a:lnTo>
                    <a:pt x="3" y="1"/>
                  </a:lnTo>
                  <a:lnTo>
                    <a:pt x="4" y="0"/>
                  </a:lnTo>
                  <a:lnTo>
                    <a:pt x="5"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39" name="Freeform 173"/>
            <p:cNvSpPr>
              <a:spLocks/>
            </p:cNvSpPr>
            <p:nvPr/>
          </p:nvSpPr>
          <p:spPr bwMode="auto">
            <a:xfrm>
              <a:off x="5826212" y="873125"/>
              <a:ext cx="9525" cy="88900"/>
            </a:xfrm>
            <a:custGeom>
              <a:avLst/>
              <a:gdLst>
                <a:gd name="T0" fmla="*/ 1 w 6"/>
                <a:gd name="T1" fmla="*/ 0 h 56"/>
                <a:gd name="T2" fmla="*/ 1 w 6"/>
                <a:gd name="T3" fmla="*/ 0 h 56"/>
                <a:gd name="T4" fmla="*/ 2 w 6"/>
                <a:gd name="T5" fmla="*/ 27 h 56"/>
                <a:gd name="T6" fmla="*/ 6 w 6"/>
                <a:gd name="T7" fmla="*/ 56 h 56"/>
                <a:gd name="T8" fmla="*/ 5 w 6"/>
                <a:gd name="T9" fmla="*/ 56 h 56"/>
                <a:gd name="T10" fmla="*/ 4 w 6"/>
                <a:gd name="T11" fmla="*/ 56 h 56"/>
                <a:gd name="T12" fmla="*/ 4 w 6"/>
                <a:gd name="T13" fmla="*/ 56 h 56"/>
                <a:gd name="T14" fmla="*/ 0 w 6"/>
                <a:gd name="T15" fmla="*/ 27 h 56"/>
                <a:gd name="T16" fmla="*/ 0 w 6"/>
                <a:gd name="T17" fmla="*/ 0 h 56"/>
                <a:gd name="T18" fmla="*/ 1 w 6"/>
                <a:gd name="T19" fmla="*/ 0 h 56"/>
                <a:gd name="T20" fmla="*/ 1 w 6"/>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56">
                  <a:moveTo>
                    <a:pt x="1" y="0"/>
                  </a:moveTo>
                  <a:lnTo>
                    <a:pt x="1" y="0"/>
                  </a:lnTo>
                  <a:lnTo>
                    <a:pt x="2" y="27"/>
                  </a:lnTo>
                  <a:lnTo>
                    <a:pt x="6" y="56"/>
                  </a:lnTo>
                  <a:lnTo>
                    <a:pt x="5" y="56"/>
                  </a:lnTo>
                  <a:lnTo>
                    <a:pt x="4" y="56"/>
                  </a:lnTo>
                  <a:lnTo>
                    <a:pt x="4" y="56"/>
                  </a:lnTo>
                  <a:lnTo>
                    <a:pt x="0" y="27"/>
                  </a:lnTo>
                  <a:lnTo>
                    <a:pt x="0" y="0"/>
                  </a:lnTo>
                  <a:lnTo>
                    <a:pt x="1"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0" name="Freeform 174"/>
            <p:cNvSpPr>
              <a:spLocks/>
            </p:cNvSpPr>
            <p:nvPr/>
          </p:nvSpPr>
          <p:spPr bwMode="auto">
            <a:xfrm>
              <a:off x="5846851" y="882650"/>
              <a:ext cx="6350" cy="85725"/>
            </a:xfrm>
            <a:custGeom>
              <a:avLst/>
              <a:gdLst>
                <a:gd name="T0" fmla="*/ 1 w 4"/>
                <a:gd name="T1" fmla="*/ 0 h 54"/>
                <a:gd name="T2" fmla="*/ 3 w 4"/>
                <a:gd name="T3" fmla="*/ 0 h 54"/>
                <a:gd name="T4" fmla="*/ 3 w 4"/>
                <a:gd name="T5" fmla="*/ 2 h 54"/>
                <a:gd name="T6" fmla="*/ 4 w 4"/>
                <a:gd name="T7" fmla="*/ 27 h 54"/>
                <a:gd name="T8" fmla="*/ 4 w 4"/>
                <a:gd name="T9" fmla="*/ 53 h 54"/>
                <a:gd name="T10" fmla="*/ 3 w 4"/>
                <a:gd name="T11" fmla="*/ 54 h 54"/>
                <a:gd name="T12" fmla="*/ 3 w 4"/>
                <a:gd name="T13" fmla="*/ 54 h 54"/>
                <a:gd name="T14" fmla="*/ 1 w 4"/>
                <a:gd name="T15" fmla="*/ 53 h 54"/>
                <a:gd name="T16" fmla="*/ 0 w 4"/>
                <a:gd name="T17" fmla="*/ 28 h 54"/>
                <a:gd name="T18" fmla="*/ 1 w 4"/>
                <a:gd name="T19" fmla="*/ 2 h 54"/>
                <a:gd name="T20" fmla="*/ 1 w 4"/>
                <a:gd name="T2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54">
                  <a:moveTo>
                    <a:pt x="1" y="0"/>
                  </a:moveTo>
                  <a:lnTo>
                    <a:pt x="3" y="0"/>
                  </a:lnTo>
                  <a:lnTo>
                    <a:pt x="3" y="2"/>
                  </a:lnTo>
                  <a:lnTo>
                    <a:pt x="4" y="27"/>
                  </a:lnTo>
                  <a:lnTo>
                    <a:pt x="4" y="53"/>
                  </a:lnTo>
                  <a:lnTo>
                    <a:pt x="3" y="54"/>
                  </a:lnTo>
                  <a:lnTo>
                    <a:pt x="3" y="54"/>
                  </a:lnTo>
                  <a:lnTo>
                    <a:pt x="1" y="53"/>
                  </a:lnTo>
                  <a:lnTo>
                    <a:pt x="0" y="28"/>
                  </a:lnTo>
                  <a:lnTo>
                    <a:pt x="1" y="2"/>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1" name="Freeform 175"/>
            <p:cNvSpPr>
              <a:spLocks/>
            </p:cNvSpPr>
            <p:nvPr/>
          </p:nvSpPr>
          <p:spPr bwMode="auto">
            <a:xfrm>
              <a:off x="5869075" y="873125"/>
              <a:ext cx="12700" cy="107950"/>
            </a:xfrm>
            <a:custGeom>
              <a:avLst/>
              <a:gdLst>
                <a:gd name="T0" fmla="*/ 2 w 8"/>
                <a:gd name="T1" fmla="*/ 0 h 68"/>
                <a:gd name="T2" fmla="*/ 3 w 8"/>
                <a:gd name="T3" fmla="*/ 1 h 68"/>
                <a:gd name="T4" fmla="*/ 3 w 8"/>
                <a:gd name="T5" fmla="*/ 1 h 68"/>
                <a:gd name="T6" fmla="*/ 7 w 8"/>
                <a:gd name="T7" fmla="*/ 34 h 68"/>
                <a:gd name="T8" fmla="*/ 8 w 8"/>
                <a:gd name="T9" fmla="*/ 67 h 68"/>
                <a:gd name="T10" fmla="*/ 8 w 8"/>
                <a:gd name="T11" fmla="*/ 68 h 68"/>
                <a:gd name="T12" fmla="*/ 7 w 8"/>
                <a:gd name="T13" fmla="*/ 68 h 68"/>
                <a:gd name="T14" fmla="*/ 6 w 8"/>
                <a:gd name="T15" fmla="*/ 68 h 68"/>
                <a:gd name="T16" fmla="*/ 6 w 8"/>
                <a:gd name="T17" fmla="*/ 67 h 68"/>
                <a:gd name="T18" fmla="*/ 3 w 8"/>
                <a:gd name="T19" fmla="*/ 34 h 68"/>
                <a:gd name="T20" fmla="*/ 0 w 8"/>
                <a:gd name="T21" fmla="*/ 1 h 68"/>
                <a:gd name="T22" fmla="*/ 2 w 8"/>
                <a:gd name="T23" fmla="*/ 1 h 68"/>
                <a:gd name="T24" fmla="*/ 2 w 8"/>
                <a:gd name="T25"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68">
                  <a:moveTo>
                    <a:pt x="2" y="0"/>
                  </a:moveTo>
                  <a:lnTo>
                    <a:pt x="3" y="1"/>
                  </a:lnTo>
                  <a:lnTo>
                    <a:pt x="3" y="1"/>
                  </a:lnTo>
                  <a:lnTo>
                    <a:pt x="7" y="34"/>
                  </a:lnTo>
                  <a:lnTo>
                    <a:pt x="8" y="67"/>
                  </a:lnTo>
                  <a:lnTo>
                    <a:pt x="8" y="68"/>
                  </a:lnTo>
                  <a:lnTo>
                    <a:pt x="7" y="68"/>
                  </a:lnTo>
                  <a:lnTo>
                    <a:pt x="6" y="68"/>
                  </a:lnTo>
                  <a:lnTo>
                    <a:pt x="6" y="67"/>
                  </a:lnTo>
                  <a:lnTo>
                    <a:pt x="3" y="34"/>
                  </a:lnTo>
                  <a:lnTo>
                    <a:pt x="0" y="1"/>
                  </a:lnTo>
                  <a:lnTo>
                    <a:pt x="2" y="1"/>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2" name="Freeform 176"/>
            <p:cNvSpPr>
              <a:spLocks/>
            </p:cNvSpPr>
            <p:nvPr/>
          </p:nvSpPr>
          <p:spPr bwMode="auto">
            <a:xfrm>
              <a:off x="5900827" y="866775"/>
              <a:ext cx="9525" cy="127000"/>
            </a:xfrm>
            <a:custGeom>
              <a:avLst/>
              <a:gdLst>
                <a:gd name="T0" fmla="*/ 4 w 6"/>
                <a:gd name="T1" fmla="*/ 0 h 80"/>
                <a:gd name="T2" fmla="*/ 5 w 6"/>
                <a:gd name="T3" fmla="*/ 0 h 80"/>
                <a:gd name="T4" fmla="*/ 5 w 6"/>
                <a:gd name="T5" fmla="*/ 0 h 80"/>
                <a:gd name="T6" fmla="*/ 6 w 6"/>
                <a:gd name="T7" fmla="*/ 26 h 80"/>
                <a:gd name="T8" fmla="*/ 6 w 6"/>
                <a:gd name="T9" fmla="*/ 54 h 80"/>
                <a:gd name="T10" fmla="*/ 3 w 6"/>
                <a:gd name="T11" fmla="*/ 80 h 80"/>
                <a:gd name="T12" fmla="*/ 3 w 6"/>
                <a:gd name="T13" fmla="*/ 80 h 80"/>
                <a:gd name="T14" fmla="*/ 1 w 6"/>
                <a:gd name="T15" fmla="*/ 80 h 80"/>
                <a:gd name="T16" fmla="*/ 0 w 6"/>
                <a:gd name="T17" fmla="*/ 80 h 80"/>
                <a:gd name="T18" fmla="*/ 3 w 6"/>
                <a:gd name="T19" fmla="*/ 39 h 80"/>
                <a:gd name="T20" fmla="*/ 4 w 6"/>
                <a:gd name="T21" fmla="*/ 0 h 80"/>
                <a:gd name="T22" fmla="*/ 4 w 6"/>
                <a:gd name="T23"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80">
                  <a:moveTo>
                    <a:pt x="4" y="0"/>
                  </a:moveTo>
                  <a:lnTo>
                    <a:pt x="5" y="0"/>
                  </a:lnTo>
                  <a:lnTo>
                    <a:pt x="5" y="0"/>
                  </a:lnTo>
                  <a:lnTo>
                    <a:pt x="6" y="26"/>
                  </a:lnTo>
                  <a:lnTo>
                    <a:pt x="6" y="54"/>
                  </a:lnTo>
                  <a:lnTo>
                    <a:pt x="3" y="80"/>
                  </a:lnTo>
                  <a:lnTo>
                    <a:pt x="3" y="80"/>
                  </a:lnTo>
                  <a:lnTo>
                    <a:pt x="1" y="80"/>
                  </a:lnTo>
                  <a:lnTo>
                    <a:pt x="0" y="80"/>
                  </a:lnTo>
                  <a:lnTo>
                    <a:pt x="3" y="39"/>
                  </a:lnTo>
                  <a:lnTo>
                    <a:pt x="4" y="0"/>
                  </a:lnTo>
                  <a:lnTo>
                    <a:pt x="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3" name="Freeform 177"/>
            <p:cNvSpPr>
              <a:spLocks/>
            </p:cNvSpPr>
            <p:nvPr/>
          </p:nvSpPr>
          <p:spPr bwMode="auto">
            <a:xfrm>
              <a:off x="5927814" y="858838"/>
              <a:ext cx="33339" cy="658813"/>
            </a:xfrm>
            <a:custGeom>
              <a:avLst/>
              <a:gdLst>
                <a:gd name="T0" fmla="*/ 0 w 21"/>
                <a:gd name="T1" fmla="*/ 0 h 415"/>
                <a:gd name="T2" fmla="*/ 1 w 21"/>
                <a:gd name="T3" fmla="*/ 0 h 415"/>
                <a:gd name="T4" fmla="*/ 1 w 21"/>
                <a:gd name="T5" fmla="*/ 0 h 415"/>
                <a:gd name="T6" fmla="*/ 9 w 21"/>
                <a:gd name="T7" fmla="*/ 204 h 415"/>
                <a:gd name="T8" fmla="*/ 13 w 21"/>
                <a:gd name="T9" fmla="*/ 305 h 415"/>
                <a:gd name="T10" fmla="*/ 14 w 21"/>
                <a:gd name="T11" fmla="*/ 353 h 415"/>
                <a:gd name="T12" fmla="*/ 14 w 21"/>
                <a:gd name="T13" fmla="*/ 368 h 415"/>
                <a:gd name="T14" fmla="*/ 14 w 21"/>
                <a:gd name="T15" fmla="*/ 383 h 415"/>
                <a:gd name="T16" fmla="*/ 17 w 21"/>
                <a:gd name="T17" fmla="*/ 399 h 415"/>
                <a:gd name="T18" fmla="*/ 21 w 21"/>
                <a:gd name="T19" fmla="*/ 412 h 415"/>
                <a:gd name="T20" fmla="*/ 21 w 21"/>
                <a:gd name="T21" fmla="*/ 413 h 415"/>
                <a:gd name="T22" fmla="*/ 20 w 21"/>
                <a:gd name="T23" fmla="*/ 415 h 415"/>
                <a:gd name="T24" fmla="*/ 18 w 21"/>
                <a:gd name="T25" fmla="*/ 413 h 415"/>
                <a:gd name="T26" fmla="*/ 13 w 21"/>
                <a:gd name="T27" fmla="*/ 399 h 415"/>
                <a:gd name="T28" fmla="*/ 10 w 21"/>
                <a:gd name="T29" fmla="*/ 382 h 415"/>
                <a:gd name="T30" fmla="*/ 9 w 21"/>
                <a:gd name="T31" fmla="*/ 365 h 415"/>
                <a:gd name="T32" fmla="*/ 9 w 21"/>
                <a:gd name="T33" fmla="*/ 348 h 415"/>
                <a:gd name="T34" fmla="*/ 9 w 21"/>
                <a:gd name="T35" fmla="*/ 332 h 415"/>
                <a:gd name="T36" fmla="*/ 7 w 21"/>
                <a:gd name="T37" fmla="*/ 225 h 415"/>
                <a:gd name="T38" fmla="*/ 0 w 21"/>
                <a:gd name="T39" fmla="*/ 0 h 415"/>
                <a:gd name="T40" fmla="*/ 0 w 21"/>
                <a:gd name="T41" fmla="*/ 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 h="415">
                  <a:moveTo>
                    <a:pt x="0" y="0"/>
                  </a:moveTo>
                  <a:lnTo>
                    <a:pt x="1" y="0"/>
                  </a:lnTo>
                  <a:lnTo>
                    <a:pt x="1" y="0"/>
                  </a:lnTo>
                  <a:lnTo>
                    <a:pt x="9" y="204"/>
                  </a:lnTo>
                  <a:lnTo>
                    <a:pt x="13" y="305"/>
                  </a:lnTo>
                  <a:lnTo>
                    <a:pt x="14" y="353"/>
                  </a:lnTo>
                  <a:lnTo>
                    <a:pt x="14" y="368"/>
                  </a:lnTo>
                  <a:lnTo>
                    <a:pt x="14" y="383"/>
                  </a:lnTo>
                  <a:lnTo>
                    <a:pt x="17" y="399"/>
                  </a:lnTo>
                  <a:lnTo>
                    <a:pt x="21" y="412"/>
                  </a:lnTo>
                  <a:lnTo>
                    <a:pt x="21" y="413"/>
                  </a:lnTo>
                  <a:lnTo>
                    <a:pt x="20" y="415"/>
                  </a:lnTo>
                  <a:lnTo>
                    <a:pt x="18" y="413"/>
                  </a:lnTo>
                  <a:lnTo>
                    <a:pt x="13" y="399"/>
                  </a:lnTo>
                  <a:lnTo>
                    <a:pt x="10" y="382"/>
                  </a:lnTo>
                  <a:lnTo>
                    <a:pt x="9" y="365"/>
                  </a:lnTo>
                  <a:lnTo>
                    <a:pt x="9" y="348"/>
                  </a:lnTo>
                  <a:lnTo>
                    <a:pt x="9" y="332"/>
                  </a:lnTo>
                  <a:lnTo>
                    <a:pt x="7" y="225"/>
                  </a:lnTo>
                  <a:lnTo>
                    <a:pt x="0" y="0"/>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4" name="Freeform 178"/>
            <p:cNvSpPr>
              <a:spLocks/>
            </p:cNvSpPr>
            <p:nvPr/>
          </p:nvSpPr>
          <p:spPr bwMode="auto">
            <a:xfrm>
              <a:off x="5962740" y="871538"/>
              <a:ext cx="25400" cy="641350"/>
            </a:xfrm>
            <a:custGeom>
              <a:avLst/>
              <a:gdLst>
                <a:gd name="T0" fmla="*/ 0 w 16"/>
                <a:gd name="T1" fmla="*/ 0 h 404"/>
                <a:gd name="T2" fmla="*/ 2 w 16"/>
                <a:gd name="T3" fmla="*/ 0 h 404"/>
                <a:gd name="T4" fmla="*/ 3 w 16"/>
                <a:gd name="T5" fmla="*/ 1 h 404"/>
                <a:gd name="T6" fmla="*/ 7 w 16"/>
                <a:gd name="T7" fmla="*/ 201 h 404"/>
                <a:gd name="T8" fmla="*/ 12 w 16"/>
                <a:gd name="T9" fmla="*/ 302 h 404"/>
                <a:gd name="T10" fmla="*/ 16 w 16"/>
                <a:gd name="T11" fmla="*/ 403 h 404"/>
                <a:gd name="T12" fmla="*/ 16 w 16"/>
                <a:gd name="T13" fmla="*/ 403 h 404"/>
                <a:gd name="T14" fmla="*/ 16 w 16"/>
                <a:gd name="T15" fmla="*/ 404 h 404"/>
                <a:gd name="T16" fmla="*/ 15 w 16"/>
                <a:gd name="T17" fmla="*/ 403 h 404"/>
                <a:gd name="T18" fmla="*/ 15 w 16"/>
                <a:gd name="T19" fmla="*/ 403 h 404"/>
                <a:gd name="T20" fmla="*/ 5 w 16"/>
                <a:gd name="T21" fmla="*/ 303 h 404"/>
                <a:gd name="T22" fmla="*/ 2 w 16"/>
                <a:gd name="T23" fmla="*/ 202 h 404"/>
                <a:gd name="T24" fmla="*/ 0 w 16"/>
                <a:gd name="T25" fmla="*/ 102 h 404"/>
                <a:gd name="T26" fmla="*/ 0 w 16"/>
                <a:gd name="T27" fmla="*/ 1 h 404"/>
                <a:gd name="T28" fmla="*/ 0 w 16"/>
                <a:gd name="T29"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 h="404">
                  <a:moveTo>
                    <a:pt x="0" y="0"/>
                  </a:moveTo>
                  <a:lnTo>
                    <a:pt x="2" y="0"/>
                  </a:lnTo>
                  <a:lnTo>
                    <a:pt x="3" y="1"/>
                  </a:lnTo>
                  <a:lnTo>
                    <a:pt x="7" y="201"/>
                  </a:lnTo>
                  <a:lnTo>
                    <a:pt x="12" y="302"/>
                  </a:lnTo>
                  <a:lnTo>
                    <a:pt x="16" y="403"/>
                  </a:lnTo>
                  <a:lnTo>
                    <a:pt x="16" y="403"/>
                  </a:lnTo>
                  <a:lnTo>
                    <a:pt x="16" y="404"/>
                  </a:lnTo>
                  <a:lnTo>
                    <a:pt x="15" y="403"/>
                  </a:lnTo>
                  <a:lnTo>
                    <a:pt x="15" y="403"/>
                  </a:lnTo>
                  <a:lnTo>
                    <a:pt x="5" y="303"/>
                  </a:lnTo>
                  <a:lnTo>
                    <a:pt x="2" y="202"/>
                  </a:lnTo>
                  <a:lnTo>
                    <a:pt x="0" y="102"/>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5" name="Freeform 179"/>
            <p:cNvSpPr>
              <a:spLocks/>
            </p:cNvSpPr>
            <p:nvPr/>
          </p:nvSpPr>
          <p:spPr bwMode="auto">
            <a:xfrm>
              <a:off x="6004014" y="860425"/>
              <a:ext cx="11113" cy="646113"/>
            </a:xfrm>
            <a:custGeom>
              <a:avLst/>
              <a:gdLst>
                <a:gd name="T0" fmla="*/ 2 w 7"/>
                <a:gd name="T1" fmla="*/ 0 h 407"/>
                <a:gd name="T2" fmla="*/ 2 w 7"/>
                <a:gd name="T3" fmla="*/ 0 h 407"/>
                <a:gd name="T4" fmla="*/ 3 w 7"/>
                <a:gd name="T5" fmla="*/ 1 h 407"/>
                <a:gd name="T6" fmla="*/ 7 w 7"/>
                <a:gd name="T7" fmla="*/ 203 h 407"/>
                <a:gd name="T8" fmla="*/ 7 w 7"/>
                <a:gd name="T9" fmla="*/ 406 h 407"/>
                <a:gd name="T10" fmla="*/ 7 w 7"/>
                <a:gd name="T11" fmla="*/ 407 h 407"/>
                <a:gd name="T12" fmla="*/ 6 w 7"/>
                <a:gd name="T13" fmla="*/ 407 h 407"/>
                <a:gd name="T14" fmla="*/ 4 w 7"/>
                <a:gd name="T15" fmla="*/ 407 h 407"/>
                <a:gd name="T16" fmla="*/ 3 w 7"/>
                <a:gd name="T17" fmla="*/ 406 h 407"/>
                <a:gd name="T18" fmla="*/ 0 w 7"/>
                <a:gd name="T19" fmla="*/ 203 h 407"/>
                <a:gd name="T20" fmla="*/ 0 w 7"/>
                <a:gd name="T21" fmla="*/ 1 h 407"/>
                <a:gd name="T22" fmla="*/ 2 w 7"/>
                <a:gd name="T23"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407">
                  <a:moveTo>
                    <a:pt x="2" y="0"/>
                  </a:moveTo>
                  <a:lnTo>
                    <a:pt x="2" y="0"/>
                  </a:lnTo>
                  <a:lnTo>
                    <a:pt x="3" y="1"/>
                  </a:lnTo>
                  <a:lnTo>
                    <a:pt x="7" y="203"/>
                  </a:lnTo>
                  <a:lnTo>
                    <a:pt x="7" y="406"/>
                  </a:lnTo>
                  <a:lnTo>
                    <a:pt x="7" y="407"/>
                  </a:lnTo>
                  <a:lnTo>
                    <a:pt x="6" y="407"/>
                  </a:lnTo>
                  <a:lnTo>
                    <a:pt x="4" y="407"/>
                  </a:lnTo>
                  <a:lnTo>
                    <a:pt x="3" y="406"/>
                  </a:lnTo>
                  <a:lnTo>
                    <a:pt x="0" y="203"/>
                  </a:lnTo>
                  <a:lnTo>
                    <a:pt x="0" y="1"/>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6" name="Freeform 180"/>
            <p:cNvSpPr>
              <a:spLocks/>
            </p:cNvSpPr>
            <p:nvPr/>
          </p:nvSpPr>
          <p:spPr bwMode="auto">
            <a:xfrm>
              <a:off x="6373910" y="858838"/>
              <a:ext cx="6350" cy="68263"/>
            </a:xfrm>
            <a:custGeom>
              <a:avLst/>
              <a:gdLst>
                <a:gd name="T0" fmla="*/ 4 w 4"/>
                <a:gd name="T1" fmla="*/ 0 h 43"/>
                <a:gd name="T2" fmla="*/ 4 w 4"/>
                <a:gd name="T3" fmla="*/ 0 h 43"/>
                <a:gd name="T4" fmla="*/ 3 w 4"/>
                <a:gd name="T5" fmla="*/ 42 h 43"/>
                <a:gd name="T6" fmla="*/ 3 w 4"/>
                <a:gd name="T7" fmla="*/ 43 h 43"/>
                <a:gd name="T8" fmla="*/ 2 w 4"/>
                <a:gd name="T9" fmla="*/ 43 h 43"/>
                <a:gd name="T10" fmla="*/ 0 w 4"/>
                <a:gd name="T11" fmla="*/ 43 h 43"/>
                <a:gd name="T12" fmla="*/ 0 w 4"/>
                <a:gd name="T13" fmla="*/ 42 h 43"/>
                <a:gd name="T14" fmla="*/ 4 w 4"/>
                <a:gd name="T15" fmla="*/ 0 h 43"/>
                <a:gd name="T16" fmla="*/ 4 w 4"/>
                <a:gd name="T17" fmla="*/ 0 h 43"/>
                <a:gd name="T18" fmla="*/ 4 w 4"/>
                <a:gd name="T19"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43">
                  <a:moveTo>
                    <a:pt x="4" y="0"/>
                  </a:moveTo>
                  <a:lnTo>
                    <a:pt x="4" y="0"/>
                  </a:lnTo>
                  <a:lnTo>
                    <a:pt x="3" y="42"/>
                  </a:lnTo>
                  <a:lnTo>
                    <a:pt x="3" y="43"/>
                  </a:lnTo>
                  <a:lnTo>
                    <a:pt x="2" y="43"/>
                  </a:lnTo>
                  <a:lnTo>
                    <a:pt x="0" y="43"/>
                  </a:lnTo>
                  <a:lnTo>
                    <a:pt x="0" y="42"/>
                  </a:lnTo>
                  <a:lnTo>
                    <a:pt x="4" y="0"/>
                  </a:lnTo>
                  <a:lnTo>
                    <a:pt x="4" y="0"/>
                  </a:lnTo>
                  <a:lnTo>
                    <a:pt x="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7" name="Freeform 181"/>
            <p:cNvSpPr>
              <a:spLocks/>
            </p:cNvSpPr>
            <p:nvPr/>
          </p:nvSpPr>
          <p:spPr bwMode="auto">
            <a:xfrm>
              <a:off x="6431055" y="855663"/>
              <a:ext cx="15875" cy="673100"/>
            </a:xfrm>
            <a:custGeom>
              <a:avLst/>
              <a:gdLst>
                <a:gd name="T0" fmla="*/ 1 w 10"/>
                <a:gd name="T1" fmla="*/ 0 h 424"/>
                <a:gd name="T2" fmla="*/ 2 w 10"/>
                <a:gd name="T3" fmla="*/ 0 h 424"/>
                <a:gd name="T4" fmla="*/ 2 w 10"/>
                <a:gd name="T5" fmla="*/ 2 h 424"/>
                <a:gd name="T6" fmla="*/ 8 w 10"/>
                <a:gd name="T7" fmla="*/ 212 h 424"/>
                <a:gd name="T8" fmla="*/ 10 w 10"/>
                <a:gd name="T9" fmla="*/ 423 h 424"/>
                <a:gd name="T10" fmla="*/ 10 w 10"/>
                <a:gd name="T11" fmla="*/ 424 h 424"/>
                <a:gd name="T12" fmla="*/ 9 w 10"/>
                <a:gd name="T13" fmla="*/ 424 h 424"/>
                <a:gd name="T14" fmla="*/ 9 w 10"/>
                <a:gd name="T15" fmla="*/ 424 h 424"/>
                <a:gd name="T16" fmla="*/ 8 w 10"/>
                <a:gd name="T17" fmla="*/ 423 h 424"/>
                <a:gd name="T18" fmla="*/ 2 w 10"/>
                <a:gd name="T19" fmla="*/ 212 h 424"/>
                <a:gd name="T20" fmla="*/ 0 w 10"/>
                <a:gd name="T21" fmla="*/ 2 h 424"/>
                <a:gd name="T22" fmla="*/ 1 w 10"/>
                <a:gd name="T23" fmla="*/ 0 h 424"/>
                <a:gd name="T24" fmla="*/ 1 w 10"/>
                <a:gd name="T25"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 h="424">
                  <a:moveTo>
                    <a:pt x="1" y="0"/>
                  </a:moveTo>
                  <a:lnTo>
                    <a:pt x="2" y="0"/>
                  </a:lnTo>
                  <a:lnTo>
                    <a:pt x="2" y="2"/>
                  </a:lnTo>
                  <a:lnTo>
                    <a:pt x="8" y="212"/>
                  </a:lnTo>
                  <a:lnTo>
                    <a:pt x="10" y="423"/>
                  </a:lnTo>
                  <a:lnTo>
                    <a:pt x="10" y="424"/>
                  </a:lnTo>
                  <a:lnTo>
                    <a:pt x="9" y="424"/>
                  </a:lnTo>
                  <a:lnTo>
                    <a:pt x="9" y="424"/>
                  </a:lnTo>
                  <a:lnTo>
                    <a:pt x="8" y="423"/>
                  </a:lnTo>
                  <a:lnTo>
                    <a:pt x="2" y="212"/>
                  </a:lnTo>
                  <a:lnTo>
                    <a:pt x="0" y="2"/>
                  </a:lnTo>
                  <a:lnTo>
                    <a:pt x="1" y="0"/>
                  </a:lnTo>
                  <a:lnTo>
                    <a:pt x="1"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8" name="Freeform 182"/>
            <p:cNvSpPr>
              <a:spLocks/>
            </p:cNvSpPr>
            <p:nvPr/>
          </p:nvSpPr>
          <p:spPr bwMode="auto">
            <a:xfrm>
              <a:off x="6467568" y="862013"/>
              <a:ext cx="14288" cy="661988"/>
            </a:xfrm>
            <a:custGeom>
              <a:avLst/>
              <a:gdLst>
                <a:gd name="T0" fmla="*/ 4 w 9"/>
                <a:gd name="T1" fmla="*/ 0 h 417"/>
                <a:gd name="T2" fmla="*/ 6 w 9"/>
                <a:gd name="T3" fmla="*/ 0 h 417"/>
                <a:gd name="T4" fmla="*/ 6 w 9"/>
                <a:gd name="T5" fmla="*/ 2 h 417"/>
                <a:gd name="T6" fmla="*/ 8 w 9"/>
                <a:gd name="T7" fmla="*/ 139 h 417"/>
                <a:gd name="T8" fmla="*/ 9 w 9"/>
                <a:gd name="T9" fmla="*/ 278 h 417"/>
                <a:gd name="T10" fmla="*/ 6 w 9"/>
                <a:gd name="T11" fmla="*/ 415 h 417"/>
                <a:gd name="T12" fmla="*/ 6 w 9"/>
                <a:gd name="T13" fmla="*/ 417 h 417"/>
                <a:gd name="T14" fmla="*/ 4 w 9"/>
                <a:gd name="T15" fmla="*/ 417 h 417"/>
                <a:gd name="T16" fmla="*/ 4 w 9"/>
                <a:gd name="T17" fmla="*/ 415 h 417"/>
                <a:gd name="T18" fmla="*/ 0 w 9"/>
                <a:gd name="T19" fmla="*/ 278 h 417"/>
                <a:gd name="T20" fmla="*/ 2 w 9"/>
                <a:gd name="T21" fmla="*/ 139 h 417"/>
                <a:gd name="T22" fmla="*/ 4 w 9"/>
                <a:gd name="T23" fmla="*/ 2 h 417"/>
                <a:gd name="T24" fmla="*/ 4 w 9"/>
                <a:gd name="T25"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417">
                  <a:moveTo>
                    <a:pt x="4" y="0"/>
                  </a:moveTo>
                  <a:lnTo>
                    <a:pt x="6" y="0"/>
                  </a:lnTo>
                  <a:lnTo>
                    <a:pt x="6" y="2"/>
                  </a:lnTo>
                  <a:lnTo>
                    <a:pt x="8" y="139"/>
                  </a:lnTo>
                  <a:lnTo>
                    <a:pt x="9" y="278"/>
                  </a:lnTo>
                  <a:lnTo>
                    <a:pt x="6" y="415"/>
                  </a:lnTo>
                  <a:lnTo>
                    <a:pt x="6" y="417"/>
                  </a:lnTo>
                  <a:lnTo>
                    <a:pt x="4" y="417"/>
                  </a:lnTo>
                  <a:lnTo>
                    <a:pt x="4" y="415"/>
                  </a:lnTo>
                  <a:lnTo>
                    <a:pt x="0" y="278"/>
                  </a:lnTo>
                  <a:lnTo>
                    <a:pt x="2" y="139"/>
                  </a:lnTo>
                  <a:lnTo>
                    <a:pt x="4" y="2"/>
                  </a:lnTo>
                  <a:lnTo>
                    <a:pt x="4"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49" name="Freeform 183"/>
            <p:cNvSpPr>
              <a:spLocks/>
            </p:cNvSpPr>
            <p:nvPr/>
          </p:nvSpPr>
          <p:spPr bwMode="auto">
            <a:xfrm>
              <a:off x="6507244" y="866775"/>
              <a:ext cx="12700" cy="638175"/>
            </a:xfrm>
            <a:custGeom>
              <a:avLst/>
              <a:gdLst>
                <a:gd name="T0" fmla="*/ 2 w 8"/>
                <a:gd name="T1" fmla="*/ 0 h 402"/>
                <a:gd name="T2" fmla="*/ 2 w 8"/>
                <a:gd name="T3" fmla="*/ 0 h 402"/>
                <a:gd name="T4" fmla="*/ 2 w 8"/>
                <a:gd name="T5" fmla="*/ 0 h 402"/>
                <a:gd name="T6" fmla="*/ 7 w 8"/>
                <a:gd name="T7" fmla="*/ 133 h 402"/>
                <a:gd name="T8" fmla="*/ 8 w 8"/>
                <a:gd name="T9" fmla="*/ 267 h 402"/>
                <a:gd name="T10" fmla="*/ 5 w 8"/>
                <a:gd name="T11" fmla="*/ 400 h 402"/>
                <a:gd name="T12" fmla="*/ 5 w 8"/>
                <a:gd name="T13" fmla="*/ 400 h 402"/>
                <a:gd name="T14" fmla="*/ 4 w 8"/>
                <a:gd name="T15" fmla="*/ 402 h 402"/>
                <a:gd name="T16" fmla="*/ 3 w 8"/>
                <a:gd name="T17" fmla="*/ 400 h 402"/>
                <a:gd name="T18" fmla="*/ 3 w 8"/>
                <a:gd name="T19" fmla="*/ 400 h 402"/>
                <a:gd name="T20" fmla="*/ 0 w 8"/>
                <a:gd name="T21" fmla="*/ 200 h 402"/>
                <a:gd name="T22" fmla="*/ 0 w 8"/>
                <a:gd name="T23" fmla="*/ 0 h 402"/>
                <a:gd name="T24" fmla="*/ 2 w 8"/>
                <a:gd name="T25" fmla="*/ 0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402">
                  <a:moveTo>
                    <a:pt x="2" y="0"/>
                  </a:moveTo>
                  <a:lnTo>
                    <a:pt x="2" y="0"/>
                  </a:lnTo>
                  <a:lnTo>
                    <a:pt x="2" y="0"/>
                  </a:lnTo>
                  <a:lnTo>
                    <a:pt x="7" y="133"/>
                  </a:lnTo>
                  <a:lnTo>
                    <a:pt x="8" y="267"/>
                  </a:lnTo>
                  <a:lnTo>
                    <a:pt x="5" y="400"/>
                  </a:lnTo>
                  <a:lnTo>
                    <a:pt x="5" y="400"/>
                  </a:lnTo>
                  <a:lnTo>
                    <a:pt x="4" y="402"/>
                  </a:lnTo>
                  <a:lnTo>
                    <a:pt x="3" y="400"/>
                  </a:lnTo>
                  <a:lnTo>
                    <a:pt x="3" y="400"/>
                  </a:lnTo>
                  <a:lnTo>
                    <a:pt x="0" y="200"/>
                  </a:lnTo>
                  <a:lnTo>
                    <a:pt x="0" y="0"/>
                  </a:lnTo>
                  <a:lnTo>
                    <a:pt x="2"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50" name="Freeform 184"/>
            <p:cNvSpPr>
              <a:spLocks/>
            </p:cNvSpPr>
            <p:nvPr/>
          </p:nvSpPr>
          <p:spPr bwMode="auto">
            <a:xfrm>
              <a:off x="6532657" y="854075"/>
              <a:ext cx="19050" cy="671513"/>
            </a:xfrm>
            <a:custGeom>
              <a:avLst/>
              <a:gdLst>
                <a:gd name="T0" fmla="*/ 3 w 12"/>
                <a:gd name="T1" fmla="*/ 0 h 423"/>
                <a:gd name="T2" fmla="*/ 3 w 12"/>
                <a:gd name="T3" fmla="*/ 0 h 423"/>
                <a:gd name="T4" fmla="*/ 10 w 12"/>
                <a:gd name="T5" fmla="*/ 71 h 423"/>
                <a:gd name="T6" fmla="*/ 12 w 12"/>
                <a:gd name="T7" fmla="*/ 140 h 423"/>
                <a:gd name="T8" fmla="*/ 9 w 12"/>
                <a:gd name="T9" fmla="*/ 211 h 423"/>
                <a:gd name="T10" fmla="*/ 6 w 12"/>
                <a:gd name="T11" fmla="*/ 280 h 423"/>
                <a:gd name="T12" fmla="*/ 4 w 12"/>
                <a:gd name="T13" fmla="*/ 351 h 423"/>
                <a:gd name="T14" fmla="*/ 5 w 12"/>
                <a:gd name="T15" fmla="*/ 422 h 423"/>
                <a:gd name="T16" fmla="*/ 5 w 12"/>
                <a:gd name="T17" fmla="*/ 422 h 423"/>
                <a:gd name="T18" fmla="*/ 4 w 12"/>
                <a:gd name="T19" fmla="*/ 423 h 423"/>
                <a:gd name="T20" fmla="*/ 3 w 12"/>
                <a:gd name="T21" fmla="*/ 422 h 423"/>
                <a:gd name="T22" fmla="*/ 3 w 12"/>
                <a:gd name="T23" fmla="*/ 422 h 423"/>
                <a:gd name="T24" fmla="*/ 0 w 12"/>
                <a:gd name="T25" fmla="*/ 336 h 423"/>
                <a:gd name="T26" fmla="*/ 3 w 12"/>
                <a:gd name="T27" fmla="*/ 253 h 423"/>
                <a:gd name="T28" fmla="*/ 5 w 12"/>
                <a:gd name="T29" fmla="*/ 169 h 423"/>
                <a:gd name="T30" fmla="*/ 6 w 12"/>
                <a:gd name="T31" fmla="*/ 85 h 423"/>
                <a:gd name="T32" fmla="*/ 0 w 12"/>
                <a:gd name="T33" fmla="*/ 1 h 423"/>
                <a:gd name="T34" fmla="*/ 1 w 12"/>
                <a:gd name="T35" fmla="*/ 0 h 423"/>
                <a:gd name="T36" fmla="*/ 3 w 12"/>
                <a:gd name="T37"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 h="423">
                  <a:moveTo>
                    <a:pt x="3" y="0"/>
                  </a:moveTo>
                  <a:lnTo>
                    <a:pt x="3" y="0"/>
                  </a:lnTo>
                  <a:lnTo>
                    <a:pt x="10" y="71"/>
                  </a:lnTo>
                  <a:lnTo>
                    <a:pt x="12" y="140"/>
                  </a:lnTo>
                  <a:lnTo>
                    <a:pt x="9" y="211"/>
                  </a:lnTo>
                  <a:lnTo>
                    <a:pt x="6" y="280"/>
                  </a:lnTo>
                  <a:lnTo>
                    <a:pt x="4" y="351"/>
                  </a:lnTo>
                  <a:lnTo>
                    <a:pt x="5" y="422"/>
                  </a:lnTo>
                  <a:lnTo>
                    <a:pt x="5" y="422"/>
                  </a:lnTo>
                  <a:lnTo>
                    <a:pt x="4" y="423"/>
                  </a:lnTo>
                  <a:lnTo>
                    <a:pt x="3" y="422"/>
                  </a:lnTo>
                  <a:lnTo>
                    <a:pt x="3" y="422"/>
                  </a:lnTo>
                  <a:lnTo>
                    <a:pt x="0" y="336"/>
                  </a:lnTo>
                  <a:lnTo>
                    <a:pt x="3" y="253"/>
                  </a:lnTo>
                  <a:lnTo>
                    <a:pt x="5" y="169"/>
                  </a:lnTo>
                  <a:lnTo>
                    <a:pt x="6" y="85"/>
                  </a:lnTo>
                  <a:lnTo>
                    <a:pt x="0" y="1"/>
                  </a:lnTo>
                  <a:lnTo>
                    <a:pt x="1" y="0"/>
                  </a:lnTo>
                  <a:lnTo>
                    <a:pt x="3"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sp>
          <p:nvSpPr>
            <p:cNvPr id="1151" name="Freeform 185"/>
            <p:cNvSpPr>
              <a:spLocks/>
            </p:cNvSpPr>
            <p:nvPr/>
          </p:nvSpPr>
          <p:spPr bwMode="auto">
            <a:xfrm>
              <a:off x="6564313" y="871538"/>
              <a:ext cx="17463" cy="628650"/>
            </a:xfrm>
            <a:custGeom>
              <a:avLst/>
              <a:gdLst>
                <a:gd name="T0" fmla="*/ 0 w 11"/>
                <a:gd name="T1" fmla="*/ 0 h 396"/>
                <a:gd name="T2" fmla="*/ 1 w 11"/>
                <a:gd name="T3" fmla="*/ 0 h 396"/>
                <a:gd name="T4" fmla="*/ 1 w 11"/>
                <a:gd name="T5" fmla="*/ 1 h 396"/>
                <a:gd name="T6" fmla="*/ 9 w 11"/>
                <a:gd name="T7" fmla="*/ 132 h 396"/>
                <a:gd name="T8" fmla="*/ 11 w 11"/>
                <a:gd name="T9" fmla="*/ 264 h 396"/>
                <a:gd name="T10" fmla="*/ 7 w 11"/>
                <a:gd name="T11" fmla="*/ 395 h 396"/>
                <a:gd name="T12" fmla="*/ 7 w 11"/>
                <a:gd name="T13" fmla="*/ 396 h 396"/>
                <a:gd name="T14" fmla="*/ 6 w 11"/>
                <a:gd name="T15" fmla="*/ 396 h 396"/>
                <a:gd name="T16" fmla="*/ 5 w 11"/>
                <a:gd name="T17" fmla="*/ 396 h 396"/>
                <a:gd name="T18" fmla="*/ 5 w 11"/>
                <a:gd name="T19" fmla="*/ 395 h 396"/>
                <a:gd name="T20" fmla="*/ 5 w 11"/>
                <a:gd name="T21" fmla="*/ 264 h 396"/>
                <a:gd name="T22" fmla="*/ 3 w 11"/>
                <a:gd name="T23" fmla="*/ 132 h 396"/>
                <a:gd name="T24" fmla="*/ 0 w 11"/>
                <a:gd name="T25" fmla="*/ 1 h 396"/>
                <a:gd name="T26" fmla="*/ 0 w 11"/>
                <a:gd name="T27" fmla="*/ 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396">
                  <a:moveTo>
                    <a:pt x="0" y="0"/>
                  </a:moveTo>
                  <a:lnTo>
                    <a:pt x="1" y="0"/>
                  </a:lnTo>
                  <a:lnTo>
                    <a:pt x="1" y="1"/>
                  </a:lnTo>
                  <a:lnTo>
                    <a:pt x="9" y="132"/>
                  </a:lnTo>
                  <a:lnTo>
                    <a:pt x="11" y="264"/>
                  </a:lnTo>
                  <a:lnTo>
                    <a:pt x="7" y="395"/>
                  </a:lnTo>
                  <a:lnTo>
                    <a:pt x="7" y="396"/>
                  </a:lnTo>
                  <a:lnTo>
                    <a:pt x="6" y="396"/>
                  </a:lnTo>
                  <a:lnTo>
                    <a:pt x="5" y="396"/>
                  </a:lnTo>
                  <a:lnTo>
                    <a:pt x="5" y="395"/>
                  </a:lnTo>
                  <a:lnTo>
                    <a:pt x="5" y="264"/>
                  </a:lnTo>
                  <a:lnTo>
                    <a:pt x="3" y="132"/>
                  </a:lnTo>
                  <a:lnTo>
                    <a:pt x="0" y="1"/>
                  </a:lnTo>
                  <a:lnTo>
                    <a:pt x="0" y="0"/>
                  </a:lnTo>
                  <a:close/>
                </a:path>
              </a:pathLst>
            </a:custGeom>
            <a:grp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a:p>
          </p:txBody>
        </p:sp>
      </p:grpSp>
      <p:sp>
        <p:nvSpPr>
          <p:cNvPr id="532" name="Rectangle 531"/>
          <p:cNvSpPr/>
          <p:nvPr/>
        </p:nvSpPr>
        <p:spPr>
          <a:xfrm>
            <a:off x="-22066" y="4360605"/>
            <a:ext cx="12192000" cy="36000"/>
          </a:xfrm>
          <a:prstGeom prst="rect">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TextBox 2"/>
          <p:cNvSpPr txBox="1"/>
          <p:nvPr/>
        </p:nvSpPr>
        <p:spPr>
          <a:xfrm>
            <a:off x="2086252" y="4704187"/>
            <a:ext cx="7975364" cy="830997"/>
          </a:xfrm>
          <a:prstGeom prst="rect">
            <a:avLst/>
          </a:prstGeom>
          <a:noFill/>
        </p:spPr>
        <p:txBody>
          <a:bodyPr wrap="square" rtlCol="0">
            <a:spAutoFit/>
          </a:bodyPr>
          <a:lstStyle/>
          <a:p>
            <a:r>
              <a:rPr lang="id-ID" sz="2400" b="1" dirty="0">
                <a:solidFill>
                  <a:schemeClr val="accent2">
                    <a:lumMod val="50000"/>
                  </a:schemeClr>
                </a:solidFill>
              </a:rPr>
              <a:t>Sejarah Perkembangan Otonomi Daerah di Indonesia</a:t>
            </a:r>
            <a:endParaRPr lang="en-US" sz="2400" b="1" dirty="0">
              <a:solidFill>
                <a:schemeClr val="accent2">
                  <a:lumMod val="50000"/>
                </a:schemeClr>
              </a:solidFill>
            </a:endParaRPr>
          </a:p>
          <a:p>
            <a:endParaRPr lang="en-US" sz="2400" dirty="0"/>
          </a:p>
        </p:txBody>
      </p:sp>
    </p:spTree>
    <p:extLst>
      <p:ext uri="{BB962C8B-B14F-4D97-AF65-F5344CB8AC3E}">
        <p14:creationId xmlns:p14="http://schemas.microsoft.com/office/powerpoint/2010/main" val="139525922"/>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a:xfrm>
            <a:off x="5567895" y="1702441"/>
            <a:ext cx="6385263" cy="900605"/>
          </a:xfrm>
        </p:spPr>
        <p:txBody>
          <a:bodyPr>
            <a:normAutofit/>
          </a:bodyPr>
          <a:lstStyle/>
          <a:p>
            <a:r>
              <a:rPr lang="en-US" altLang="ko-KR" sz="3200" b="1" dirty="0" smtClean="0">
                <a:cs typeface="Arial" pitchFamily="34" charset="0"/>
              </a:rPr>
              <a:t>01. </a:t>
            </a:r>
            <a:r>
              <a:rPr lang="id-ID" altLang="ko-KR" sz="3200" b="1" dirty="0">
                <a:cs typeface="Arial" pitchFamily="34" charset="0"/>
              </a:rPr>
              <a:t>Warisan </a:t>
            </a:r>
            <a:r>
              <a:rPr lang="id-ID" altLang="ko-KR" sz="3200" b="1" dirty="0" smtClean="0">
                <a:cs typeface="Arial" pitchFamily="34" charset="0"/>
              </a:rPr>
              <a:t>Kolonial</a:t>
            </a:r>
            <a:r>
              <a:rPr lang="en-US" altLang="ko-KR" sz="3200" b="1" dirty="0" smtClean="0">
                <a:cs typeface="Arial" pitchFamily="34" charset="0"/>
              </a:rPr>
              <a:t> </a:t>
            </a:r>
            <a:endParaRPr lang="ko-KR" altLang="en-US" sz="3200" b="1" dirty="0">
              <a:cs typeface="Arial" pitchFamily="34" charset="0"/>
            </a:endParaRPr>
          </a:p>
        </p:txBody>
      </p:sp>
      <p:sp>
        <p:nvSpPr>
          <p:cNvPr id="2" name="Picture Placeholder 1"/>
          <p:cNvSpPr>
            <a:spLocks noGrp="1"/>
          </p:cNvSpPr>
          <p:nvPr>
            <p:ph type="pic" sz="quarter" idx="12"/>
          </p:nvPr>
        </p:nvSpPr>
        <p:spPr/>
      </p:sp>
      <p:sp>
        <p:nvSpPr>
          <p:cNvPr id="13" name="テキスト プレースホルダー 12"/>
          <p:cNvSpPr>
            <a:spLocks noGrp="1"/>
          </p:cNvSpPr>
          <p:nvPr>
            <p:ph type="body" sz="quarter" idx="14"/>
          </p:nvPr>
        </p:nvSpPr>
        <p:spPr>
          <a:xfrm>
            <a:off x="5567895" y="2859578"/>
            <a:ext cx="6385263" cy="3158837"/>
          </a:xfrm>
        </p:spPr>
        <p:txBody>
          <a:bodyPr>
            <a:noAutofit/>
          </a:bodyPr>
          <a:lstStyle/>
          <a:p>
            <a:r>
              <a:rPr lang="id-ID" altLang="ko-KR" sz="1600" dirty="0">
                <a:solidFill>
                  <a:schemeClr val="bg1"/>
                </a:solidFill>
                <a:cs typeface="Arial" pitchFamily="34" charset="0"/>
              </a:rPr>
              <a:t>Pada tahun 1903, pemerintah kolonial mengeluarkan staatsblaad No. 329 yang memberi peluang dibentuknya satuan pemerintahan yang mempunyai keuangan sendiri. Pada tahun 1922, pemerintah kolonial mengeluarkan sebuah undang-undang S. 216/1922. Dalam ketentuan ini dibentuk sejumlah provincie, regentschap, stadsgemeente, dan groepmeneenschap yang semuanya menggantikan locale ressort. kerajaan satu per satu diikat oleh pemerintahan kolonial dengan sejumlahSelain itu juga, terdapat pemerintahan yang merupakan persekutuan asli masyarakat setempat. Dengan demikian, dalam masa pemerintahan kolonial, warga masyarakat dihadapkan dengan dua administrasi pemerintahan.</a:t>
            </a:r>
            <a:endParaRPr lang="ko-KR" altLang="en-US" sz="1600" dirty="0">
              <a:solidFill>
                <a:schemeClr val="bg1"/>
              </a:solidFill>
              <a:cs typeface="Arial" pitchFamily="34" charset="0"/>
            </a:endParaRPr>
          </a:p>
        </p:txBody>
      </p:sp>
      <p:pic>
        <p:nvPicPr>
          <p:cNvPr id="9" name="Gambar 2"/>
          <p:cNvPicPr/>
          <p:nvPr/>
        </p:nvPicPr>
        <p:blipFill rotWithShape="1">
          <a:blip r:embed="rId2">
            <a:extLst>
              <a:ext uri="{28A0092B-C50C-407E-A947-70E740481C1C}">
                <a14:useLocalDpi xmlns:a14="http://schemas.microsoft.com/office/drawing/2010/main" val="0"/>
              </a:ext>
            </a:extLst>
          </a:blip>
          <a:srcRect l="3544" t="7287" r="4294" b="6949"/>
          <a:stretch/>
        </p:blipFill>
        <p:spPr bwMode="auto">
          <a:xfrm>
            <a:off x="574907" y="1476032"/>
            <a:ext cx="4840819" cy="380722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6525971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825638" y="258874"/>
            <a:ext cx="2540932" cy="6415851"/>
          </a:xfrm>
          <a:prstGeom prst="rect">
            <a:avLst/>
          </a:prstGeom>
        </p:spPr>
      </p:pic>
      <p:sp>
        <p:nvSpPr>
          <p:cNvPr id="9" name="テキスト プレースホルダー 8"/>
          <p:cNvSpPr>
            <a:spLocks noGrp="1"/>
          </p:cNvSpPr>
          <p:nvPr>
            <p:ph type="body" sz="quarter" idx="24"/>
          </p:nvPr>
        </p:nvSpPr>
        <p:spPr>
          <a:xfrm>
            <a:off x="6280139" y="2199217"/>
            <a:ext cx="5331292" cy="3542935"/>
          </a:xfrm>
        </p:spPr>
        <p:txBody>
          <a:bodyPr>
            <a:noAutofit/>
          </a:bodyPr>
          <a:lstStyle/>
          <a:p>
            <a:r>
              <a:rPr lang="id-ID" altLang="ko-KR" sz="1600" dirty="0">
                <a:solidFill>
                  <a:schemeClr val="bg1"/>
                </a:solidFill>
                <a:cs typeface="Arial" pitchFamily="34" charset="0"/>
              </a:rPr>
              <a:t>Ketika menjalar PD II Jepang melakukan invasi ke seluruh Asia. Negara ini berhasil menaklukkan pemerintahan kolonial Inggris di Burma dan Malaya, AS di Filipina, serta Belanda di Hindia Belanda. Pemerintahan Jepang yang singkat, sekitar 3 ½ tahun berhasil melakukan perubahan-perubahan yang cukup fundamental dalam urusan penyelenggaraan pemerintahan daerah di wilayah-wilayah bekas Hindia Belanda. Pihak penguasa militer di Jawa mengeluarkan undang-undang (Osamu Seire) No. 27/1942  yang mengatur penyelenggaraan pemerintahan daerah. Pada masa Jepang pemerintah daerah hampir tidak memiliki kewenangan. Penyebutan daerah otonom bagi pemerintahan di daerah pada masa tersebut bersifat misleading.</a:t>
            </a:r>
            <a:endParaRPr lang="ko-KR" altLang="en-US" sz="1600" dirty="0">
              <a:solidFill>
                <a:schemeClr val="bg1"/>
              </a:solidFill>
              <a:cs typeface="Arial" pitchFamily="34" charset="0"/>
            </a:endParaRPr>
          </a:p>
        </p:txBody>
      </p:sp>
      <p:sp>
        <p:nvSpPr>
          <p:cNvPr id="12" name="テキスト プレースホルダー 11"/>
          <p:cNvSpPr>
            <a:spLocks noGrp="1"/>
          </p:cNvSpPr>
          <p:nvPr>
            <p:ph type="body" sz="quarter" idx="4294967295"/>
          </p:nvPr>
        </p:nvSpPr>
        <p:spPr>
          <a:xfrm>
            <a:off x="529" y="1527176"/>
            <a:ext cx="432859" cy="672041"/>
          </a:xfrm>
        </p:spPr>
        <p:txBody>
          <a:bodyPr/>
          <a:lstStyle/>
          <a:p>
            <a:r>
              <a:rPr kumimoji="1" lang="en-US" altLang="ja-JP" dirty="0"/>
              <a:t>1</a:t>
            </a:r>
            <a:endParaRPr kumimoji="1" lang="ja-JP" altLang="en-US" dirty="0"/>
          </a:p>
        </p:txBody>
      </p:sp>
      <p:sp>
        <p:nvSpPr>
          <p:cNvPr id="15" name="テキスト プレースホルダー 14"/>
          <p:cNvSpPr>
            <a:spLocks noGrp="1"/>
          </p:cNvSpPr>
          <p:nvPr>
            <p:ph type="body" sz="quarter" idx="4294967295"/>
          </p:nvPr>
        </p:nvSpPr>
        <p:spPr>
          <a:xfrm>
            <a:off x="529" y="2684992"/>
            <a:ext cx="431800" cy="672041"/>
          </a:xfrm>
        </p:spPr>
        <p:txBody>
          <a:bodyPr/>
          <a:lstStyle/>
          <a:p>
            <a:r>
              <a:rPr kumimoji="1" lang="en-US" altLang="ja-JP" dirty="0"/>
              <a:t>2</a:t>
            </a:r>
            <a:endParaRPr kumimoji="1" lang="ja-JP" altLang="en-US" dirty="0"/>
          </a:p>
        </p:txBody>
      </p:sp>
      <p:sp>
        <p:nvSpPr>
          <p:cNvPr id="19" name="テキスト プレースホルダー 18"/>
          <p:cNvSpPr>
            <a:spLocks noGrp="1"/>
          </p:cNvSpPr>
          <p:nvPr>
            <p:ph type="body" sz="quarter" idx="4294967295"/>
          </p:nvPr>
        </p:nvSpPr>
        <p:spPr>
          <a:xfrm>
            <a:off x="529" y="3779309"/>
            <a:ext cx="432859" cy="672041"/>
          </a:xfrm>
        </p:spPr>
        <p:txBody>
          <a:bodyPr/>
          <a:lstStyle/>
          <a:p>
            <a:r>
              <a:rPr kumimoji="1" lang="en-US" altLang="ja-JP" dirty="0"/>
              <a:t>3</a:t>
            </a:r>
            <a:endParaRPr kumimoji="1" lang="ja-JP" altLang="en-US" dirty="0"/>
          </a:p>
        </p:txBody>
      </p:sp>
      <p:sp>
        <p:nvSpPr>
          <p:cNvPr id="23" name="テキスト プレースホルダー 22"/>
          <p:cNvSpPr>
            <a:spLocks noGrp="1"/>
          </p:cNvSpPr>
          <p:nvPr>
            <p:ph type="body" sz="quarter" idx="4294967295"/>
          </p:nvPr>
        </p:nvSpPr>
        <p:spPr>
          <a:xfrm>
            <a:off x="529" y="4936067"/>
            <a:ext cx="431800" cy="672042"/>
          </a:xfrm>
        </p:spPr>
        <p:txBody>
          <a:bodyPr/>
          <a:lstStyle/>
          <a:p>
            <a:r>
              <a:rPr kumimoji="1" lang="en-US" altLang="ja-JP" dirty="0"/>
              <a:t>4</a:t>
            </a:r>
            <a:endParaRPr kumimoji="1" lang="ja-JP" altLang="en-US" dirty="0"/>
          </a:p>
        </p:txBody>
      </p:sp>
      <p:sp>
        <p:nvSpPr>
          <p:cNvPr id="22" name="タイトル 11"/>
          <p:cNvSpPr>
            <a:spLocks noGrp="1"/>
          </p:cNvSpPr>
          <p:nvPr>
            <p:ph type="title"/>
          </p:nvPr>
        </p:nvSpPr>
        <p:spPr>
          <a:xfrm>
            <a:off x="5753153" y="810596"/>
            <a:ext cx="6385263" cy="900605"/>
          </a:xfrm>
        </p:spPr>
        <p:txBody>
          <a:bodyPr>
            <a:normAutofit/>
          </a:bodyPr>
          <a:lstStyle/>
          <a:p>
            <a:r>
              <a:rPr lang="en-US" altLang="ko-KR" sz="2800" b="1" dirty="0" smtClean="0">
                <a:cs typeface="Arial" pitchFamily="34" charset="0"/>
              </a:rPr>
              <a:t>02. </a:t>
            </a:r>
            <a:r>
              <a:rPr lang="en-US" altLang="ko-KR" sz="2800" b="1" dirty="0" err="1">
                <a:cs typeface="Arial" pitchFamily="34" charset="0"/>
              </a:rPr>
              <a:t>Masa</a:t>
            </a:r>
            <a:r>
              <a:rPr lang="en-US" altLang="ko-KR" sz="2800" b="1" dirty="0">
                <a:cs typeface="Arial" pitchFamily="34" charset="0"/>
              </a:rPr>
              <a:t> </a:t>
            </a:r>
            <a:r>
              <a:rPr lang="en-US" altLang="ko-KR" sz="2800" b="1" dirty="0" err="1">
                <a:cs typeface="Arial" pitchFamily="34" charset="0"/>
              </a:rPr>
              <a:t>Pendudukan</a:t>
            </a:r>
            <a:r>
              <a:rPr lang="en-US" altLang="ko-KR" sz="2800" b="1" dirty="0">
                <a:cs typeface="Arial" pitchFamily="34" charset="0"/>
              </a:rPr>
              <a:t> </a:t>
            </a:r>
            <a:r>
              <a:rPr lang="en-US" altLang="ko-KR" sz="2800" b="1" dirty="0" err="1" smtClean="0">
                <a:cs typeface="Arial" pitchFamily="34" charset="0"/>
              </a:rPr>
              <a:t>Jepang</a:t>
            </a:r>
            <a:endParaRPr lang="ko-KR" altLang="en-US" sz="2800" b="1" dirty="0">
              <a:cs typeface="Arial" pitchFamily="34" charset="0"/>
            </a:endParaRPr>
          </a:p>
        </p:txBody>
      </p:sp>
    </p:spTree>
    <p:extLst>
      <p:ext uri="{BB962C8B-B14F-4D97-AF65-F5344CB8AC3E}">
        <p14:creationId xmlns:p14="http://schemas.microsoft.com/office/powerpoint/2010/main" val="3140846199"/>
      </p:ext>
    </p:extLst>
  </p:cSld>
  <p:clrMapOvr>
    <a:masterClrMapping/>
  </p:clrMapOvr>
  <p:transition spd="slow" advTm="8070">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25746" y="358585"/>
            <a:ext cx="5459792" cy="60827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 name="TextBox 6"/>
          <p:cNvSpPr txBox="1"/>
          <p:nvPr/>
        </p:nvSpPr>
        <p:spPr>
          <a:xfrm>
            <a:off x="2458479" y="461342"/>
            <a:ext cx="2991549" cy="400110"/>
          </a:xfrm>
          <a:prstGeom prst="rect">
            <a:avLst/>
          </a:prstGeom>
          <a:noFill/>
        </p:spPr>
        <p:txBody>
          <a:bodyPr wrap="square" rtlCol="0" anchor="ctr">
            <a:spAutoFit/>
          </a:bodyPr>
          <a:lstStyle/>
          <a:p>
            <a:r>
              <a:rPr lang="id-ID" altLang="ko-KR" sz="2000" b="1" dirty="0" smtClean="0">
                <a:solidFill>
                  <a:schemeClr val="bg1"/>
                </a:solidFill>
                <a:cs typeface="Arial" pitchFamily="34" charset="0"/>
              </a:rPr>
              <a:t>Masa Kemerdekaan </a:t>
            </a:r>
            <a:endParaRPr lang="ko-KR" altLang="en-US" sz="2000" b="1" dirty="0">
              <a:solidFill>
                <a:schemeClr val="bg1"/>
              </a:solidFill>
              <a:cs typeface="Arial" pitchFamily="34" charset="0"/>
            </a:endParaRPr>
          </a:p>
        </p:txBody>
      </p:sp>
      <p:sp>
        <p:nvSpPr>
          <p:cNvPr id="12" name="TextBox 11"/>
          <p:cNvSpPr txBox="1"/>
          <p:nvPr/>
        </p:nvSpPr>
        <p:spPr>
          <a:xfrm>
            <a:off x="1925746" y="1212562"/>
            <a:ext cx="5833591" cy="4770537"/>
          </a:xfrm>
          <a:prstGeom prst="rect">
            <a:avLst/>
          </a:prstGeom>
          <a:noFill/>
        </p:spPr>
        <p:txBody>
          <a:bodyPr wrap="square" rtlCol="0">
            <a:spAutoFit/>
          </a:bodyPr>
          <a:lstStyle/>
          <a:p>
            <a:pPr marL="342900" indent="-342900">
              <a:buAutoNum type="arabicPeriod"/>
            </a:pPr>
            <a:r>
              <a:rPr lang="id-ID" altLang="ko-KR" sz="1600" dirty="0" smtClean="0">
                <a:solidFill>
                  <a:schemeClr val="bg1"/>
                </a:solidFill>
                <a:cs typeface="Arial" pitchFamily="34" charset="0"/>
              </a:rPr>
              <a:t>Periode </a:t>
            </a:r>
            <a:r>
              <a:rPr lang="id-ID" altLang="ko-KR" sz="1600" dirty="0">
                <a:solidFill>
                  <a:schemeClr val="bg1"/>
                </a:solidFill>
                <a:cs typeface="Arial" pitchFamily="34" charset="0"/>
              </a:rPr>
              <a:t>Undang-undang Nomor 1 Tahun </a:t>
            </a:r>
            <a:r>
              <a:rPr lang="id-ID" altLang="ko-KR" sz="1600" dirty="0" smtClean="0">
                <a:solidFill>
                  <a:schemeClr val="bg1"/>
                </a:solidFill>
                <a:cs typeface="Arial" pitchFamily="34" charset="0"/>
              </a:rPr>
              <a:t>1945</a:t>
            </a:r>
            <a:endParaRPr lang="en-US" altLang="ko-KR" sz="1600" dirty="0" smtClean="0">
              <a:solidFill>
                <a:schemeClr val="bg1"/>
              </a:solidFill>
              <a:cs typeface="Arial" pitchFamily="34" charset="0"/>
            </a:endParaRPr>
          </a:p>
          <a:p>
            <a:r>
              <a:rPr lang="en-US" altLang="ko-KR" sz="1600" dirty="0">
                <a:solidFill>
                  <a:schemeClr val="bg1"/>
                </a:solidFill>
                <a:cs typeface="Arial" pitchFamily="34" charset="0"/>
              </a:rPr>
              <a:t> </a:t>
            </a:r>
            <a:r>
              <a:rPr lang="en-US" altLang="ko-KR" sz="1600" dirty="0" smtClean="0">
                <a:solidFill>
                  <a:schemeClr val="bg1"/>
                </a:solidFill>
                <a:cs typeface="Arial" pitchFamily="34" charset="0"/>
              </a:rPr>
              <a:t>     </a:t>
            </a:r>
            <a:r>
              <a:rPr lang="id-ID" altLang="ko-KR" sz="1600" dirty="0" smtClean="0">
                <a:solidFill>
                  <a:schemeClr val="bg1"/>
                </a:solidFill>
                <a:cs typeface="Arial" pitchFamily="34" charset="0"/>
              </a:rPr>
              <a:t>Undang-undang </a:t>
            </a:r>
            <a:r>
              <a:rPr lang="id-ID" altLang="ko-KR" sz="1600" dirty="0">
                <a:solidFill>
                  <a:schemeClr val="bg1"/>
                </a:solidFill>
                <a:cs typeface="Arial" pitchFamily="34" charset="0"/>
              </a:rPr>
              <a:t>Nomor 1 Tahun 1945 menitikberatkan </a:t>
            </a:r>
            <a:r>
              <a:rPr lang="en-US" altLang="ko-KR" sz="1600" dirty="0" smtClean="0">
                <a:solidFill>
                  <a:schemeClr val="bg1"/>
                </a:solidFill>
                <a:cs typeface="Arial" pitchFamily="34" charset="0"/>
              </a:rPr>
              <a:t>  </a:t>
            </a:r>
            <a:r>
              <a:rPr lang="id-ID" altLang="ko-KR" sz="1600" dirty="0" smtClean="0">
                <a:solidFill>
                  <a:schemeClr val="bg1"/>
                </a:solidFill>
                <a:cs typeface="Arial" pitchFamily="34" charset="0"/>
              </a:rPr>
              <a:t>pada </a:t>
            </a:r>
            <a:r>
              <a:rPr lang="id-ID" altLang="ko-KR" sz="1600" dirty="0">
                <a:solidFill>
                  <a:schemeClr val="bg1"/>
                </a:solidFill>
                <a:cs typeface="Arial" pitchFamily="34" charset="0"/>
              </a:rPr>
              <a:t>asas dekonsentrasi, mengatur pembentukan KND di keresidenan, kabupaten, kota berotonomi, dan daerah-daerah yang dianggap perlu oleh mendagri. Pembagian daerah terdiri atas dua macam yang masing-masing dibagi dalam tiga tingkatan yakni:</a:t>
            </a:r>
          </a:p>
          <a:p>
            <a:pPr lvl="1"/>
            <a:r>
              <a:rPr lang="id-ID" altLang="ko-KR" sz="1600" dirty="0" smtClean="0">
                <a:solidFill>
                  <a:schemeClr val="bg1"/>
                </a:solidFill>
                <a:cs typeface="Arial" pitchFamily="34" charset="0"/>
              </a:rPr>
              <a:t>a.Provinsi</a:t>
            </a:r>
            <a:endParaRPr lang="id-ID" altLang="ko-KR" sz="1600" dirty="0">
              <a:solidFill>
                <a:schemeClr val="bg1"/>
              </a:solidFill>
              <a:cs typeface="Arial" pitchFamily="34" charset="0"/>
            </a:endParaRPr>
          </a:p>
          <a:p>
            <a:pPr lvl="1"/>
            <a:r>
              <a:rPr lang="id-ID" altLang="ko-KR" sz="1600" dirty="0" smtClean="0">
                <a:solidFill>
                  <a:schemeClr val="bg1"/>
                </a:solidFill>
                <a:cs typeface="Arial" pitchFamily="34" charset="0"/>
              </a:rPr>
              <a:t>b.Kabupaten/kota </a:t>
            </a:r>
            <a:r>
              <a:rPr lang="id-ID" altLang="ko-KR" sz="1600" dirty="0">
                <a:solidFill>
                  <a:schemeClr val="bg1"/>
                </a:solidFill>
                <a:cs typeface="Arial" pitchFamily="34" charset="0"/>
              </a:rPr>
              <a:t>besar</a:t>
            </a:r>
          </a:p>
          <a:p>
            <a:pPr lvl="1"/>
            <a:r>
              <a:rPr lang="id-ID" altLang="ko-KR" sz="1600" dirty="0" smtClean="0">
                <a:solidFill>
                  <a:schemeClr val="bg1"/>
                </a:solidFill>
                <a:cs typeface="Arial" pitchFamily="34" charset="0"/>
              </a:rPr>
              <a:t>c.Desa/kota </a:t>
            </a:r>
            <a:r>
              <a:rPr lang="id-ID" altLang="ko-KR" sz="1600" dirty="0">
                <a:solidFill>
                  <a:schemeClr val="bg1"/>
                </a:solidFill>
                <a:cs typeface="Arial" pitchFamily="34" charset="0"/>
              </a:rPr>
              <a:t>kecil</a:t>
            </a:r>
            <a:r>
              <a:rPr lang="id-ID" altLang="ko-KR" sz="1600" dirty="0" smtClean="0">
                <a:solidFill>
                  <a:schemeClr val="bg1"/>
                </a:solidFill>
                <a:cs typeface="Arial" pitchFamily="34" charset="0"/>
              </a:rPr>
              <a:t>.</a:t>
            </a:r>
            <a:endParaRPr lang="en-US" altLang="ko-KR" sz="1600" dirty="0" smtClean="0">
              <a:solidFill>
                <a:schemeClr val="bg1"/>
              </a:solidFill>
              <a:cs typeface="Arial" pitchFamily="34" charset="0"/>
            </a:endParaRPr>
          </a:p>
          <a:p>
            <a:pPr lvl="1"/>
            <a:endParaRPr lang="id-ID" altLang="ko-KR" sz="1600" dirty="0">
              <a:solidFill>
                <a:schemeClr val="bg1"/>
              </a:solidFill>
              <a:cs typeface="Arial" pitchFamily="34" charset="0"/>
            </a:endParaRPr>
          </a:p>
          <a:p>
            <a:r>
              <a:rPr lang="id-ID" altLang="ko-KR" sz="1600" dirty="0" smtClean="0">
                <a:solidFill>
                  <a:schemeClr val="bg1"/>
                </a:solidFill>
                <a:cs typeface="Arial" pitchFamily="34" charset="0"/>
              </a:rPr>
              <a:t>2.Periode </a:t>
            </a:r>
            <a:r>
              <a:rPr lang="id-ID" altLang="ko-KR" sz="1600" dirty="0">
                <a:solidFill>
                  <a:schemeClr val="bg1"/>
                </a:solidFill>
                <a:cs typeface="Arial" pitchFamily="34" charset="0"/>
              </a:rPr>
              <a:t>Undang-undang Nomor 22 tahun 1948</a:t>
            </a:r>
          </a:p>
          <a:p>
            <a:r>
              <a:rPr lang="en-US" altLang="ko-KR" sz="1600" dirty="0" smtClean="0">
                <a:solidFill>
                  <a:schemeClr val="bg1"/>
                </a:solidFill>
                <a:cs typeface="Arial" pitchFamily="34" charset="0"/>
              </a:rPr>
              <a:t>   </a:t>
            </a:r>
            <a:r>
              <a:rPr lang="id-ID" altLang="ko-KR" sz="1600" dirty="0" smtClean="0">
                <a:solidFill>
                  <a:schemeClr val="bg1"/>
                </a:solidFill>
                <a:cs typeface="Arial" pitchFamily="34" charset="0"/>
              </a:rPr>
              <a:t>Dalam </a:t>
            </a:r>
            <a:r>
              <a:rPr lang="id-ID" altLang="ko-KR" sz="1600" dirty="0">
                <a:solidFill>
                  <a:schemeClr val="bg1"/>
                </a:solidFill>
                <a:cs typeface="Arial" pitchFamily="34" charset="0"/>
              </a:rPr>
              <a:t>UU itu dinyatakan bahwa daerah Negara RI tersusun dalam tiga tingkat yakni:</a:t>
            </a:r>
          </a:p>
          <a:p>
            <a:pPr lvl="1"/>
            <a:r>
              <a:rPr lang="id-ID" altLang="ko-KR" sz="1600" dirty="0" smtClean="0">
                <a:solidFill>
                  <a:schemeClr val="bg1"/>
                </a:solidFill>
                <a:cs typeface="Arial" pitchFamily="34" charset="0"/>
              </a:rPr>
              <a:t>a.Propinsi</a:t>
            </a:r>
            <a:endParaRPr lang="id-ID" altLang="ko-KR" sz="1600" dirty="0">
              <a:solidFill>
                <a:schemeClr val="bg1"/>
              </a:solidFill>
              <a:cs typeface="Arial" pitchFamily="34" charset="0"/>
            </a:endParaRPr>
          </a:p>
          <a:p>
            <a:pPr lvl="1"/>
            <a:r>
              <a:rPr lang="id-ID" altLang="ko-KR" sz="1600" dirty="0" smtClean="0">
                <a:solidFill>
                  <a:schemeClr val="bg1"/>
                </a:solidFill>
                <a:cs typeface="Arial" pitchFamily="34" charset="0"/>
              </a:rPr>
              <a:t>b.Kabupaten/kota </a:t>
            </a:r>
            <a:r>
              <a:rPr lang="id-ID" altLang="ko-KR" sz="1600" dirty="0">
                <a:solidFill>
                  <a:schemeClr val="bg1"/>
                </a:solidFill>
                <a:cs typeface="Arial" pitchFamily="34" charset="0"/>
              </a:rPr>
              <a:t>besar</a:t>
            </a:r>
          </a:p>
          <a:p>
            <a:pPr lvl="1"/>
            <a:r>
              <a:rPr lang="id-ID" altLang="ko-KR" sz="1600" dirty="0" smtClean="0">
                <a:solidFill>
                  <a:schemeClr val="bg1"/>
                </a:solidFill>
                <a:cs typeface="Arial" pitchFamily="34" charset="0"/>
              </a:rPr>
              <a:t>c.Desa/kota </a:t>
            </a:r>
            <a:r>
              <a:rPr lang="id-ID" altLang="ko-KR" sz="1600" dirty="0">
                <a:solidFill>
                  <a:schemeClr val="bg1"/>
                </a:solidFill>
                <a:cs typeface="Arial" pitchFamily="34" charset="0"/>
              </a:rPr>
              <a:t>kecil</a:t>
            </a:r>
          </a:p>
          <a:p>
            <a:pPr lvl="1"/>
            <a:r>
              <a:rPr lang="id-ID" altLang="ko-KR" sz="1600" dirty="0" smtClean="0">
                <a:solidFill>
                  <a:schemeClr val="bg1"/>
                </a:solidFill>
                <a:cs typeface="Arial" pitchFamily="34" charset="0"/>
              </a:rPr>
              <a:t>d.Yang </a:t>
            </a:r>
            <a:r>
              <a:rPr lang="id-ID" altLang="ko-KR" sz="1600" dirty="0">
                <a:solidFill>
                  <a:schemeClr val="bg1"/>
                </a:solidFill>
                <a:cs typeface="Arial" pitchFamily="34" charset="0"/>
              </a:rPr>
              <a:t>berhak mengurus dan mengatur rumah tangganya sendiri</a:t>
            </a:r>
            <a:r>
              <a:rPr lang="id-ID" altLang="ko-KR" sz="1600" dirty="0" smtClean="0">
                <a:solidFill>
                  <a:schemeClr val="bg1"/>
                </a:solidFill>
                <a:cs typeface="Arial" pitchFamily="34" charset="0"/>
              </a:rPr>
              <a:t>.</a:t>
            </a:r>
            <a:endParaRPr lang="id-ID" altLang="ko-KR" sz="1600" dirty="0">
              <a:solidFill>
                <a:schemeClr val="bg1"/>
              </a:solidFill>
              <a:cs typeface="Arial" pitchFamily="34" charset="0"/>
            </a:endParaRPr>
          </a:p>
        </p:txBody>
      </p:sp>
      <p:sp>
        <p:nvSpPr>
          <p:cNvPr id="6" name="TextBox 5"/>
          <p:cNvSpPr txBox="1"/>
          <p:nvPr/>
        </p:nvSpPr>
        <p:spPr>
          <a:xfrm>
            <a:off x="1925746" y="399787"/>
            <a:ext cx="673763" cy="523220"/>
          </a:xfrm>
          <a:prstGeom prst="rect">
            <a:avLst/>
          </a:prstGeom>
          <a:noFill/>
        </p:spPr>
        <p:txBody>
          <a:bodyPr wrap="square" rtlCol="0">
            <a:spAutoFit/>
          </a:bodyPr>
          <a:lstStyle/>
          <a:p>
            <a:r>
              <a:rPr lang="id-ID" sz="2800" b="1" dirty="0" smtClean="0">
                <a:solidFill>
                  <a:schemeClr val="bg1"/>
                </a:solidFill>
              </a:rPr>
              <a:t>03</a:t>
            </a:r>
            <a:endParaRPr lang="id-ID" sz="2800" b="1" dirty="0">
              <a:solidFill>
                <a:schemeClr val="bg1"/>
              </a:solidFill>
            </a:endParaRPr>
          </a:p>
        </p:txBody>
      </p:sp>
      <p:sp>
        <p:nvSpPr>
          <p:cNvPr id="3" name="TextBox 2"/>
          <p:cNvSpPr txBox="1"/>
          <p:nvPr/>
        </p:nvSpPr>
        <p:spPr>
          <a:xfrm>
            <a:off x="1925746" y="1212562"/>
            <a:ext cx="5868785" cy="4801314"/>
          </a:xfrm>
          <a:prstGeom prst="rect">
            <a:avLst/>
          </a:prstGeom>
          <a:noFill/>
        </p:spPr>
        <p:txBody>
          <a:bodyPr wrap="square" rtlCol="0">
            <a:spAutoFit/>
          </a:bodyPr>
          <a:lstStyle/>
          <a:p>
            <a:r>
              <a:rPr lang="id-ID" altLang="ko-KR" dirty="0">
                <a:solidFill>
                  <a:schemeClr val="bg1"/>
                </a:solidFill>
                <a:cs typeface="Arial" pitchFamily="34" charset="0"/>
              </a:rPr>
              <a:t>3.Periode Undang-undang Nomor 1 Tahun 1957</a:t>
            </a:r>
          </a:p>
          <a:p>
            <a:r>
              <a:rPr lang="en-US" altLang="ko-KR" dirty="0">
                <a:solidFill>
                  <a:schemeClr val="bg1"/>
                </a:solidFill>
                <a:cs typeface="Arial" pitchFamily="34" charset="0"/>
              </a:rPr>
              <a:t> </a:t>
            </a:r>
            <a:r>
              <a:rPr lang="en-US" altLang="ko-KR" dirty="0" smtClean="0">
                <a:solidFill>
                  <a:schemeClr val="bg1"/>
                </a:solidFill>
                <a:cs typeface="Arial" pitchFamily="34" charset="0"/>
              </a:rPr>
              <a:t>  </a:t>
            </a:r>
            <a:r>
              <a:rPr lang="id-ID" altLang="ko-KR" dirty="0" smtClean="0">
                <a:solidFill>
                  <a:schemeClr val="bg1"/>
                </a:solidFill>
                <a:cs typeface="Arial" pitchFamily="34" charset="0"/>
              </a:rPr>
              <a:t>Wilayah </a:t>
            </a:r>
            <a:r>
              <a:rPr lang="id-ID" altLang="ko-KR" dirty="0">
                <a:solidFill>
                  <a:schemeClr val="bg1"/>
                </a:solidFill>
                <a:cs typeface="Arial" pitchFamily="34" charset="0"/>
              </a:rPr>
              <a:t>RI dibagi menjadi daerah besar dan kecil yang berhak mengurus rumah tangga sendiri, dalam tiga tingkat, yaitu:</a:t>
            </a:r>
          </a:p>
          <a:p>
            <a:pPr lvl="1"/>
            <a:r>
              <a:rPr lang="id-ID" altLang="ko-KR" dirty="0">
                <a:solidFill>
                  <a:schemeClr val="bg1"/>
                </a:solidFill>
                <a:cs typeface="Arial" pitchFamily="34" charset="0"/>
              </a:rPr>
              <a:t>a.Daerah swatantra tingkat I, termasuk kotapraja Jakarta Raya</a:t>
            </a:r>
          </a:p>
          <a:p>
            <a:pPr lvl="1"/>
            <a:r>
              <a:rPr lang="id-ID" altLang="ko-KR" dirty="0">
                <a:solidFill>
                  <a:schemeClr val="bg1"/>
                </a:solidFill>
                <a:cs typeface="Arial" pitchFamily="34" charset="0"/>
              </a:rPr>
              <a:t>b.Daerah swatantra tingkat II</a:t>
            </a:r>
          </a:p>
          <a:p>
            <a:pPr lvl="1"/>
            <a:r>
              <a:rPr lang="id-ID" altLang="ko-KR" dirty="0">
                <a:solidFill>
                  <a:schemeClr val="bg1"/>
                </a:solidFill>
                <a:cs typeface="Arial" pitchFamily="34" charset="0"/>
              </a:rPr>
              <a:t>c.Daerah swatantra tingkat III</a:t>
            </a:r>
            <a:r>
              <a:rPr lang="id-ID" altLang="ko-KR" dirty="0" smtClean="0">
                <a:solidFill>
                  <a:schemeClr val="bg1"/>
                </a:solidFill>
                <a:cs typeface="Arial" pitchFamily="34" charset="0"/>
              </a:rPr>
              <a:t>.</a:t>
            </a:r>
            <a:endParaRPr lang="en-US" altLang="ko-KR" dirty="0" smtClean="0">
              <a:solidFill>
                <a:schemeClr val="bg1"/>
              </a:solidFill>
              <a:cs typeface="Arial" pitchFamily="34" charset="0"/>
            </a:endParaRPr>
          </a:p>
          <a:p>
            <a:pPr lvl="1"/>
            <a:endParaRPr lang="id-ID" altLang="ko-KR" dirty="0">
              <a:solidFill>
                <a:schemeClr val="bg1"/>
              </a:solidFill>
              <a:cs typeface="Arial" pitchFamily="34" charset="0"/>
            </a:endParaRPr>
          </a:p>
          <a:p>
            <a:r>
              <a:rPr lang="id-ID" altLang="ko-KR" dirty="0">
                <a:solidFill>
                  <a:schemeClr val="bg1"/>
                </a:solidFill>
                <a:cs typeface="Arial" pitchFamily="34" charset="0"/>
              </a:rPr>
              <a:t>4.Periode Penetapan Presiden Nomor 6 Tahun 1959</a:t>
            </a:r>
          </a:p>
          <a:p>
            <a:r>
              <a:rPr lang="en-US" altLang="ko-KR" dirty="0" smtClean="0">
                <a:solidFill>
                  <a:schemeClr val="bg1"/>
                </a:solidFill>
                <a:cs typeface="Arial" pitchFamily="34" charset="0"/>
              </a:rPr>
              <a:t>   </a:t>
            </a:r>
            <a:r>
              <a:rPr lang="id-ID" altLang="ko-KR" dirty="0" smtClean="0">
                <a:solidFill>
                  <a:schemeClr val="bg1"/>
                </a:solidFill>
                <a:cs typeface="Arial" pitchFamily="34" charset="0"/>
              </a:rPr>
              <a:t>Penpres </a:t>
            </a:r>
            <a:r>
              <a:rPr lang="id-ID" altLang="ko-KR" dirty="0">
                <a:solidFill>
                  <a:schemeClr val="bg1"/>
                </a:solidFill>
                <a:cs typeface="Arial" pitchFamily="34" charset="0"/>
              </a:rPr>
              <a:t>No. 6 Tahun 1959 yang berlaku pada tanggal 7 November 1959 menitikberatkan pada kestabilan dan efisiensi pemerintahan daerah, dengan memasukkan elemen-elemen baru. Penyebutan daerah yang berhak mengatur rumah tangganya sendiri dikenal dangan daerah tingkat I, tingkat II, dan daerah tingkat III.</a:t>
            </a:r>
          </a:p>
          <a:p>
            <a:endParaRPr lang="en-US" dirty="0">
              <a:solidFill>
                <a:schemeClr val="bg1"/>
              </a:solidFill>
            </a:endParaRPr>
          </a:p>
        </p:txBody>
      </p:sp>
      <p:sp>
        <p:nvSpPr>
          <p:cNvPr id="11" name="Text Placeholder 2"/>
          <p:cNvSpPr>
            <a:spLocks noGrp="1"/>
          </p:cNvSpPr>
          <p:nvPr>
            <p:ph type="body" sz="quarter" idx="15"/>
          </p:nvPr>
        </p:nvSpPr>
        <p:spPr>
          <a:xfrm>
            <a:off x="1855455" y="1100779"/>
            <a:ext cx="5963259" cy="5204955"/>
          </a:xfrm>
        </p:spPr>
        <p:txBody>
          <a:bodyPr>
            <a:normAutofit lnSpcReduction="10000"/>
          </a:bodyPr>
          <a:lstStyle/>
          <a:p>
            <a:r>
              <a:rPr lang="id-ID" sz="1600" dirty="0" smtClean="0">
                <a:solidFill>
                  <a:schemeClr val="bg1"/>
                </a:solidFill>
                <a:latin typeface="+mn-lt"/>
              </a:rPr>
              <a:t>5. Periode </a:t>
            </a:r>
            <a:r>
              <a:rPr lang="id-ID" sz="1600" dirty="0">
                <a:solidFill>
                  <a:schemeClr val="bg1"/>
                </a:solidFill>
                <a:latin typeface="+mn-lt"/>
              </a:rPr>
              <a:t>Undang-undang Nomor 18 Tahun </a:t>
            </a:r>
            <a:r>
              <a:rPr lang="id-ID" sz="1600" dirty="0" smtClean="0">
                <a:solidFill>
                  <a:schemeClr val="bg1"/>
                </a:solidFill>
                <a:latin typeface="+mn-lt"/>
              </a:rPr>
              <a:t>196</a:t>
            </a:r>
            <a:endParaRPr lang="en-US" sz="1600" dirty="0" smtClean="0">
              <a:solidFill>
                <a:schemeClr val="bg1"/>
              </a:solidFill>
              <a:latin typeface="+mn-lt"/>
            </a:endParaRPr>
          </a:p>
          <a:p>
            <a:r>
              <a:rPr lang="en-US" sz="1600" dirty="0" smtClean="0">
                <a:solidFill>
                  <a:schemeClr val="bg1"/>
                </a:solidFill>
                <a:latin typeface="+mn-lt"/>
              </a:rPr>
              <a:t>    </a:t>
            </a:r>
            <a:r>
              <a:rPr lang="id-ID" sz="1600" dirty="0" smtClean="0">
                <a:solidFill>
                  <a:schemeClr val="bg1"/>
                </a:solidFill>
                <a:latin typeface="+mn-lt"/>
              </a:rPr>
              <a:t>Menurut </a:t>
            </a:r>
            <a:r>
              <a:rPr lang="id-ID" sz="1600" dirty="0">
                <a:solidFill>
                  <a:schemeClr val="bg1"/>
                </a:solidFill>
                <a:latin typeface="+mn-lt"/>
              </a:rPr>
              <a:t>UU ini, wilayah negara dibagi-bagi dalam tiga tingkatan yakni:</a:t>
            </a:r>
          </a:p>
          <a:p>
            <a:r>
              <a:rPr lang="id-ID" sz="1600" dirty="0" smtClean="0">
                <a:solidFill>
                  <a:schemeClr val="bg1"/>
                </a:solidFill>
                <a:latin typeface="+mn-lt"/>
              </a:rPr>
              <a:t>a.Provinsi </a:t>
            </a:r>
            <a:r>
              <a:rPr lang="id-ID" sz="1600" dirty="0">
                <a:solidFill>
                  <a:schemeClr val="bg1"/>
                </a:solidFill>
                <a:latin typeface="+mn-lt"/>
              </a:rPr>
              <a:t>(tingkat I)</a:t>
            </a:r>
          </a:p>
          <a:p>
            <a:r>
              <a:rPr lang="id-ID" sz="1600" dirty="0" smtClean="0">
                <a:solidFill>
                  <a:schemeClr val="bg1"/>
                </a:solidFill>
                <a:latin typeface="+mn-lt"/>
              </a:rPr>
              <a:t>b.Kabupaten </a:t>
            </a:r>
            <a:r>
              <a:rPr lang="id-ID" sz="1600" dirty="0">
                <a:solidFill>
                  <a:schemeClr val="bg1"/>
                </a:solidFill>
                <a:latin typeface="+mn-lt"/>
              </a:rPr>
              <a:t>(tingkat II)</a:t>
            </a:r>
          </a:p>
          <a:p>
            <a:r>
              <a:rPr lang="id-ID" sz="1800" dirty="0" smtClean="0">
                <a:solidFill>
                  <a:schemeClr val="bg1"/>
                </a:solidFill>
                <a:latin typeface="+mn-lt"/>
              </a:rPr>
              <a:t>c.Kecamatan</a:t>
            </a:r>
            <a:r>
              <a:rPr lang="id-ID" sz="1600" dirty="0" smtClean="0">
                <a:solidFill>
                  <a:schemeClr val="bg1"/>
                </a:solidFill>
                <a:latin typeface="+mn-lt"/>
              </a:rPr>
              <a:t> </a:t>
            </a:r>
            <a:r>
              <a:rPr lang="id-ID" sz="1600" dirty="0">
                <a:solidFill>
                  <a:schemeClr val="bg1"/>
                </a:solidFill>
                <a:latin typeface="+mn-lt"/>
              </a:rPr>
              <a:t>(tingkat III</a:t>
            </a:r>
            <a:r>
              <a:rPr lang="id-ID" sz="1600" dirty="0" smtClean="0">
                <a:solidFill>
                  <a:schemeClr val="bg1"/>
                </a:solidFill>
                <a:latin typeface="+mn-lt"/>
              </a:rPr>
              <a:t>)</a:t>
            </a:r>
            <a:endParaRPr lang="en-US" sz="1600" dirty="0">
              <a:solidFill>
                <a:schemeClr val="bg1"/>
              </a:solidFill>
              <a:latin typeface="+mn-lt"/>
            </a:endParaRPr>
          </a:p>
          <a:p>
            <a:endParaRPr lang="id-ID" sz="1600" dirty="0">
              <a:solidFill>
                <a:schemeClr val="bg1"/>
              </a:solidFill>
              <a:latin typeface="+mn-lt"/>
            </a:endParaRPr>
          </a:p>
          <a:p>
            <a:r>
              <a:rPr lang="id-ID" sz="1600" dirty="0" smtClean="0">
                <a:solidFill>
                  <a:schemeClr val="bg1"/>
                </a:solidFill>
                <a:latin typeface="+mn-lt"/>
              </a:rPr>
              <a:t>6</a:t>
            </a:r>
            <a:r>
              <a:rPr lang="id-ID" sz="1600" dirty="0" smtClean="0">
                <a:solidFill>
                  <a:schemeClr val="bg1"/>
                </a:solidFill>
                <a:latin typeface="+mn-lt"/>
              </a:rPr>
              <a:t>.</a:t>
            </a:r>
            <a:r>
              <a:rPr lang="en-US" sz="1600" dirty="0" smtClean="0">
                <a:solidFill>
                  <a:schemeClr val="bg1"/>
                </a:solidFill>
                <a:latin typeface="+mn-lt"/>
              </a:rPr>
              <a:t> </a:t>
            </a:r>
            <a:r>
              <a:rPr lang="id-ID" sz="1600" dirty="0" smtClean="0">
                <a:solidFill>
                  <a:schemeClr val="bg1"/>
                </a:solidFill>
                <a:latin typeface="+mn-lt"/>
              </a:rPr>
              <a:t>Periode </a:t>
            </a:r>
            <a:r>
              <a:rPr lang="id-ID" sz="1600" dirty="0">
                <a:solidFill>
                  <a:schemeClr val="bg1"/>
                </a:solidFill>
                <a:latin typeface="+mn-lt"/>
              </a:rPr>
              <a:t>Undang-undang Nomor 5 Tahun 1974</a:t>
            </a:r>
          </a:p>
          <a:p>
            <a:r>
              <a:rPr lang="en-US" sz="1600" dirty="0">
                <a:solidFill>
                  <a:schemeClr val="bg1"/>
                </a:solidFill>
                <a:latin typeface="+mn-lt"/>
              </a:rPr>
              <a:t> </a:t>
            </a:r>
            <a:r>
              <a:rPr lang="en-US" sz="1600" dirty="0" smtClean="0">
                <a:solidFill>
                  <a:schemeClr val="bg1"/>
                </a:solidFill>
                <a:latin typeface="+mn-lt"/>
              </a:rPr>
              <a:t>   </a:t>
            </a:r>
            <a:r>
              <a:rPr lang="id-ID" sz="1600" dirty="0" smtClean="0">
                <a:solidFill>
                  <a:schemeClr val="bg1"/>
                </a:solidFill>
                <a:latin typeface="+mn-lt"/>
              </a:rPr>
              <a:t>Dalam </a:t>
            </a:r>
            <a:r>
              <a:rPr lang="id-ID" sz="1600" dirty="0">
                <a:solidFill>
                  <a:schemeClr val="bg1"/>
                </a:solidFill>
                <a:latin typeface="+mn-lt"/>
              </a:rPr>
              <a:t>UU ini dikenal dua tingkatan daerah, yaitu daerah tingkat I dan daerah tingkat II. Daerah negara dibagi-bagi menurut tingkatannya menjadi:</a:t>
            </a:r>
          </a:p>
          <a:p>
            <a:r>
              <a:rPr lang="id-ID" sz="1600" dirty="0" smtClean="0">
                <a:solidFill>
                  <a:schemeClr val="bg1"/>
                </a:solidFill>
                <a:latin typeface="+mn-lt"/>
              </a:rPr>
              <a:t>a.Provinsi/ibu </a:t>
            </a:r>
            <a:r>
              <a:rPr lang="id-ID" sz="1600" dirty="0">
                <a:solidFill>
                  <a:schemeClr val="bg1"/>
                </a:solidFill>
                <a:latin typeface="+mn-lt"/>
              </a:rPr>
              <a:t>kota negara</a:t>
            </a:r>
          </a:p>
          <a:p>
            <a:r>
              <a:rPr lang="id-ID" sz="1600" dirty="0" smtClean="0">
                <a:solidFill>
                  <a:schemeClr val="bg1"/>
                </a:solidFill>
                <a:latin typeface="+mn-lt"/>
              </a:rPr>
              <a:t>b.Kabupaten/kotamadya</a:t>
            </a:r>
            <a:endParaRPr lang="id-ID" sz="1600" dirty="0">
              <a:solidFill>
                <a:schemeClr val="bg1"/>
              </a:solidFill>
              <a:latin typeface="+mn-lt"/>
            </a:endParaRPr>
          </a:p>
          <a:p>
            <a:r>
              <a:rPr lang="id-ID" sz="1600" dirty="0" smtClean="0">
                <a:solidFill>
                  <a:schemeClr val="bg1"/>
                </a:solidFill>
                <a:latin typeface="+mn-lt"/>
              </a:rPr>
              <a:t>c.Kecamatan</a:t>
            </a:r>
            <a:r>
              <a:rPr lang="en-US" sz="1600" dirty="0" smtClean="0">
                <a:solidFill>
                  <a:schemeClr val="bg1"/>
                </a:solidFill>
                <a:latin typeface="+mn-lt"/>
              </a:rPr>
              <a:t>c</a:t>
            </a:r>
            <a:endParaRPr lang="id-ID" sz="1600" dirty="0">
              <a:solidFill>
                <a:schemeClr val="bg1"/>
              </a:solidFill>
              <a:latin typeface="+mn-lt"/>
            </a:endParaRPr>
          </a:p>
        </p:txBody>
      </p:sp>
      <p:sp>
        <p:nvSpPr>
          <p:cNvPr id="13" name="TextBox 12"/>
          <p:cNvSpPr txBox="1"/>
          <p:nvPr/>
        </p:nvSpPr>
        <p:spPr>
          <a:xfrm>
            <a:off x="1855455" y="1441098"/>
            <a:ext cx="6307643" cy="4524315"/>
          </a:xfrm>
          <a:prstGeom prst="rect">
            <a:avLst/>
          </a:prstGeom>
          <a:noFill/>
        </p:spPr>
        <p:txBody>
          <a:bodyPr wrap="square" rtlCol="0">
            <a:spAutoFit/>
          </a:bodyPr>
          <a:lstStyle/>
          <a:p>
            <a:r>
              <a:rPr lang="id-ID" dirty="0">
                <a:solidFill>
                  <a:schemeClr val="bg1"/>
                </a:solidFill>
              </a:rPr>
              <a:t>7</a:t>
            </a:r>
            <a:r>
              <a:rPr lang="id-ID" dirty="0" smtClean="0">
                <a:solidFill>
                  <a:schemeClr val="bg1"/>
                </a:solidFill>
              </a:rPr>
              <a:t>.</a:t>
            </a:r>
            <a:r>
              <a:rPr lang="en-US" dirty="0" smtClean="0">
                <a:solidFill>
                  <a:schemeClr val="bg1"/>
                </a:solidFill>
              </a:rPr>
              <a:t> </a:t>
            </a:r>
            <a:r>
              <a:rPr lang="id-ID" dirty="0" smtClean="0">
                <a:solidFill>
                  <a:schemeClr val="bg1"/>
                </a:solidFill>
              </a:rPr>
              <a:t>Periode </a:t>
            </a:r>
            <a:r>
              <a:rPr lang="id-ID" dirty="0">
                <a:solidFill>
                  <a:schemeClr val="bg1"/>
                </a:solidFill>
              </a:rPr>
              <a:t>Undang-undang Nomor 22 Tahun 1999</a:t>
            </a:r>
          </a:p>
          <a:p>
            <a:r>
              <a:rPr lang="en-US" dirty="0" smtClean="0">
                <a:solidFill>
                  <a:schemeClr val="bg1"/>
                </a:solidFill>
              </a:rPr>
              <a:t>    </a:t>
            </a:r>
            <a:r>
              <a:rPr lang="id-ID" dirty="0" smtClean="0">
                <a:solidFill>
                  <a:schemeClr val="bg1"/>
                </a:solidFill>
              </a:rPr>
              <a:t>Pada </a:t>
            </a:r>
            <a:r>
              <a:rPr lang="id-ID" dirty="0">
                <a:solidFill>
                  <a:schemeClr val="bg1"/>
                </a:solidFill>
              </a:rPr>
              <a:t>prinsipnya UU ini mengatur penyelenggaraan pemerintahan daerah yang lebih mengutamakan desentralisasi. Secara umum, UU No. 22 tahun 1999 banyak membawa kemajuan bagi daerah dan peningkatan kesejahteraan masyarakat. Tetapi sesuai perkembangan keinginan masyarakat daerah, ternyata UU ini juga dirasakan belum memenuhi rasa keadilan dan kesejahteraan bagi masyarakat</a:t>
            </a:r>
            <a:r>
              <a:rPr lang="id-ID" dirty="0" smtClean="0">
                <a:solidFill>
                  <a:schemeClr val="bg1"/>
                </a:solidFill>
              </a:rPr>
              <a:t>.</a:t>
            </a:r>
            <a:endParaRPr lang="en-US" dirty="0" smtClean="0">
              <a:solidFill>
                <a:schemeClr val="bg1"/>
              </a:solidFill>
            </a:endParaRPr>
          </a:p>
          <a:p>
            <a:endParaRPr lang="id-ID" dirty="0">
              <a:solidFill>
                <a:schemeClr val="bg1"/>
              </a:solidFill>
            </a:endParaRPr>
          </a:p>
          <a:p>
            <a:r>
              <a:rPr lang="id-ID" dirty="0">
                <a:solidFill>
                  <a:schemeClr val="bg1"/>
                </a:solidFill>
              </a:rPr>
              <a:t>8. Periode Undang-undang Nomor 32 Tahun 2004</a:t>
            </a:r>
          </a:p>
          <a:p>
            <a:r>
              <a:rPr lang="en-US" dirty="0" smtClean="0">
                <a:solidFill>
                  <a:schemeClr val="bg1"/>
                </a:solidFill>
              </a:rPr>
              <a:t>    </a:t>
            </a:r>
            <a:r>
              <a:rPr lang="id-ID" dirty="0" smtClean="0">
                <a:solidFill>
                  <a:schemeClr val="bg1"/>
                </a:solidFill>
              </a:rPr>
              <a:t>UU </a:t>
            </a:r>
            <a:r>
              <a:rPr lang="id-ID" dirty="0">
                <a:solidFill>
                  <a:schemeClr val="bg1"/>
                </a:solidFill>
              </a:rPr>
              <a:t>baru ini memperjelas dan mempertegas hubungan hierarki antara kabupaten dan provinsi, antara provinsi dan pemerintah pusat berdasarkan asas kesatuan administrasi dan kesatuan wilayah. </a:t>
            </a:r>
          </a:p>
          <a:p>
            <a:endParaRPr lang="en-US" dirty="0">
              <a:solidFill>
                <a:schemeClr val="bg1"/>
              </a:solidFill>
            </a:endParaRPr>
          </a:p>
        </p:txBody>
      </p:sp>
    </p:spTree>
    <p:extLst>
      <p:ext uri="{BB962C8B-B14F-4D97-AF65-F5344CB8AC3E}">
        <p14:creationId xmlns:p14="http://schemas.microsoft.com/office/powerpoint/2010/main" val="56850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1"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anim calcmode="lin" valueType="num">
                                      <p:cBhvr additive="base">
                                        <p:cTn id="9" dur="500" fill="hold"/>
                                        <p:tgtEl>
                                          <p:spTgt spid="6"/>
                                        </p:tgtEl>
                                        <p:attrNameLst>
                                          <p:attrName>ppt_x</p:attrName>
                                        </p:attrNameLst>
                                      </p:cBhvr>
                                      <p:tavLst>
                                        <p:tav tm="0">
                                          <p:val>
                                            <p:strVal val="#ppt_x"/>
                                          </p:val>
                                        </p:tav>
                                        <p:tav tm="100000">
                                          <p:val>
                                            <p:strVal val="#ppt_x"/>
                                          </p:val>
                                        </p:tav>
                                      </p:tavLst>
                                    </p:anim>
                                    <p:anim calcmode="lin" valueType="num">
                                      <p:cBhvr additive="base">
                                        <p:cTn id="10" dur="500" fill="hold"/>
                                        <p:tgtEl>
                                          <p:spTgt spid="6"/>
                                        </p:tgtEl>
                                        <p:attrNameLst>
                                          <p:attrName>ppt_y</p:attrName>
                                        </p:attrNameLst>
                                      </p:cBhvr>
                                      <p:tavLst>
                                        <p:tav tm="0">
                                          <p:val>
                                            <p:strVal val="0-#ppt_h/2"/>
                                          </p:val>
                                        </p:tav>
                                        <p:tav tm="100000">
                                          <p:val>
                                            <p:strVal val="#ppt_y"/>
                                          </p:val>
                                        </p:tav>
                                      </p:tavLst>
                                    </p:anim>
                                  </p:childTnLst>
                                </p:cTn>
                              </p:par>
                              <p:par>
                                <p:cTn id="11" presetID="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0-#ppt_h/2"/>
                                          </p:val>
                                        </p:tav>
                                        <p:tav tm="100000">
                                          <p:val>
                                            <p:strVal val="#ppt_y"/>
                                          </p:val>
                                        </p:tav>
                                      </p:tavLst>
                                    </p:anim>
                                  </p:childTnLst>
                                </p:cTn>
                              </p:par>
                              <p:par>
                                <p:cTn id="15" presetID="2" presetClass="entr" presetSubtype="1"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2"/>
                                        </p:tgtEl>
                                        <p:attrNameLst>
                                          <p:attrName>style.visibility</p:attrName>
                                        </p:attrNameLst>
                                      </p:cBhvr>
                                      <p:to>
                                        <p:strVal val="hidden"/>
                                      </p:to>
                                    </p:set>
                                  </p:childTnLst>
                                </p:cTn>
                              </p:par>
                              <p:par>
                                <p:cTn id="23" presetID="2" presetClass="entr" presetSubtype="4"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3"/>
                                        </p:tgtEl>
                                        <p:attrNameLst>
                                          <p:attrName>style.visibility</p:attrName>
                                        </p:attrNameLst>
                                      </p:cBhvr>
                                      <p:to>
                                        <p:strVal val="hidden"/>
                                      </p:to>
                                    </p:set>
                                  </p:childTnLst>
                                </p:cTn>
                              </p:par>
                              <p:par>
                                <p:cTn id="31" presetID="2" presetClass="entr" presetSubtype="4" fill="hold" grpId="0" nodeType="withEffect">
                                  <p:stCondLst>
                                    <p:cond delay="0"/>
                                  </p:stCondLst>
                                  <p:childTnLst>
                                    <p:set>
                                      <p:cBhvr>
                                        <p:cTn id="32" dur="1" fill="hold">
                                          <p:stCondLst>
                                            <p:cond delay="0"/>
                                          </p:stCondLst>
                                        </p:cTn>
                                        <p:tgtEl>
                                          <p:spTgt spid="11">
                                            <p:txEl>
                                              <p:pRg st="0" end="0"/>
                                            </p:txEl>
                                          </p:spTgt>
                                        </p:tgtEl>
                                        <p:attrNameLst>
                                          <p:attrName>style.visibility</p:attrName>
                                        </p:attrNameLst>
                                      </p:cBhvr>
                                      <p:to>
                                        <p:strVal val="visible"/>
                                      </p:to>
                                    </p:set>
                                    <p:anim calcmode="lin" valueType="num">
                                      <p:cBhvr additive="base">
                                        <p:cTn id="33"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
                                            <p:txEl>
                                              <p:pRg st="1" end="1"/>
                                            </p:txEl>
                                          </p:spTgt>
                                        </p:tgtEl>
                                        <p:attrNameLst>
                                          <p:attrName>style.visibility</p:attrName>
                                        </p:attrNameLst>
                                      </p:cBhvr>
                                      <p:to>
                                        <p:strVal val="visible"/>
                                      </p:to>
                                    </p:set>
                                    <p:anim calcmode="lin" valueType="num">
                                      <p:cBhvr additive="base">
                                        <p:cTn id="37"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anim calcmode="lin" valueType="num">
                                      <p:cBhvr additive="base">
                                        <p:cTn id="4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1">
                                            <p:txEl>
                                              <p:pRg st="3" end="3"/>
                                            </p:txEl>
                                          </p:spTgt>
                                        </p:tgtEl>
                                        <p:attrNameLst>
                                          <p:attrName>style.visibility</p:attrName>
                                        </p:attrNameLst>
                                      </p:cBhvr>
                                      <p:to>
                                        <p:strVal val="visible"/>
                                      </p:to>
                                    </p:set>
                                    <p:anim calcmode="lin" valueType="num">
                                      <p:cBhvr additive="base">
                                        <p:cTn id="4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1">
                                            <p:txEl>
                                              <p:pRg st="4" end="4"/>
                                            </p:txEl>
                                          </p:spTgt>
                                        </p:tgtEl>
                                        <p:attrNameLst>
                                          <p:attrName>style.visibility</p:attrName>
                                        </p:attrNameLst>
                                      </p:cBhvr>
                                      <p:to>
                                        <p:strVal val="visible"/>
                                      </p:to>
                                    </p:set>
                                    <p:anim calcmode="lin" valueType="num">
                                      <p:cBhvr additive="base">
                                        <p:cTn id="49"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1">
                                            <p:txEl>
                                              <p:pRg st="6" end="6"/>
                                            </p:txEl>
                                          </p:spTgt>
                                        </p:tgtEl>
                                        <p:attrNameLst>
                                          <p:attrName>style.visibility</p:attrName>
                                        </p:attrNameLst>
                                      </p:cBhvr>
                                      <p:to>
                                        <p:strVal val="visible"/>
                                      </p:to>
                                    </p:set>
                                    <p:anim calcmode="lin" valueType="num">
                                      <p:cBhvr additive="base">
                                        <p:cTn id="5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1">
                                            <p:txEl>
                                              <p:pRg st="6" end="6"/>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1">
                                            <p:txEl>
                                              <p:pRg st="7" end="7"/>
                                            </p:txEl>
                                          </p:spTgt>
                                        </p:tgtEl>
                                        <p:attrNameLst>
                                          <p:attrName>style.visibility</p:attrName>
                                        </p:attrNameLst>
                                      </p:cBhvr>
                                      <p:to>
                                        <p:strVal val="visible"/>
                                      </p:to>
                                    </p:set>
                                    <p:anim calcmode="lin" valueType="num">
                                      <p:cBhvr additive="base">
                                        <p:cTn id="57"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1">
                                            <p:txEl>
                                              <p:pRg st="7" end="7"/>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1">
                                            <p:txEl>
                                              <p:pRg st="8" end="8"/>
                                            </p:txEl>
                                          </p:spTgt>
                                        </p:tgtEl>
                                        <p:attrNameLst>
                                          <p:attrName>style.visibility</p:attrName>
                                        </p:attrNameLst>
                                      </p:cBhvr>
                                      <p:to>
                                        <p:strVal val="visible"/>
                                      </p:to>
                                    </p:set>
                                    <p:anim calcmode="lin" valueType="num">
                                      <p:cBhvr additive="base">
                                        <p:cTn id="61"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
                                            <p:txEl>
                                              <p:pRg st="8" end="8"/>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1">
                                            <p:txEl>
                                              <p:pRg st="9" end="9"/>
                                            </p:txEl>
                                          </p:spTgt>
                                        </p:tgtEl>
                                        <p:attrNameLst>
                                          <p:attrName>style.visibility</p:attrName>
                                        </p:attrNameLst>
                                      </p:cBhvr>
                                      <p:to>
                                        <p:strVal val="visible"/>
                                      </p:to>
                                    </p:set>
                                    <p:anim calcmode="lin" valueType="num">
                                      <p:cBhvr additive="base">
                                        <p:cTn id="65" dur="500" fill="hold"/>
                                        <p:tgtEl>
                                          <p:spTgt spid="11">
                                            <p:txEl>
                                              <p:pRg st="9" end="9"/>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1">
                                            <p:txEl>
                                              <p:pRg st="9" end="9"/>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1">
                                            <p:txEl>
                                              <p:pRg st="10" end="10"/>
                                            </p:txEl>
                                          </p:spTgt>
                                        </p:tgtEl>
                                        <p:attrNameLst>
                                          <p:attrName>style.visibility</p:attrName>
                                        </p:attrNameLst>
                                      </p:cBhvr>
                                      <p:to>
                                        <p:strVal val="visible"/>
                                      </p:to>
                                    </p:set>
                                    <p:anim calcmode="lin" valueType="num">
                                      <p:cBhvr additive="base">
                                        <p:cTn id="69"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11">
                                            <p:txEl>
                                              <p:pRg st="0" end="0"/>
                                            </p:txEl>
                                          </p:spTgt>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11">
                                            <p:txEl>
                                              <p:pRg st="1" end="1"/>
                                            </p:txEl>
                                          </p:spTgt>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11">
                                            <p:txEl>
                                              <p:pRg st="2" end="2"/>
                                            </p:txEl>
                                          </p:spTgt>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11">
                                            <p:txEl>
                                              <p:pRg st="3" end="3"/>
                                            </p:txEl>
                                          </p:spTgt>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11">
                                            <p:txEl>
                                              <p:pRg st="4" end="4"/>
                                            </p:txEl>
                                          </p:spTgt>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11">
                                            <p:txEl>
                                              <p:pRg st="6" end="6"/>
                                            </p:txEl>
                                          </p:spTgt>
                                        </p:tgtEl>
                                        <p:attrNameLst>
                                          <p:attrName>style.visibility</p:attrName>
                                        </p:attrNameLst>
                                      </p:cBhvr>
                                      <p:to>
                                        <p:strVal val="hidden"/>
                                      </p:to>
                                    </p:set>
                                  </p:childTnLst>
                                </p:cTn>
                              </p:par>
                              <p:par>
                                <p:cTn id="85" presetID="1" presetClass="exit" presetSubtype="0" fill="hold" grpId="1" nodeType="withEffect">
                                  <p:stCondLst>
                                    <p:cond delay="0"/>
                                  </p:stCondLst>
                                  <p:childTnLst>
                                    <p:set>
                                      <p:cBhvr>
                                        <p:cTn id="86" dur="1" fill="hold">
                                          <p:stCondLst>
                                            <p:cond delay="0"/>
                                          </p:stCondLst>
                                        </p:cTn>
                                        <p:tgtEl>
                                          <p:spTgt spid="11">
                                            <p:txEl>
                                              <p:pRg st="7" end="7"/>
                                            </p:txEl>
                                          </p:spTgt>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11">
                                            <p:txEl>
                                              <p:pRg st="8" end="8"/>
                                            </p:txEl>
                                          </p:spTgt>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11">
                                            <p:txEl>
                                              <p:pRg st="9" end="9"/>
                                            </p:txEl>
                                          </p:spTgt>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11">
                                            <p:txEl>
                                              <p:pRg st="10" end="10"/>
                                            </p:txEl>
                                          </p:spTgt>
                                        </p:tgtEl>
                                        <p:attrNameLst>
                                          <p:attrName>style.visibility</p:attrName>
                                        </p:attrNameLst>
                                      </p:cBhvr>
                                      <p:to>
                                        <p:strVal val="hidden"/>
                                      </p:to>
                                    </p:set>
                                  </p:childTnLst>
                                </p:cTn>
                              </p:par>
                              <p:par>
                                <p:cTn id="93" presetID="2" presetClass="entr" presetSubtype="4" fill="hold" grpId="0" nodeType="withEffect">
                                  <p:stCondLst>
                                    <p:cond delay="0"/>
                                  </p:stCondLst>
                                  <p:childTnLst>
                                    <p:set>
                                      <p:cBhvr>
                                        <p:cTn id="94" dur="1" fill="hold">
                                          <p:stCondLst>
                                            <p:cond delay="0"/>
                                          </p:stCondLst>
                                        </p:cTn>
                                        <p:tgtEl>
                                          <p:spTgt spid="13"/>
                                        </p:tgtEl>
                                        <p:attrNameLst>
                                          <p:attrName>style.visibility</p:attrName>
                                        </p:attrNameLst>
                                      </p:cBhvr>
                                      <p:to>
                                        <p:strVal val="visible"/>
                                      </p:to>
                                    </p:set>
                                    <p:anim calcmode="lin" valueType="num">
                                      <p:cBhvr additive="base">
                                        <p:cTn id="95" dur="500" fill="hold"/>
                                        <p:tgtEl>
                                          <p:spTgt spid="13"/>
                                        </p:tgtEl>
                                        <p:attrNameLst>
                                          <p:attrName>ppt_x</p:attrName>
                                        </p:attrNameLst>
                                      </p:cBhvr>
                                      <p:tavLst>
                                        <p:tav tm="0">
                                          <p:val>
                                            <p:strVal val="#ppt_x"/>
                                          </p:val>
                                        </p:tav>
                                        <p:tav tm="100000">
                                          <p:val>
                                            <p:strVal val="#ppt_x"/>
                                          </p:val>
                                        </p:tav>
                                      </p:tavLst>
                                    </p:anim>
                                    <p:anim calcmode="lin" valueType="num">
                                      <p:cBhvr additive="base">
                                        <p:cTn id="9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12" grpId="0"/>
      <p:bldP spid="12" grpId="1"/>
      <p:bldP spid="6" grpId="0"/>
      <p:bldP spid="3" grpId="0"/>
      <p:bldP spid="3" grpId="1"/>
      <p:bldP spid="11" grpId="0" build="p"/>
      <p:bldP spid="11" grpId="1" build="p"/>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7"/>
          <p:cNvSpPr>
            <a:spLocks noGrp="1"/>
          </p:cNvSpPr>
          <p:nvPr>
            <p:ph type="title"/>
          </p:nvPr>
        </p:nvSpPr>
        <p:spPr>
          <a:xfrm>
            <a:off x="2058921" y="248234"/>
            <a:ext cx="9567208" cy="802101"/>
          </a:xfrm>
        </p:spPr>
        <p:txBody>
          <a:bodyPr>
            <a:noAutofit/>
          </a:bodyPr>
          <a:lstStyle/>
          <a:p>
            <a:r>
              <a:rPr lang="id-ID" sz="2400" b="1" dirty="0">
                <a:solidFill>
                  <a:schemeClr val="accent1">
                    <a:lumMod val="60000"/>
                    <a:lumOff val="40000"/>
                  </a:schemeClr>
                </a:solidFill>
              </a:rPr>
              <a:t>Sejarah Perkembangan Otonomi Daerah di </a:t>
            </a:r>
            <a:r>
              <a:rPr lang="id-ID" sz="2400" b="1" dirty="0" smtClean="0">
                <a:solidFill>
                  <a:schemeClr val="accent1">
                    <a:lumMod val="60000"/>
                    <a:lumOff val="40000"/>
                  </a:schemeClr>
                </a:solidFill>
              </a:rPr>
              <a:t>Indonesia</a:t>
            </a:r>
            <a:endParaRPr lang="en-US" sz="2400" dirty="0">
              <a:solidFill>
                <a:schemeClr val="accent1">
                  <a:lumMod val="60000"/>
                  <a:lumOff val="40000"/>
                </a:schemeClr>
              </a:solidFill>
            </a:endParaRPr>
          </a:p>
        </p:txBody>
      </p:sp>
      <p:sp>
        <p:nvSpPr>
          <p:cNvPr id="19" name="テキスト プレースホルダー 18"/>
          <p:cNvSpPr>
            <a:spLocks noGrp="1"/>
          </p:cNvSpPr>
          <p:nvPr>
            <p:ph type="body" sz="quarter" idx="13"/>
          </p:nvPr>
        </p:nvSpPr>
        <p:spPr>
          <a:xfrm>
            <a:off x="2072239" y="1294568"/>
            <a:ext cx="9553890" cy="336037"/>
          </a:xfrm>
        </p:spPr>
        <p:txBody>
          <a:bodyPr>
            <a:normAutofit fontScale="70000" lnSpcReduction="20000"/>
          </a:bodyPr>
          <a:lstStyle/>
          <a:p>
            <a:endParaRPr kumimoji="1" lang="ja-JP" altLang="en-US" dirty="0"/>
          </a:p>
        </p:txBody>
      </p:sp>
      <p:sp>
        <p:nvSpPr>
          <p:cNvPr id="21" name="テキスト プレースホルダー 20"/>
          <p:cNvSpPr>
            <a:spLocks noGrp="1"/>
          </p:cNvSpPr>
          <p:nvPr>
            <p:ph type="body" sz="quarter" idx="15"/>
          </p:nvPr>
        </p:nvSpPr>
        <p:spPr/>
        <p:txBody>
          <a:bodyPr/>
          <a:lstStyle/>
          <a:p>
            <a:r>
              <a:rPr lang="en-US" altLang="ko-KR" sz="2000" b="1" dirty="0">
                <a:solidFill>
                  <a:schemeClr val="accent3">
                    <a:lumMod val="60000"/>
                    <a:lumOff val="40000"/>
                  </a:schemeClr>
                </a:solidFill>
                <a:cs typeface="Arial" pitchFamily="34" charset="0"/>
              </a:rPr>
              <a:t>0</a:t>
            </a:r>
            <a:r>
              <a:rPr lang="id-ID" altLang="ko-KR" sz="2000" b="1" dirty="0" smtClean="0">
                <a:solidFill>
                  <a:schemeClr val="accent3">
                    <a:lumMod val="60000"/>
                    <a:lumOff val="40000"/>
                  </a:schemeClr>
                </a:solidFill>
                <a:cs typeface="Arial" pitchFamily="34" charset="0"/>
              </a:rPr>
              <a:t>4</a:t>
            </a:r>
            <a:r>
              <a:rPr lang="en-US" altLang="ko-KR" sz="2000" b="1" dirty="0" smtClean="0">
                <a:solidFill>
                  <a:schemeClr val="accent3">
                    <a:lumMod val="60000"/>
                    <a:lumOff val="40000"/>
                  </a:schemeClr>
                </a:solidFill>
                <a:cs typeface="Arial" pitchFamily="34" charset="0"/>
              </a:rPr>
              <a:t>. </a:t>
            </a:r>
            <a:r>
              <a:rPr lang="id-ID" altLang="ko-KR" sz="2000" b="1" dirty="0">
                <a:solidFill>
                  <a:schemeClr val="accent3">
                    <a:lumMod val="60000"/>
                    <a:lumOff val="40000"/>
                  </a:schemeClr>
                </a:solidFill>
                <a:cs typeface="Arial" pitchFamily="34" charset="0"/>
              </a:rPr>
              <a:t>Masa Sebelum </a:t>
            </a:r>
            <a:r>
              <a:rPr lang="id-ID" altLang="ko-KR" sz="2000" b="1" dirty="0" smtClean="0">
                <a:solidFill>
                  <a:schemeClr val="accent3">
                    <a:lumMod val="60000"/>
                    <a:lumOff val="40000"/>
                  </a:schemeClr>
                </a:solidFill>
                <a:cs typeface="Arial" pitchFamily="34" charset="0"/>
              </a:rPr>
              <a:t>Reformasi</a:t>
            </a:r>
            <a:r>
              <a:rPr lang="en-US" altLang="ko-KR" sz="2000" b="1" dirty="0" smtClean="0">
                <a:solidFill>
                  <a:schemeClr val="accent3">
                    <a:lumMod val="60000"/>
                    <a:lumOff val="40000"/>
                  </a:schemeClr>
                </a:solidFill>
                <a:cs typeface="Arial" pitchFamily="34" charset="0"/>
              </a:rPr>
              <a:t> </a:t>
            </a:r>
            <a:endParaRPr lang="ko-KR" altLang="en-US" sz="2000" b="1" dirty="0">
              <a:solidFill>
                <a:schemeClr val="accent3">
                  <a:lumMod val="60000"/>
                  <a:lumOff val="40000"/>
                </a:schemeClr>
              </a:solidFill>
              <a:cs typeface="Arial" pitchFamily="34" charset="0"/>
            </a:endParaRPr>
          </a:p>
        </p:txBody>
      </p:sp>
      <p:sp>
        <p:nvSpPr>
          <p:cNvPr id="20" name="テキスト プレースホルダー 19"/>
          <p:cNvSpPr>
            <a:spLocks noGrp="1"/>
          </p:cNvSpPr>
          <p:nvPr>
            <p:ph type="body" sz="quarter" idx="14"/>
          </p:nvPr>
        </p:nvSpPr>
        <p:spPr>
          <a:xfrm>
            <a:off x="1612669" y="2589855"/>
            <a:ext cx="5020887" cy="3151161"/>
          </a:xfrm>
        </p:spPr>
        <p:txBody>
          <a:bodyPr>
            <a:noAutofit/>
          </a:bodyPr>
          <a:lstStyle/>
          <a:p>
            <a:r>
              <a:rPr lang="id-ID" altLang="ko-KR" sz="1400" dirty="0" smtClean="0">
                <a:solidFill>
                  <a:schemeClr val="bg1"/>
                </a:solidFill>
                <a:cs typeface="Arial" pitchFamily="34" charset="0"/>
              </a:rPr>
              <a:t>Langkah-langkah </a:t>
            </a:r>
            <a:r>
              <a:rPr lang="id-ID" altLang="ko-KR" sz="1400" dirty="0">
                <a:solidFill>
                  <a:schemeClr val="bg1"/>
                </a:solidFill>
                <a:cs typeface="Arial" pitchFamily="34" charset="0"/>
              </a:rPr>
              <a:t>penting yang diambil </a:t>
            </a:r>
            <a:r>
              <a:rPr lang="id-ID" altLang="ko-KR" sz="1400" dirty="0" smtClean="0">
                <a:solidFill>
                  <a:schemeClr val="bg1"/>
                </a:solidFill>
                <a:cs typeface="Arial" pitchFamily="34" charset="0"/>
              </a:rPr>
              <a:t>pemerintah </a:t>
            </a:r>
            <a:r>
              <a:rPr lang="id-ID" altLang="ko-KR" sz="1400" dirty="0">
                <a:solidFill>
                  <a:schemeClr val="bg1"/>
                </a:solidFill>
                <a:cs typeface="Arial" pitchFamily="34" charset="0"/>
              </a:rPr>
              <a:t>dalam rangka </a:t>
            </a:r>
            <a:r>
              <a:rPr lang="id-ID" altLang="ko-KR" sz="1400" dirty="0" smtClean="0">
                <a:solidFill>
                  <a:schemeClr val="bg1"/>
                </a:solidFill>
                <a:cs typeface="Arial" pitchFamily="34" charset="0"/>
              </a:rPr>
              <a:t>per</a:t>
            </a:r>
            <a:r>
              <a:rPr lang="en-US" altLang="ko-KR" sz="1400" dirty="0" smtClean="0">
                <a:solidFill>
                  <a:schemeClr val="bg1"/>
                </a:solidFill>
                <a:cs typeface="Arial" pitchFamily="34" charset="0"/>
              </a:rPr>
              <a:t>w</a:t>
            </a:r>
            <a:r>
              <a:rPr lang="id-ID" altLang="ko-KR" sz="1400" dirty="0" smtClean="0">
                <a:solidFill>
                  <a:schemeClr val="bg1"/>
                </a:solidFill>
                <a:cs typeface="Arial" pitchFamily="34" charset="0"/>
              </a:rPr>
              <a:t>ujudan </a:t>
            </a:r>
            <a:r>
              <a:rPr lang="id-ID" altLang="ko-KR" sz="1400" dirty="0">
                <a:solidFill>
                  <a:schemeClr val="bg1"/>
                </a:solidFill>
                <a:cs typeface="Arial" pitchFamily="34" charset="0"/>
              </a:rPr>
              <a:t>cita </a:t>
            </a:r>
            <a:r>
              <a:rPr lang="id-ID" altLang="ko-KR" sz="1400" dirty="0" smtClean="0">
                <a:solidFill>
                  <a:schemeClr val="bg1"/>
                </a:solidFill>
                <a:cs typeface="Arial" pitchFamily="34" charset="0"/>
              </a:rPr>
              <a:t>desentralisasi</a:t>
            </a:r>
            <a:r>
              <a:rPr lang="en-US" altLang="ko-KR" sz="1400" dirty="0" smtClean="0">
                <a:solidFill>
                  <a:schemeClr val="bg1"/>
                </a:solidFill>
                <a:cs typeface="Arial" pitchFamily="34" charset="0"/>
              </a:rPr>
              <a:t>,</a:t>
            </a:r>
            <a:r>
              <a:rPr lang="id-ID" altLang="ko-KR" sz="1400" dirty="0" smtClean="0">
                <a:solidFill>
                  <a:schemeClr val="bg1"/>
                </a:solidFill>
                <a:cs typeface="Arial" pitchFamily="34" charset="0"/>
              </a:rPr>
              <a:t> </a:t>
            </a:r>
            <a:r>
              <a:rPr lang="id-ID" altLang="ko-KR" sz="1400" dirty="0">
                <a:solidFill>
                  <a:schemeClr val="bg1"/>
                </a:solidFill>
                <a:cs typeface="Arial" pitchFamily="34" charset="0"/>
              </a:rPr>
              <a:t>terlihat dari lahirnya berbagai peraturan perundang-undangan yang mengatur tentang pemerintahan daerah, yang masing masing dengan sistemnya sendiri. Undang-Undang </a:t>
            </a:r>
            <a:r>
              <a:rPr lang="id-ID" altLang="ko-KR" sz="1400" dirty="0" smtClean="0">
                <a:solidFill>
                  <a:schemeClr val="bg1"/>
                </a:solidFill>
                <a:cs typeface="Arial" pitchFamily="34" charset="0"/>
              </a:rPr>
              <a:t>No.1/1945 </a:t>
            </a:r>
            <a:r>
              <a:rPr lang="id-ID" altLang="ko-KR" sz="1400" dirty="0">
                <a:solidFill>
                  <a:schemeClr val="bg1"/>
                </a:solidFill>
                <a:cs typeface="Arial" pitchFamily="34" charset="0"/>
              </a:rPr>
              <a:t>merupakan undang-undang pertama yang mengatur mengenai pemerintahan daerah. </a:t>
            </a:r>
          </a:p>
          <a:p>
            <a:r>
              <a:rPr lang="id-ID" altLang="ko-KR" sz="1400" dirty="0">
                <a:solidFill>
                  <a:schemeClr val="bg1"/>
                </a:solidFill>
                <a:cs typeface="Arial" pitchFamily="34" charset="0"/>
              </a:rPr>
              <a:t>Dalam UU ini antara lain ditetapkan :</a:t>
            </a:r>
          </a:p>
          <a:p>
            <a:r>
              <a:rPr lang="id-ID" altLang="ko-KR" sz="1400" dirty="0">
                <a:solidFill>
                  <a:schemeClr val="bg1"/>
                </a:solidFill>
                <a:cs typeface="Arial" pitchFamily="34" charset="0"/>
              </a:rPr>
              <a:t>a.Komite Nasional Daerah diadakan</a:t>
            </a:r>
          </a:p>
          <a:p>
            <a:r>
              <a:rPr lang="id-ID" altLang="ko-KR" sz="1400" dirty="0">
                <a:solidFill>
                  <a:schemeClr val="bg1"/>
                </a:solidFill>
                <a:cs typeface="Arial" pitchFamily="34" charset="0"/>
              </a:rPr>
              <a:t>b.Komite Nasional Daerah menjadi Badan Perwakilan Rakyat</a:t>
            </a:r>
          </a:p>
          <a:p>
            <a:r>
              <a:rPr lang="id-ID" altLang="ko-KR" sz="1400" dirty="0">
                <a:solidFill>
                  <a:schemeClr val="bg1"/>
                </a:solidFill>
                <a:cs typeface="Arial" pitchFamily="34" charset="0"/>
              </a:rPr>
              <a:t>c.Oleh Komite Nasional dipilih beberapa orang</a:t>
            </a:r>
            <a:endParaRPr lang="ko-KR" altLang="en-US" sz="1400" b="1" dirty="0">
              <a:solidFill>
                <a:schemeClr val="bg1"/>
              </a:solidFill>
              <a:cs typeface="Arial" pitchFamily="34" charset="0"/>
            </a:endParaRPr>
          </a:p>
        </p:txBody>
      </p:sp>
      <p:sp>
        <p:nvSpPr>
          <p:cNvPr id="22" name="テキスト プレースホルダー 21"/>
          <p:cNvSpPr>
            <a:spLocks noGrp="1"/>
          </p:cNvSpPr>
          <p:nvPr>
            <p:ph type="body" sz="quarter" idx="16"/>
          </p:nvPr>
        </p:nvSpPr>
        <p:spPr/>
        <p:txBody>
          <a:bodyPr>
            <a:normAutofit fontScale="85000" lnSpcReduction="10000"/>
          </a:bodyPr>
          <a:lstStyle/>
          <a:p>
            <a:pPr algn="r"/>
            <a:r>
              <a:rPr lang="en-US" altLang="ko-KR" b="1" dirty="0">
                <a:solidFill>
                  <a:schemeClr val="accent2">
                    <a:lumMod val="75000"/>
                  </a:schemeClr>
                </a:solidFill>
                <a:cs typeface="Arial" pitchFamily="34" charset="0"/>
              </a:rPr>
              <a:t>0</a:t>
            </a:r>
            <a:r>
              <a:rPr lang="id-ID" altLang="ko-KR" b="1" dirty="0" smtClean="0">
                <a:solidFill>
                  <a:schemeClr val="accent2">
                    <a:lumMod val="75000"/>
                  </a:schemeClr>
                </a:solidFill>
                <a:cs typeface="Arial" pitchFamily="34" charset="0"/>
              </a:rPr>
              <a:t>5</a:t>
            </a:r>
            <a:r>
              <a:rPr lang="en-US" altLang="ko-KR" b="1" dirty="0" smtClean="0">
                <a:solidFill>
                  <a:schemeClr val="accent2">
                    <a:lumMod val="75000"/>
                  </a:schemeClr>
                </a:solidFill>
                <a:cs typeface="Arial" pitchFamily="34" charset="0"/>
              </a:rPr>
              <a:t>. </a:t>
            </a:r>
            <a:r>
              <a:rPr lang="en-US" altLang="ko-KR" b="1" dirty="0" err="1">
                <a:solidFill>
                  <a:schemeClr val="accent2">
                    <a:lumMod val="75000"/>
                  </a:schemeClr>
                </a:solidFill>
                <a:cs typeface="Arial" pitchFamily="34" charset="0"/>
              </a:rPr>
              <a:t>Masa</a:t>
            </a:r>
            <a:r>
              <a:rPr lang="en-US" altLang="ko-KR" b="1" dirty="0">
                <a:solidFill>
                  <a:schemeClr val="accent2">
                    <a:lumMod val="75000"/>
                  </a:schemeClr>
                </a:solidFill>
                <a:cs typeface="Arial" pitchFamily="34" charset="0"/>
              </a:rPr>
              <a:t> </a:t>
            </a:r>
            <a:r>
              <a:rPr lang="id-ID" altLang="ko-KR" b="1" dirty="0">
                <a:solidFill>
                  <a:schemeClr val="accent2">
                    <a:lumMod val="75000"/>
                  </a:schemeClr>
                </a:solidFill>
                <a:cs typeface="Arial" pitchFamily="34" charset="0"/>
              </a:rPr>
              <a:t>Sesudah </a:t>
            </a:r>
            <a:r>
              <a:rPr lang="id-ID" altLang="ko-KR" b="1" dirty="0" smtClean="0">
                <a:solidFill>
                  <a:schemeClr val="accent2">
                    <a:lumMod val="75000"/>
                  </a:schemeClr>
                </a:solidFill>
                <a:cs typeface="Arial" pitchFamily="34" charset="0"/>
              </a:rPr>
              <a:t>Reformasi</a:t>
            </a:r>
            <a:r>
              <a:rPr lang="en-US" altLang="ko-KR" b="1" dirty="0" smtClean="0">
                <a:solidFill>
                  <a:schemeClr val="accent2">
                    <a:lumMod val="75000"/>
                  </a:schemeClr>
                </a:solidFill>
                <a:cs typeface="Arial" pitchFamily="34" charset="0"/>
              </a:rPr>
              <a:t> </a:t>
            </a:r>
            <a:endParaRPr lang="ko-KR" altLang="en-US" b="1" dirty="0">
              <a:solidFill>
                <a:schemeClr val="accent2">
                  <a:lumMod val="75000"/>
                </a:schemeClr>
              </a:solidFill>
              <a:cs typeface="Arial" pitchFamily="34" charset="0"/>
            </a:endParaRPr>
          </a:p>
        </p:txBody>
      </p:sp>
      <p:sp>
        <p:nvSpPr>
          <p:cNvPr id="23" name="テキスト プレースホルダー 22"/>
          <p:cNvSpPr>
            <a:spLocks noGrp="1"/>
          </p:cNvSpPr>
          <p:nvPr>
            <p:ph type="body" sz="quarter" idx="17"/>
          </p:nvPr>
        </p:nvSpPr>
        <p:spPr>
          <a:xfrm>
            <a:off x="7082445" y="2587790"/>
            <a:ext cx="4322846" cy="3497126"/>
          </a:xfrm>
        </p:spPr>
        <p:txBody>
          <a:bodyPr>
            <a:noAutofit/>
          </a:bodyPr>
          <a:lstStyle/>
          <a:p>
            <a:r>
              <a:rPr lang="id-ID" sz="1400" dirty="0" smtClean="0">
                <a:solidFill>
                  <a:schemeClr val="bg1"/>
                </a:solidFill>
              </a:rPr>
              <a:t>Perubahan</a:t>
            </a:r>
            <a:r>
              <a:rPr lang="en-US" sz="1400" dirty="0" smtClean="0">
                <a:solidFill>
                  <a:schemeClr val="bg1"/>
                </a:solidFill>
              </a:rPr>
              <a:t> </a:t>
            </a:r>
            <a:r>
              <a:rPr lang="en-US" sz="1400" dirty="0" err="1" smtClean="0">
                <a:solidFill>
                  <a:schemeClr val="bg1"/>
                </a:solidFill>
              </a:rPr>
              <a:t>dalam</a:t>
            </a:r>
            <a:r>
              <a:rPr lang="en-US" sz="1400" dirty="0" smtClean="0">
                <a:solidFill>
                  <a:schemeClr val="bg1"/>
                </a:solidFill>
              </a:rPr>
              <a:t> </a:t>
            </a:r>
            <a:r>
              <a:rPr lang="id-ID" sz="1400" dirty="0" smtClean="0">
                <a:solidFill>
                  <a:schemeClr val="bg1"/>
                </a:solidFill>
              </a:rPr>
              <a:t>otonomi </a:t>
            </a:r>
            <a:r>
              <a:rPr lang="id-ID" sz="1400" dirty="0">
                <a:solidFill>
                  <a:schemeClr val="bg1"/>
                </a:solidFill>
              </a:rPr>
              <a:t>daerah </a:t>
            </a:r>
            <a:r>
              <a:rPr lang="en-US" sz="1400" dirty="0" err="1" smtClean="0">
                <a:solidFill>
                  <a:schemeClr val="bg1"/>
                </a:solidFill>
              </a:rPr>
              <a:t>setelah</a:t>
            </a:r>
            <a:r>
              <a:rPr lang="en-US" sz="1400" dirty="0" smtClean="0">
                <a:solidFill>
                  <a:schemeClr val="bg1"/>
                </a:solidFill>
              </a:rPr>
              <a:t> </a:t>
            </a:r>
            <a:r>
              <a:rPr lang="en-US" sz="1400" dirty="0" err="1" smtClean="0">
                <a:solidFill>
                  <a:schemeClr val="bg1"/>
                </a:solidFill>
              </a:rPr>
              <a:t>reformasi</a:t>
            </a:r>
            <a:r>
              <a:rPr lang="id-ID" sz="1400" dirty="0" smtClean="0">
                <a:solidFill>
                  <a:schemeClr val="bg1"/>
                </a:solidFill>
              </a:rPr>
              <a:t> </a:t>
            </a:r>
            <a:r>
              <a:rPr lang="id-ID" sz="1400" dirty="0">
                <a:solidFill>
                  <a:schemeClr val="bg1"/>
                </a:solidFill>
              </a:rPr>
              <a:t>terlihat jelas dari petimbangan </a:t>
            </a:r>
            <a:r>
              <a:rPr lang="id-ID" sz="1400" dirty="0" smtClean="0">
                <a:solidFill>
                  <a:schemeClr val="bg1"/>
                </a:solidFill>
              </a:rPr>
              <a:t>UU </a:t>
            </a:r>
            <a:r>
              <a:rPr lang="id-ID" sz="1400" dirty="0">
                <a:solidFill>
                  <a:schemeClr val="bg1"/>
                </a:solidFill>
              </a:rPr>
              <a:t>No.22 Tahun 1999 yang menyebutkan bahwa UU Nomor 5 Tahun 1974 tentang Pokok-pokok Pemerintahan Di Daerah tidak sesuai lagi dengan prinsip penyelenggaraan Otonomi Daerah dan perkembangan keadaan, sehingga perlu diganti. Mengenai ketidak sesuaian dari UU No.5 Tahun 1974 itu dengan prinsip-prinsip penyelenggaraan otonomi daerah diuraikan atau tergambar secara panjang lebar dalam penjelasan UU </a:t>
            </a:r>
            <a:r>
              <a:rPr lang="id-ID" sz="1400" dirty="0" smtClean="0">
                <a:solidFill>
                  <a:schemeClr val="bg1"/>
                </a:solidFill>
              </a:rPr>
              <a:t>No.22/1999</a:t>
            </a:r>
            <a:r>
              <a:rPr lang="en-US" sz="1400" dirty="0" smtClean="0">
                <a:solidFill>
                  <a:schemeClr val="bg1"/>
                </a:solidFill>
              </a:rPr>
              <a:t>.</a:t>
            </a:r>
            <a:endParaRPr lang="id-ID" sz="1400" dirty="0">
              <a:solidFill>
                <a:schemeClr val="bg1"/>
              </a:solidFill>
            </a:endParaRPr>
          </a:p>
        </p:txBody>
      </p:sp>
      <p:sp>
        <p:nvSpPr>
          <p:cNvPr id="10" name="Shape 284"/>
          <p:cNvSpPr/>
          <p:nvPr/>
        </p:nvSpPr>
        <p:spPr>
          <a:xfrm>
            <a:off x="415228" y="3683744"/>
            <a:ext cx="748552" cy="963381"/>
          </a:xfrm>
          <a:custGeom>
            <a:avLst/>
            <a:gdLst/>
            <a:ahLst/>
            <a:cxnLst/>
            <a:rect l="0" t="0" r="0" b="0"/>
            <a:pathLst>
              <a:path w="16863" h="20878" extrusionOk="0">
                <a:moveTo>
                  <a:pt x="974" y="1801"/>
                </a:moveTo>
                <a:lnTo>
                  <a:pt x="1144" y="1825"/>
                </a:lnTo>
                <a:lnTo>
                  <a:pt x="1314" y="1874"/>
                </a:lnTo>
                <a:lnTo>
                  <a:pt x="1436" y="1874"/>
                </a:lnTo>
                <a:lnTo>
                  <a:pt x="1460" y="2093"/>
                </a:lnTo>
                <a:lnTo>
                  <a:pt x="1485" y="2774"/>
                </a:lnTo>
                <a:lnTo>
                  <a:pt x="1387" y="2750"/>
                </a:lnTo>
                <a:lnTo>
                  <a:pt x="1314" y="2774"/>
                </a:lnTo>
                <a:lnTo>
                  <a:pt x="1241" y="2798"/>
                </a:lnTo>
                <a:lnTo>
                  <a:pt x="901" y="3042"/>
                </a:lnTo>
                <a:lnTo>
                  <a:pt x="560" y="3309"/>
                </a:lnTo>
                <a:lnTo>
                  <a:pt x="511" y="3358"/>
                </a:lnTo>
                <a:lnTo>
                  <a:pt x="511" y="2847"/>
                </a:lnTo>
                <a:lnTo>
                  <a:pt x="536" y="2823"/>
                </a:lnTo>
                <a:lnTo>
                  <a:pt x="706" y="2725"/>
                </a:lnTo>
                <a:lnTo>
                  <a:pt x="852" y="2604"/>
                </a:lnTo>
                <a:lnTo>
                  <a:pt x="1193" y="2409"/>
                </a:lnTo>
                <a:lnTo>
                  <a:pt x="1290" y="2360"/>
                </a:lnTo>
                <a:lnTo>
                  <a:pt x="1339" y="2287"/>
                </a:lnTo>
                <a:lnTo>
                  <a:pt x="1436" y="2117"/>
                </a:lnTo>
                <a:lnTo>
                  <a:pt x="1460" y="2093"/>
                </a:lnTo>
                <a:lnTo>
                  <a:pt x="1436" y="2044"/>
                </a:lnTo>
                <a:lnTo>
                  <a:pt x="1412" y="2020"/>
                </a:lnTo>
                <a:lnTo>
                  <a:pt x="1290" y="1995"/>
                </a:lnTo>
                <a:lnTo>
                  <a:pt x="1168" y="1995"/>
                </a:lnTo>
                <a:lnTo>
                  <a:pt x="998" y="2068"/>
                </a:lnTo>
                <a:lnTo>
                  <a:pt x="828" y="2166"/>
                </a:lnTo>
                <a:lnTo>
                  <a:pt x="657" y="2287"/>
                </a:lnTo>
                <a:lnTo>
                  <a:pt x="487" y="2409"/>
                </a:lnTo>
                <a:lnTo>
                  <a:pt x="487" y="2093"/>
                </a:lnTo>
                <a:lnTo>
                  <a:pt x="438" y="1801"/>
                </a:lnTo>
                <a:lnTo>
                  <a:pt x="609" y="1825"/>
                </a:lnTo>
                <a:lnTo>
                  <a:pt x="974" y="1801"/>
                </a:lnTo>
                <a:close/>
                <a:moveTo>
                  <a:pt x="13237" y="803"/>
                </a:moveTo>
                <a:lnTo>
                  <a:pt x="13383" y="949"/>
                </a:lnTo>
                <a:lnTo>
                  <a:pt x="13651" y="1192"/>
                </a:lnTo>
                <a:lnTo>
                  <a:pt x="13943" y="1436"/>
                </a:lnTo>
                <a:lnTo>
                  <a:pt x="14210" y="1655"/>
                </a:lnTo>
                <a:lnTo>
                  <a:pt x="14454" y="1922"/>
                </a:lnTo>
                <a:lnTo>
                  <a:pt x="14697" y="2214"/>
                </a:lnTo>
                <a:lnTo>
                  <a:pt x="14965" y="2482"/>
                </a:lnTo>
                <a:lnTo>
                  <a:pt x="15500" y="3017"/>
                </a:lnTo>
                <a:lnTo>
                  <a:pt x="15646" y="3188"/>
                </a:lnTo>
                <a:lnTo>
                  <a:pt x="15792" y="3382"/>
                </a:lnTo>
                <a:lnTo>
                  <a:pt x="15938" y="3577"/>
                </a:lnTo>
                <a:lnTo>
                  <a:pt x="16084" y="3772"/>
                </a:lnTo>
                <a:lnTo>
                  <a:pt x="15743" y="3796"/>
                </a:lnTo>
                <a:lnTo>
                  <a:pt x="15403" y="3820"/>
                </a:lnTo>
                <a:lnTo>
                  <a:pt x="14697" y="3820"/>
                </a:lnTo>
                <a:lnTo>
                  <a:pt x="14016" y="3796"/>
                </a:lnTo>
                <a:lnTo>
                  <a:pt x="13651" y="3772"/>
                </a:lnTo>
                <a:lnTo>
                  <a:pt x="13310" y="3820"/>
                </a:lnTo>
                <a:lnTo>
                  <a:pt x="13261" y="3042"/>
                </a:lnTo>
                <a:lnTo>
                  <a:pt x="13188" y="2239"/>
                </a:lnTo>
                <a:lnTo>
                  <a:pt x="13188" y="1874"/>
                </a:lnTo>
                <a:lnTo>
                  <a:pt x="13188" y="1533"/>
                </a:lnTo>
                <a:lnTo>
                  <a:pt x="13237" y="803"/>
                </a:lnTo>
                <a:close/>
                <a:moveTo>
                  <a:pt x="1509" y="3163"/>
                </a:moveTo>
                <a:lnTo>
                  <a:pt x="1533" y="3455"/>
                </a:lnTo>
                <a:lnTo>
                  <a:pt x="1363" y="3553"/>
                </a:lnTo>
                <a:lnTo>
                  <a:pt x="1193" y="3650"/>
                </a:lnTo>
                <a:lnTo>
                  <a:pt x="901" y="3918"/>
                </a:lnTo>
                <a:lnTo>
                  <a:pt x="706" y="4064"/>
                </a:lnTo>
                <a:lnTo>
                  <a:pt x="511" y="4210"/>
                </a:lnTo>
                <a:lnTo>
                  <a:pt x="511" y="3845"/>
                </a:lnTo>
                <a:lnTo>
                  <a:pt x="511" y="3747"/>
                </a:lnTo>
                <a:lnTo>
                  <a:pt x="657" y="3699"/>
                </a:lnTo>
                <a:lnTo>
                  <a:pt x="803" y="3626"/>
                </a:lnTo>
                <a:lnTo>
                  <a:pt x="1047" y="3455"/>
                </a:lnTo>
                <a:lnTo>
                  <a:pt x="1387" y="3236"/>
                </a:lnTo>
                <a:lnTo>
                  <a:pt x="1509" y="3163"/>
                </a:lnTo>
                <a:close/>
                <a:moveTo>
                  <a:pt x="1533" y="3942"/>
                </a:moveTo>
                <a:lnTo>
                  <a:pt x="1533" y="4404"/>
                </a:lnTo>
                <a:lnTo>
                  <a:pt x="1533" y="4526"/>
                </a:lnTo>
                <a:lnTo>
                  <a:pt x="1168" y="4745"/>
                </a:lnTo>
                <a:lnTo>
                  <a:pt x="828" y="4988"/>
                </a:lnTo>
                <a:lnTo>
                  <a:pt x="657" y="5086"/>
                </a:lnTo>
                <a:lnTo>
                  <a:pt x="511" y="5232"/>
                </a:lnTo>
                <a:lnTo>
                  <a:pt x="511" y="4648"/>
                </a:lnTo>
                <a:lnTo>
                  <a:pt x="657" y="4575"/>
                </a:lnTo>
                <a:lnTo>
                  <a:pt x="803" y="4477"/>
                </a:lnTo>
                <a:lnTo>
                  <a:pt x="1095" y="4258"/>
                </a:lnTo>
                <a:lnTo>
                  <a:pt x="1533" y="3942"/>
                </a:lnTo>
                <a:close/>
                <a:moveTo>
                  <a:pt x="1509" y="4964"/>
                </a:moveTo>
                <a:lnTo>
                  <a:pt x="1485" y="5378"/>
                </a:lnTo>
                <a:lnTo>
                  <a:pt x="1363" y="5451"/>
                </a:lnTo>
                <a:lnTo>
                  <a:pt x="1217" y="5548"/>
                </a:lnTo>
                <a:lnTo>
                  <a:pt x="998" y="5767"/>
                </a:lnTo>
                <a:lnTo>
                  <a:pt x="730" y="5986"/>
                </a:lnTo>
                <a:lnTo>
                  <a:pt x="609" y="6108"/>
                </a:lnTo>
                <a:lnTo>
                  <a:pt x="487" y="6254"/>
                </a:lnTo>
                <a:lnTo>
                  <a:pt x="487" y="5499"/>
                </a:lnTo>
                <a:lnTo>
                  <a:pt x="633" y="5475"/>
                </a:lnTo>
                <a:lnTo>
                  <a:pt x="755" y="5426"/>
                </a:lnTo>
                <a:lnTo>
                  <a:pt x="998" y="5256"/>
                </a:lnTo>
                <a:lnTo>
                  <a:pt x="1509" y="4964"/>
                </a:lnTo>
                <a:close/>
                <a:moveTo>
                  <a:pt x="1460" y="5889"/>
                </a:moveTo>
                <a:lnTo>
                  <a:pt x="1436" y="6473"/>
                </a:lnTo>
                <a:lnTo>
                  <a:pt x="1363" y="6448"/>
                </a:lnTo>
                <a:lnTo>
                  <a:pt x="1266" y="6448"/>
                </a:lnTo>
                <a:lnTo>
                  <a:pt x="1168" y="6473"/>
                </a:lnTo>
                <a:lnTo>
                  <a:pt x="998" y="6594"/>
                </a:lnTo>
                <a:lnTo>
                  <a:pt x="852" y="6716"/>
                </a:lnTo>
                <a:lnTo>
                  <a:pt x="730" y="6862"/>
                </a:lnTo>
                <a:lnTo>
                  <a:pt x="511" y="7105"/>
                </a:lnTo>
                <a:lnTo>
                  <a:pt x="487" y="6448"/>
                </a:lnTo>
                <a:lnTo>
                  <a:pt x="511" y="6448"/>
                </a:lnTo>
                <a:lnTo>
                  <a:pt x="682" y="6424"/>
                </a:lnTo>
                <a:lnTo>
                  <a:pt x="828" y="6351"/>
                </a:lnTo>
                <a:lnTo>
                  <a:pt x="974" y="6254"/>
                </a:lnTo>
                <a:lnTo>
                  <a:pt x="1095" y="6156"/>
                </a:lnTo>
                <a:lnTo>
                  <a:pt x="1460" y="5889"/>
                </a:lnTo>
                <a:close/>
                <a:moveTo>
                  <a:pt x="6984" y="6205"/>
                </a:moveTo>
                <a:lnTo>
                  <a:pt x="6935" y="6229"/>
                </a:lnTo>
                <a:lnTo>
                  <a:pt x="6862" y="6278"/>
                </a:lnTo>
                <a:lnTo>
                  <a:pt x="6716" y="6424"/>
                </a:lnTo>
                <a:lnTo>
                  <a:pt x="6546" y="6594"/>
                </a:lnTo>
                <a:lnTo>
                  <a:pt x="6327" y="6740"/>
                </a:lnTo>
                <a:lnTo>
                  <a:pt x="6108" y="6862"/>
                </a:lnTo>
                <a:lnTo>
                  <a:pt x="5986" y="6911"/>
                </a:lnTo>
                <a:lnTo>
                  <a:pt x="5889" y="6935"/>
                </a:lnTo>
                <a:lnTo>
                  <a:pt x="5767" y="6935"/>
                </a:lnTo>
                <a:lnTo>
                  <a:pt x="5670" y="6911"/>
                </a:lnTo>
                <a:lnTo>
                  <a:pt x="5572" y="6886"/>
                </a:lnTo>
                <a:lnTo>
                  <a:pt x="5499" y="6838"/>
                </a:lnTo>
                <a:lnTo>
                  <a:pt x="5426" y="6740"/>
                </a:lnTo>
                <a:lnTo>
                  <a:pt x="5353" y="6619"/>
                </a:lnTo>
                <a:lnTo>
                  <a:pt x="5305" y="6546"/>
                </a:lnTo>
                <a:lnTo>
                  <a:pt x="5232" y="6521"/>
                </a:lnTo>
                <a:lnTo>
                  <a:pt x="5134" y="6521"/>
                </a:lnTo>
                <a:lnTo>
                  <a:pt x="5061" y="6546"/>
                </a:lnTo>
                <a:lnTo>
                  <a:pt x="4794" y="6716"/>
                </a:lnTo>
                <a:lnTo>
                  <a:pt x="4599" y="6813"/>
                </a:lnTo>
                <a:lnTo>
                  <a:pt x="4429" y="6911"/>
                </a:lnTo>
                <a:lnTo>
                  <a:pt x="4283" y="6959"/>
                </a:lnTo>
                <a:lnTo>
                  <a:pt x="4210" y="6959"/>
                </a:lnTo>
                <a:lnTo>
                  <a:pt x="4137" y="6935"/>
                </a:lnTo>
                <a:lnTo>
                  <a:pt x="4088" y="6911"/>
                </a:lnTo>
                <a:lnTo>
                  <a:pt x="4064" y="6838"/>
                </a:lnTo>
                <a:lnTo>
                  <a:pt x="4039" y="6765"/>
                </a:lnTo>
                <a:lnTo>
                  <a:pt x="4039" y="6667"/>
                </a:lnTo>
                <a:lnTo>
                  <a:pt x="4039" y="6619"/>
                </a:lnTo>
                <a:lnTo>
                  <a:pt x="4015" y="6594"/>
                </a:lnTo>
                <a:lnTo>
                  <a:pt x="3966" y="6570"/>
                </a:lnTo>
                <a:lnTo>
                  <a:pt x="3893" y="6570"/>
                </a:lnTo>
                <a:lnTo>
                  <a:pt x="3845" y="6643"/>
                </a:lnTo>
                <a:lnTo>
                  <a:pt x="3796" y="6862"/>
                </a:lnTo>
                <a:lnTo>
                  <a:pt x="3772" y="6959"/>
                </a:lnTo>
                <a:lnTo>
                  <a:pt x="3772" y="7057"/>
                </a:lnTo>
                <a:lnTo>
                  <a:pt x="3796" y="7154"/>
                </a:lnTo>
                <a:lnTo>
                  <a:pt x="3845" y="7251"/>
                </a:lnTo>
                <a:lnTo>
                  <a:pt x="3942" y="7300"/>
                </a:lnTo>
                <a:lnTo>
                  <a:pt x="4064" y="7349"/>
                </a:lnTo>
                <a:lnTo>
                  <a:pt x="4331" y="7349"/>
                </a:lnTo>
                <a:lnTo>
                  <a:pt x="4453" y="7324"/>
                </a:lnTo>
                <a:lnTo>
                  <a:pt x="4599" y="7276"/>
                </a:lnTo>
                <a:lnTo>
                  <a:pt x="4842" y="7154"/>
                </a:lnTo>
                <a:lnTo>
                  <a:pt x="5086" y="7008"/>
                </a:lnTo>
                <a:lnTo>
                  <a:pt x="5183" y="7130"/>
                </a:lnTo>
                <a:lnTo>
                  <a:pt x="5280" y="7203"/>
                </a:lnTo>
                <a:lnTo>
                  <a:pt x="5378" y="7276"/>
                </a:lnTo>
                <a:lnTo>
                  <a:pt x="5499" y="7324"/>
                </a:lnTo>
                <a:lnTo>
                  <a:pt x="5597" y="7349"/>
                </a:lnTo>
                <a:lnTo>
                  <a:pt x="5718" y="7349"/>
                </a:lnTo>
                <a:lnTo>
                  <a:pt x="5962" y="7324"/>
                </a:lnTo>
                <a:lnTo>
                  <a:pt x="6229" y="7251"/>
                </a:lnTo>
                <a:lnTo>
                  <a:pt x="6473" y="7130"/>
                </a:lnTo>
                <a:lnTo>
                  <a:pt x="6716" y="6984"/>
                </a:lnTo>
                <a:lnTo>
                  <a:pt x="6935" y="6813"/>
                </a:lnTo>
                <a:lnTo>
                  <a:pt x="7057" y="6959"/>
                </a:lnTo>
                <a:lnTo>
                  <a:pt x="7203" y="7081"/>
                </a:lnTo>
                <a:lnTo>
                  <a:pt x="7373" y="7154"/>
                </a:lnTo>
                <a:lnTo>
                  <a:pt x="7568" y="7203"/>
                </a:lnTo>
                <a:lnTo>
                  <a:pt x="7714" y="7227"/>
                </a:lnTo>
                <a:lnTo>
                  <a:pt x="7981" y="7227"/>
                </a:lnTo>
                <a:lnTo>
                  <a:pt x="8103" y="7178"/>
                </a:lnTo>
                <a:lnTo>
                  <a:pt x="8225" y="7130"/>
                </a:lnTo>
                <a:lnTo>
                  <a:pt x="8322" y="7057"/>
                </a:lnTo>
                <a:lnTo>
                  <a:pt x="8541" y="6911"/>
                </a:lnTo>
                <a:lnTo>
                  <a:pt x="8663" y="7057"/>
                </a:lnTo>
                <a:lnTo>
                  <a:pt x="8833" y="7154"/>
                </a:lnTo>
                <a:lnTo>
                  <a:pt x="9028" y="7203"/>
                </a:lnTo>
                <a:lnTo>
                  <a:pt x="9222" y="7227"/>
                </a:lnTo>
                <a:lnTo>
                  <a:pt x="9441" y="7203"/>
                </a:lnTo>
                <a:lnTo>
                  <a:pt x="9636" y="7154"/>
                </a:lnTo>
                <a:lnTo>
                  <a:pt x="9830" y="7057"/>
                </a:lnTo>
                <a:lnTo>
                  <a:pt x="10001" y="6935"/>
                </a:lnTo>
                <a:lnTo>
                  <a:pt x="10171" y="7057"/>
                </a:lnTo>
                <a:lnTo>
                  <a:pt x="10341" y="7154"/>
                </a:lnTo>
                <a:lnTo>
                  <a:pt x="10512" y="7227"/>
                </a:lnTo>
                <a:lnTo>
                  <a:pt x="10706" y="7276"/>
                </a:lnTo>
                <a:lnTo>
                  <a:pt x="10877" y="7276"/>
                </a:lnTo>
                <a:lnTo>
                  <a:pt x="11047" y="7251"/>
                </a:lnTo>
                <a:lnTo>
                  <a:pt x="11193" y="7203"/>
                </a:lnTo>
                <a:lnTo>
                  <a:pt x="11339" y="7105"/>
                </a:lnTo>
                <a:lnTo>
                  <a:pt x="11436" y="7203"/>
                </a:lnTo>
                <a:lnTo>
                  <a:pt x="11534" y="7276"/>
                </a:lnTo>
                <a:lnTo>
                  <a:pt x="11655" y="7349"/>
                </a:lnTo>
                <a:lnTo>
                  <a:pt x="11777" y="7397"/>
                </a:lnTo>
                <a:lnTo>
                  <a:pt x="11899" y="7422"/>
                </a:lnTo>
                <a:lnTo>
                  <a:pt x="12020" y="7422"/>
                </a:lnTo>
                <a:lnTo>
                  <a:pt x="12142" y="7397"/>
                </a:lnTo>
                <a:lnTo>
                  <a:pt x="12239" y="7349"/>
                </a:lnTo>
                <a:lnTo>
                  <a:pt x="12337" y="7300"/>
                </a:lnTo>
                <a:lnTo>
                  <a:pt x="12434" y="7203"/>
                </a:lnTo>
                <a:lnTo>
                  <a:pt x="12604" y="7032"/>
                </a:lnTo>
                <a:lnTo>
                  <a:pt x="12848" y="7178"/>
                </a:lnTo>
                <a:lnTo>
                  <a:pt x="12969" y="7251"/>
                </a:lnTo>
                <a:lnTo>
                  <a:pt x="13091" y="7300"/>
                </a:lnTo>
                <a:lnTo>
                  <a:pt x="13213" y="7324"/>
                </a:lnTo>
                <a:lnTo>
                  <a:pt x="13334" y="7324"/>
                </a:lnTo>
                <a:lnTo>
                  <a:pt x="13432" y="7300"/>
                </a:lnTo>
                <a:lnTo>
                  <a:pt x="13529" y="7227"/>
                </a:lnTo>
                <a:lnTo>
                  <a:pt x="13651" y="7324"/>
                </a:lnTo>
                <a:lnTo>
                  <a:pt x="13797" y="7373"/>
                </a:lnTo>
                <a:lnTo>
                  <a:pt x="13967" y="7397"/>
                </a:lnTo>
                <a:lnTo>
                  <a:pt x="14113" y="7373"/>
                </a:lnTo>
                <a:lnTo>
                  <a:pt x="14259" y="7349"/>
                </a:lnTo>
                <a:lnTo>
                  <a:pt x="14405" y="7251"/>
                </a:lnTo>
                <a:lnTo>
                  <a:pt x="14502" y="7154"/>
                </a:lnTo>
                <a:lnTo>
                  <a:pt x="14575" y="7008"/>
                </a:lnTo>
                <a:lnTo>
                  <a:pt x="14575" y="6959"/>
                </a:lnTo>
                <a:lnTo>
                  <a:pt x="14575" y="6935"/>
                </a:lnTo>
                <a:lnTo>
                  <a:pt x="14527" y="6911"/>
                </a:lnTo>
                <a:lnTo>
                  <a:pt x="14502" y="6911"/>
                </a:lnTo>
                <a:lnTo>
                  <a:pt x="14283" y="6959"/>
                </a:lnTo>
                <a:lnTo>
                  <a:pt x="14016" y="7032"/>
                </a:lnTo>
                <a:lnTo>
                  <a:pt x="13894" y="7032"/>
                </a:lnTo>
                <a:lnTo>
                  <a:pt x="13772" y="7008"/>
                </a:lnTo>
                <a:lnTo>
                  <a:pt x="13699" y="6959"/>
                </a:lnTo>
                <a:lnTo>
                  <a:pt x="13651" y="6911"/>
                </a:lnTo>
                <a:lnTo>
                  <a:pt x="13651" y="6862"/>
                </a:lnTo>
                <a:lnTo>
                  <a:pt x="13626" y="6789"/>
                </a:lnTo>
                <a:lnTo>
                  <a:pt x="13578" y="6740"/>
                </a:lnTo>
                <a:lnTo>
                  <a:pt x="13529" y="6692"/>
                </a:lnTo>
                <a:lnTo>
                  <a:pt x="13407" y="6692"/>
                </a:lnTo>
                <a:lnTo>
                  <a:pt x="13359" y="6716"/>
                </a:lnTo>
                <a:lnTo>
                  <a:pt x="13334" y="6789"/>
                </a:lnTo>
                <a:lnTo>
                  <a:pt x="13310" y="6862"/>
                </a:lnTo>
                <a:lnTo>
                  <a:pt x="13286" y="6911"/>
                </a:lnTo>
                <a:lnTo>
                  <a:pt x="13286" y="6959"/>
                </a:lnTo>
                <a:lnTo>
                  <a:pt x="13261" y="6984"/>
                </a:lnTo>
                <a:lnTo>
                  <a:pt x="13115" y="6984"/>
                </a:lnTo>
                <a:lnTo>
                  <a:pt x="13018" y="6935"/>
                </a:lnTo>
                <a:lnTo>
                  <a:pt x="12823" y="6789"/>
                </a:lnTo>
                <a:lnTo>
                  <a:pt x="12677" y="6667"/>
                </a:lnTo>
                <a:lnTo>
                  <a:pt x="12629" y="6643"/>
                </a:lnTo>
                <a:lnTo>
                  <a:pt x="12580" y="6619"/>
                </a:lnTo>
                <a:lnTo>
                  <a:pt x="12507" y="6619"/>
                </a:lnTo>
                <a:lnTo>
                  <a:pt x="12458" y="6667"/>
                </a:lnTo>
                <a:lnTo>
                  <a:pt x="12264" y="6886"/>
                </a:lnTo>
                <a:lnTo>
                  <a:pt x="12166" y="6959"/>
                </a:lnTo>
                <a:lnTo>
                  <a:pt x="12045" y="7032"/>
                </a:lnTo>
                <a:lnTo>
                  <a:pt x="11947" y="7057"/>
                </a:lnTo>
                <a:lnTo>
                  <a:pt x="11850" y="7032"/>
                </a:lnTo>
                <a:lnTo>
                  <a:pt x="11777" y="7008"/>
                </a:lnTo>
                <a:lnTo>
                  <a:pt x="11704" y="6911"/>
                </a:lnTo>
                <a:lnTo>
                  <a:pt x="11631" y="6813"/>
                </a:lnTo>
                <a:lnTo>
                  <a:pt x="11582" y="6667"/>
                </a:lnTo>
                <a:lnTo>
                  <a:pt x="11582" y="6594"/>
                </a:lnTo>
                <a:lnTo>
                  <a:pt x="11534" y="6521"/>
                </a:lnTo>
                <a:lnTo>
                  <a:pt x="11485" y="6497"/>
                </a:lnTo>
                <a:lnTo>
                  <a:pt x="11436" y="6473"/>
                </a:lnTo>
                <a:lnTo>
                  <a:pt x="11363" y="6473"/>
                </a:lnTo>
                <a:lnTo>
                  <a:pt x="11315" y="6497"/>
                </a:lnTo>
                <a:lnTo>
                  <a:pt x="11266" y="6546"/>
                </a:lnTo>
                <a:lnTo>
                  <a:pt x="11217" y="6619"/>
                </a:lnTo>
                <a:lnTo>
                  <a:pt x="11193" y="6716"/>
                </a:lnTo>
                <a:lnTo>
                  <a:pt x="11144" y="6789"/>
                </a:lnTo>
                <a:lnTo>
                  <a:pt x="11071" y="6838"/>
                </a:lnTo>
                <a:lnTo>
                  <a:pt x="11023" y="6886"/>
                </a:lnTo>
                <a:lnTo>
                  <a:pt x="10950" y="6911"/>
                </a:lnTo>
                <a:lnTo>
                  <a:pt x="10877" y="6911"/>
                </a:lnTo>
                <a:lnTo>
                  <a:pt x="10706" y="6886"/>
                </a:lnTo>
                <a:lnTo>
                  <a:pt x="10560" y="6838"/>
                </a:lnTo>
                <a:lnTo>
                  <a:pt x="10390" y="6740"/>
                </a:lnTo>
                <a:lnTo>
                  <a:pt x="10268" y="6643"/>
                </a:lnTo>
                <a:lnTo>
                  <a:pt x="10147" y="6521"/>
                </a:lnTo>
                <a:lnTo>
                  <a:pt x="10074" y="6473"/>
                </a:lnTo>
                <a:lnTo>
                  <a:pt x="10001" y="6448"/>
                </a:lnTo>
                <a:lnTo>
                  <a:pt x="9928" y="6473"/>
                </a:lnTo>
                <a:lnTo>
                  <a:pt x="9855" y="6521"/>
                </a:lnTo>
                <a:lnTo>
                  <a:pt x="9757" y="6619"/>
                </a:lnTo>
                <a:lnTo>
                  <a:pt x="9611" y="6716"/>
                </a:lnTo>
                <a:lnTo>
                  <a:pt x="9441" y="6789"/>
                </a:lnTo>
                <a:lnTo>
                  <a:pt x="9271" y="6838"/>
                </a:lnTo>
                <a:lnTo>
                  <a:pt x="9101" y="6838"/>
                </a:lnTo>
                <a:lnTo>
                  <a:pt x="9028" y="6813"/>
                </a:lnTo>
                <a:lnTo>
                  <a:pt x="8979" y="6789"/>
                </a:lnTo>
                <a:lnTo>
                  <a:pt x="8906" y="6740"/>
                </a:lnTo>
                <a:lnTo>
                  <a:pt x="8882" y="6667"/>
                </a:lnTo>
                <a:lnTo>
                  <a:pt x="8833" y="6594"/>
                </a:lnTo>
                <a:lnTo>
                  <a:pt x="8833" y="6497"/>
                </a:lnTo>
                <a:lnTo>
                  <a:pt x="8809" y="6424"/>
                </a:lnTo>
                <a:lnTo>
                  <a:pt x="8784" y="6375"/>
                </a:lnTo>
                <a:lnTo>
                  <a:pt x="8736" y="6327"/>
                </a:lnTo>
                <a:lnTo>
                  <a:pt x="8687" y="6302"/>
                </a:lnTo>
                <a:lnTo>
                  <a:pt x="8638" y="6278"/>
                </a:lnTo>
                <a:lnTo>
                  <a:pt x="8565" y="6278"/>
                </a:lnTo>
                <a:lnTo>
                  <a:pt x="8517" y="6302"/>
                </a:lnTo>
                <a:lnTo>
                  <a:pt x="8468" y="6351"/>
                </a:lnTo>
                <a:lnTo>
                  <a:pt x="8298" y="6546"/>
                </a:lnTo>
                <a:lnTo>
                  <a:pt x="8200" y="6643"/>
                </a:lnTo>
                <a:lnTo>
                  <a:pt x="8103" y="6740"/>
                </a:lnTo>
                <a:lnTo>
                  <a:pt x="7981" y="6789"/>
                </a:lnTo>
                <a:lnTo>
                  <a:pt x="7860" y="6813"/>
                </a:lnTo>
                <a:lnTo>
                  <a:pt x="7714" y="6813"/>
                </a:lnTo>
                <a:lnTo>
                  <a:pt x="7592" y="6789"/>
                </a:lnTo>
                <a:lnTo>
                  <a:pt x="7446" y="6740"/>
                </a:lnTo>
                <a:lnTo>
                  <a:pt x="7349" y="6667"/>
                </a:lnTo>
                <a:lnTo>
                  <a:pt x="7276" y="6546"/>
                </a:lnTo>
                <a:lnTo>
                  <a:pt x="7227" y="6424"/>
                </a:lnTo>
                <a:lnTo>
                  <a:pt x="7227" y="6375"/>
                </a:lnTo>
                <a:lnTo>
                  <a:pt x="7178" y="6302"/>
                </a:lnTo>
                <a:lnTo>
                  <a:pt x="7154" y="6278"/>
                </a:lnTo>
                <a:lnTo>
                  <a:pt x="7105" y="6229"/>
                </a:lnTo>
                <a:lnTo>
                  <a:pt x="7032" y="6205"/>
                </a:lnTo>
                <a:close/>
                <a:moveTo>
                  <a:pt x="1412" y="6813"/>
                </a:moveTo>
                <a:lnTo>
                  <a:pt x="1387" y="7397"/>
                </a:lnTo>
                <a:lnTo>
                  <a:pt x="1144" y="7616"/>
                </a:lnTo>
                <a:lnTo>
                  <a:pt x="925" y="7835"/>
                </a:lnTo>
                <a:lnTo>
                  <a:pt x="755" y="8006"/>
                </a:lnTo>
                <a:lnTo>
                  <a:pt x="584" y="8176"/>
                </a:lnTo>
                <a:lnTo>
                  <a:pt x="536" y="7543"/>
                </a:lnTo>
                <a:lnTo>
                  <a:pt x="657" y="7446"/>
                </a:lnTo>
                <a:lnTo>
                  <a:pt x="755" y="7349"/>
                </a:lnTo>
                <a:lnTo>
                  <a:pt x="949" y="7154"/>
                </a:lnTo>
                <a:lnTo>
                  <a:pt x="1095" y="7032"/>
                </a:lnTo>
                <a:lnTo>
                  <a:pt x="1241" y="6911"/>
                </a:lnTo>
                <a:lnTo>
                  <a:pt x="1412" y="6813"/>
                </a:lnTo>
                <a:close/>
                <a:moveTo>
                  <a:pt x="1363" y="7981"/>
                </a:moveTo>
                <a:lnTo>
                  <a:pt x="1339" y="8468"/>
                </a:lnTo>
                <a:lnTo>
                  <a:pt x="1241" y="8541"/>
                </a:lnTo>
                <a:lnTo>
                  <a:pt x="1168" y="8614"/>
                </a:lnTo>
                <a:lnTo>
                  <a:pt x="1022" y="8736"/>
                </a:lnTo>
                <a:lnTo>
                  <a:pt x="901" y="8882"/>
                </a:lnTo>
                <a:lnTo>
                  <a:pt x="779" y="9052"/>
                </a:lnTo>
                <a:lnTo>
                  <a:pt x="633" y="9222"/>
                </a:lnTo>
                <a:lnTo>
                  <a:pt x="584" y="8492"/>
                </a:lnTo>
                <a:lnTo>
                  <a:pt x="730" y="8444"/>
                </a:lnTo>
                <a:lnTo>
                  <a:pt x="852" y="8395"/>
                </a:lnTo>
                <a:lnTo>
                  <a:pt x="1095" y="8200"/>
                </a:lnTo>
                <a:lnTo>
                  <a:pt x="1363" y="7981"/>
                </a:lnTo>
                <a:close/>
                <a:moveTo>
                  <a:pt x="10901" y="8638"/>
                </a:moveTo>
                <a:lnTo>
                  <a:pt x="10828" y="8687"/>
                </a:lnTo>
                <a:lnTo>
                  <a:pt x="10779" y="8736"/>
                </a:lnTo>
                <a:lnTo>
                  <a:pt x="10706" y="8857"/>
                </a:lnTo>
                <a:lnTo>
                  <a:pt x="10682" y="8979"/>
                </a:lnTo>
                <a:lnTo>
                  <a:pt x="10560" y="9076"/>
                </a:lnTo>
                <a:lnTo>
                  <a:pt x="10414" y="9149"/>
                </a:lnTo>
                <a:lnTo>
                  <a:pt x="10293" y="9173"/>
                </a:lnTo>
                <a:lnTo>
                  <a:pt x="10122" y="9173"/>
                </a:lnTo>
                <a:lnTo>
                  <a:pt x="10025" y="9149"/>
                </a:lnTo>
                <a:lnTo>
                  <a:pt x="9976" y="9125"/>
                </a:lnTo>
                <a:lnTo>
                  <a:pt x="9928" y="9076"/>
                </a:lnTo>
                <a:lnTo>
                  <a:pt x="9903" y="9028"/>
                </a:lnTo>
                <a:lnTo>
                  <a:pt x="9903" y="8930"/>
                </a:lnTo>
                <a:lnTo>
                  <a:pt x="9879" y="8857"/>
                </a:lnTo>
                <a:lnTo>
                  <a:pt x="9830" y="8809"/>
                </a:lnTo>
                <a:lnTo>
                  <a:pt x="9757" y="8760"/>
                </a:lnTo>
                <a:lnTo>
                  <a:pt x="9684" y="8760"/>
                </a:lnTo>
                <a:lnTo>
                  <a:pt x="9611" y="8784"/>
                </a:lnTo>
                <a:lnTo>
                  <a:pt x="9563" y="8833"/>
                </a:lnTo>
                <a:lnTo>
                  <a:pt x="9514" y="8906"/>
                </a:lnTo>
                <a:lnTo>
                  <a:pt x="9490" y="8955"/>
                </a:lnTo>
                <a:lnTo>
                  <a:pt x="9441" y="9003"/>
                </a:lnTo>
                <a:lnTo>
                  <a:pt x="9320" y="9052"/>
                </a:lnTo>
                <a:lnTo>
                  <a:pt x="9149" y="9101"/>
                </a:lnTo>
                <a:lnTo>
                  <a:pt x="8979" y="9125"/>
                </a:lnTo>
                <a:lnTo>
                  <a:pt x="8809" y="9101"/>
                </a:lnTo>
                <a:lnTo>
                  <a:pt x="8663" y="9076"/>
                </a:lnTo>
                <a:lnTo>
                  <a:pt x="8541" y="9003"/>
                </a:lnTo>
                <a:lnTo>
                  <a:pt x="8517" y="8955"/>
                </a:lnTo>
                <a:lnTo>
                  <a:pt x="8492" y="8906"/>
                </a:lnTo>
                <a:lnTo>
                  <a:pt x="8492" y="8833"/>
                </a:lnTo>
                <a:lnTo>
                  <a:pt x="8444" y="8784"/>
                </a:lnTo>
                <a:lnTo>
                  <a:pt x="8419" y="8736"/>
                </a:lnTo>
                <a:lnTo>
                  <a:pt x="8371" y="8711"/>
                </a:lnTo>
                <a:lnTo>
                  <a:pt x="8298" y="8687"/>
                </a:lnTo>
                <a:lnTo>
                  <a:pt x="8249" y="8687"/>
                </a:lnTo>
                <a:lnTo>
                  <a:pt x="8200" y="8711"/>
                </a:lnTo>
                <a:lnTo>
                  <a:pt x="8127" y="8736"/>
                </a:lnTo>
                <a:lnTo>
                  <a:pt x="8006" y="8906"/>
                </a:lnTo>
                <a:lnTo>
                  <a:pt x="7860" y="9052"/>
                </a:lnTo>
                <a:lnTo>
                  <a:pt x="7787" y="9125"/>
                </a:lnTo>
                <a:lnTo>
                  <a:pt x="7689" y="9173"/>
                </a:lnTo>
                <a:lnTo>
                  <a:pt x="7568" y="9222"/>
                </a:lnTo>
                <a:lnTo>
                  <a:pt x="7446" y="9246"/>
                </a:lnTo>
                <a:lnTo>
                  <a:pt x="7324" y="9246"/>
                </a:lnTo>
                <a:lnTo>
                  <a:pt x="7276" y="9222"/>
                </a:lnTo>
                <a:lnTo>
                  <a:pt x="7227" y="9198"/>
                </a:lnTo>
                <a:lnTo>
                  <a:pt x="7203" y="9149"/>
                </a:lnTo>
                <a:lnTo>
                  <a:pt x="7178" y="9076"/>
                </a:lnTo>
                <a:lnTo>
                  <a:pt x="7178" y="9003"/>
                </a:lnTo>
                <a:lnTo>
                  <a:pt x="7203" y="8930"/>
                </a:lnTo>
                <a:lnTo>
                  <a:pt x="7203" y="8833"/>
                </a:lnTo>
                <a:lnTo>
                  <a:pt x="7154" y="8760"/>
                </a:lnTo>
                <a:lnTo>
                  <a:pt x="7105" y="8687"/>
                </a:lnTo>
                <a:lnTo>
                  <a:pt x="7032" y="8663"/>
                </a:lnTo>
                <a:lnTo>
                  <a:pt x="6886" y="8663"/>
                </a:lnTo>
                <a:lnTo>
                  <a:pt x="6813" y="8711"/>
                </a:lnTo>
                <a:lnTo>
                  <a:pt x="6789" y="8809"/>
                </a:lnTo>
                <a:lnTo>
                  <a:pt x="6740" y="8906"/>
                </a:lnTo>
                <a:lnTo>
                  <a:pt x="6692" y="8979"/>
                </a:lnTo>
                <a:lnTo>
                  <a:pt x="6619" y="9076"/>
                </a:lnTo>
                <a:lnTo>
                  <a:pt x="6521" y="9125"/>
                </a:lnTo>
                <a:lnTo>
                  <a:pt x="6424" y="9173"/>
                </a:lnTo>
                <a:lnTo>
                  <a:pt x="6327" y="9222"/>
                </a:lnTo>
                <a:lnTo>
                  <a:pt x="6083" y="9271"/>
                </a:lnTo>
                <a:lnTo>
                  <a:pt x="5864" y="9246"/>
                </a:lnTo>
                <a:lnTo>
                  <a:pt x="5743" y="9222"/>
                </a:lnTo>
                <a:lnTo>
                  <a:pt x="5645" y="9198"/>
                </a:lnTo>
                <a:lnTo>
                  <a:pt x="5572" y="9125"/>
                </a:lnTo>
                <a:lnTo>
                  <a:pt x="5499" y="9052"/>
                </a:lnTo>
                <a:lnTo>
                  <a:pt x="5451" y="8979"/>
                </a:lnTo>
                <a:lnTo>
                  <a:pt x="5402" y="8882"/>
                </a:lnTo>
                <a:lnTo>
                  <a:pt x="5402" y="8833"/>
                </a:lnTo>
                <a:lnTo>
                  <a:pt x="5378" y="8784"/>
                </a:lnTo>
                <a:lnTo>
                  <a:pt x="5280" y="8736"/>
                </a:lnTo>
                <a:lnTo>
                  <a:pt x="5183" y="8711"/>
                </a:lnTo>
                <a:lnTo>
                  <a:pt x="5086" y="8736"/>
                </a:lnTo>
                <a:lnTo>
                  <a:pt x="4842" y="8906"/>
                </a:lnTo>
                <a:lnTo>
                  <a:pt x="4648" y="9028"/>
                </a:lnTo>
                <a:lnTo>
                  <a:pt x="4453" y="9149"/>
                </a:lnTo>
                <a:lnTo>
                  <a:pt x="4258" y="9222"/>
                </a:lnTo>
                <a:lnTo>
                  <a:pt x="4112" y="9222"/>
                </a:lnTo>
                <a:lnTo>
                  <a:pt x="4064" y="9198"/>
                </a:lnTo>
                <a:lnTo>
                  <a:pt x="4015" y="9149"/>
                </a:lnTo>
                <a:lnTo>
                  <a:pt x="3991" y="9076"/>
                </a:lnTo>
                <a:lnTo>
                  <a:pt x="4015" y="8955"/>
                </a:lnTo>
                <a:lnTo>
                  <a:pt x="4015" y="8906"/>
                </a:lnTo>
                <a:lnTo>
                  <a:pt x="3991" y="8857"/>
                </a:lnTo>
                <a:lnTo>
                  <a:pt x="3966" y="8833"/>
                </a:lnTo>
                <a:lnTo>
                  <a:pt x="3918" y="8809"/>
                </a:lnTo>
                <a:lnTo>
                  <a:pt x="3893" y="8784"/>
                </a:lnTo>
                <a:lnTo>
                  <a:pt x="3845" y="8809"/>
                </a:lnTo>
                <a:lnTo>
                  <a:pt x="3796" y="8809"/>
                </a:lnTo>
                <a:lnTo>
                  <a:pt x="3747" y="8857"/>
                </a:lnTo>
                <a:lnTo>
                  <a:pt x="3699" y="8979"/>
                </a:lnTo>
                <a:lnTo>
                  <a:pt x="3674" y="9101"/>
                </a:lnTo>
                <a:lnTo>
                  <a:pt x="3674" y="9222"/>
                </a:lnTo>
                <a:lnTo>
                  <a:pt x="3699" y="9319"/>
                </a:lnTo>
                <a:lnTo>
                  <a:pt x="3772" y="9417"/>
                </a:lnTo>
                <a:lnTo>
                  <a:pt x="3845" y="9514"/>
                </a:lnTo>
                <a:lnTo>
                  <a:pt x="3966" y="9587"/>
                </a:lnTo>
                <a:lnTo>
                  <a:pt x="4088" y="9636"/>
                </a:lnTo>
                <a:lnTo>
                  <a:pt x="4210" y="9660"/>
                </a:lnTo>
                <a:lnTo>
                  <a:pt x="4356" y="9636"/>
                </a:lnTo>
                <a:lnTo>
                  <a:pt x="4477" y="9611"/>
                </a:lnTo>
                <a:lnTo>
                  <a:pt x="4599" y="9563"/>
                </a:lnTo>
                <a:lnTo>
                  <a:pt x="4842" y="9417"/>
                </a:lnTo>
                <a:lnTo>
                  <a:pt x="5086" y="9246"/>
                </a:lnTo>
                <a:lnTo>
                  <a:pt x="5159" y="9344"/>
                </a:lnTo>
                <a:lnTo>
                  <a:pt x="5232" y="9441"/>
                </a:lnTo>
                <a:lnTo>
                  <a:pt x="5329" y="9514"/>
                </a:lnTo>
                <a:lnTo>
                  <a:pt x="5426" y="9563"/>
                </a:lnTo>
                <a:lnTo>
                  <a:pt x="5670" y="9660"/>
                </a:lnTo>
                <a:lnTo>
                  <a:pt x="5913" y="9684"/>
                </a:lnTo>
                <a:lnTo>
                  <a:pt x="6181" y="9684"/>
                </a:lnTo>
                <a:lnTo>
                  <a:pt x="6424" y="9636"/>
                </a:lnTo>
                <a:lnTo>
                  <a:pt x="6667" y="9538"/>
                </a:lnTo>
                <a:lnTo>
                  <a:pt x="6886" y="9392"/>
                </a:lnTo>
                <a:lnTo>
                  <a:pt x="6984" y="9490"/>
                </a:lnTo>
                <a:lnTo>
                  <a:pt x="7081" y="9563"/>
                </a:lnTo>
                <a:lnTo>
                  <a:pt x="7227" y="9636"/>
                </a:lnTo>
                <a:lnTo>
                  <a:pt x="7373" y="9684"/>
                </a:lnTo>
                <a:lnTo>
                  <a:pt x="7519" y="9709"/>
                </a:lnTo>
                <a:lnTo>
                  <a:pt x="7641" y="9684"/>
                </a:lnTo>
                <a:lnTo>
                  <a:pt x="7762" y="9660"/>
                </a:lnTo>
                <a:lnTo>
                  <a:pt x="7884" y="9611"/>
                </a:lnTo>
                <a:lnTo>
                  <a:pt x="7981" y="9538"/>
                </a:lnTo>
                <a:lnTo>
                  <a:pt x="8079" y="9465"/>
                </a:lnTo>
                <a:lnTo>
                  <a:pt x="8249" y="9271"/>
                </a:lnTo>
                <a:lnTo>
                  <a:pt x="8371" y="9368"/>
                </a:lnTo>
                <a:lnTo>
                  <a:pt x="8541" y="9465"/>
                </a:lnTo>
                <a:lnTo>
                  <a:pt x="8711" y="9514"/>
                </a:lnTo>
                <a:lnTo>
                  <a:pt x="8906" y="9538"/>
                </a:lnTo>
                <a:lnTo>
                  <a:pt x="9101" y="9538"/>
                </a:lnTo>
                <a:lnTo>
                  <a:pt x="9271" y="9514"/>
                </a:lnTo>
                <a:lnTo>
                  <a:pt x="9466" y="9441"/>
                </a:lnTo>
                <a:lnTo>
                  <a:pt x="9611" y="9368"/>
                </a:lnTo>
                <a:lnTo>
                  <a:pt x="9733" y="9465"/>
                </a:lnTo>
                <a:lnTo>
                  <a:pt x="9855" y="9514"/>
                </a:lnTo>
                <a:lnTo>
                  <a:pt x="10025" y="9563"/>
                </a:lnTo>
                <a:lnTo>
                  <a:pt x="10195" y="9563"/>
                </a:lnTo>
                <a:lnTo>
                  <a:pt x="10366" y="9538"/>
                </a:lnTo>
                <a:lnTo>
                  <a:pt x="10560" y="9490"/>
                </a:lnTo>
                <a:lnTo>
                  <a:pt x="10706" y="9417"/>
                </a:lnTo>
                <a:lnTo>
                  <a:pt x="10852" y="9319"/>
                </a:lnTo>
                <a:lnTo>
                  <a:pt x="10974" y="9392"/>
                </a:lnTo>
                <a:lnTo>
                  <a:pt x="11096" y="9441"/>
                </a:lnTo>
                <a:lnTo>
                  <a:pt x="11242" y="9465"/>
                </a:lnTo>
                <a:lnTo>
                  <a:pt x="11363" y="9490"/>
                </a:lnTo>
                <a:lnTo>
                  <a:pt x="11509" y="9490"/>
                </a:lnTo>
                <a:lnTo>
                  <a:pt x="11655" y="9465"/>
                </a:lnTo>
                <a:lnTo>
                  <a:pt x="11801" y="9417"/>
                </a:lnTo>
                <a:lnTo>
                  <a:pt x="11923" y="9344"/>
                </a:lnTo>
                <a:lnTo>
                  <a:pt x="12020" y="9441"/>
                </a:lnTo>
                <a:lnTo>
                  <a:pt x="12142" y="9490"/>
                </a:lnTo>
                <a:lnTo>
                  <a:pt x="12434" y="9490"/>
                </a:lnTo>
                <a:lnTo>
                  <a:pt x="12580" y="9441"/>
                </a:lnTo>
                <a:lnTo>
                  <a:pt x="12750" y="9392"/>
                </a:lnTo>
                <a:lnTo>
                  <a:pt x="12896" y="9319"/>
                </a:lnTo>
                <a:lnTo>
                  <a:pt x="13042" y="9222"/>
                </a:lnTo>
                <a:lnTo>
                  <a:pt x="13091" y="9295"/>
                </a:lnTo>
                <a:lnTo>
                  <a:pt x="13164" y="9344"/>
                </a:lnTo>
                <a:lnTo>
                  <a:pt x="13310" y="9417"/>
                </a:lnTo>
                <a:lnTo>
                  <a:pt x="13480" y="9441"/>
                </a:lnTo>
                <a:lnTo>
                  <a:pt x="13675" y="9441"/>
                </a:lnTo>
                <a:lnTo>
                  <a:pt x="13870" y="9392"/>
                </a:lnTo>
                <a:lnTo>
                  <a:pt x="14064" y="9319"/>
                </a:lnTo>
                <a:lnTo>
                  <a:pt x="14259" y="9246"/>
                </a:lnTo>
                <a:lnTo>
                  <a:pt x="14405" y="9149"/>
                </a:lnTo>
                <a:lnTo>
                  <a:pt x="14478" y="9101"/>
                </a:lnTo>
                <a:lnTo>
                  <a:pt x="14502" y="9028"/>
                </a:lnTo>
                <a:lnTo>
                  <a:pt x="14478" y="8955"/>
                </a:lnTo>
                <a:lnTo>
                  <a:pt x="14454" y="8882"/>
                </a:lnTo>
                <a:lnTo>
                  <a:pt x="14429" y="8833"/>
                </a:lnTo>
                <a:lnTo>
                  <a:pt x="14356" y="8809"/>
                </a:lnTo>
                <a:lnTo>
                  <a:pt x="14308" y="8809"/>
                </a:lnTo>
                <a:lnTo>
                  <a:pt x="14235" y="8833"/>
                </a:lnTo>
                <a:lnTo>
                  <a:pt x="14016" y="8955"/>
                </a:lnTo>
                <a:lnTo>
                  <a:pt x="13845" y="9028"/>
                </a:lnTo>
                <a:lnTo>
                  <a:pt x="13675" y="9076"/>
                </a:lnTo>
                <a:lnTo>
                  <a:pt x="13529" y="9101"/>
                </a:lnTo>
                <a:lnTo>
                  <a:pt x="13407" y="9101"/>
                </a:lnTo>
                <a:lnTo>
                  <a:pt x="13359" y="9076"/>
                </a:lnTo>
                <a:lnTo>
                  <a:pt x="13334" y="9028"/>
                </a:lnTo>
                <a:lnTo>
                  <a:pt x="13310" y="8979"/>
                </a:lnTo>
                <a:lnTo>
                  <a:pt x="13310" y="8906"/>
                </a:lnTo>
                <a:lnTo>
                  <a:pt x="13310" y="8857"/>
                </a:lnTo>
                <a:lnTo>
                  <a:pt x="13286" y="8784"/>
                </a:lnTo>
                <a:lnTo>
                  <a:pt x="13261" y="8736"/>
                </a:lnTo>
                <a:lnTo>
                  <a:pt x="13213" y="8711"/>
                </a:lnTo>
                <a:lnTo>
                  <a:pt x="13091" y="8711"/>
                </a:lnTo>
                <a:lnTo>
                  <a:pt x="13042" y="8736"/>
                </a:lnTo>
                <a:lnTo>
                  <a:pt x="13018" y="8784"/>
                </a:lnTo>
                <a:lnTo>
                  <a:pt x="12945" y="8882"/>
                </a:lnTo>
                <a:lnTo>
                  <a:pt x="12823" y="8979"/>
                </a:lnTo>
                <a:lnTo>
                  <a:pt x="12653" y="9076"/>
                </a:lnTo>
                <a:lnTo>
                  <a:pt x="12507" y="9149"/>
                </a:lnTo>
                <a:lnTo>
                  <a:pt x="12361" y="9198"/>
                </a:lnTo>
                <a:lnTo>
                  <a:pt x="12312" y="9198"/>
                </a:lnTo>
                <a:lnTo>
                  <a:pt x="12264" y="9173"/>
                </a:lnTo>
                <a:lnTo>
                  <a:pt x="12215" y="9149"/>
                </a:lnTo>
                <a:lnTo>
                  <a:pt x="12191" y="9101"/>
                </a:lnTo>
                <a:lnTo>
                  <a:pt x="12191" y="9028"/>
                </a:lnTo>
                <a:lnTo>
                  <a:pt x="12215" y="8930"/>
                </a:lnTo>
                <a:lnTo>
                  <a:pt x="12215" y="8857"/>
                </a:lnTo>
                <a:lnTo>
                  <a:pt x="12191" y="8809"/>
                </a:lnTo>
                <a:lnTo>
                  <a:pt x="12142" y="8760"/>
                </a:lnTo>
                <a:lnTo>
                  <a:pt x="12093" y="8736"/>
                </a:lnTo>
                <a:lnTo>
                  <a:pt x="12045" y="8736"/>
                </a:lnTo>
                <a:lnTo>
                  <a:pt x="11972" y="8760"/>
                </a:lnTo>
                <a:lnTo>
                  <a:pt x="11923" y="8784"/>
                </a:lnTo>
                <a:lnTo>
                  <a:pt x="11899" y="8857"/>
                </a:lnTo>
                <a:lnTo>
                  <a:pt x="11801" y="8979"/>
                </a:lnTo>
                <a:lnTo>
                  <a:pt x="11704" y="9076"/>
                </a:lnTo>
                <a:lnTo>
                  <a:pt x="11582" y="9125"/>
                </a:lnTo>
                <a:lnTo>
                  <a:pt x="11266" y="9125"/>
                </a:lnTo>
                <a:lnTo>
                  <a:pt x="11169" y="9076"/>
                </a:lnTo>
                <a:lnTo>
                  <a:pt x="11096" y="9028"/>
                </a:lnTo>
                <a:lnTo>
                  <a:pt x="11144" y="8882"/>
                </a:lnTo>
                <a:lnTo>
                  <a:pt x="11144" y="8809"/>
                </a:lnTo>
                <a:lnTo>
                  <a:pt x="11120" y="8736"/>
                </a:lnTo>
                <a:lnTo>
                  <a:pt x="11071" y="8687"/>
                </a:lnTo>
                <a:lnTo>
                  <a:pt x="11023" y="8663"/>
                </a:lnTo>
                <a:lnTo>
                  <a:pt x="10950" y="8638"/>
                </a:lnTo>
                <a:close/>
                <a:moveTo>
                  <a:pt x="1314" y="9003"/>
                </a:moveTo>
                <a:lnTo>
                  <a:pt x="1290" y="9611"/>
                </a:lnTo>
                <a:lnTo>
                  <a:pt x="1168" y="9660"/>
                </a:lnTo>
                <a:lnTo>
                  <a:pt x="1071" y="9733"/>
                </a:lnTo>
                <a:lnTo>
                  <a:pt x="852" y="9903"/>
                </a:lnTo>
                <a:lnTo>
                  <a:pt x="706" y="10049"/>
                </a:lnTo>
                <a:lnTo>
                  <a:pt x="657" y="9368"/>
                </a:lnTo>
                <a:lnTo>
                  <a:pt x="925" y="9271"/>
                </a:lnTo>
                <a:lnTo>
                  <a:pt x="1168" y="9101"/>
                </a:lnTo>
                <a:lnTo>
                  <a:pt x="1314" y="9003"/>
                </a:lnTo>
                <a:close/>
                <a:moveTo>
                  <a:pt x="1266" y="10122"/>
                </a:moveTo>
                <a:lnTo>
                  <a:pt x="1266" y="10877"/>
                </a:lnTo>
                <a:lnTo>
                  <a:pt x="1120" y="10998"/>
                </a:lnTo>
                <a:lnTo>
                  <a:pt x="779" y="11242"/>
                </a:lnTo>
                <a:lnTo>
                  <a:pt x="730" y="10439"/>
                </a:lnTo>
                <a:lnTo>
                  <a:pt x="876" y="10366"/>
                </a:lnTo>
                <a:lnTo>
                  <a:pt x="1022" y="10293"/>
                </a:lnTo>
                <a:lnTo>
                  <a:pt x="1266" y="10122"/>
                </a:lnTo>
                <a:close/>
                <a:moveTo>
                  <a:pt x="11485" y="10633"/>
                </a:moveTo>
                <a:lnTo>
                  <a:pt x="11412" y="10658"/>
                </a:lnTo>
                <a:lnTo>
                  <a:pt x="11339" y="10731"/>
                </a:lnTo>
                <a:lnTo>
                  <a:pt x="11169" y="11023"/>
                </a:lnTo>
                <a:lnTo>
                  <a:pt x="11071" y="11144"/>
                </a:lnTo>
                <a:lnTo>
                  <a:pt x="10950" y="11242"/>
                </a:lnTo>
                <a:lnTo>
                  <a:pt x="10877" y="11290"/>
                </a:lnTo>
                <a:lnTo>
                  <a:pt x="10779" y="11315"/>
                </a:lnTo>
                <a:lnTo>
                  <a:pt x="10560" y="11315"/>
                </a:lnTo>
                <a:lnTo>
                  <a:pt x="10463" y="11290"/>
                </a:lnTo>
                <a:lnTo>
                  <a:pt x="10390" y="11242"/>
                </a:lnTo>
                <a:lnTo>
                  <a:pt x="10317" y="11169"/>
                </a:lnTo>
                <a:lnTo>
                  <a:pt x="10293" y="11096"/>
                </a:lnTo>
                <a:lnTo>
                  <a:pt x="10366" y="10901"/>
                </a:lnTo>
                <a:lnTo>
                  <a:pt x="10366" y="10828"/>
                </a:lnTo>
                <a:lnTo>
                  <a:pt x="10341" y="10755"/>
                </a:lnTo>
                <a:lnTo>
                  <a:pt x="10293" y="10706"/>
                </a:lnTo>
                <a:lnTo>
                  <a:pt x="10244" y="10658"/>
                </a:lnTo>
                <a:lnTo>
                  <a:pt x="10098" y="10658"/>
                </a:lnTo>
                <a:lnTo>
                  <a:pt x="10049" y="10682"/>
                </a:lnTo>
                <a:lnTo>
                  <a:pt x="10001" y="10755"/>
                </a:lnTo>
                <a:lnTo>
                  <a:pt x="9928" y="10877"/>
                </a:lnTo>
                <a:lnTo>
                  <a:pt x="9903" y="10998"/>
                </a:lnTo>
                <a:lnTo>
                  <a:pt x="9806" y="11120"/>
                </a:lnTo>
                <a:lnTo>
                  <a:pt x="9636" y="11217"/>
                </a:lnTo>
                <a:lnTo>
                  <a:pt x="9539" y="11242"/>
                </a:lnTo>
                <a:lnTo>
                  <a:pt x="9393" y="11266"/>
                </a:lnTo>
                <a:lnTo>
                  <a:pt x="9344" y="11242"/>
                </a:lnTo>
                <a:lnTo>
                  <a:pt x="9295" y="11217"/>
                </a:lnTo>
                <a:lnTo>
                  <a:pt x="9295" y="11169"/>
                </a:lnTo>
                <a:lnTo>
                  <a:pt x="9295" y="11096"/>
                </a:lnTo>
                <a:lnTo>
                  <a:pt x="9320" y="11023"/>
                </a:lnTo>
                <a:lnTo>
                  <a:pt x="9320" y="10950"/>
                </a:lnTo>
                <a:lnTo>
                  <a:pt x="9295" y="10901"/>
                </a:lnTo>
                <a:lnTo>
                  <a:pt x="9247" y="10852"/>
                </a:lnTo>
                <a:lnTo>
                  <a:pt x="9198" y="10828"/>
                </a:lnTo>
                <a:lnTo>
                  <a:pt x="9125" y="10804"/>
                </a:lnTo>
                <a:lnTo>
                  <a:pt x="9052" y="10828"/>
                </a:lnTo>
                <a:lnTo>
                  <a:pt x="8979" y="10852"/>
                </a:lnTo>
                <a:lnTo>
                  <a:pt x="8784" y="11047"/>
                </a:lnTo>
                <a:lnTo>
                  <a:pt x="8565" y="11242"/>
                </a:lnTo>
                <a:lnTo>
                  <a:pt x="8419" y="11290"/>
                </a:lnTo>
                <a:lnTo>
                  <a:pt x="8225" y="11315"/>
                </a:lnTo>
                <a:lnTo>
                  <a:pt x="8103" y="11290"/>
                </a:lnTo>
                <a:lnTo>
                  <a:pt x="8006" y="11290"/>
                </a:lnTo>
                <a:lnTo>
                  <a:pt x="7933" y="11242"/>
                </a:lnTo>
                <a:lnTo>
                  <a:pt x="7884" y="11193"/>
                </a:lnTo>
                <a:lnTo>
                  <a:pt x="7908" y="11071"/>
                </a:lnTo>
                <a:lnTo>
                  <a:pt x="7908" y="10901"/>
                </a:lnTo>
                <a:lnTo>
                  <a:pt x="7884" y="10828"/>
                </a:lnTo>
                <a:lnTo>
                  <a:pt x="7835" y="10755"/>
                </a:lnTo>
                <a:lnTo>
                  <a:pt x="7787" y="10706"/>
                </a:lnTo>
                <a:lnTo>
                  <a:pt x="7714" y="10682"/>
                </a:lnTo>
                <a:lnTo>
                  <a:pt x="7616" y="10682"/>
                </a:lnTo>
                <a:lnTo>
                  <a:pt x="7543" y="10706"/>
                </a:lnTo>
                <a:lnTo>
                  <a:pt x="7495" y="10779"/>
                </a:lnTo>
                <a:lnTo>
                  <a:pt x="7446" y="10852"/>
                </a:lnTo>
                <a:lnTo>
                  <a:pt x="7397" y="10974"/>
                </a:lnTo>
                <a:lnTo>
                  <a:pt x="7397" y="11071"/>
                </a:lnTo>
                <a:lnTo>
                  <a:pt x="7324" y="11144"/>
                </a:lnTo>
                <a:lnTo>
                  <a:pt x="7227" y="11193"/>
                </a:lnTo>
                <a:lnTo>
                  <a:pt x="7008" y="11193"/>
                </a:lnTo>
                <a:lnTo>
                  <a:pt x="6911" y="11169"/>
                </a:lnTo>
                <a:lnTo>
                  <a:pt x="6789" y="11096"/>
                </a:lnTo>
                <a:lnTo>
                  <a:pt x="6716" y="11023"/>
                </a:lnTo>
                <a:lnTo>
                  <a:pt x="6667" y="10950"/>
                </a:lnTo>
                <a:lnTo>
                  <a:pt x="6619" y="10877"/>
                </a:lnTo>
                <a:lnTo>
                  <a:pt x="6546" y="10804"/>
                </a:lnTo>
                <a:lnTo>
                  <a:pt x="6473" y="10779"/>
                </a:lnTo>
                <a:lnTo>
                  <a:pt x="6400" y="10779"/>
                </a:lnTo>
                <a:lnTo>
                  <a:pt x="6302" y="10804"/>
                </a:lnTo>
                <a:lnTo>
                  <a:pt x="6254" y="10852"/>
                </a:lnTo>
                <a:lnTo>
                  <a:pt x="6205" y="10901"/>
                </a:lnTo>
                <a:lnTo>
                  <a:pt x="6205" y="10998"/>
                </a:lnTo>
                <a:lnTo>
                  <a:pt x="6205" y="11096"/>
                </a:lnTo>
                <a:lnTo>
                  <a:pt x="6181" y="11169"/>
                </a:lnTo>
                <a:lnTo>
                  <a:pt x="6156" y="11217"/>
                </a:lnTo>
                <a:lnTo>
                  <a:pt x="6132" y="11266"/>
                </a:lnTo>
                <a:lnTo>
                  <a:pt x="6035" y="11315"/>
                </a:lnTo>
                <a:lnTo>
                  <a:pt x="5937" y="11339"/>
                </a:lnTo>
                <a:lnTo>
                  <a:pt x="5840" y="11315"/>
                </a:lnTo>
                <a:lnTo>
                  <a:pt x="5743" y="11242"/>
                </a:lnTo>
                <a:lnTo>
                  <a:pt x="5694" y="11144"/>
                </a:lnTo>
                <a:lnTo>
                  <a:pt x="5694" y="11096"/>
                </a:lnTo>
                <a:lnTo>
                  <a:pt x="5694" y="11047"/>
                </a:lnTo>
                <a:lnTo>
                  <a:pt x="5694" y="10925"/>
                </a:lnTo>
                <a:lnTo>
                  <a:pt x="5670" y="10852"/>
                </a:lnTo>
                <a:lnTo>
                  <a:pt x="5621" y="10779"/>
                </a:lnTo>
                <a:lnTo>
                  <a:pt x="5524" y="10755"/>
                </a:lnTo>
                <a:lnTo>
                  <a:pt x="5451" y="10731"/>
                </a:lnTo>
                <a:lnTo>
                  <a:pt x="5353" y="10755"/>
                </a:lnTo>
                <a:lnTo>
                  <a:pt x="5280" y="10828"/>
                </a:lnTo>
                <a:lnTo>
                  <a:pt x="5232" y="10901"/>
                </a:lnTo>
                <a:lnTo>
                  <a:pt x="5183" y="10998"/>
                </a:lnTo>
                <a:lnTo>
                  <a:pt x="5110" y="11096"/>
                </a:lnTo>
                <a:lnTo>
                  <a:pt x="5037" y="11169"/>
                </a:lnTo>
                <a:lnTo>
                  <a:pt x="4964" y="11242"/>
                </a:lnTo>
                <a:lnTo>
                  <a:pt x="4769" y="11339"/>
                </a:lnTo>
                <a:lnTo>
                  <a:pt x="4648" y="11363"/>
                </a:lnTo>
                <a:lnTo>
                  <a:pt x="4550" y="11388"/>
                </a:lnTo>
                <a:lnTo>
                  <a:pt x="4502" y="11388"/>
                </a:lnTo>
                <a:lnTo>
                  <a:pt x="4453" y="11363"/>
                </a:lnTo>
                <a:lnTo>
                  <a:pt x="4380" y="11315"/>
                </a:lnTo>
                <a:lnTo>
                  <a:pt x="4331" y="11217"/>
                </a:lnTo>
                <a:lnTo>
                  <a:pt x="4307" y="11120"/>
                </a:lnTo>
                <a:lnTo>
                  <a:pt x="4258" y="10950"/>
                </a:lnTo>
                <a:lnTo>
                  <a:pt x="4234" y="10877"/>
                </a:lnTo>
                <a:lnTo>
                  <a:pt x="4210" y="10877"/>
                </a:lnTo>
                <a:lnTo>
                  <a:pt x="4210" y="10852"/>
                </a:lnTo>
                <a:lnTo>
                  <a:pt x="4185" y="10828"/>
                </a:lnTo>
                <a:lnTo>
                  <a:pt x="4137" y="10804"/>
                </a:lnTo>
                <a:lnTo>
                  <a:pt x="4088" y="10804"/>
                </a:lnTo>
                <a:lnTo>
                  <a:pt x="4039" y="10828"/>
                </a:lnTo>
                <a:lnTo>
                  <a:pt x="3991" y="10852"/>
                </a:lnTo>
                <a:lnTo>
                  <a:pt x="3942" y="10950"/>
                </a:lnTo>
                <a:lnTo>
                  <a:pt x="3918" y="11071"/>
                </a:lnTo>
                <a:lnTo>
                  <a:pt x="3918" y="11290"/>
                </a:lnTo>
                <a:lnTo>
                  <a:pt x="3942" y="11388"/>
                </a:lnTo>
                <a:lnTo>
                  <a:pt x="3966" y="11509"/>
                </a:lnTo>
                <a:lnTo>
                  <a:pt x="4015" y="11582"/>
                </a:lnTo>
                <a:lnTo>
                  <a:pt x="4088" y="11680"/>
                </a:lnTo>
                <a:lnTo>
                  <a:pt x="4185" y="11753"/>
                </a:lnTo>
                <a:lnTo>
                  <a:pt x="4283" y="11801"/>
                </a:lnTo>
                <a:lnTo>
                  <a:pt x="4429" y="11850"/>
                </a:lnTo>
                <a:lnTo>
                  <a:pt x="4721" y="11850"/>
                </a:lnTo>
                <a:lnTo>
                  <a:pt x="4842" y="11826"/>
                </a:lnTo>
                <a:lnTo>
                  <a:pt x="4988" y="11777"/>
                </a:lnTo>
                <a:lnTo>
                  <a:pt x="5110" y="11704"/>
                </a:lnTo>
                <a:lnTo>
                  <a:pt x="5232" y="11631"/>
                </a:lnTo>
                <a:lnTo>
                  <a:pt x="5353" y="11534"/>
                </a:lnTo>
                <a:lnTo>
                  <a:pt x="5475" y="11655"/>
                </a:lnTo>
                <a:lnTo>
                  <a:pt x="5645" y="11728"/>
                </a:lnTo>
                <a:lnTo>
                  <a:pt x="5816" y="11777"/>
                </a:lnTo>
                <a:lnTo>
                  <a:pt x="5986" y="11801"/>
                </a:lnTo>
                <a:lnTo>
                  <a:pt x="6156" y="11777"/>
                </a:lnTo>
                <a:lnTo>
                  <a:pt x="6327" y="11728"/>
                </a:lnTo>
                <a:lnTo>
                  <a:pt x="6473" y="11631"/>
                </a:lnTo>
                <a:lnTo>
                  <a:pt x="6570" y="11509"/>
                </a:lnTo>
                <a:lnTo>
                  <a:pt x="6716" y="11558"/>
                </a:lnTo>
                <a:lnTo>
                  <a:pt x="6838" y="11607"/>
                </a:lnTo>
                <a:lnTo>
                  <a:pt x="6984" y="11631"/>
                </a:lnTo>
                <a:lnTo>
                  <a:pt x="7105" y="11655"/>
                </a:lnTo>
                <a:lnTo>
                  <a:pt x="7251" y="11655"/>
                </a:lnTo>
                <a:lnTo>
                  <a:pt x="7373" y="11631"/>
                </a:lnTo>
                <a:lnTo>
                  <a:pt x="7519" y="11582"/>
                </a:lnTo>
                <a:lnTo>
                  <a:pt x="7616" y="11534"/>
                </a:lnTo>
                <a:lnTo>
                  <a:pt x="7787" y="11631"/>
                </a:lnTo>
                <a:lnTo>
                  <a:pt x="7957" y="11728"/>
                </a:lnTo>
                <a:lnTo>
                  <a:pt x="8103" y="11777"/>
                </a:lnTo>
                <a:lnTo>
                  <a:pt x="8249" y="11801"/>
                </a:lnTo>
                <a:lnTo>
                  <a:pt x="8395" y="11777"/>
                </a:lnTo>
                <a:lnTo>
                  <a:pt x="8517" y="11753"/>
                </a:lnTo>
                <a:lnTo>
                  <a:pt x="8638" y="11680"/>
                </a:lnTo>
                <a:lnTo>
                  <a:pt x="8760" y="11607"/>
                </a:lnTo>
                <a:lnTo>
                  <a:pt x="9003" y="11436"/>
                </a:lnTo>
                <a:lnTo>
                  <a:pt x="9052" y="11509"/>
                </a:lnTo>
                <a:lnTo>
                  <a:pt x="9149" y="11582"/>
                </a:lnTo>
                <a:lnTo>
                  <a:pt x="9271" y="11631"/>
                </a:lnTo>
                <a:lnTo>
                  <a:pt x="9563" y="11631"/>
                </a:lnTo>
                <a:lnTo>
                  <a:pt x="9733" y="11582"/>
                </a:lnTo>
                <a:lnTo>
                  <a:pt x="9903" y="11534"/>
                </a:lnTo>
                <a:lnTo>
                  <a:pt x="10025" y="11436"/>
                </a:lnTo>
                <a:lnTo>
                  <a:pt x="10098" y="11509"/>
                </a:lnTo>
                <a:lnTo>
                  <a:pt x="10195" y="11582"/>
                </a:lnTo>
                <a:lnTo>
                  <a:pt x="10414" y="11680"/>
                </a:lnTo>
                <a:lnTo>
                  <a:pt x="10560" y="11728"/>
                </a:lnTo>
                <a:lnTo>
                  <a:pt x="10682" y="11753"/>
                </a:lnTo>
                <a:lnTo>
                  <a:pt x="10828" y="11728"/>
                </a:lnTo>
                <a:lnTo>
                  <a:pt x="10950" y="11704"/>
                </a:lnTo>
                <a:lnTo>
                  <a:pt x="11071" y="11655"/>
                </a:lnTo>
                <a:lnTo>
                  <a:pt x="11193" y="11582"/>
                </a:lnTo>
                <a:lnTo>
                  <a:pt x="11388" y="11388"/>
                </a:lnTo>
                <a:lnTo>
                  <a:pt x="11509" y="11509"/>
                </a:lnTo>
                <a:lnTo>
                  <a:pt x="11655" y="11582"/>
                </a:lnTo>
                <a:lnTo>
                  <a:pt x="11801" y="11631"/>
                </a:lnTo>
                <a:lnTo>
                  <a:pt x="11996" y="11655"/>
                </a:lnTo>
                <a:lnTo>
                  <a:pt x="12166" y="11655"/>
                </a:lnTo>
                <a:lnTo>
                  <a:pt x="12337" y="11631"/>
                </a:lnTo>
                <a:lnTo>
                  <a:pt x="12507" y="11582"/>
                </a:lnTo>
                <a:lnTo>
                  <a:pt x="12653" y="11509"/>
                </a:lnTo>
                <a:lnTo>
                  <a:pt x="12799" y="11582"/>
                </a:lnTo>
                <a:lnTo>
                  <a:pt x="12945" y="11607"/>
                </a:lnTo>
                <a:lnTo>
                  <a:pt x="13115" y="11631"/>
                </a:lnTo>
                <a:lnTo>
                  <a:pt x="13286" y="11631"/>
                </a:lnTo>
                <a:lnTo>
                  <a:pt x="13456" y="11607"/>
                </a:lnTo>
                <a:lnTo>
                  <a:pt x="13651" y="11558"/>
                </a:lnTo>
                <a:lnTo>
                  <a:pt x="13797" y="11485"/>
                </a:lnTo>
                <a:lnTo>
                  <a:pt x="13967" y="11388"/>
                </a:lnTo>
                <a:lnTo>
                  <a:pt x="14040" y="11436"/>
                </a:lnTo>
                <a:lnTo>
                  <a:pt x="14137" y="11461"/>
                </a:lnTo>
                <a:lnTo>
                  <a:pt x="14259" y="11461"/>
                </a:lnTo>
                <a:lnTo>
                  <a:pt x="14405" y="11436"/>
                </a:lnTo>
                <a:lnTo>
                  <a:pt x="14478" y="11388"/>
                </a:lnTo>
                <a:lnTo>
                  <a:pt x="14527" y="11339"/>
                </a:lnTo>
                <a:lnTo>
                  <a:pt x="14551" y="11266"/>
                </a:lnTo>
                <a:lnTo>
                  <a:pt x="14551" y="11193"/>
                </a:lnTo>
                <a:lnTo>
                  <a:pt x="14527" y="11120"/>
                </a:lnTo>
                <a:lnTo>
                  <a:pt x="14478" y="11071"/>
                </a:lnTo>
                <a:lnTo>
                  <a:pt x="14429" y="11047"/>
                </a:lnTo>
                <a:lnTo>
                  <a:pt x="14356" y="11023"/>
                </a:lnTo>
                <a:lnTo>
                  <a:pt x="14283" y="11047"/>
                </a:lnTo>
                <a:lnTo>
                  <a:pt x="14210" y="11023"/>
                </a:lnTo>
                <a:lnTo>
                  <a:pt x="14137" y="10925"/>
                </a:lnTo>
                <a:lnTo>
                  <a:pt x="14040" y="10852"/>
                </a:lnTo>
                <a:lnTo>
                  <a:pt x="13943" y="10852"/>
                </a:lnTo>
                <a:lnTo>
                  <a:pt x="13894" y="10877"/>
                </a:lnTo>
                <a:lnTo>
                  <a:pt x="13845" y="10925"/>
                </a:lnTo>
                <a:lnTo>
                  <a:pt x="13772" y="10974"/>
                </a:lnTo>
                <a:lnTo>
                  <a:pt x="13651" y="11047"/>
                </a:lnTo>
                <a:lnTo>
                  <a:pt x="13505" y="11120"/>
                </a:lnTo>
                <a:lnTo>
                  <a:pt x="13334" y="11169"/>
                </a:lnTo>
                <a:lnTo>
                  <a:pt x="13188" y="11217"/>
                </a:lnTo>
                <a:lnTo>
                  <a:pt x="12994" y="11217"/>
                </a:lnTo>
                <a:lnTo>
                  <a:pt x="12969" y="11193"/>
                </a:lnTo>
                <a:lnTo>
                  <a:pt x="12945" y="11144"/>
                </a:lnTo>
                <a:lnTo>
                  <a:pt x="12921" y="11096"/>
                </a:lnTo>
                <a:lnTo>
                  <a:pt x="12945" y="10974"/>
                </a:lnTo>
                <a:lnTo>
                  <a:pt x="12945" y="10901"/>
                </a:lnTo>
                <a:lnTo>
                  <a:pt x="12896" y="10828"/>
                </a:lnTo>
                <a:lnTo>
                  <a:pt x="12848" y="10779"/>
                </a:lnTo>
                <a:lnTo>
                  <a:pt x="12775" y="10755"/>
                </a:lnTo>
                <a:lnTo>
                  <a:pt x="12677" y="10779"/>
                </a:lnTo>
                <a:lnTo>
                  <a:pt x="12629" y="10804"/>
                </a:lnTo>
                <a:lnTo>
                  <a:pt x="12556" y="10852"/>
                </a:lnTo>
                <a:lnTo>
                  <a:pt x="12531" y="10925"/>
                </a:lnTo>
                <a:lnTo>
                  <a:pt x="12507" y="11047"/>
                </a:lnTo>
                <a:lnTo>
                  <a:pt x="12458" y="11096"/>
                </a:lnTo>
                <a:lnTo>
                  <a:pt x="12410" y="11144"/>
                </a:lnTo>
                <a:lnTo>
                  <a:pt x="12288" y="11217"/>
                </a:lnTo>
                <a:lnTo>
                  <a:pt x="12142" y="11242"/>
                </a:lnTo>
                <a:lnTo>
                  <a:pt x="11972" y="11242"/>
                </a:lnTo>
                <a:lnTo>
                  <a:pt x="11850" y="11217"/>
                </a:lnTo>
                <a:lnTo>
                  <a:pt x="11728" y="11144"/>
                </a:lnTo>
                <a:lnTo>
                  <a:pt x="11704" y="11120"/>
                </a:lnTo>
                <a:lnTo>
                  <a:pt x="11680" y="11071"/>
                </a:lnTo>
                <a:lnTo>
                  <a:pt x="11680" y="10998"/>
                </a:lnTo>
                <a:lnTo>
                  <a:pt x="11704" y="10950"/>
                </a:lnTo>
                <a:lnTo>
                  <a:pt x="11728" y="10852"/>
                </a:lnTo>
                <a:lnTo>
                  <a:pt x="11728" y="10779"/>
                </a:lnTo>
                <a:lnTo>
                  <a:pt x="11680" y="10706"/>
                </a:lnTo>
                <a:lnTo>
                  <a:pt x="11631" y="10658"/>
                </a:lnTo>
                <a:lnTo>
                  <a:pt x="11558" y="10633"/>
                </a:lnTo>
                <a:close/>
                <a:moveTo>
                  <a:pt x="1266" y="11363"/>
                </a:moveTo>
                <a:lnTo>
                  <a:pt x="1266" y="11826"/>
                </a:lnTo>
                <a:lnTo>
                  <a:pt x="1095" y="11972"/>
                </a:lnTo>
                <a:lnTo>
                  <a:pt x="974" y="12118"/>
                </a:lnTo>
                <a:lnTo>
                  <a:pt x="876" y="12215"/>
                </a:lnTo>
                <a:lnTo>
                  <a:pt x="828" y="12337"/>
                </a:lnTo>
                <a:lnTo>
                  <a:pt x="803" y="11534"/>
                </a:lnTo>
                <a:lnTo>
                  <a:pt x="803" y="11485"/>
                </a:lnTo>
                <a:lnTo>
                  <a:pt x="925" y="11485"/>
                </a:lnTo>
                <a:lnTo>
                  <a:pt x="1047" y="11461"/>
                </a:lnTo>
                <a:lnTo>
                  <a:pt x="1144" y="11412"/>
                </a:lnTo>
                <a:lnTo>
                  <a:pt x="1266" y="11363"/>
                </a:lnTo>
                <a:close/>
                <a:moveTo>
                  <a:pt x="1266" y="12385"/>
                </a:moveTo>
                <a:lnTo>
                  <a:pt x="1266" y="12872"/>
                </a:lnTo>
                <a:lnTo>
                  <a:pt x="974" y="13140"/>
                </a:lnTo>
                <a:lnTo>
                  <a:pt x="828" y="13286"/>
                </a:lnTo>
                <a:lnTo>
                  <a:pt x="828" y="12653"/>
                </a:lnTo>
                <a:lnTo>
                  <a:pt x="1022" y="12556"/>
                </a:lnTo>
                <a:lnTo>
                  <a:pt x="1217" y="12410"/>
                </a:lnTo>
                <a:lnTo>
                  <a:pt x="1266" y="12385"/>
                </a:lnTo>
                <a:close/>
                <a:moveTo>
                  <a:pt x="4088" y="12775"/>
                </a:moveTo>
                <a:lnTo>
                  <a:pt x="4039" y="12799"/>
                </a:lnTo>
                <a:lnTo>
                  <a:pt x="4015" y="12823"/>
                </a:lnTo>
                <a:lnTo>
                  <a:pt x="3820" y="13164"/>
                </a:lnTo>
                <a:lnTo>
                  <a:pt x="3747" y="13359"/>
                </a:lnTo>
                <a:lnTo>
                  <a:pt x="3699" y="13553"/>
                </a:lnTo>
                <a:lnTo>
                  <a:pt x="3674" y="13748"/>
                </a:lnTo>
                <a:lnTo>
                  <a:pt x="3699" y="13821"/>
                </a:lnTo>
                <a:lnTo>
                  <a:pt x="3747" y="13894"/>
                </a:lnTo>
                <a:lnTo>
                  <a:pt x="3796" y="13967"/>
                </a:lnTo>
                <a:lnTo>
                  <a:pt x="3869" y="13991"/>
                </a:lnTo>
                <a:lnTo>
                  <a:pt x="3991" y="14040"/>
                </a:lnTo>
                <a:lnTo>
                  <a:pt x="4258" y="14040"/>
                </a:lnTo>
                <a:lnTo>
                  <a:pt x="4404" y="14016"/>
                </a:lnTo>
                <a:lnTo>
                  <a:pt x="4526" y="13967"/>
                </a:lnTo>
                <a:lnTo>
                  <a:pt x="4672" y="13918"/>
                </a:lnTo>
                <a:lnTo>
                  <a:pt x="4940" y="13748"/>
                </a:lnTo>
                <a:lnTo>
                  <a:pt x="5183" y="13578"/>
                </a:lnTo>
                <a:lnTo>
                  <a:pt x="5256" y="13675"/>
                </a:lnTo>
                <a:lnTo>
                  <a:pt x="5353" y="13748"/>
                </a:lnTo>
                <a:lnTo>
                  <a:pt x="5475" y="13821"/>
                </a:lnTo>
                <a:lnTo>
                  <a:pt x="5621" y="13870"/>
                </a:lnTo>
                <a:lnTo>
                  <a:pt x="5791" y="13918"/>
                </a:lnTo>
                <a:lnTo>
                  <a:pt x="6108" y="13918"/>
                </a:lnTo>
                <a:lnTo>
                  <a:pt x="6278" y="13894"/>
                </a:lnTo>
                <a:lnTo>
                  <a:pt x="6424" y="13821"/>
                </a:lnTo>
                <a:lnTo>
                  <a:pt x="6570" y="13772"/>
                </a:lnTo>
                <a:lnTo>
                  <a:pt x="6692" y="13675"/>
                </a:lnTo>
                <a:lnTo>
                  <a:pt x="6838" y="13578"/>
                </a:lnTo>
                <a:lnTo>
                  <a:pt x="6959" y="13675"/>
                </a:lnTo>
                <a:lnTo>
                  <a:pt x="7130" y="13724"/>
                </a:lnTo>
                <a:lnTo>
                  <a:pt x="7324" y="13748"/>
                </a:lnTo>
                <a:lnTo>
                  <a:pt x="7519" y="13748"/>
                </a:lnTo>
                <a:lnTo>
                  <a:pt x="8030" y="13724"/>
                </a:lnTo>
                <a:lnTo>
                  <a:pt x="8565" y="13748"/>
                </a:lnTo>
                <a:lnTo>
                  <a:pt x="8906" y="13772"/>
                </a:lnTo>
                <a:lnTo>
                  <a:pt x="9271" y="13748"/>
                </a:lnTo>
                <a:lnTo>
                  <a:pt x="9466" y="13724"/>
                </a:lnTo>
                <a:lnTo>
                  <a:pt x="9636" y="13675"/>
                </a:lnTo>
                <a:lnTo>
                  <a:pt x="9782" y="13578"/>
                </a:lnTo>
                <a:lnTo>
                  <a:pt x="9928" y="13480"/>
                </a:lnTo>
                <a:lnTo>
                  <a:pt x="9952" y="13432"/>
                </a:lnTo>
                <a:lnTo>
                  <a:pt x="9952" y="13383"/>
                </a:lnTo>
                <a:lnTo>
                  <a:pt x="9928" y="13334"/>
                </a:lnTo>
                <a:lnTo>
                  <a:pt x="9879" y="13310"/>
                </a:lnTo>
                <a:lnTo>
                  <a:pt x="9660" y="13261"/>
                </a:lnTo>
                <a:lnTo>
                  <a:pt x="9466" y="13286"/>
                </a:lnTo>
                <a:lnTo>
                  <a:pt x="9028" y="13334"/>
                </a:lnTo>
                <a:lnTo>
                  <a:pt x="8590" y="13334"/>
                </a:lnTo>
                <a:lnTo>
                  <a:pt x="8176" y="13286"/>
                </a:lnTo>
                <a:lnTo>
                  <a:pt x="7957" y="13286"/>
                </a:lnTo>
                <a:lnTo>
                  <a:pt x="7616" y="13310"/>
                </a:lnTo>
                <a:lnTo>
                  <a:pt x="7276" y="13310"/>
                </a:lnTo>
                <a:lnTo>
                  <a:pt x="7203" y="13286"/>
                </a:lnTo>
                <a:lnTo>
                  <a:pt x="7178" y="13261"/>
                </a:lnTo>
                <a:lnTo>
                  <a:pt x="7203" y="13164"/>
                </a:lnTo>
                <a:lnTo>
                  <a:pt x="7178" y="13091"/>
                </a:lnTo>
                <a:lnTo>
                  <a:pt x="7154" y="13042"/>
                </a:lnTo>
                <a:lnTo>
                  <a:pt x="7105" y="12969"/>
                </a:lnTo>
                <a:lnTo>
                  <a:pt x="7057" y="12945"/>
                </a:lnTo>
                <a:lnTo>
                  <a:pt x="6984" y="12921"/>
                </a:lnTo>
                <a:lnTo>
                  <a:pt x="6911" y="12945"/>
                </a:lnTo>
                <a:lnTo>
                  <a:pt x="6838" y="12994"/>
                </a:lnTo>
                <a:lnTo>
                  <a:pt x="6594" y="13237"/>
                </a:lnTo>
                <a:lnTo>
                  <a:pt x="6302" y="13432"/>
                </a:lnTo>
                <a:lnTo>
                  <a:pt x="6205" y="13480"/>
                </a:lnTo>
                <a:lnTo>
                  <a:pt x="6059" y="13505"/>
                </a:lnTo>
                <a:lnTo>
                  <a:pt x="5913" y="13505"/>
                </a:lnTo>
                <a:lnTo>
                  <a:pt x="5767" y="13480"/>
                </a:lnTo>
                <a:lnTo>
                  <a:pt x="5645" y="13432"/>
                </a:lnTo>
                <a:lnTo>
                  <a:pt x="5548" y="13359"/>
                </a:lnTo>
                <a:lnTo>
                  <a:pt x="5524" y="13286"/>
                </a:lnTo>
                <a:lnTo>
                  <a:pt x="5524" y="13237"/>
                </a:lnTo>
                <a:lnTo>
                  <a:pt x="5524" y="13164"/>
                </a:lnTo>
                <a:lnTo>
                  <a:pt x="5548" y="13067"/>
                </a:lnTo>
                <a:lnTo>
                  <a:pt x="5548" y="12994"/>
                </a:lnTo>
                <a:lnTo>
                  <a:pt x="5524" y="12921"/>
                </a:lnTo>
                <a:lnTo>
                  <a:pt x="5475" y="12872"/>
                </a:lnTo>
                <a:lnTo>
                  <a:pt x="5426" y="12823"/>
                </a:lnTo>
                <a:lnTo>
                  <a:pt x="5353" y="12799"/>
                </a:lnTo>
                <a:lnTo>
                  <a:pt x="5280" y="12799"/>
                </a:lnTo>
                <a:lnTo>
                  <a:pt x="5207" y="12848"/>
                </a:lnTo>
                <a:lnTo>
                  <a:pt x="5159" y="12896"/>
                </a:lnTo>
                <a:lnTo>
                  <a:pt x="5086" y="13018"/>
                </a:lnTo>
                <a:lnTo>
                  <a:pt x="5013" y="13091"/>
                </a:lnTo>
                <a:lnTo>
                  <a:pt x="4842" y="13261"/>
                </a:lnTo>
                <a:lnTo>
                  <a:pt x="4648" y="13407"/>
                </a:lnTo>
                <a:lnTo>
                  <a:pt x="4453" y="13505"/>
                </a:lnTo>
                <a:lnTo>
                  <a:pt x="4331" y="13578"/>
                </a:lnTo>
                <a:lnTo>
                  <a:pt x="4185" y="13602"/>
                </a:lnTo>
                <a:lnTo>
                  <a:pt x="4137" y="13602"/>
                </a:lnTo>
                <a:lnTo>
                  <a:pt x="4088" y="13578"/>
                </a:lnTo>
                <a:lnTo>
                  <a:pt x="4088" y="13505"/>
                </a:lnTo>
                <a:lnTo>
                  <a:pt x="4088" y="13407"/>
                </a:lnTo>
                <a:lnTo>
                  <a:pt x="4210" y="12945"/>
                </a:lnTo>
                <a:lnTo>
                  <a:pt x="4210" y="12896"/>
                </a:lnTo>
                <a:lnTo>
                  <a:pt x="4210" y="12848"/>
                </a:lnTo>
                <a:lnTo>
                  <a:pt x="4161" y="12799"/>
                </a:lnTo>
                <a:lnTo>
                  <a:pt x="4112" y="12775"/>
                </a:lnTo>
                <a:close/>
                <a:moveTo>
                  <a:pt x="1266" y="13407"/>
                </a:moveTo>
                <a:lnTo>
                  <a:pt x="1266" y="14113"/>
                </a:lnTo>
                <a:lnTo>
                  <a:pt x="1168" y="14186"/>
                </a:lnTo>
                <a:lnTo>
                  <a:pt x="1071" y="14235"/>
                </a:lnTo>
                <a:lnTo>
                  <a:pt x="925" y="14381"/>
                </a:lnTo>
                <a:lnTo>
                  <a:pt x="779" y="14527"/>
                </a:lnTo>
                <a:lnTo>
                  <a:pt x="803" y="13748"/>
                </a:lnTo>
                <a:lnTo>
                  <a:pt x="925" y="13675"/>
                </a:lnTo>
                <a:lnTo>
                  <a:pt x="1047" y="13578"/>
                </a:lnTo>
                <a:lnTo>
                  <a:pt x="1241" y="13407"/>
                </a:lnTo>
                <a:close/>
                <a:moveTo>
                  <a:pt x="1266" y="14624"/>
                </a:moveTo>
                <a:lnTo>
                  <a:pt x="1266" y="14940"/>
                </a:lnTo>
                <a:lnTo>
                  <a:pt x="1193" y="14989"/>
                </a:lnTo>
                <a:lnTo>
                  <a:pt x="949" y="15208"/>
                </a:lnTo>
                <a:lnTo>
                  <a:pt x="730" y="15451"/>
                </a:lnTo>
                <a:lnTo>
                  <a:pt x="755" y="15062"/>
                </a:lnTo>
                <a:lnTo>
                  <a:pt x="876" y="14989"/>
                </a:lnTo>
                <a:lnTo>
                  <a:pt x="974" y="14892"/>
                </a:lnTo>
                <a:lnTo>
                  <a:pt x="1168" y="14697"/>
                </a:lnTo>
                <a:lnTo>
                  <a:pt x="1266" y="14624"/>
                </a:lnTo>
                <a:close/>
                <a:moveTo>
                  <a:pt x="1241" y="15451"/>
                </a:moveTo>
                <a:lnTo>
                  <a:pt x="1241" y="15500"/>
                </a:lnTo>
                <a:lnTo>
                  <a:pt x="1217" y="15841"/>
                </a:lnTo>
                <a:lnTo>
                  <a:pt x="1071" y="15962"/>
                </a:lnTo>
                <a:lnTo>
                  <a:pt x="925" y="16108"/>
                </a:lnTo>
                <a:lnTo>
                  <a:pt x="682" y="16400"/>
                </a:lnTo>
                <a:lnTo>
                  <a:pt x="706" y="15695"/>
                </a:lnTo>
                <a:lnTo>
                  <a:pt x="755" y="15719"/>
                </a:lnTo>
                <a:lnTo>
                  <a:pt x="828" y="15743"/>
                </a:lnTo>
                <a:lnTo>
                  <a:pt x="876" y="15743"/>
                </a:lnTo>
                <a:lnTo>
                  <a:pt x="949" y="15695"/>
                </a:lnTo>
                <a:lnTo>
                  <a:pt x="1241" y="15451"/>
                </a:lnTo>
                <a:close/>
                <a:moveTo>
                  <a:pt x="1168" y="16327"/>
                </a:moveTo>
                <a:lnTo>
                  <a:pt x="1120" y="17009"/>
                </a:lnTo>
                <a:lnTo>
                  <a:pt x="998" y="17082"/>
                </a:lnTo>
                <a:lnTo>
                  <a:pt x="876" y="17179"/>
                </a:lnTo>
                <a:lnTo>
                  <a:pt x="682" y="17373"/>
                </a:lnTo>
                <a:lnTo>
                  <a:pt x="584" y="17495"/>
                </a:lnTo>
                <a:lnTo>
                  <a:pt x="657" y="16668"/>
                </a:lnTo>
                <a:lnTo>
                  <a:pt x="803" y="16619"/>
                </a:lnTo>
                <a:lnTo>
                  <a:pt x="949" y="16522"/>
                </a:lnTo>
                <a:lnTo>
                  <a:pt x="1168" y="16327"/>
                </a:lnTo>
                <a:close/>
                <a:moveTo>
                  <a:pt x="6813" y="463"/>
                </a:moveTo>
                <a:lnTo>
                  <a:pt x="8322" y="487"/>
                </a:lnTo>
                <a:lnTo>
                  <a:pt x="9830" y="560"/>
                </a:lnTo>
                <a:lnTo>
                  <a:pt x="12848" y="706"/>
                </a:lnTo>
                <a:lnTo>
                  <a:pt x="12775" y="901"/>
                </a:lnTo>
                <a:lnTo>
                  <a:pt x="12750" y="1071"/>
                </a:lnTo>
                <a:lnTo>
                  <a:pt x="12677" y="1484"/>
                </a:lnTo>
                <a:lnTo>
                  <a:pt x="12677" y="1874"/>
                </a:lnTo>
                <a:lnTo>
                  <a:pt x="12702" y="2312"/>
                </a:lnTo>
                <a:lnTo>
                  <a:pt x="12775" y="3115"/>
                </a:lnTo>
                <a:lnTo>
                  <a:pt x="12799" y="3528"/>
                </a:lnTo>
                <a:lnTo>
                  <a:pt x="12823" y="3893"/>
                </a:lnTo>
                <a:lnTo>
                  <a:pt x="12823" y="3966"/>
                </a:lnTo>
                <a:lnTo>
                  <a:pt x="12872" y="4039"/>
                </a:lnTo>
                <a:lnTo>
                  <a:pt x="12896" y="4064"/>
                </a:lnTo>
                <a:lnTo>
                  <a:pt x="12945" y="4112"/>
                </a:lnTo>
                <a:lnTo>
                  <a:pt x="12994" y="4161"/>
                </a:lnTo>
                <a:lnTo>
                  <a:pt x="13067" y="4210"/>
                </a:lnTo>
                <a:lnTo>
                  <a:pt x="13261" y="4258"/>
                </a:lnTo>
                <a:lnTo>
                  <a:pt x="13456" y="4307"/>
                </a:lnTo>
                <a:lnTo>
                  <a:pt x="13870" y="4331"/>
                </a:lnTo>
                <a:lnTo>
                  <a:pt x="14697" y="4356"/>
                </a:lnTo>
                <a:lnTo>
                  <a:pt x="15500" y="4356"/>
                </a:lnTo>
                <a:lnTo>
                  <a:pt x="15889" y="4331"/>
                </a:lnTo>
                <a:lnTo>
                  <a:pt x="16279" y="4283"/>
                </a:lnTo>
                <a:lnTo>
                  <a:pt x="16254" y="5061"/>
                </a:lnTo>
                <a:lnTo>
                  <a:pt x="16279" y="5864"/>
                </a:lnTo>
                <a:lnTo>
                  <a:pt x="16303" y="6643"/>
                </a:lnTo>
                <a:lnTo>
                  <a:pt x="16303" y="7422"/>
                </a:lnTo>
                <a:lnTo>
                  <a:pt x="16254" y="9319"/>
                </a:lnTo>
                <a:lnTo>
                  <a:pt x="16254" y="10268"/>
                </a:lnTo>
                <a:lnTo>
                  <a:pt x="16254" y="11242"/>
                </a:lnTo>
                <a:lnTo>
                  <a:pt x="16303" y="13140"/>
                </a:lnTo>
                <a:lnTo>
                  <a:pt x="16352" y="15062"/>
                </a:lnTo>
                <a:lnTo>
                  <a:pt x="16327" y="15962"/>
                </a:lnTo>
                <a:lnTo>
                  <a:pt x="16327" y="16887"/>
                </a:lnTo>
                <a:lnTo>
                  <a:pt x="16327" y="17738"/>
                </a:lnTo>
                <a:lnTo>
                  <a:pt x="16303" y="18152"/>
                </a:lnTo>
                <a:lnTo>
                  <a:pt x="16254" y="18590"/>
                </a:lnTo>
                <a:lnTo>
                  <a:pt x="15889" y="18614"/>
                </a:lnTo>
                <a:lnTo>
                  <a:pt x="15524" y="18639"/>
                </a:lnTo>
                <a:lnTo>
                  <a:pt x="11923" y="18639"/>
                </a:lnTo>
                <a:lnTo>
                  <a:pt x="9733" y="18614"/>
                </a:lnTo>
                <a:lnTo>
                  <a:pt x="7616" y="18566"/>
                </a:lnTo>
                <a:lnTo>
                  <a:pt x="5524" y="18517"/>
                </a:lnTo>
                <a:lnTo>
                  <a:pt x="4453" y="18517"/>
                </a:lnTo>
                <a:lnTo>
                  <a:pt x="3358" y="18566"/>
                </a:lnTo>
                <a:lnTo>
                  <a:pt x="2701" y="18566"/>
                </a:lnTo>
                <a:lnTo>
                  <a:pt x="2360" y="18590"/>
                </a:lnTo>
                <a:lnTo>
                  <a:pt x="2020" y="18639"/>
                </a:lnTo>
                <a:lnTo>
                  <a:pt x="1971" y="18590"/>
                </a:lnTo>
                <a:lnTo>
                  <a:pt x="1922" y="18517"/>
                </a:lnTo>
                <a:lnTo>
                  <a:pt x="1849" y="18493"/>
                </a:lnTo>
                <a:lnTo>
                  <a:pt x="1776" y="18493"/>
                </a:lnTo>
                <a:lnTo>
                  <a:pt x="1703" y="18298"/>
                </a:lnTo>
                <a:lnTo>
                  <a:pt x="1655" y="18103"/>
                </a:lnTo>
                <a:lnTo>
                  <a:pt x="1703" y="18030"/>
                </a:lnTo>
                <a:lnTo>
                  <a:pt x="1703" y="17957"/>
                </a:lnTo>
                <a:lnTo>
                  <a:pt x="1679" y="17884"/>
                </a:lnTo>
                <a:lnTo>
                  <a:pt x="1631" y="17811"/>
                </a:lnTo>
                <a:lnTo>
                  <a:pt x="1631" y="17398"/>
                </a:lnTo>
                <a:lnTo>
                  <a:pt x="1631" y="17009"/>
                </a:lnTo>
                <a:lnTo>
                  <a:pt x="1679" y="16133"/>
                </a:lnTo>
                <a:lnTo>
                  <a:pt x="1728" y="15281"/>
                </a:lnTo>
                <a:lnTo>
                  <a:pt x="1728" y="15086"/>
                </a:lnTo>
                <a:lnTo>
                  <a:pt x="1752" y="15038"/>
                </a:lnTo>
                <a:lnTo>
                  <a:pt x="1776" y="14965"/>
                </a:lnTo>
                <a:lnTo>
                  <a:pt x="1776" y="14916"/>
                </a:lnTo>
                <a:lnTo>
                  <a:pt x="1728" y="14843"/>
                </a:lnTo>
                <a:lnTo>
                  <a:pt x="1728" y="13018"/>
                </a:lnTo>
                <a:lnTo>
                  <a:pt x="1801" y="12945"/>
                </a:lnTo>
                <a:lnTo>
                  <a:pt x="1825" y="12848"/>
                </a:lnTo>
                <a:lnTo>
                  <a:pt x="1825" y="12775"/>
                </a:lnTo>
                <a:lnTo>
                  <a:pt x="1776" y="12726"/>
                </a:lnTo>
                <a:lnTo>
                  <a:pt x="1728" y="12677"/>
                </a:lnTo>
                <a:lnTo>
                  <a:pt x="1728" y="11071"/>
                </a:lnTo>
                <a:lnTo>
                  <a:pt x="1752" y="11023"/>
                </a:lnTo>
                <a:lnTo>
                  <a:pt x="1752" y="10974"/>
                </a:lnTo>
                <a:lnTo>
                  <a:pt x="1752" y="10925"/>
                </a:lnTo>
                <a:lnTo>
                  <a:pt x="1728" y="10852"/>
                </a:lnTo>
                <a:lnTo>
                  <a:pt x="1728" y="10049"/>
                </a:lnTo>
                <a:lnTo>
                  <a:pt x="1801" y="7373"/>
                </a:lnTo>
                <a:lnTo>
                  <a:pt x="1874" y="6059"/>
                </a:lnTo>
                <a:lnTo>
                  <a:pt x="1947" y="4721"/>
                </a:lnTo>
                <a:lnTo>
                  <a:pt x="1971" y="4137"/>
                </a:lnTo>
                <a:lnTo>
                  <a:pt x="1971" y="3553"/>
                </a:lnTo>
                <a:lnTo>
                  <a:pt x="1922" y="2969"/>
                </a:lnTo>
                <a:lnTo>
                  <a:pt x="1898" y="2360"/>
                </a:lnTo>
                <a:lnTo>
                  <a:pt x="1849" y="1825"/>
                </a:lnTo>
                <a:lnTo>
                  <a:pt x="1801" y="1290"/>
                </a:lnTo>
                <a:lnTo>
                  <a:pt x="1752" y="925"/>
                </a:lnTo>
                <a:lnTo>
                  <a:pt x="1703" y="755"/>
                </a:lnTo>
                <a:lnTo>
                  <a:pt x="1703" y="560"/>
                </a:lnTo>
                <a:lnTo>
                  <a:pt x="2141" y="609"/>
                </a:lnTo>
                <a:lnTo>
                  <a:pt x="2579" y="609"/>
                </a:lnTo>
                <a:lnTo>
                  <a:pt x="3455" y="584"/>
                </a:lnTo>
                <a:lnTo>
                  <a:pt x="5134" y="511"/>
                </a:lnTo>
                <a:lnTo>
                  <a:pt x="5962" y="487"/>
                </a:lnTo>
                <a:lnTo>
                  <a:pt x="6813" y="463"/>
                </a:lnTo>
                <a:close/>
                <a:moveTo>
                  <a:pt x="1120" y="17544"/>
                </a:moveTo>
                <a:lnTo>
                  <a:pt x="1144" y="17982"/>
                </a:lnTo>
                <a:lnTo>
                  <a:pt x="949" y="18176"/>
                </a:lnTo>
                <a:lnTo>
                  <a:pt x="779" y="18371"/>
                </a:lnTo>
                <a:lnTo>
                  <a:pt x="682" y="18517"/>
                </a:lnTo>
                <a:lnTo>
                  <a:pt x="584" y="18663"/>
                </a:lnTo>
                <a:lnTo>
                  <a:pt x="536" y="18858"/>
                </a:lnTo>
                <a:lnTo>
                  <a:pt x="513" y="19015"/>
                </a:lnTo>
                <a:lnTo>
                  <a:pt x="511" y="18979"/>
                </a:lnTo>
                <a:lnTo>
                  <a:pt x="511" y="18468"/>
                </a:lnTo>
                <a:lnTo>
                  <a:pt x="536" y="17982"/>
                </a:lnTo>
                <a:lnTo>
                  <a:pt x="657" y="17909"/>
                </a:lnTo>
                <a:lnTo>
                  <a:pt x="779" y="17836"/>
                </a:lnTo>
                <a:lnTo>
                  <a:pt x="974" y="17665"/>
                </a:lnTo>
                <a:lnTo>
                  <a:pt x="1120" y="17544"/>
                </a:lnTo>
                <a:close/>
                <a:moveTo>
                  <a:pt x="1266" y="18468"/>
                </a:moveTo>
                <a:lnTo>
                  <a:pt x="1314" y="18663"/>
                </a:lnTo>
                <a:lnTo>
                  <a:pt x="1412" y="18833"/>
                </a:lnTo>
                <a:lnTo>
                  <a:pt x="1144" y="19150"/>
                </a:lnTo>
                <a:lnTo>
                  <a:pt x="876" y="19539"/>
                </a:lnTo>
                <a:lnTo>
                  <a:pt x="633" y="19928"/>
                </a:lnTo>
                <a:lnTo>
                  <a:pt x="584" y="19685"/>
                </a:lnTo>
                <a:lnTo>
                  <a:pt x="536" y="19466"/>
                </a:lnTo>
                <a:lnTo>
                  <a:pt x="514" y="19031"/>
                </a:lnTo>
                <a:lnTo>
                  <a:pt x="514" y="19031"/>
                </a:lnTo>
                <a:lnTo>
                  <a:pt x="536" y="19052"/>
                </a:lnTo>
                <a:lnTo>
                  <a:pt x="584" y="19052"/>
                </a:lnTo>
                <a:lnTo>
                  <a:pt x="779" y="18955"/>
                </a:lnTo>
                <a:lnTo>
                  <a:pt x="949" y="18809"/>
                </a:lnTo>
                <a:lnTo>
                  <a:pt x="1266" y="18468"/>
                </a:lnTo>
                <a:close/>
                <a:moveTo>
                  <a:pt x="15427" y="19101"/>
                </a:moveTo>
                <a:lnTo>
                  <a:pt x="15427" y="19296"/>
                </a:lnTo>
                <a:lnTo>
                  <a:pt x="15427" y="19490"/>
                </a:lnTo>
                <a:lnTo>
                  <a:pt x="15451" y="19904"/>
                </a:lnTo>
                <a:lnTo>
                  <a:pt x="15086" y="19953"/>
                </a:lnTo>
                <a:lnTo>
                  <a:pt x="15086" y="19953"/>
                </a:lnTo>
                <a:lnTo>
                  <a:pt x="15159" y="19734"/>
                </a:lnTo>
                <a:lnTo>
                  <a:pt x="15257" y="19417"/>
                </a:lnTo>
                <a:lnTo>
                  <a:pt x="15281" y="19271"/>
                </a:lnTo>
                <a:lnTo>
                  <a:pt x="15281" y="19101"/>
                </a:lnTo>
                <a:close/>
                <a:moveTo>
                  <a:pt x="15038" y="19101"/>
                </a:moveTo>
                <a:lnTo>
                  <a:pt x="14989" y="19174"/>
                </a:lnTo>
                <a:lnTo>
                  <a:pt x="14940" y="19271"/>
                </a:lnTo>
                <a:lnTo>
                  <a:pt x="14843" y="19442"/>
                </a:lnTo>
                <a:lnTo>
                  <a:pt x="14721" y="19782"/>
                </a:lnTo>
                <a:lnTo>
                  <a:pt x="14600" y="20026"/>
                </a:lnTo>
                <a:lnTo>
                  <a:pt x="14356" y="20050"/>
                </a:lnTo>
                <a:lnTo>
                  <a:pt x="14429" y="19758"/>
                </a:lnTo>
                <a:lnTo>
                  <a:pt x="14502" y="19563"/>
                </a:lnTo>
                <a:lnTo>
                  <a:pt x="14551" y="19344"/>
                </a:lnTo>
                <a:lnTo>
                  <a:pt x="14575" y="19198"/>
                </a:lnTo>
                <a:lnTo>
                  <a:pt x="14551" y="19125"/>
                </a:lnTo>
                <a:lnTo>
                  <a:pt x="15038" y="19101"/>
                </a:lnTo>
                <a:close/>
                <a:moveTo>
                  <a:pt x="9782" y="19052"/>
                </a:moveTo>
                <a:lnTo>
                  <a:pt x="9660" y="19296"/>
                </a:lnTo>
                <a:lnTo>
                  <a:pt x="9563" y="19563"/>
                </a:lnTo>
                <a:lnTo>
                  <a:pt x="9490" y="19831"/>
                </a:lnTo>
                <a:lnTo>
                  <a:pt x="9441" y="20074"/>
                </a:lnTo>
                <a:lnTo>
                  <a:pt x="9028" y="20074"/>
                </a:lnTo>
                <a:lnTo>
                  <a:pt x="9101" y="19831"/>
                </a:lnTo>
                <a:lnTo>
                  <a:pt x="9174" y="19636"/>
                </a:lnTo>
                <a:lnTo>
                  <a:pt x="9320" y="19344"/>
                </a:lnTo>
                <a:lnTo>
                  <a:pt x="9368" y="19174"/>
                </a:lnTo>
                <a:lnTo>
                  <a:pt x="9393" y="19101"/>
                </a:lnTo>
                <a:lnTo>
                  <a:pt x="9368" y="19052"/>
                </a:lnTo>
                <a:close/>
                <a:moveTo>
                  <a:pt x="10779" y="19077"/>
                </a:moveTo>
                <a:lnTo>
                  <a:pt x="10585" y="19296"/>
                </a:lnTo>
                <a:lnTo>
                  <a:pt x="10439" y="19539"/>
                </a:lnTo>
                <a:lnTo>
                  <a:pt x="10366" y="19685"/>
                </a:lnTo>
                <a:lnTo>
                  <a:pt x="10317" y="19807"/>
                </a:lnTo>
                <a:lnTo>
                  <a:pt x="10268" y="19953"/>
                </a:lnTo>
                <a:lnTo>
                  <a:pt x="10244" y="20074"/>
                </a:lnTo>
                <a:lnTo>
                  <a:pt x="9879" y="20074"/>
                </a:lnTo>
                <a:lnTo>
                  <a:pt x="9903" y="19977"/>
                </a:lnTo>
                <a:lnTo>
                  <a:pt x="9976" y="19734"/>
                </a:lnTo>
                <a:lnTo>
                  <a:pt x="10049" y="19515"/>
                </a:lnTo>
                <a:lnTo>
                  <a:pt x="10122" y="19320"/>
                </a:lnTo>
                <a:lnTo>
                  <a:pt x="10195" y="19198"/>
                </a:lnTo>
                <a:lnTo>
                  <a:pt x="10220" y="19077"/>
                </a:lnTo>
                <a:close/>
                <a:moveTo>
                  <a:pt x="9076" y="19028"/>
                </a:moveTo>
                <a:lnTo>
                  <a:pt x="9003" y="19150"/>
                </a:lnTo>
                <a:lnTo>
                  <a:pt x="8906" y="19271"/>
                </a:lnTo>
                <a:lnTo>
                  <a:pt x="8809" y="19466"/>
                </a:lnTo>
                <a:lnTo>
                  <a:pt x="8711" y="19685"/>
                </a:lnTo>
                <a:lnTo>
                  <a:pt x="8638" y="19880"/>
                </a:lnTo>
                <a:lnTo>
                  <a:pt x="8590" y="19977"/>
                </a:lnTo>
                <a:lnTo>
                  <a:pt x="8565" y="20074"/>
                </a:lnTo>
                <a:lnTo>
                  <a:pt x="8054" y="20099"/>
                </a:lnTo>
                <a:lnTo>
                  <a:pt x="8079" y="19953"/>
                </a:lnTo>
                <a:lnTo>
                  <a:pt x="8176" y="19734"/>
                </a:lnTo>
                <a:lnTo>
                  <a:pt x="8273" y="19490"/>
                </a:lnTo>
                <a:lnTo>
                  <a:pt x="8395" y="19296"/>
                </a:lnTo>
                <a:lnTo>
                  <a:pt x="8468" y="19150"/>
                </a:lnTo>
                <a:lnTo>
                  <a:pt x="8517" y="19028"/>
                </a:lnTo>
                <a:close/>
                <a:moveTo>
                  <a:pt x="10901" y="19077"/>
                </a:moveTo>
                <a:lnTo>
                  <a:pt x="10998" y="19101"/>
                </a:lnTo>
                <a:lnTo>
                  <a:pt x="11631" y="19101"/>
                </a:lnTo>
                <a:lnTo>
                  <a:pt x="11509" y="19247"/>
                </a:lnTo>
                <a:lnTo>
                  <a:pt x="11412" y="19393"/>
                </a:lnTo>
                <a:lnTo>
                  <a:pt x="11266" y="19685"/>
                </a:lnTo>
                <a:lnTo>
                  <a:pt x="11193" y="19880"/>
                </a:lnTo>
                <a:lnTo>
                  <a:pt x="11144" y="20001"/>
                </a:lnTo>
                <a:lnTo>
                  <a:pt x="11144" y="20099"/>
                </a:lnTo>
                <a:lnTo>
                  <a:pt x="11047" y="20099"/>
                </a:lnTo>
                <a:lnTo>
                  <a:pt x="10609" y="20074"/>
                </a:lnTo>
                <a:lnTo>
                  <a:pt x="10658" y="19831"/>
                </a:lnTo>
                <a:lnTo>
                  <a:pt x="10731" y="19588"/>
                </a:lnTo>
                <a:lnTo>
                  <a:pt x="10901" y="19077"/>
                </a:lnTo>
                <a:close/>
                <a:moveTo>
                  <a:pt x="14356" y="19125"/>
                </a:moveTo>
                <a:lnTo>
                  <a:pt x="14308" y="19198"/>
                </a:lnTo>
                <a:lnTo>
                  <a:pt x="14186" y="19393"/>
                </a:lnTo>
                <a:lnTo>
                  <a:pt x="14089" y="19563"/>
                </a:lnTo>
                <a:lnTo>
                  <a:pt x="13991" y="19782"/>
                </a:lnTo>
                <a:lnTo>
                  <a:pt x="13918" y="20001"/>
                </a:lnTo>
                <a:lnTo>
                  <a:pt x="13870" y="20074"/>
                </a:lnTo>
                <a:lnTo>
                  <a:pt x="13334" y="20099"/>
                </a:lnTo>
                <a:lnTo>
                  <a:pt x="13432" y="19880"/>
                </a:lnTo>
                <a:lnTo>
                  <a:pt x="13529" y="19685"/>
                </a:lnTo>
                <a:lnTo>
                  <a:pt x="13651" y="19393"/>
                </a:lnTo>
                <a:lnTo>
                  <a:pt x="13675" y="19344"/>
                </a:lnTo>
                <a:lnTo>
                  <a:pt x="13675" y="19271"/>
                </a:lnTo>
                <a:lnTo>
                  <a:pt x="13675" y="19198"/>
                </a:lnTo>
                <a:lnTo>
                  <a:pt x="13675" y="19150"/>
                </a:lnTo>
                <a:lnTo>
                  <a:pt x="13675" y="19125"/>
                </a:lnTo>
                <a:close/>
                <a:moveTo>
                  <a:pt x="7665" y="18979"/>
                </a:moveTo>
                <a:lnTo>
                  <a:pt x="8176" y="19004"/>
                </a:lnTo>
                <a:lnTo>
                  <a:pt x="8079" y="19125"/>
                </a:lnTo>
                <a:lnTo>
                  <a:pt x="7981" y="19271"/>
                </a:lnTo>
                <a:lnTo>
                  <a:pt x="7860" y="19490"/>
                </a:lnTo>
                <a:lnTo>
                  <a:pt x="7738" y="19782"/>
                </a:lnTo>
                <a:lnTo>
                  <a:pt x="7689" y="19953"/>
                </a:lnTo>
                <a:lnTo>
                  <a:pt x="7689" y="20099"/>
                </a:lnTo>
                <a:lnTo>
                  <a:pt x="6984" y="20123"/>
                </a:lnTo>
                <a:lnTo>
                  <a:pt x="7057" y="19977"/>
                </a:lnTo>
                <a:lnTo>
                  <a:pt x="7130" y="19831"/>
                </a:lnTo>
                <a:lnTo>
                  <a:pt x="7324" y="19563"/>
                </a:lnTo>
                <a:lnTo>
                  <a:pt x="7519" y="19271"/>
                </a:lnTo>
                <a:lnTo>
                  <a:pt x="7592" y="19125"/>
                </a:lnTo>
                <a:lnTo>
                  <a:pt x="7665" y="18979"/>
                </a:lnTo>
                <a:close/>
                <a:moveTo>
                  <a:pt x="11972" y="19101"/>
                </a:moveTo>
                <a:lnTo>
                  <a:pt x="12556" y="19125"/>
                </a:lnTo>
                <a:lnTo>
                  <a:pt x="12483" y="19223"/>
                </a:lnTo>
                <a:lnTo>
                  <a:pt x="12410" y="19320"/>
                </a:lnTo>
                <a:lnTo>
                  <a:pt x="12312" y="19563"/>
                </a:lnTo>
                <a:lnTo>
                  <a:pt x="12239" y="19855"/>
                </a:lnTo>
                <a:lnTo>
                  <a:pt x="12166" y="20123"/>
                </a:lnTo>
                <a:lnTo>
                  <a:pt x="11558" y="20099"/>
                </a:lnTo>
                <a:lnTo>
                  <a:pt x="11582" y="19953"/>
                </a:lnTo>
                <a:lnTo>
                  <a:pt x="11655" y="19807"/>
                </a:lnTo>
                <a:lnTo>
                  <a:pt x="11801" y="19563"/>
                </a:lnTo>
                <a:lnTo>
                  <a:pt x="11899" y="19369"/>
                </a:lnTo>
                <a:lnTo>
                  <a:pt x="11947" y="19247"/>
                </a:lnTo>
                <a:lnTo>
                  <a:pt x="11972" y="19101"/>
                </a:lnTo>
                <a:close/>
                <a:moveTo>
                  <a:pt x="13602" y="19125"/>
                </a:moveTo>
                <a:lnTo>
                  <a:pt x="13505" y="19174"/>
                </a:lnTo>
                <a:lnTo>
                  <a:pt x="13383" y="19247"/>
                </a:lnTo>
                <a:lnTo>
                  <a:pt x="13261" y="19393"/>
                </a:lnTo>
                <a:lnTo>
                  <a:pt x="13164" y="19539"/>
                </a:lnTo>
                <a:lnTo>
                  <a:pt x="13018" y="19831"/>
                </a:lnTo>
                <a:lnTo>
                  <a:pt x="12896" y="20123"/>
                </a:lnTo>
                <a:lnTo>
                  <a:pt x="12580" y="20123"/>
                </a:lnTo>
                <a:lnTo>
                  <a:pt x="12653" y="19807"/>
                </a:lnTo>
                <a:lnTo>
                  <a:pt x="12750" y="19490"/>
                </a:lnTo>
                <a:lnTo>
                  <a:pt x="12848" y="19150"/>
                </a:lnTo>
                <a:lnTo>
                  <a:pt x="12848" y="19125"/>
                </a:lnTo>
                <a:close/>
                <a:moveTo>
                  <a:pt x="6813" y="18955"/>
                </a:moveTo>
                <a:lnTo>
                  <a:pt x="7300" y="18979"/>
                </a:lnTo>
                <a:lnTo>
                  <a:pt x="7178" y="19101"/>
                </a:lnTo>
                <a:lnTo>
                  <a:pt x="7081" y="19223"/>
                </a:lnTo>
                <a:lnTo>
                  <a:pt x="6862" y="19515"/>
                </a:lnTo>
                <a:lnTo>
                  <a:pt x="6716" y="19831"/>
                </a:lnTo>
                <a:lnTo>
                  <a:pt x="6594" y="20147"/>
                </a:lnTo>
                <a:lnTo>
                  <a:pt x="6278" y="20147"/>
                </a:lnTo>
                <a:lnTo>
                  <a:pt x="6351" y="20001"/>
                </a:lnTo>
                <a:lnTo>
                  <a:pt x="6375" y="19855"/>
                </a:lnTo>
                <a:lnTo>
                  <a:pt x="6424" y="19685"/>
                </a:lnTo>
                <a:lnTo>
                  <a:pt x="6473" y="19539"/>
                </a:lnTo>
                <a:lnTo>
                  <a:pt x="6643" y="19247"/>
                </a:lnTo>
                <a:lnTo>
                  <a:pt x="6813" y="18955"/>
                </a:lnTo>
                <a:close/>
                <a:moveTo>
                  <a:pt x="6375" y="18955"/>
                </a:moveTo>
                <a:lnTo>
                  <a:pt x="6229" y="19198"/>
                </a:lnTo>
                <a:lnTo>
                  <a:pt x="6132" y="19417"/>
                </a:lnTo>
                <a:lnTo>
                  <a:pt x="6035" y="19588"/>
                </a:lnTo>
                <a:lnTo>
                  <a:pt x="5962" y="19782"/>
                </a:lnTo>
                <a:lnTo>
                  <a:pt x="5913" y="19977"/>
                </a:lnTo>
                <a:lnTo>
                  <a:pt x="5913" y="20074"/>
                </a:lnTo>
                <a:lnTo>
                  <a:pt x="5937" y="20172"/>
                </a:lnTo>
                <a:lnTo>
                  <a:pt x="5086" y="20220"/>
                </a:lnTo>
                <a:lnTo>
                  <a:pt x="5207" y="19977"/>
                </a:lnTo>
                <a:lnTo>
                  <a:pt x="5305" y="19734"/>
                </a:lnTo>
                <a:lnTo>
                  <a:pt x="5572" y="19320"/>
                </a:lnTo>
                <a:lnTo>
                  <a:pt x="5670" y="19150"/>
                </a:lnTo>
                <a:lnTo>
                  <a:pt x="5718" y="19052"/>
                </a:lnTo>
                <a:lnTo>
                  <a:pt x="5743" y="19004"/>
                </a:lnTo>
                <a:lnTo>
                  <a:pt x="5694" y="19052"/>
                </a:lnTo>
                <a:lnTo>
                  <a:pt x="5694" y="19052"/>
                </a:lnTo>
                <a:lnTo>
                  <a:pt x="5718" y="19004"/>
                </a:lnTo>
                <a:lnTo>
                  <a:pt x="5718" y="18955"/>
                </a:lnTo>
                <a:close/>
                <a:moveTo>
                  <a:pt x="5451" y="18955"/>
                </a:moveTo>
                <a:lnTo>
                  <a:pt x="5305" y="19125"/>
                </a:lnTo>
                <a:lnTo>
                  <a:pt x="5183" y="19296"/>
                </a:lnTo>
                <a:lnTo>
                  <a:pt x="4940" y="19685"/>
                </a:lnTo>
                <a:lnTo>
                  <a:pt x="4794" y="19953"/>
                </a:lnTo>
                <a:lnTo>
                  <a:pt x="4745" y="20099"/>
                </a:lnTo>
                <a:lnTo>
                  <a:pt x="4721" y="20220"/>
                </a:lnTo>
                <a:lnTo>
                  <a:pt x="4210" y="20269"/>
                </a:lnTo>
                <a:lnTo>
                  <a:pt x="4210" y="20196"/>
                </a:lnTo>
                <a:lnTo>
                  <a:pt x="4307" y="19953"/>
                </a:lnTo>
                <a:lnTo>
                  <a:pt x="4429" y="19709"/>
                </a:lnTo>
                <a:lnTo>
                  <a:pt x="4623" y="19369"/>
                </a:lnTo>
                <a:lnTo>
                  <a:pt x="4672" y="19271"/>
                </a:lnTo>
                <a:lnTo>
                  <a:pt x="4696" y="19198"/>
                </a:lnTo>
                <a:lnTo>
                  <a:pt x="4696" y="19101"/>
                </a:lnTo>
                <a:lnTo>
                  <a:pt x="4672" y="19004"/>
                </a:lnTo>
                <a:lnTo>
                  <a:pt x="4550" y="19004"/>
                </a:lnTo>
                <a:lnTo>
                  <a:pt x="4453" y="19077"/>
                </a:lnTo>
                <a:lnTo>
                  <a:pt x="4356" y="19150"/>
                </a:lnTo>
                <a:lnTo>
                  <a:pt x="4258" y="19271"/>
                </a:lnTo>
                <a:lnTo>
                  <a:pt x="4112" y="19490"/>
                </a:lnTo>
                <a:lnTo>
                  <a:pt x="4015" y="19709"/>
                </a:lnTo>
                <a:lnTo>
                  <a:pt x="3869" y="19977"/>
                </a:lnTo>
                <a:lnTo>
                  <a:pt x="3820" y="20123"/>
                </a:lnTo>
                <a:lnTo>
                  <a:pt x="3772" y="20293"/>
                </a:lnTo>
                <a:lnTo>
                  <a:pt x="3358" y="20318"/>
                </a:lnTo>
                <a:lnTo>
                  <a:pt x="3382" y="20172"/>
                </a:lnTo>
                <a:lnTo>
                  <a:pt x="3455" y="19928"/>
                </a:lnTo>
                <a:lnTo>
                  <a:pt x="3553" y="19709"/>
                </a:lnTo>
                <a:lnTo>
                  <a:pt x="3747" y="19320"/>
                </a:lnTo>
                <a:lnTo>
                  <a:pt x="3942" y="18955"/>
                </a:lnTo>
                <a:close/>
                <a:moveTo>
                  <a:pt x="1825" y="19028"/>
                </a:moveTo>
                <a:lnTo>
                  <a:pt x="2166" y="19052"/>
                </a:lnTo>
                <a:lnTo>
                  <a:pt x="2482" y="19052"/>
                </a:lnTo>
                <a:lnTo>
                  <a:pt x="2214" y="19393"/>
                </a:lnTo>
                <a:lnTo>
                  <a:pt x="1971" y="19758"/>
                </a:lnTo>
                <a:lnTo>
                  <a:pt x="1752" y="20099"/>
                </a:lnTo>
                <a:lnTo>
                  <a:pt x="1679" y="20245"/>
                </a:lnTo>
                <a:lnTo>
                  <a:pt x="1631" y="20366"/>
                </a:lnTo>
                <a:lnTo>
                  <a:pt x="1558" y="20366"/>
                </a:lnTo>
                <a:lnTo>
                  <a:pt x="1217" y="20342"/>
                </a:lnTo>
                <a:lnTo>
                  <a:pt x="876" y="20318"/>
                </a:lnTo>
                <a:lnTo>
                  <a:pt x="1120" y="20001"/>
                </a:lnTo>
                <a:lnTo>
                  <a:pt x="1363" y="19685"/>
                </a:lnTo>
                <a:lnTo>
                  <a:pt x="1582" y="19344"/>
                </a:lnTo>
                <a:lnTo>
                  <a:pt x="1825" y="19028"/>
                </a:lnTo>
                <a:close/>
                <a:moveTo>
                  <a:pt x="3650" y="18955"/>
                </a:moveTo>
                <a:lnTo>
                  <a:pt x="3528" y="19077"/>
                </a:lnTo>
                <a:lnTo>
                  <a:pt x="3431" y="19223"/>
                </a:lnTo>
                <a:lnTo>
                  <a:pt x="3236" y="19539"/>
                </a:lnTo>
                <a:lnTo>
                  <a:pt x="3163" y="19709"/>
                </a:lnTo>
                <a:lnTo>
                  <a:pt x="3066" y="19904"/>
                </a:lnTo>
                <a:lnTo>
                  <a:pt x="2993" y="20123"/>
                </a:lnTo>
                <a:lnTo>
                  <a:pt x="2993" y="20220"/>
                </a:lnTo>
                <a:lnTo>
                  <a:pt x="2993" y="20342"/>
                </a:lnTo>
                <a:lnTo>
                  <a:pt x="2044" y="20391"/>
                </a:lnTo>
                <a:lnTo>
                  <a:pt x="2214" y="20123"/>
                </a:lnTo>
                <a:lnTo>
                  <a:pt x="2360" y="19928"/>
                </a:lnTo>
                <a:lnTo>
                  <a:pt x="2677" y="19442"/>
                </a:lnTo>
                <a:lnTo>
                  <a:pt x="2847" y="19198"/>
                </a:lnTo>
                <a:lnTo>
                  <a:pt x="2969" y="19101"/>
                </a:lnTo>
                <a:lnTo>
                  <a:pt x="3066" y="19004"/>
                </a:lnTo>
                <a:lnTo>
                  <a:pt x="3650" y="18955"/>
                </a:lnTo>
                <a:close/>
                <a:moveTo>
                  <a:pt x="6619" y="0"/>
                </a:moveTo>
                <a:lnTo>
                  <a:pt x="5791" y="25"/>
                </a:lnTo>
                <a:lnTo>
                  <a:pt x="4940" y="49"/>
                </a:lnTo>
                <a:lnTo>
                  <a:pt x="3261" y="146"/>
                </a:lnTo>
                <a:lnTo>
                  <a:pt x="2068" y="195"/>
                </a:lnTo>
                <a:lnTo>
                  <a:pt x="1874" y="195"/>
                </a:lnTo>
                <a:lnTo>
                  <a:pt x="1703" y="244"/>
                </a:lnTo>
                <a:lnTo>
                  <a:pt x="1631" y="219"/>
                </a:lnTo>
                <a:lnTo>
                  <a:pt x="1582" y="195"/>
                </a:lnTo>
                <a:lnTo>
                  <a:pt x="1509" y="219"/>
                </a:lnTo>
                <a:lnTo>
                  <a:pt x="1460" y="268"/>
                </a:lnTo>
                <a:lnTo>
                  <a:pt x="1387" y="390"/>
                </a:lnTo>
                <a:lnTo>
                  <a:pt x="1363" y="511"/>
                </a:lnTo>
                <a:lnTo>
                  <a:pt x="1339" y="755"/>
                </a:lnTo>
                <a:lnTo>
                  <a:pt x="1339" y="1047"/>
                </a:lnTo>
                <a:lnTo>
                  <a:pt x="1387" y="1314"/>
                </a:lnTo>
                <a:lnTo>
                  <a:pt x="1217" y="1290"/>
                </a:lnTo>
                <a:lnTo>
                  <a:pt x="1047" y="1290"/>
                </a:lnTo>
                <a:lnTo>
                  <a:pt x="706" y="1314"/>
                </a:lnTo>
                <a:lnTo>
                  <a:pt x="536" y="1314"/>
                </a:lnTo>
                <a:lnTo>
                  <a:pt x="341" y="1338"/>
                </a:lnTo>
                <a:lnTo>
                  <a:pt x="268" y="1363"/>
                </a:lnTo>
                <a:lnTo>
                  <a:pt x="195" y="1411"/>
                </a:lnTo>
                <a:lnTo>
                  <a:pt x="122" y="1460"/>
                </a:lnTo>
                <a:lnTo>
                  <a:pt x="122" y="1557"/>
                </a:lnTo>
                <a:lnTo>
                  <a:pt x="122" y="1630"/>
                </a:lnTo>
                <a:lnTo>
                  <a:pt x="73" y="1874"/>
                </a:lnTo>
                <a:lnTo>
                  <a:pt x="49" y="2117"/>
                </a:lnTo>
                <a:lnTo>
                  <a:pt x="49" y="2652"/>
                </a:lnTo>
                <a:lnTo>
                  <a:pt x="73" y="3674"/>
                </a:lnTo>
                <a:lnTo>
                  <a:pt x="49" y="4891"/>
                </a:lnTo>
                <a:lnTo>
                  <a:pt x="25" y="6083"/>
                </a:lnTo>
                <a:lnTo>
                  <a:pt x="25" y="6765"/>
                </a:lnTo>
                <a:lnTo>
                  <a:pt x="49" y="7446"/>
                </a:lnTo>
                <a:lnTo>
                  <a:pt x="122" y="8809"/>
                </a:lnTo>
                <a:lnTo>
                  <a:pt x="219" y="10171"/>
                </a:lnTo>
                <a:lnTo>
                  <a:pt x="292" y="11534"/>
                </a:lnTo>
                <a:lnTo>
                  <a:pt x="317" y="12166"/>
                </a:lnTo>
                <a:lnTo>
                  <a:pt x="317" y="12799"/>
                </a:lnTo>
                <a:lnTo>
                  <a:pt x="292" y="14064"/>
                </a:lnTo>
                <a:lnTo>
                  <a:pt x="219" y="15330"/>
                </a:lnTo>
                <a:lnTo>
                  <a:pt x="146" y="16595"/>
                </a:lnTo>
                <a:lnTo>
                  <a:pt x="73" y="17519"/>
                </a:lnTo>
                <a:lnTo>
                  <a:pt x="25" y="17982"/>
                </a:lnTo>
                <a:lnTo>
                  <a:pt x="0" y="18444"/>
                </a:lnTo>
                <a:lnTo>
                  <a:pt x="0" y="18931"/>
                </a:lnTo>
                <a:lnTo>
                  <a:pt x="25" y="19393"/>
                </a:lnTo>
                <a:lnTo>
                  <a:pt x="98" y="19831"/>
                </a:lnTo>
                <a:lnTo>
                  <a:pt x="146" y="20050"/>
                </a:lnTo>
                <a:lnTo>
                  <a:pt x="219" y="20269"/>
                </a:lnTo>
                <a:lnTo>
                  <a:pt x="268" y="20366"/>
                </a:lnTo>
                <a:lnTo>
                  <a:pt x="365" y="20415"/>
                </a:lnTo>
                <a:lnTo>
                  <a:pt x="463" y="20439"/>
                </a:lnTo>
                <a:lnTo>
                  <a:pt x="536" y="20415"/>
                </a:lnTo>
                <a:lnTo>
                  <a:pt x="560" y="20512"/>
                </a:lnTo>
                <a:lnTo>
                  <a:pt x="609" y="20610"/>
                </a:lnTo>
                <a:lnTo>
                  <a:pt x="706" y="20658"/>
                </a:lnTo>
                <a:lnTo>
                  <a:pt x="803" y="20731"/>
                </a:lnTo>
                <a:lnTo>
                  <a:pt x="1047" y="20804"/>
                </a:lnTo>
                <a:lnTo>
                  <a:pt x="1339" y="20853"/>
                </a:lnTo>
                <a:lnTo>
                  <a:pt x="1631" y="20877"/>
                </a:lnTo>
                <a:lnTo>
                  <a:pt x="1922" y="20877"/>
                </a:lnTo>
                <a:lnTo>
                  <a:pt x="2312" y="20853"/>
                </a:lnTo>
                <a:lnTo>
                  <a:pt x="3188" y="20829"/>
                </a:lnTo>
                <a:lnTo>
                  <a:pt x="4039" y="20780"/>
                </a:lnTo>
                <a:lnTo>
                  <a:pt x="5767" y="20683"/>
                </a:lnTo>
                <a:lnTo>
                  <a:pt x="7057" y="20634"/>
                </a:lnTo>
                <a:lnTo>
                  <a:pt x="8322" y="20585"/>
                </a:lnTo>
                <a:lnTo>
                  <a:pt x="9611" y="20585"/>
                </a:lnTo>
                <a:lnTo>
                  <a:pt x="10877" y="20610"/>
                </a:lnTo>
                <a:lnTo>
                  <a:pt x="12239" y="20634"/>
                </a:lnTo>
                <a:lnTo>
                  <a:pt x="12337" y="20658"/>
                </a:lnTo>
                <a:lnTo>
                  <a:pt x="12434" y="20658"/>
                </a:lnTo>
                <a:lnTo>
                  <a:pt x="12458" y="20634"/>
                </a:lnTo>
                <a:lnTo>
                  <a:pt x="13261" y="20634"/>
                </a:lnTo>
                <a:lnTo>
                  <a:pt x="14040" y="20585"/>
                </a:lnTo>
                <a:lnTo>
                  <a:pt x="14843" y="20512"/>
                </a:lnTo>
                <a:lnTo>
                  <a:pt x="15622" y="20391"/>
                </a:lnTo>
                <a:lnTo>
                  <a:pt x="15695" y="20366"/>
                </a:lnTo>
                <a:lnTo>
                  <a:pt x="15743" y="20342"/>
                </a:lnTo>
                <a:lnTo>
                  <a:pt x="15865" y="20318"/>
                </a:lnTo>
                <a:lnTo>
                  <a:pt x="15962" y="20269"/>
                </a:lnTo>
                <a:lnTo>
                  <a:pt x="16011" y="20172"/>
                </a:lnTo>
                <a:lnTo>
                  <a:pt x="16035" y="20123"/>
                </a:lnTo>
                <a:lnTo>
                  <a:pt x="16035" y="20050"/>
                </a:lnTo>
                <a:lnTo>
                  <a:pt x="16011" y="19807"/>
                </a:lnTo>
                <a:lnTo>
                  <a:pt x="15962" y="19563"/>
                </a:lnTo>
                <a:lnTo>
                  <a:pt x="15938" y="19320"/>
                </a:lnTo>
                <a:lnTo>
                  <a:pt x="15938" y="19077"/>
                </a:lnTo>
                <a:lnTo>
                  <a:pt x="16400" y="19028"/>
                </a:lnTo>
                <a:lnTo>
                  <a:pt x="16522" y="18979"/>
                </a:lnTo>
                <a:lnTo>
                  <a:pt x="16595" y="18906"/>
                </a:lnTo>
                <a:lnTo>
                  <a:pt x="16668" y="18833"/>
                </a:lnTo>
                <a:lnTo>
                  <a:pt x="16717" y="18760"/>
                </a:lnTo>
                <a:lnTo>
                  <a:pt x="16790" y="18347"/>
                </a:lnTo>
                <a:lnTo>
                  <a:pt x="16838" y="17933"/>
                </a:lnTo>
                <a:lnTo>
                  <a:pt x="16863" y="17519"/>
                </a:lnTo>
                <a:lnTo>
                  <a:pt x="16863" y="17106"/>
                </a:lnTo>
                <a:lnTo>
                  <a:pt x="16863" y="16254"/>
                </a:lnTo>
                <a:lnTo>
                  <a:pt x="16838" y="15427"/>
                </a:lnTo>
                <a:lnTo>
                  <a:pt x="16838" y="14429"/>
                </a:lnTo>
                <a:lnTo>
                  <a:pt x="16814" y="13432"/>
                </a:lnTo>
                <a:lnTo>
                  <a:pt x="16765" y="11412"/>
                </a:lnTo>
                <a:lnTo>
                  <a:pt x="16765" y="10414"/>
                </a:lnTo>
                <a:lnTo>
                  <a:pt x="16765" y="9417"/>
                </a:lnTo>
                <a:lnTo>
                  <a:pt x="16814" y="7422"/>
                </a:lnTo>
                <a:lnTo>
                  <a:pt x="16814" y="6473"/>
                </a:lnTo>
                <a:lnTo>
                  <a:pt x="16814" y="5499"/>
                </a:lnTo>
                <a:lnTo>
                  <a:pt x="16814" y="5013"/>
                </a:lnTo>
                <a:lnTo>
                  <a:pt x="16765" y="4550"/>
                </a:lnTo>
                <a:lnTo>
                  <a:pt x="16717" y="4064"/>
                </a:lnTo>
                <a:lnTo>
                  <a:pt x="16619" y="3601"/>
                </a:lnTo>
                <a:lnTo>
                  <a:pt x="16571" y="3553"/>
                </a:lnTo>
                <a:lnTo>
                  <a:pt x="16522" y="3504"/>
                </a:lnTo>
                <a:lnTo>
                  <a:pt x="16425" y="3334"/>
                </a:lnTo>
                <a:lnTo>
                  <a:pt x="16303" y="3188"/>
                </a:lnTo>
                <a:lnTo>
                  <a:pt x="16060" y="2896"/>
                </a:lnTo>
                <a:lnTo>
                  <a:pt x="15792" y="2604"/>
                </a:lnTo>
                <a:lnTo>
                  <a:pt x="15524" y="2336"/>
                </a:lnTo>
                <a:lnTo>
                  <a:pt x="14989" y="1801"/>
                </a:lnTo>
                <a:lnTo>
                  <a:pt x="14502" y="1338"/>
                </a:lnTo>
                <a:lnTo>
                  <a:pt x="14259" y="1119"/>
                </a:lnTo>
                <a:lnTo>
                  <a:pt x="13991" y="901"/>
                </a:lnTo>
                <a:lnTo>
                  <a:pt x="13699" y="633"/>
                </a:lnTo>
                <a:lnTo>
                  <a:pt x="13529" y="487"/>
                </a:lnTo>
                <a:lnTo>
                  <a:pt x="13359" y="390"/>
                </a:lnTo>
                <a:lnTo>
                  <a:pt x="13334" y="317"/>
                </a:lnTo>
                <a:lnTo>
                  <a:pt x="13286" y="292"/>
                </a:lnTo>
                <a:lnTo>
                  <a:pt x="13237" y="268"/>
                </a:lnTo>
                <a:lnTo>
                  <a:pt x="13164" y="244"/>
                </a:lnTo>
                <a:lnTo>
                  <a:pt x="9903" y="73"/>
                </a:lnTo>
                <a:lnTo>
                  <a:pt x="8249" y="25"/>
                </a:lnTo>
                <a:lnTo>
                  <a:pt x="6619" y="0"/>
                </a:lnTo>
                <a:close/>
              </a:path>
            </a:pathLst>
          </a:custGeom>
          <a:solidFill>
            <a:schemeClr val="bg1"/>
          </a:solidFill>
          <a:ln>
            <a:noFill/>
          </a:ln>
        </p:spPr>
        <p:txBody>
          <a:bodyPr wrap="square" lIns="91425" tIns="91425" rIns="91425" bIns="91425" anchor="ctr" anchorCtr="0">
            <a:noAutofit/>
          </a:bodyPr>
          <a:lstStyle/>
          <a:p>
            <a:pPr lvl="0">
              <a:spcBef>
                <a:spcPts val="0"/>
              </a:spcBef>
              <a:buNone/>
            </a:pPr>
            <a:endParaRPr/>
          </a:p>
        </p:txBody>
      </p:sp>
      <p:sp>
        <p:nvSpPr>
          <p:cNvPr id="11" name="Shape 283"/>
          <p:cNvSpPr/>
          <p:nvPr/>
        </p:nvSpPr>
        <p:spPr>
          <a:xfrm>
            <a:off x="10559050" y="1149288"/>
            <a:ext cx="846240" cy="870828"/>
          </a:xfrm>
          <a:custGeom>
            <a:avLst/>
            <a:gdLst/>
            <a:ahLst/>
            <a:cxnLst/>
            <a:rect l="0" t="0" r="0" b="0"/>
            <a:pathLst>
              <a:path w="16279" h="16620" extrusionOk="0">
                <a:moveTo>
                  <a:pt x="8882" y="438"/>
                </a:moveTo>
                <a:lnTo>
                  <a:pt x="9368" y="536"/>
                </a:lnTo>
                <a:lnTo>
                  <a:pt x="9295" y="657"/>
                </a:lnTo>
                <a:lnTo>
                  <a:pt x="9222" y="803"/>
                </a:lnTo>
                <a:lnTo>
                  <a:pt x="9174" y="974"/>
                </a:lnTo>
                <a:lnTo>
                  <a:pt x="9149" y="1120"/>
                </a:lnTo>
                <a:lnTo>
                  <a:pt x="8882" y="1095"/>
                </a:lnTo>
                <a:lnTo>
                  <a:pt x="8906" y="803"/>
                </a:lnTo>
                <a:lnTo>
                  <a:pt x="8906" y="633"/>
                </a:lnTo>
                <a:lnTo>
                  <a:pt x="8882" y="438"/>
                </a:lnTo>
                <a:close/>
                <a:moveTo>
                  <a:pt x="8590" y="414"/>
                </a:moveTo>
                <a:lnTo>
                  <a:pt x="8541" y="803"/>
                </a:lnTo>
                <a:lnTo>
                  <a:pt x="8517" y="1095"/>
                </a:lnTo>
                <a:lnTo>
                  <a:pt x="8322" y="1120"/>
                </a:lnTo>
                <a:lnTo>
                  <a:pt x="8127" y="1193"/>
                </a:lnTo>
                <a:lnTo>
                  <a:pt x="8127" y="925"/>
                </a:lnTo>
                <a:lnTo>
                  <a:pt x="8127" y="682"/>
                </a:lnTo>
                <a:lnTo>
                  <a:pt x="8152" y="560"/>
                </a:lnTo>
                <a:lnTo>
                  <a:pt x="8152" y="414"/>
                </a:lnTo>
                <a:close/>
                <a:moveTo>
                  <a:pt x="9636" y="609"/>
                </a:moveTo>
                <a:lnTo>
                  <a:pt x="10147" y="755"/>
                </a:lnTo>
                <a:lnTo>
                  <a:pt x="10074" y="876"/>
                </a:lnTo>
                <a:lnTo>
                  <a:pt x="9977" y="1047"/>
                </a:lnTo>
                <a:lnTo>
                  <a:pt x="9879" y="1241"/>
                </a:lnTo>
                <a:lnTo>
                  <a:pt x="9490" y="1168"/>
                </a:lnTo>
                <a:lnTo>
                  <a:pt x="9636" y="609"/>
                </a:lnTo>
                <a:close/>
                <a:moveTo>
                  <a:pt x="7592" y="487"/>
                </a:moveTo>
                <a:lnTo>
                  <a:pt x="7714" y="511"/>
                </a:lnTo>
                <a:lnTo>
                  <a:pt x="7860" y="560"/>
                </a:lnTo>
                <a:lnTo>
                  <a:pt x="7884" y="560"/>
                </a:lnTo>
                <a:lnTo>
                  <a:pt x="7860" y="706"/>
                </a:lnTo>
                <a:lnTo>
                  <a:pt x="7811" y="974"/>
                </a:lnTo>
                <a:lnTo>
                  <a:pt x="7811" y="1120"/>
                </a:lnTo>
                <a:lnTo>
                  <a:pt x="7860" y="1266"/>
                </a:lnTo>
                <a:lnTo>
                  <a:pt x="7884" y="1290"/>
                </a:lnTo>
                <a:lnTo>
                  <a:pt x="7543" y="1290"/>
                </a:lnTo>
                <a:lnTo>
                  <a:pt x="7519" y="1193"/>
                </a:lnTo>
                <a:lnTo>
                  <a:pt x="7519" y="1120"/>
                </a:lnTo>
                <a:lnTo>
                  <a:pt x="7470" y="925"/>
                </a:lnTo>
                <a:lnTo>
                  <a:pt x="7446" y="706"/>
                </a:lnTo>
                <a:lnTo>
                  <a:pt x="7446" y="487"/>
                </a:lnTo>
                <a:close/>
                <a:moveTo>
                  <a:pt x="7251" y="511"/>
                </a:moveTo>
                <a:lnTo>
                  <a:pt x="7203" y="657"/>
                </a:lnTo>
                <a:lnTo>
                  <a:pt x="7203" y="828"/>
                </a:lnTo>
                <a:lnTo>
                  <a:pt x="7227" y="1071"/>
                </a:lnTo>
                <a:lnTo>
                  <a:pt x="7227" y="1193"/>
                </a:lnTo>
                <a:lnTo>
                  <a:pt x="7276" y="1314"/>
                </a:lnTo>
                <a:lnTo>
                  <a:pt x="7057" y="1339"/>
                </a:lnTo>
                <a:lnTo>
                  <a:pt x="6886" y="1363"/>
                </a:lnTo>
                <a:lnTo>
                  <a:pt x="6862" y="1314"/>
                </a:lnTo>
                <a:lnTo>
                  <a:pt x="6740" y="1071"/>
                </a:lnTo>
                <a:lnTo>
                  <a:pt x="6643" y="828"/>
                </a:lnTo>
                <a:lnTo>
                  <a:pt x="6570" y="657"/>
                </a:lnTo>
                <a:lnTo>
                  <a:pt x="6740" y="609"/>
                </a:lnTo>
                <a:lnTo>
                  <a:pt x="6959" y="560"/>
                </a:lnTo>
                <a:lnTo>
                  <a:pt x="7251" y="511"/>
                </a:lnTo>
                <a:close/>
                <a:moveTo>
                  <a:pt x="10536" y="901"/>
                </a:moveTo>
                <a:lnTo>
                  <a:pt x="10634" y="925"/>
                </a:lnTo>
                <a:lnTo>
                  <a:pt x="10877" y="1022"/>
                </a:lnTo>
                <a:lnTo>
                  <a:pt x="10755" y="1217"/>
                </a:lnTo>
                <a:lnTo>
                  <a:pt x="10585" y="1387"/>
                </a:lnTo>
                <a:lnTo>
                  <a:pt x="10269" y="1314"/>
                </a:lnTo>
                <a:lnTo>
                  <a:pt x="10415" y="1120"/>
                </a:lnTo>
                <a:lnTo>
                  <a:pt x="10536" y="901"/>
                </a:lnTo>
                <a:close/>
                <a:moveTo>
                  <a:pt x="6351" y="706"/>
                </a:moveTo>
                <a:lnTo>
                  <a:pt x="6375" y="974"/>
                </a:lnTo>
                <a:lnTo>
                  <a:pt x="6448" y="1193"/>
                </a:lnTo>
                <a:lnTo>
                  <a:pt x="6546" y="1412"/>
                </a:lnTo>
                <a:lnTo>
                  <a:pt x="5962" y="1557"/>
                </a:lnTo>
                <a:lnTo>
                  <a:pt x="5962" y="1533"/>
                </a:lnTo>
                <a:lnTo>
                  <a:pt x="5889" y="1314"/>
                </a:lnTo>
                <a:lnTo>
                  <a:pt x="5840" y="1095"/>
                </a:lnTo>
                <a:lnTo>
                  <a:pt x="5792" y="876"/>
                </a:lnTo>
                <a:lnTo>
                  <a:pt x="6351" y="706"/>
                </a:lnTo>
                <a:close/>
                <a:moveTo>
                  <a:pt x="11266" y="1168"/>
                </a:moveTo>
                <a:lnTo>
                  <a:pt x="11631" y="1339"/>
                </a:lnTo>
                <a:lnTo>
                  <a:pt x="11510" y="1485"/>
                </a:lnTo>
                <a:lnTo>
                  <a:pt x="11437" y="1582"/>
                </a:lnTo>
                <a:lnTo>
                  <a:pt x="11388" y="1679"/>
                </a:lnTo>
                <a:lnTo>
                  <a:pt x="10974" y="1509"/>
                </a:lnTo>
                <a:lnTo>
                  <a:pt x="11120" y="1363"/>
                </a:lnTo>
                <a:lnTo>
                  <a:pt x="11266" y="1168"/>
                </a:lnTo>
                <a:close/>
                <a:moveTo>
                  <a:pt x="5548" y="974"/>
                </a:moveTo>
                <a:lnTo>
                  <a:pt x="5597" y="1168"/>
                </a:lnTo>
                <a:lnTo>
                  <a:pt x="5621" y="1387"/>
                </a:lnTo>
                <a:lnTo>
                  <a:pt x="5670" y="1509"/>
                </a:lnTo>
                <a:lnTo>
                  <a:pt x="5719" y="1630"/>
                </a:lnTo>
                <a:lnTo>
                  <a:pt x="5743" y="1630"/>
                </a:lnTo>
                <a:lnTo>
                  <a:pt x="5694" y="1655"/>
                </a:lnTo>
                <a:lnTo>
                  <a:pt x="5354" y="1776"/>
                </a:lnTo>
                <a:lnTo>
                  <a:pt x="5013" y="1922"/>
                </a:lnTo>
                <a:lnTo>
                  <a:pt x="4964" y="1874"/>
                </a:lnTo>
                <a:lnTo>
                  <a:pt x="4818" y="1606"/>
                </a:lnTo>
                <a:lnTo>
                  <a:pt x="4745" y="1509"/>
                </a:lnTo>
                <a:lnTo>
                  <a:pt x="4672" y="1387"/>
                </a:lnTo>
                <a:lnTo>
                  <a:pt x="4964" y="1217"/>
                </a:lnTo>
                <a:lnTo>
                  <a:pt x="4989" y="1363"/>
                </a:lnTo>
                <a:lnTo>
                  <a:pt x="5037" y="1509"/>
                </a:lnTo>
                <a:lnTo>
                  <a:pt x="5135" y="1752"/>
                </a:lnTo>
                <a:lnTo>
                  <a:pt x="5159" y="1801"/>
                </a:lnTo>
                <a:lnTo>
                  <a:pt x="5281" y="1801"/>
                </a:lnTo>
                <a:lnTo>
                  <a:pt x="5305" y="1776"/>
                </a:lnTo>
                <a:lnTo>
                  <a:pt x="5329" y="1728"/>
                </a:lnTo>
                <a:lnTo>
                  <a:pt x="5329" y="1679"/>
                </a:lnTo>
                <a:lnTo>
                  <a:pt x="5329" y="1655"/>
                </a:lnTo>
                <a:lnTo>
                  <a:pt x="5281" y="1533"/>
                </a:lnTo>
                <a:lnTo>
                  <a:pt x="5232" y="1387"/>
                </a:lnTo>
                <a:lnTo>
                  <a:pt x="5183" y="1266"/>
                </a:lnTo>
                <a:lnTo>
                  <a:pt x="5135" y="1144"/>
                </a:lnTo>
                <a:lnTo>
                  <a:pt x="5548" y="974"/>
                </a:lnTo>
                <a:close/>
                <a:moveTo>
                  <a:pt x="11899" y="1485"/>
                </a:moveTo>
                <a:lnTo>
                  <a:pt x="12313" y="1703"/>
                </a:lnTo>
                <a:lnTo>
                  <a:pt x="12191" y="1801"/>
                </a:lnTo>
                <a:lnTo>
                  <a:pt x="12094" y="1898"/>
                </a:lnTo>
                <a:lnTo>
                  <a:pt x="12021" y="1995"/>
                </a:lnTo>
                <a:lnTo>
                  <a:pt x="11583" y="1776"/>
                </a:lnTo>
                <a:lnTo>
                  <a:pt x="11680" y="1679"/>
                </a:lnTo>
                <a:lnTo>
                  <a:pt x="11826" y="1533"/>
                </a:lnTo>
                <a:lnTo>
                  <a:pt x="11899" y="1485"/>
                </a:lnTo>
                <a:close/>
                <a:moveTo>
                  <a:pt x="4453" y="1509"/>
                </a:moveTo>
                <a:lnTo>
                  <a:pt x="4526" y="1679"/>
                </a:lnTo>
                <a:lnTo>
                  <a:pt x="4599" y="1849"/>
                </a:lnTo>
                <a:lnTo>
                  <a:pt x="4648" y="1947"/>
                </a:lnTo>
                <a:lnTo>
                  <a:pt x="4721" y="2068"/>
                </a:lnTo>
                <a:lnTo>
                  <a:pt x="4453" y="2214"/>
                </a:lnTo>
                <a:lnTo>
                  <a:pt x="4356" y="2068"/>
                </a:lnTo>
                <a:lnTo>
                  <a:pt x="4259" y="1947"/>
                </a:lnTo>
                <a:lnTo>
                  <a:pt x="4186" y="1825"/>
                </a:lnTo>
                <a:lnTo>
                  <a:pt x="4088" y="1728"/>
                </a:lnTo>
                <a:lnTo>
                  <a:pt x="4453" y="1509"/>
                </a:lnTo>
                <a:close/>
                <a:moveTo>
                  <a:pt x="12580" y="1874"/>
                </a:moveTo>
                <a:lnTo>
                  <a:pt x="12945" y="2117"/>
                </a:lnTo>
                <a:lnTo>
                  <a:pt x="12775" y="2239"/>
                </a:lnTo>
                <a:lnTo>
                  <a:pt x="12702" y="2312"/>
                </a:lnTo>
                <a:lnTo>
                  <a:pt x="12653" y="2385"/>
                </a:lnTo>
                <a:lnTo>
                  <a:pt x="12240" y="2117"/>
                </a:lnTo>
                <a:lnTo>
                  <a:pt x="12337" y="2044"/>
                </a:lnTo>
                <a:lnTo>
                  <a:pt x="12459" y="1971"/>
                </a:lnTo>
                <a:lnTo>
                  <a:pt x="12580" y="1874"/>
                </a:lnTo>
                <a:close/>
                <a:moveTo>
                  <a:pt x="3894" y="1849"/>
                </a:moveTo>
                <a:lnTo>
                  <a:pt x="3942" y="1971"/>
                </a:lnTo>
                <a:lnTo>
                  <a:pt x="4015" y="2093"/>
                </a:lnTo>
                <a:lnTo>
                  <a:pt x="4088" y="2239"/>
                </a:lnTo>
                <a:lnTo>
                  <a:pt x="4186" y="2385"/>
                </a:lnTo>
                <a:lnTo>
                  <a:pt x="3869" y="2579"/>
                </a:lnTo>
                <a:lnTo>
                  <a:pt x="3748" y="2458"/>
                </a:lnTo>
                <a:lnTo>
                  <a:pt x="3626" y="2312"/>
                </a:lnTo>
                <a:lnTo>
                  <a:pt x="3553" y="2239"/>
                </a:lnTo>
                <a:lnTo>
                  <a:pt x="3480" y="2190"/>
                </a:lnTo>
                <a:lnTo>
                  <a:pt x="3407" y="2190"/>
                </a:lnTo>
                <a:lnTo>
                  <a:pt x="3894" y="1849"/>
                </a:lnTo>
                <a:close/>
                <a:moveTo>
                  <a:pt x="3334" y="2239"/>
                </a:moveTo>
                <a:lnTo>
                  <a:pt x="3310" y="2287"/>
                </a:lnTo>
                <a:lnTo>
                  <a:pt x="3310" y="2385"/>
                </a:lnTo>
                <a:lnTo>
                  <a:pt x="3358" y="2482"/>
                </a:lnTo>
                <a:lnTo>
                  <a:pt x="3480" y="2652"/>
                </a:lnTo>
                <a:lnTo>
                  <a:pt x="3577" y="2798"/>
                </a:lnTo>
                <a:lnTo>
                  <a:pt x="3383" y="2944"/>
                </a:lnTo>
                <a:lnTo>
                  <a:pt x="3139" y="2725"/>
                </a:lnTo>
                <a:lnTo>
                  <a:pt x="3018" y="2652"/>
                </a:lnTo>
                <a:lnTo>
                  <a:pt x="2896" y="2579"/>
                </a:lnTo>
                <a:lnTo>
                  <a:pt x="3334" y="2239"/>
                </a:lnTo>
                <a:close/>
                <a:moveTo>
                  <a:pt x="13213" y="2312"/>
                </a:moveTo>
                <a:lnTo>
                  <a:pt x="13602" y="2628"/>
                </a:lnTo>
                <a:lnTo>
                  <a:pt x="13505" y="2725"/>
                </a:lnTo>
                <a:lnTo>
                  <a:pt x="13408" y="2847"/>
                </a:lnTo>
                <a:lnTo>
                  <a:pt x="13310" y="2993"/>
                </a:lnTo>
                <a:lnTo>
                  <a:pt x="13091" y="2774"/>
                </a:lnTo>
                <a:lnTo>
                  <a:pt x="12872" y="2555"/>
                </a:lnTo>
                <a:lnTo>
                  <a:pt x="13164" y="2360"/>
                </a:lnTo>
                <a:lnTo>
                  <a:pt x="13189" y="2336"/>
                </a:lnTo>
                <a:lnTo>
                  <a:pt x="13213" y="2312"/>
                </a:lnTo>
                <a:close/>
                <a:moveTo>
                  <a:pt x="2799" y="2652"/>
                </a:moveTo>
                <a:lnTo>
                  <a:pt x="2896" y="2798"/>
                </a:lnTo>
                <a:lnTo>
                  <a:pt x="2993" y="2944"/>
                </a:lnTo>
                <a:lnTo>
                  <a:pt x="3066" y="3042"/>
                </a:lnTo>
                <a:lnTo>
                  <a:pt x="3164" y="3115"/>
                </a:lnTo>
                <a:lnTo>
                  <a:pt x="2969" y="3309"/>
                </a:lnTo>
                <a:lnTo>
                  <a:pt x="2920" y="3285"/>
                </a:lnTo>
                <a:lnTo>
                  <a:pt x="2726" y="3188"/>
                </a:lnTo>
                <a:lnTo>
                  <a:pt x="2555" y="3090"/>
                </a:lnTo>
                <a:lnTo>
                  <a:pt x="2409" y="3017"/>
                </a:lnTo>
                <a:lnTo>
                  <a:pt x="2799" y="2652"/>
                </a:lnTo>
                <a:close/>
                <a:moveTo>
                  <a:pt x="13773" y="2774"/>
                </a:moveTo>
                <a:lnTo>
                  <a:pt x="14089" y="3115"/>
                </a:lnTo>
                <a:lnTo>
                  <a:pt x="13846" y="3236"/>
                </a:lnTo>
                <a:lnTo>
                  <a:pt x="13724" y="3334"/>
                </a:lnTo>
                <a:lnTo>
                  <a:pt x="13651" y="3407"/>
                </a:lnTo>
                <a:lnTo>
                  <a:pt x="13456" y="3163"/>
                </a:lnTo>
                <a:lnTo>
                  <a:pt x="13432" y="3139"/>
                </a:lnTo>
                <a:lnTo>
                  <a:pt x="13505" y="3090"/>
                </a:lnTo>
                <a:lnTo>
                  <a:pt x="13554" y="3017"/>
                </a:lnTo>
                <a:lnTo>
                  <a:pt x="13675" y="2896"/>
                </a:lnTo>
                <a:lnTo>
                  <a:pt x="13773" y="2774"/>
                </a:lnTo>
                <a:close/>
                <a:moveTo>
                  <a:pt x="2263" y="3188"/>
                </a:moveTo>
                <a:lnTo>
                  <a:pt x="2312" y="3285"/>
                </a:lnTo>
                <a:lnTo>
                  <a:pt x="2409" y="3358"/>
                </a:lnTo>
                <a:lnTo>
                  <a:pt x="2555" y="3480"/>
                </a:lnTo>
                <a:lnTo>
                  <a:pt x="2726" y="3577"/>
                </a:lnTo>
                <a:lnTo>
                  <a:pt x="2531" y="3796"/>
                </a:lnTo>
                <a:lnTo>
                  <a:pt x="2117" y="3553"/>
                </a:lnTo>
                <a:lnTo>
                  <a:pt x="1971" y="3504"/>
                </a:lnTo>
                <a:lnTo>
                  <a:pt x="2263" y="3188"/>
                </a:lnTo>
                <a:close/>
                <a:moveTo>
                  <a:pt x="14284" y="3334"/>
                </a:moveTo>
                <a:lnTo>
                  <a:pt x="14478" y="3577"/>
                </a:lnTo>
                <a:lnTo>
                  <a:pt x="14624" y="3820"/>
                </a:lnTo>
                <a:lnTo>
                  <a:pt x="14478" y="3869"/>
                </a:lnTo>
                <a:lnTo>
                  <a:pt x="14356" y="3918"/>
                </a:lnTo>
                <a:lnTo>
                  <a:pt x="14235" y="3966"/>
                </a:lnTo>
                <a:lnTo>
                  <a:pt x="14113" y="4039"/>
                </a:lnTo>
                <a:lnTo>
                  <a:pt x="13773" y="3577"/>
                </a:lnTo>
                <a:lnTo>
                  <a:pt x="13894" y="3528"/>
                </a:lnTo>
                <a:lnTo>
                  <a:pt x="13992" y="3480"/>
                </a:lnTo>
                <a:lnTo>
                  <a:pt x="14186" y="3382"/>
                </a:lnTo>
                <a:lnTo>
                  <a:pt x="14284" y="3334"/>
                </a:lnTo>
                <a:close/>
                <a:moveTo>
                  <a:pt x="1825" y="3699"/>
                </a:moveTo>
                <a:lnTo>
                  <a:pt x="2020" y="3845"/>
                </a:lnTo>
                <a:lnTo>
                  <a:pt x="2312" y="4064"/>
                </a:lnTo>
                <a:lnTo>
                  <a:pt x="2069" y="4453"/>
                </a:lnTo>
                <a:lnTo>
                  <a:pt x="1850" y="4307"/>
                </a:lnTo>
                <a:lnTo>
                  <a:pt x="1533" y="4112"/>
                </a:lnTo>
                <a:lnTo>
                  <a:pt x="1825" y="3699"/>
                </a:lnTo>
                <a:close/>
                <a:moveTo>
                  <a:pt x="14794" y="4112"/>
                </a:moveTo>
                <a:lnTo>
                  <a:pt x="14965" y="4453"/>
                </a:lnTo>
                <a:lnTo>
                  <a:pt x="14794" y="4526"/>
                </a:lnTo>
                <a:lnTo>
                  <a:pt x="14648" y="4599"/>
                </a:lnTo>
                <a:lnTo>
                  <a:pt x="14478" y="4696"/>
                </a:lnTo>
                <a:lnTo>
                  <a:pt x="14308" y="4356"/>
                </a:lnTo>
                <a:lnTo>
                  <a:pt x="14551" y="4258"/>
                </a:lnTo>
                <a:lnTo>
                  <a:pt x="14673" y="4210"/>
                </a:lnTo>
                <a:lnTo>
                  <a:pt x="14794" y="4112"/>
                </a:lnTo>
                <a:close/>
                <a:moveTo>
                  <a:pt x="1412" y="4331"/>
                </a:moveTo>
                <a:lnTo>
                  <a:pt x="1485" y="4429"/>
                </a:lnTo>
                <a:lnTo>
                  <a:pt x="1606" y="4526"/>
                </a:lnTo>
                <a:lnTo>
                  <a:pt x="1752" y="4648"/>
                </a:lnTo>
                <a:lnTo>
                  <a:pt x="1898" y="4745"/>
                </a:lnTo>
                <a:lnTo>
                  <a:pt x="1825" y="4867"/>
                </a:lnTo>
                <a:lnTo>
                  <a:pt x="1533" y="4745"/>
                </a:lnTo>
                <a:lnTo>
                  <a:pt x="1387" y="4696"/>
                </a:lnTo>
                <a:lnTo>
                  <a:pt x="1241" y="4696"/>
                </a:lnTo>
                <a:lnTo>
                  <a:pt x="1412" y="4331"/>
                </a:lnTo>
                <a:close/>
                <a:moveTo>
                  <a:pt x="15062" y="4745"/>
                </a:moveTo>
                <a:lnTo>
                  <a:pt x="15208" y="5183"/>
                </a:lnTo>
                <a:lnTo>
                  <a:pt x="15135" y="5183"/>
                </a:lnTo>
                <a:lnTo>
                  <a:pt x="15038" y="5207"/>
                </a:lnTo>
                <a:lnTo>
                  <a:pt x="14843" y="5256"/>
                </a:lnTo>
                <a:lnTo>
                  <a:pt x="14746" y="5305"/>
                </a:lnTo>
                <a:lnTo>
                  <a:pt x="14600" y="4891"/>
                </a:lnTo>
                <a:lnTo>
                  <a:pt x="14770" y="4842"/>
                </a:lnTo>
                <a:lnTo>
                  <a:pt x="14916" y="4794"/>
                </a:lnTo>
                <a:lnTo>
                  <a:pt x="15062" y="4745"/>
                </a:lnTo>
                <a:close/>
                <a:moveTo>
                  <a:pt x="1168" y="4794"/>
                </a:moveTo>
                <a:lnTo>
                  <a:pt x="1412" y="5013"/>
                </a:lnTo>
                <a:lnTo>
                  <a:pt x="1558" y="5086"/>
                </a:lnTo>
                <a:lnTo>
                  <a:pt x="1704" y="5159"/>
                </a:lnTo>
                <a:lnTo>
                  <a:pt x="1558" y="5524"/>
                </a:lnTo>
                <a:lnTo>
                  <a:pt x="1509" y="5475"/>
                </a:lnTo>
                <a:lnTo>
                  <a:pt x="1314" y="5402"/>
                </a:lnTo>
                <a:lnTo>
                  <a:pt x="1144" y="5353"/>
                </a:lnTo>
                <a:lnTo>
                  <a:pt x="974" y="5329"/>
                </a:lnTo>
                <a:lnTo>
                  <a:pt x="1168" y="4794"/>
                </a:lnTo>
                <a:close/>
                <a:moveTo>
                  <a:pt x="15305" y="5499"/>
                </a:moveTo>
                <a:lnTo>
                  <a:pt x="15403" y="5986"/>
                </a:lnTo>
                <a:lnTo>
                  <a:pt x="15184" y="6035"/>
                </a:lnTo>
                <a:lnTo>
                  <a:pt x="14965" y="6083"/>
                </a:lnTo>
                <a:lnTo>
                  <a:pt x="14916" y="5791"/>
                </a:lnTo>
                <a:lnTo>
                  <a:pt x="14867" y="5621"/>
                </a:lnTo>
                <a:lnTo>
                  <a:pt x="14940" y="5597"/>
                </a:lnTo>
                <a:lnTo>
                  <a:pt x="15111" y="5548"/>
                </a:lnTo>
                <a:lnTo>
                  <a:pt x="15305" y="5499"/>
                </a:lnTo>
                <a:close/>
                <a:moveTo>
                  <a:pt x="876" y="5572"/>
                </a:moveTo>
                <a:lnTo>
                  <a:pt x="1022" y="5645"/>
                </a:lnTo>
                <a:lnTo>
                  <a:pt x="1193" y="5718"/>
                </a:lnTo>
                <a:lnTo>
                  <a:pt x="1387" y="5767"/>
                </a:lnTo>
                <a:lnTo>
                  <a:pt x="1436" y="5791"/>
                </a:lnTo>
                <a:lnTo>
                  <a:pt x="1485" y="5767"/>
                </a:lnTo>
                <a:lnTo>
                  <a:pt x="1387" y="6229"/>
                </a:lnTo>
                <a:lnTo>
                  <a:pt x="1314" y="6156"/>
                </a:lnTo>
                <a:lnTo>
                  <a:pt x="1217" y="6108"/>
                </a:lnTo>
                <a:lnTo>
                  <a:pt x="1022" y="6059"/>
                </a:lnTo>
                <a:lnTo>
                  <a:pt x="876" y="6035"/>
                </a:lnTo>
                <a:lnTo>
                  <a:pt x="730" y="6059"/>
                </a:lnTo>
                <a:lnTo>
                  <a:pt x="876" y="5572"/>
                </a:lnTo>
                <a:close/>
                <a:moveTo>
                  <a:pt x="15476" y="6327"/>
                </a:moveTo>
                <a:lnTo>
                  <a:pt x="15549" y="6643"/>
                </a:lnTo>
                <a:lnTo>
                  <a:pt x="15354" y="6643"/>
                </a:lnTo>
                <a:lnTo>
                  <a:pt x="15086" y="6692"/>
                </a:lnTo>
                <a:lnTo>
                  <a:pt x="15038" y="6375"/>
                </a:lnTo>
                <a:lnTo>
                  <a:pt x="15086" y="6375"/>
                </a:lnTo>
                <a:lnTo>
                  <a:pt x="15476" y="6327"/>
                </a:lnTo>
                <a:close/>
                <a:moveTo>
                  <a:pt x="682" y="6278"/>
                </a:moveTo>
                <a:lnTo>
                  <a:pt x="779" y="6351"/>
                </a:lnTo>
                <a:lnTo>
                  <a:pt x="901" y="6375"/>
                </a:lnTo>
                <a:lnTo>
                  <a:pt x="1071" y="6448"/>
                </a:lnTo>
                <a:lnTo>
                  <a:pt x="1168" y="6497"/>
                </a:lnTo>
                <a:lnTo>
                  <a:pt x="1290" y="6497"/>
                </a:lnTo>
                <a:lnTo>
                  <a:pt x="1339" y="6473"/>
                </a:lnTo>
                <a:lnTo>
                  <a:pt x="1290" y="6716"/>
                </a:lnTo>
                <a:lnTo>
                  <a:pt x="1217" y="6667"/>
                </a:lnTo>
                <a:lnTo>
                  <a:pt x="925" y="6619"/>
                </a:lnTo>
                <a:lnTo>
                  <a:pt x="755" y="6594"/>
                </a:lnTo>
                <a:lnTo>
                  <a:pt x="609" y="6619"/>
                </a:lnTo>
                <a:lnTo>
                  <a:pt x="609" y="6619"/>
                </a:lnTo>
                <a:lnTo>
                  <a:pt x="682" y="6278"/>
                </a:lnTo>
                <a:close/>
                <a:moveTo>
                  <a:pt x="15622" y="6959"/>
                </a:moveTo>
                <a:lnTo>
                  <a:pt x="15670" y="7178"/>
                </a:lnTo>
                <a:lnTo>
                  <a:pt x="15695" y="7349"/>
                </a:lnTo>
                <a:lnTo>
                  <a:pt x="15184" y="7349"/>
                </a:lnTo>
                <a:lnTo>
                  <a:pt x="15135" y="6959"/>
                </a:lnTo>
                <a:close/>
                <a:moveTo>
                  <a:pt x="560" y="6813"/>
                </a:moveTo>
                <a:lnTo>
                  <a:pt x="706" y="6886"/>
                </a:lnTo>
                <a:lnTo>
                  <a:pt x="828" y="6935"/>
                </a:lnTo>
                <a:lnTo>
                  <a:pt x="1120" y="7032"/>
                </a:lnTo>
                <a:lnTo>
                  <a:pt x="1193" y="7032"/>
                </a:lnTo>
                <a:lnTo>
                  <a:pt x="1266" y="7008"/>
                </a:lnTo>
                <a:lnTo>
                  <a:pt x="1193" y="7495"/>
                </a:lnTo>
                <a:lnTo>
                  <a:pt x="1095" y="7446"/>
                </a:lnTo>
                <a:lnTo>
                  <a:pt x="998" y="7422"/>
                </a:lnTo>
                <a:lnTo>
                  <a:pt x="657" y="7349"/>
                </a:lnTo>
                <a:lnTo>
                  <a:pt x="511" y="7300"/>
                </a:lnTo>
                <a:lnTo>
                  <a:pt x="560" y="6813"/>
                </a:lnTo>
                <a:close/>
                <a:moveTo>
                  <a:pt x="15208" y="7665"/>
                </a:moveTo>
                <a:lnTo>
                  <a:pt x="15403" y="7689"/>
                </a:lnTo>
                <a:lnTo>
                  <a:pt x="15695" y="7714"/>
                </a:lnTo>
                <a:lnTo>
                  <a:pt x="15695" y="7981"/>
                </a:lnTo>
                <a:lnTo>
                  <a:pt x="15573" y="7957"/>
                </a:lnTo>
                <a:lnTo>
                  <a:pt x="15451" y="7957"/>
                </a:lnTo>
                <a:lnTo>
                  <a:pt x="15330" y="7981"/>
                </a:lnTo>
                <a:lnTo>
                  <a:pt x="15232" y="8030"/>
                </a:lnTo>
                <a:lnTo>
                  <a:pt x="15208" y="7665"/>
                </a:lnTo>
                <a:close/>
                <a:moveTo>
                  <a:pt x="463" y="7641"/>
                </a:moveTo>
                <a:lnTo>
                  <a:pt x="633" y="7714"/>
                </a:lnTo>
                <a:lnTo>
                  <a:pt x="828" y="7762"/>
                </a:lnTo>
                <a:lnTo>
                  <a:pt x="998" y="7787"/>
                </a:lnTo>
                <a:lnTo>
                  <a:pt x="1071" y="7787"/>
                </a:lnTo>
                <a:lnTo>
                  <a:pt x="1144" y="7762"/>
                </a:lnTo>
                <a:lnTo>
                  <a:pt x="1071" y="8127"/>
                </a:lnTo>
                <a:lnTo>
                  <a:pt x="1022" y="8103"/>
                </a:lnTo>
                <a:lnTo>
                  <a:pt x="706" y="8103"/>
                </a:lnTo>
                <a:lnTo>
                  <a:pt x="584" y="8127"/>
                </a:lnTo>
                <a:lnTo>
                  <a:pt x="438" y="8176"/>
                </a:lnTo>
                <a:lnTo>
                  <a:pt x="463" y="7787"/>
                </a:lnTo>
                <a:lnTo>
                  <a:pt x="463" y="7641"/>
                </a:lnTo>
                <a:close/>
                <a:moveTo>
                  <a:pt x="15232" y="8176"/>
                </a:moveTo>
                <a:lnTo>
                  <a:pt x="15403" y="8249"/>
                </a:lnTo>
                <a:lnTo>
                  <a:pt x="15719" y="8346"/>
                </a:lnTo>
                <a:lnTo>
                  <a:pt x="15719" y="8517"/>
                </a:lnTo>
                <a:lnTo>
                  <a:pt x="15719" y="8687"/>
                </a:lnTo>
                <a:lnTo>
                  <a:pt x="15524" y="8638"/>
                </a:lnTo>
                <a:lnTo>
                  <a:pt x="15378" y="8590"/>
                </a:lnTo>
                <a:lnTo>
                  <a:pt x="15208" y="8565"/>
                </a:lnTo>
                <a:lnTo>
                  <a:pt x="15232" y="8371"/>
                </a:lnTo>
                <a:lnTo>
                  <a:pt x="15232" y="8176"/>
                </a:lnTo>
                <a:close/>
                <a:moveTo>
                  <a:pt x="438" y="8395"/>
                </a:moveTo>
                <a:lnTo>
                  <a:pt x="584" y="8444"/>
                </a:lnTo>
                <a:lnTo>
                  <a:pt x="706" y="8444"/>
                </a:lnTo>
                <a:lnTo>
                  <a:pt x="974" y="8419"/>
                </a:lnTo>
                <a:lnTo>
                  <a:pt x="1022" y="8419"/>
                </a:lnTo>
                <a:lnTo>
                  <a:pt x="1022" y="8468"/>
                </a:lnTo>
                <a:lnTo>
                  <a:pt x="998" y="8736"/>
                </a:lnTo>
                <a:lnTo>
                  <a:pt x="974" y="8979"/>
                </a:lnTo>
                <a:lnTo>
                  <a:pt x="925" y="9003"/>
                </a:lnTo>
                <a:lnTo>
                  <a:pt x="706" y="9028"/>
                </a:lnTo>
                <a:lnTo>
                  <a:pt x="584" y="9028"/>
                </a:lnTo>
                <a:lnTo>
                  <a:pt x="463" y="9076"/>
                </a:lnTo>
                <a:lnTo>
                  <a:pt x="438" y="8395"/>
                </a:lnTo>
                <a:close/>
                <a:moveTo>
                  <a:pt x="15111" y="8882"/>
                </a:moveTo>
                <a:lnTo>
                  <a:pt x="15305" y="8955"/>
                </a:lnTo>
                <a:lnTo>
                  <a:pt x="15476" y="9028"/>
                </a:lnTo>
                <a:lnTo>
                  <a:pt x="15597" y="9076"/>
                </a:lnTo>
                <a:lnTo>
                  <a:pt x="15719" y="9101"/>
                </a:lnTo>
                <a:lnTo>
                  <a:pt x="15816" y="9149"/>
                </a:lnTo>
                <a:lnTo>
                  <a:pt x="15792" y="9587"/>
                </a:lnTo>
                <a:lnTo>
                  <a:pt x="15670" y="9490"/>
                </a:lnTo>
                <a:lnTo>
                  <a:pt x="15500" y="9417"/>
                </a:lnTo>
                <a:lnTo>
                  <a:pt x="15378" y="9368"/>
                </a:lnTo>
                <a:lnTo>
                  <a:pt x="15232" y="9320"/>
                </a:lnTo>
                <a:lnTo>
                  <a:pt x="15111" y="9320"/>
                </a:lnTo>
                <a:lnTo>
                  <a:pt x="15062" y="9344"/>
                </a:lnTo>
                <a:lnTo>
                  <a:pt x="15086" y="8930"/>
                </a:lnTo>
                <a:lnTo>
                  <a:pt x="15111" y="8882"/>
                </a:lnTo>
                <a:close/>
                <a:moveTo>
                  <a:pt x="998" y="9368"/>
                </a:moveTo>
                <a:lnTo>
                  <a:pt x="1047" y="9757"/>
                </a:lnTo>
                <a:lnTo>
                  <a:pt x="803" y="9806"/>
                </a:lnTo>
                <a:lnTo>
                  <a:pt x="706" y="9830"/>
                </a:lnTo>
                <a:lnTo>
                  <a:pt x="609" y="9903"/>
                </a:lnTo>
                <a:lnTo>
                  <a:pt x="584" y="9903"/>
                </a:lnTo>
                <a:lnTo>
                  <a:pt x="511" y="9368"/>
                </a:lnTo>
                <a:close/>
                <a:moveTo>
                  <a:pt x="15013" y="9563"/>
                </a:moveTo>
                <a:lnTo>
                  <a:pt x="15111" y="9636"/>
                </a:lnTo>
                <a:lnTo>
                  <a:pt x="15232" y="9709"/>
                </a:lnTo>
                <a:lnTo>
                  <a:pt x="15451" y="9855"/>
                </a:lnTo>
                <a:lnTo>
                  <a:pt x="15670" y="10025"/>
                </a:lnTo>
                <a:lnTo>
                  <a:pt x="15719" y="10049"/>
                </a:lnTo>
                <a:lnTo>
                  <a:pt x="15646" y="10366"/>
                </a:lnTo>
                <a:lnTo>
                  <a:pt x="15524" y="10317"/>
                </a:lnTo>
                <a:lnTo>
                  <a:pt x="15281" y="10147"/>
                </a:lnTo>
                <a:lnTo>
                  <a:pt x="15111" y="10025"/>
                </a:lnTo>
                <a:lnTo>
                  <a:pt x="14940" y="9928"/>
                </a:lnTo>
                <a:lnTo>
                  <a:pt x="15013" y="9563"/>
                </a:lnTo>
                <a:close/>
                <a:moveTo>
                  <a:pt x="8176" y="3650"/>
                </a:moveTo>
                <a:lnTo>
                  <a:pt x="8127" y="3674"/>
                </a:lnTo>
                <a:lnTo>
                  <a:pt x="8054" y="3723"/>
                </a:lnTo>
                <a:lnTo>
                  <a:pt x="8006" y="3772"/>
                </a:lnTo>
                <a:lnTo>
                  <a:pt x="7957" y="3845"/>
                </a:lnTo>
                <a:lnTo>
                  <a:pt x="7933" y="3918"/>
                </a:lnTo>
                <a:lnTo>
                  <a:pt x="7908" y="4575"/>
                </a:lnTo>
                <a:lnTo>
                  <a:pt x="7908" y="5232"/>
                </a:lnTo>
                <a:lnTo>
                  <a:pt x="7981" y="6570"/>
                </a:lnTo>
                <a:lnTo>
                  <a:pt x="7981" y="7032"/>
                </a:lnTo>
                <a:lnTo>
                  <a:pt x="7981" y="7470"/>
                </a:lnTo>
                <a:lnTo>
                  <a:pt x="7957" y="7933"/>
                </a:lnTo>
                <a:lnTo>
                  <a:pt x="7957" y="8395"/>
                </a:lnTo>
                <a:lnTo>
                  <a:pt x="7981" y="8468"/>
                </a:lnTo>
                <a:lnTo>
                  <a:pt x="8006" y="8541"/>
                </a:lnTo>
                <a:lnTo>
                  <a:pt x="8030" y="8590"/>
                </a:lnTo>
                <a:lnTo>
                  <a:pt x="8079" y="8614"/>
                </a:lnTo>
                <a:lnTo>
                  <a:pt x="8103" y="8736"/>
                </a:lnTo>
                <a:lnTo>
                  <a:pt x="8152" y="8857"/>
                </a:lnTo>
                <a:lnTo>
                  <a:pt x="8200" y="8979"/>
                </a:lnTo>
                <a:lnTo>
                  <a:pt x="8273" y="9076"/>
                </a:lnTo>
                <a:lnTo>
                  <a:pt x="8444" y="9271"/>
                </a:lnTo>
                <a:lnTo>
                  <a:pt x="8614" y="9441"/>
                </a:lnTo>
                <a:lnTo>
                  <a:pt x="9174" y="9952"/>
                </a:lnTo>
                <a:lnTo>
                  <a:pt x="9733" y="10463"/>
                </a:lnTo>
                <a:lnTo>
                  <a:pt x="9806" y="10512"/>
                </a:lnTo>
                <a:lnTo>
                  <a:pt x="9855" y="10536"/>
                </a:lnTo>
                <a:lnTo>
                  <a:pt x="10001" y="10536"/>
                </a:lnTo>
                <a:lnTo>
                  <a:pt x="10147" y="10512"/>
                </a:lnTo>
                <a:lnTo>
                  <a:pt x="10244" y="10439"/>
                </a:lnTo>
                <a:lnTo>
                  <a:pt x="10317" y="10317"/>
                </a:lnTo>
                <a:lnTo>
                  <a:pt x="10342" y="10195"/>
                </a:lnTo>
                <a:lnTo>
                  <a:pt x="10342" y="10147"/>
                </a:lnTo>
                <a:lnTo>
                  <a:pt x="10317" y="10074"/>
                </a:lnTo>
                <a:lnTo>
                  <a:pt x="10293" y="10025"/>
                </a:lnTo>
                <a:lnTo>
                  <a:pt x="10220" y="9952"/>
                </a:lnTo>
                <a:lnTo>
                  <a:pt x="9758" y="9539"/>
                </a:lnTo>
                <a:lnTo>
                  <a:pt x="9295" y="9125"/>
                </a:lnTo>
                <a:lnTo>
                  <a:pt x="8906" y="8784"/>
                </a:lnTo>
                <a:lnTo>
                  <a:pt x="8736" y="8590"/>
                </a:lnTo>
                <a:lnTo>
                  <a:pt x="8590" y="8395"/>
                </a:lnTo>
                <a:lnTo>
                  <a:pt x="8517" y="8298"/>
                </a:lnTo>
                <a:lnTo>
                  <a:pt x="8541" y="7762"/>
                </a:lnTo>
                <a:lnTo>
                  <a:pt x="8541" y="7203"/>
                </a:lnTo>
                <a:lnTo>
                  <a:pt x="8541" y="6667"/>
                </a:lnTo>
                <a:lnTo>
                  <a:pt x="8517" y="6108"/>
                </a:lnTo>
                <a:lnTo>
                  <a:pt x="8444" y="5013"/>
                </a:lnTo>
                <a:lnTo>
                  <a:pt x="8419" y="4477"/>
                </a:lnTo>
                <a:lnTo>
                  <a:pt x="8419" y="3918"/>
                </a:lnTo>
                <a:lnTo>
                  <a:pt x="8419" y="3845"/>
                </a:lnTo>
                <a:lnTo>
                  <a:pt x="8395" y="3796"/>
                </a:lnTo>
                <a:lnTo>
                  <a:pt x="8371" y="3747"/>
                </a:lnTo>
                <a:lnTo>
                  <a:pt x="8298" y="3699"/>
                </a:lnTo>
                <a:lnTo>
                  <a:pt x="8249" y="3674"/>
                </a:lnTo>
                <a:lnTo>
                  <a:pt x="8200" y="3650"/>
                </a:lnTo>
                <a:close/>
                <a:moveTo>
                  <a:pt x="633" y="10074"/>
                </a:moveTo>
                <a:lnTo>
                  <a:pt x="730" y="10122"/>
                </a:lnTo>
                <a:lnTo>
                  <a:pt x="876" y="10147"/>
                </a:lnTo>
                <a:lnTo>
                  <a:pt x="998" y="10147"/>
                </a:lnTo>
                <a:lnTo>
                  <a:pt x="1144" y="10122"/>
                </a:lnTo>
                <a:lnTo>
                  <a:pt x="1266" y="10487"/>
                </a:lnTo>
                <a:lnTo>
                  <a:pt x="1047" y="10585"/>
                </a:lnTo>
                <a:lnTo>
                  <a:pt x="925" y="10609"/>
                </a:lnTo>
                <a:lnTo>
                  <a:pt x="779" y="10682"/>
                </a:lnTo>
                <a:lnTo>
                  <a:pt x="706" y="10366"/>
                </a:lnTo>
                <a:lnTo>
                  <a:pt x="633" y="10074"/>
                </a:lnTo>
                <a:close/>
                <a:moveTo>
                  <a:pt x="14867" y="10244"/>
                </a:moveTo>
                <a:lnTo>
                  <a:pt x="14989" y="10366"/>
                </a:lnTo>
                <a:lnTo>
                  <a:pt x="15111" y="10463"/>
                </a:lnTo>
                <a:lnTo>
                  <a:pt x="15232" y="10560"/>
                </a:lnTo>
                <a:lnTo>
                  <a:pt x="15378" y="10658"/>
                </a:lnTo>
                <a:lnTo>
                  <a:pt x="15549" y="10706"/>
                </a:lnTo>
                <a:lnTo>
                  <a:pt x="15403" y="11071"/>
                </a:lnTo>
                <a:lnTo>
                  <a:pt x="15111" y="10852"/>
                </a:lnTo>
                <a:lnTo>
                  <a:pt x="15013" y="10779"/>
                </a:lnTo>
                <a:lnTo>
                  <a:pt x="14892" y="10706"/>
                </a:lnTo>
                <a:lnTo>
                  <a:pt x="14843" y="10682"/>
                </a:lnTo>
                <a:lnTo>
                  <a:pt x="14794" y="10658"/>
                </a:lnTo>
                <a:lnTo>
                  <a:pt x="14770" y="10658"/>
                </a:lnTo>
                <a:lnTo>
                  <a:pt x="14867" y="10244"/>
                </a:lnTo>
                <a:close/>
                <a:moveTo>
                  <a:pt x="1412" y="10852"/>
                </a:moveTo>
                <a:lnTo>
                  <a:pt x="1558" y="11169"/>
                </a:lnTo>
                <a:lnTo>
                  <a:pt x="1363" y="11266"/>
                </a:lnTo>
                <a:lnTo>
                  <a:pt x="1241" y="11339"/>
                </a:lnTo>
                <a:lnTo>
                  <a:pt x="1168" y="11363"/>
                </a:lnTo>
                <a:lnTo>
                  <a:pt x="1095" y="11436"/>
                </a:lnTo>
                <a:lnTo>
                  <a:pt x="901" y="10950"/>
                </a:lnTo>
                <a:lnTo>
                  <a:pt x="1095" y="10925"/>
                </a:lnTo>
                <a:lnTo>
                  <a:pt x="1241" y="10901"/>
                </a:lnTo>
                <a:lnTo>
                  <a:pt x="1412" y="10852"/>
                </a:lnTo>
                <a:close/>
                <a:moveTo>
                  <a:pt x="14697" y="10877"/>
                </a:moveTo>
                <a:lnTo>
                  <a:pt x="14721" y="10901"/>
                </a:lnTo>
                <a:lnTo>
                  <a:pt x="14794" y="11023"/>
                </a:lnTo>
                <a:lnTo>
                  <a:pt x="14892" y="11144"/>
                </a:lnTo>
                <a:lnTo>
                  <a:pt x="15062" y="11290"/>
                </a:lnTo>
                <a:lnTo>
                  <a:pt x="15159" y="11363"/>
                </a:lnTo>
                <a:lnTo>
                  <a:pt x="15257" y="11412"/>
                </a:lnTo>
                <a:lnTo>
                  <a:pt x="15062" y="11874"/>
                </a:lnTo>
                <a:lnTo>
                  <a:pt x="15062" y="11850"/>
                </a:lnTo>
                <a:lnTo>
                  <a:pt x="14940" y="11753"/>
                </a:lnTo>
                <a:lnTo>
                  <a:pt x="14819" y="11607"/>
                </a:lnTo>
                <a:lnTo>
                  <a:pt x="14648" y="11509"/>
                </a:lnTo>
                <a:lnTo>
                  <a:pt x="14575" y="11461"/>
                </a:lnTo>
                <a:lnTo>
                  <a:pt x="14502" y="11461"/>
                </a:lnTo>
                <a:lnTo>
                  <a:pt x="14673" y="10998"/>
                </a:lnTo>
                <a:lnTo>
                  <a:pt x="14697" y="10877"/>
                </a:lnTo>
                <a:close/>
                <a:moveTo>
                  <a:pt x="1752" y="11509"/>
                </a:moveTo>
                <a:lnTo>
                  <a:pt x="1874" y="11704"/>
                </a:lnTo>
                <a:lnTo>
                  <a:pt x="1752" y="11826"/>
                </a:lnTo>
                <a:lnTo>
                  <a:pt x="1606" y="11972"/>
                </a:lnTo>
                <a:lnTo>
                  <a:pt x="1485" y="12142"/>
                </a:lnTo>
                <a:lnTo>
                  <a:pt x="1241" y="11680"/>
                </a:lnTo>
                <a:lnTo>
                  <a:pt x="1363" y="11655"/>
                </a:lnTo>
                <a:lnTo>
                  <a:pt x="1485" y="11607"/>
                </a:lnTo>
                <a:lnTo>
                  <a:pt x="1752" y="11509"/>
                </a:lnTo>
                <a:close/>
                <a:moveTo>
                  <a:pt x="14405" y="11607"/>
                </a:moveTo>
                <a:lnTo>
                  <a:pt x="14575" y="11801"/>
                </a:lnTo>
                <a:lnTo>
                  <a:pt x="14721" y="11947"/>
                </a:lnTo>
                <a:lnTo>
                  <a:pt x="14892" y="12093"/>
                </a:lnTo>
                <a:lnTo>
                  <a:pt x="14940" y="12118"/>
                </a:lnTo>
                <a:lnTo>
                  <a:pt x="14794" y="12361"/>
                </a:lnTo>
                <a:lnTo>
                  <a:pt x="14721" y="12288"/>
                </a:lnTo>
                <a:lnTo>
                  <a:pt x="14648" y="12215"/>
                </a:lnTo>
                <a:lnTo>
                  <a:pt x="14478" y="12118"/>
                </a:lnTo>
                <a:lnTo>
                  <a:pt x="14235" y="11947"/>
                </a:lnTo>
                <a:lnTo>
                  <a:pt x="14405" y="11607"/>
                </a:lnTo>
                <a:close/>
                <a:moveTo>
                  <a:pt x="2069" y="11996"/>
                </a:moveTo>
                <a:lnTo>
                  <a:pt x="2263" y="12288"/>
                </a:lnTo>
                <a:lnTo>
                  <a:pt x="2117" y="12410"/>
                </a:lnTo>
                <a:lnTo>
                  <a:pt x="1996" y="12556"/>
                </a:lnTo>
                <a:lnTo>
                  <a:pt x="1947" y="12653"/>
                </a:lnTo>
                <a:lnTo>
                  <a:pt x="1898" y="12750"/>
                </a:lnTo>
                <a:lnTo>
                  <a:pt x="1631" y="12361"/>
                </a:lnTo>
                <a:lnTo>
                  <a:pt x="1825" y="12215"/>
                </a:lnTo>
                <a:lnTo>
                  <a:pt x="1996" y="12069"/>
                </a:lnTo>
                <a:lnTo>
                  <a:pt x="2069" y="11996"/>
                </a:lnTo>
                <a:close/>
                <a:moveTo>
                  <a:pt x="14065" y="12239"/>
                </a:moveTo>
                <a:lnTo>
                  <a:pt x="14186" y="12361"/>
                </a:lnTo>
                <a:lnTo>
                  <a:pt x="14405" y="12507"/>
                </a:lnTo>
                <a:lnTo>
                  <a:pt x="14502" y="12580"/>
                </a:lnTo>
                <a:lnTo>
                  <a:pt x="14624" y="12629"/>
                </a:lnTo>
                <a:lnTo>
                  <a:pt x="14381" y="12969"/>
                </a:lnTo>
                <a:lnTo>
                  <a:pt x="14332" y="12872"/>
                </a:lnTo>
                <a:lnTo>
                  <a:pt x="14259" y="12799"/>
                </a:lnTo>
                <a:lnTo>
                  <a:pt x="14113" y="12677"/>
                </a:lnTo>
                <a:lnTo>
                  <a:pt x="13919" y="12483"/>
                </a:lnTo>
                <a:lnTo>
                  <a:pt x="14065" y="12239"/>
                </a:lnTo>
                <a:close/>
                <a:moveTo>
                  <a:pt x="2531" y="12604"/>
                </a:moveTo>
                <a:lnTo>
                  <a:pt x="2726" y="12848"/>
                </a:lnTo>
                <a:lnTo>
                  <a:pt x="2458" y="13237"/>
                </a:lnTo>
                <a:lnTo>
                  <a:pt x="2361" y="13359"/>
                </a:lnTo>
                <a:lnTo>
                  <a:pt x="2044" y="12921"/>
                </a:lnTo>
                <a:lnTo>
                  <a:pt x="2142" y="12896"/>
                </a:lnTo>
                <a:lnTo>
                  <a:pt x="2239" y="12848"/>
                </a:lnTo>
                <a:lnTo>
                  <a:pt x="2385" y="12726"/>
                </a:lnTo>
                <a:lnTo>
                  <a:pt x="2531" y="12604"/>
                </a:lnTo>
                <a:close/>
                <a:moveTo>
                  <a:pt x="13773" y="12702"/>
                </a:moveTo>
                <a:lnTo>
                  <a:pt x="13797" y="12726"/>
                </a:lnTo>
                <a:lnTo>
                  <a:pt x="13992" y="12945"/>
                </a:lnTo>
                <a:lnTo>
                  <a:pt x="14089" y="13042"/>
                </a:lnTo>
                <a:lnTo>
                  <a:pt x="14162" y="13164"/>
                </a:lnTo>
                <a:lnTo>
                  <a:pt x="14211" y="13213"/>
                </a:lnTo>
                <a:lnTo>
                  <a:pt x="13967" y="13505"/>
                </a:lnTo>
                <a:lnTo>
                  <a:pt x="13821" y="13310"/>
                </a:lnTo>
                <a:lnTo>
                  <a:pt x="13675" y="13115"/>
                </a:lnTo>
                <a:lnTo>
                  <a:pt x="13529" y="13018"/>
                </a:lnTo>
                <a:lnTo>
                  <a:pt x="13773" y="12702"/>
                </a:lnTo>
                <a:close/>
                <a:moveTo>
                  <a:pt x="2993" y="13164"/>
                </a:moveTo>
                <a:lnTo>
                  <a:pt x="3188" y="13383"/>
                </a:lnTo>
                <a:lnTo>
                  <a:pt x="3164" y="13456"/>
                </a:lnTo>
                <a:lnTo>
                  <a:pt x="2969" y="13651"/>
                </a:lnTo>
                <a:lnTo>
                  <a:pt x="2896" y="13748"/>
                </a:lnTo>
                <a:lnTo>
                  <a:pt x="2823" y="13845"/>
                </a:lnTo>
                <a:lnTo>
                  <a:pt x="2726" y="13772"/>
                </a:lnTo>
                <a:lnTo>
                  <a:pt x="2580" y="13578"/>
                </a:lnTo>
                <a:lnTo>
                  <a:pt x="2653" y="13529"/>
                </a:lnTo>
                <a:lnTo>
                  <a:pt x="2726" y="13456"/>
                </a:lnTo>
                <a:lnTo>
                  <a:pt x="2993" y="13164"/>
                </a:lnTo>
                <a:close/>
                <a:moveTo>
                  <a:pt x="13383" y="13188"/>
                </a:moveTo>
                <a:lnTo>
                  <a:pt x="13456" y="13334"/>
                </a:lnTo>
                <a:lnTo>
                  <a:pt x="13724" y="13748"/>
                </a:lnTo>
                <a:lnTo>
                  <a:pt x="13578" y="13918"/>
                </a:lnTo>
                <a:lnTo>
                  <a:pt x="13456" y="14040"/>
                </a:lnTo>
                <a:lnTo>
                  <a:pt x="13335" y="13821"/>
                </a:lnTo>
                <a:lnTo>
                  <a:pt x="13213" y="13602"/>
                </a:lnTo>
                <a:lnTo>
                  <a:pt x="13116" y="13480"/>
                </a:lnTo>
                <a:lnTo>
                  <a:pt x="13237" y="13334"/>
                </a:lnTo>
                <a:lnTo>
                  <a:pt x="13383" y="13188"/>
                </a:lnTo>
                <a:close/>
                <a:moveTo>
                  <a:pt x="3456" y="13651"/>
                </a:moveTo>
                <a:lnTo>
                  <a:pt x="3796" y="13991"/>
                </a:lnTo>
                <a:lnTo>
                  <a:pt x="3650" y="14089"/>
                </a:lnTo>
                <a:lnTo>
                  <a:pt x="3504" y="14186"/>
                </a:lnTo>
                <a:lnTo>
                  <a:pt x="3407" y="14259"/>
                </a:lnTo>
                <a:lnTo>
                  <a:pt x="3334" y="14332"/>
                </a:lnTo>
                <a:lnTo>
                  <a:pt x="3042" y="14089"/>
                </a:lnTo>
                <a:lnTo>
                  <a:pt x="3164" y="13967"/>
                </a:lnTo>
                <a:lnTo>
                  <a:pt x="3237" y="13894"/>
                </a:lnTo>
                <a:lnTo>
                  <a:pt x="3334" y="13797"/>
                </a:lnTo>
                <a:lnTo>
                  <a:pt x="3456" y="13651"/>
                </a:lnTo>
                <a:close/>
                <a:moveTo>
                  <a:pt x="12945" y="13651"/>
                </a:moveTo>
                <a:lnTo>
                  <a:pt x="12994" y="13748"/>
                </a:lnTo>
                <a:lnTo>
                  <a:pt x="13213" y="14210"/>
                </a:lnTo>
                <a:lnTo>
                  <a:pt x="13213" y="14235"/>
                </a:lnTo>
                <a:lnTo>
                  <a:pt x="13043" y="14381"/>
                </a:lnTo>
                <a:lnTo>
                  <a:pt x="12970" y="14210"/>
                </a:lnTo>
                <a:lnTo>
                  <a:pt x="12897" y="14040"/>
                </a:lnTo>
                <a:lnTo>
                  <a:pt x="12824" y="13918"/>
                </a:lnTo>
                <a:lnTo>
                  <a:pt x="12751" y="13821"/>
                </a:lnTo>
                <a:lnTo>
                  <a:pt x="12945" y="13651"/>
                </a:lnTo>
                <a:close/>
                <a:moveTo>
                  <a:pt x="3967" y="14162"/>
                </a:moveTo>
                <a:lnTo>
                  <a:pt x="4332" y="14454"/>
                </a:lnTo>
                <a:lnTo>
                  <a:pt x="4283" y="14502"/>
                </a:lnTo>
                <a:lnTo>
                  <a:pt x="4113" y="14648"/>
                </a:lnTo>
                <a:lnTo>
                  <a:pt x="4040" y="14721"/>
                </a:lnTo>
                <a:lnTo>
                  <a:pt x="3991" y="14794"/>
                </a:lnTo>
                <a:lnTo>
                  <a:pt x="3602" y="14551"/>
                </a:lnTo>
                <a:lnTo>
                  <a:pt x="3748" y="14429"/>
                </a:lnTo>
                <a:lnTo>
                  <a:pt x="3845" y="14308"/>
                </a:lnTo>
                <a:lnTo>
                  <a:pt x="3967" y="14162"/>
                </a:lnTo>
                <a:close/>
                <a:moveTo>
                  <a:pt x="12556" y="13991"/>
                </a:moveTo>
                <a:lnTo>
                  <a:pt x="12605" y="14113"/>
                </a:lnTo>
                <a:lnTo>
                  <a:pt x="12678" y="14332"/>
                </a:lnTo>
                <a:lnTo>
                  <a:pt x="12775" y="14551"/>
                </a:lnTo>
                <a:lnTo>
                  <a:pt x="12775" y="14600"/>
                </a:lnTo>
                <a:lnTo>
                  <a:pt x="12459" y="14819"/>
                </a:lnTo>
                <a:lnTo>
                  <a:pt x="12434" y="14673"/>
                </a:lnTo>
                <a:lnTo>
                  <a:pt x="12361" y="14527"/>
                </a:lnTo>
                <a:lnTo>
                  <a:pt x="12313" y="14381"/>
                </a:lnTo>
                <a:lnTo>
                  <a:pt x="12215" y="14235"/>
                </a:lnTo>
                <a:lnTo>
                  <a:pt x="12556" y="13991"/>
                </a:lnTo>
                <a:close/>
                <a:moveTo>
                  <a:pt x="8760" y="1509"/>
                </a:moveTo>
                <a:lnTo>
                  <a:pt x="9174" y="1557"/>
                </a:lnTo>
                <a:lnTo>
                  <a:pt x="9222" y="1582"/>
                </a:lnTo>
                <a:lnTo>
                  <a:pt x="9271" y="1606"/>
                </a:lnTo>
                <a:lnTo>
                  <a:pt x="9368" y="1582"/>
                </a:lnTo>
                <a:lnTo>
                  <a:pt x="10123" y="1728"/>
                </a:lnTo>
                <a:lnTo>
                  <a:pt x="10488" y="1825"/>
                </a:lnTo>
                <a:lnTo>
                  <a:pt x="10877" y="1947"/>
                </a:lnTo>
                <a:lnTo>
                  <a:pt x="11291" y="2117"/>
                </a:lnTo>
                <a:lnTo>
                  <a:pt x="11656" y="2287"/>
                </a:lnTo>
                <a:lnTo>
                  <a:pt x="11510" y="2385"/>
                </a:lnTo>
                <a:lnTo>
                  <a:pt x="11388" y="2531"/>
                </a:lnTo>
                <a:lnTo>
                  <a:pt x="11193" y="2823"/>
                </a:lnTo>
                <a:lnTo>
                  <a:pt x="10950" y="3066"/>
                </a:lnTo>
                <a:lnTo>
                  <a:pt x="10853" y="3212"/>
                </a:lnTo>
                <a:lnTo>
                  <a:pt x="10828" y="3285"/>
                </a:lnTo>
                <a:lnTo>
                  <a:pt x="10804" y="3358"/>
                </a:lnTo>
                <a:lnTo>
                  <a:pt x="10804" y="3407"/>
                </a:lnTo>
                <a:lnTo>
                  <a:pt x="10828" y="3431"/>
                </a:lnTo>
                <a:lnTo>
                  <a:pt x="10853" y="3480"/>
                </a:lnTo>
                <a:lnTo>
                  <a:pt x="10974" y="3480"/>
                </a:lnTo>
                <a:lnTo>
                  <a:pt x="11047" y="3455"/>
                </a:lnTo>
                <a:lnTo>
                  <a:pt x="11193" y="3358"/>
                </a:lnTo>
                <a:lnTo>
                  <a:pt x="11315" y="3261"/>
                </a:lnTo>
                <a:lnTo>
                  <a:pt x="11412" y="3139"/>
                </a:lnTo>
                <a:lnTo>
                  <a:pt x="11680" y="2871"/>
                </a:lnTo>
                <a:lnTo>
                  <a:pt x="11826" y="2725"/>
                </a:lnTo>
                <a:lnTo>
                  <a:pt x="11875" y="2628"/>
                </a:lnTo>
                <a:lnTo>
                  <a:pt x="11948" y="2555"/>
                </a:lnTo>
                <a:lnTo>
                  <a:pt x="11948" y="2458"/>
                </a:lnTo>
                <a:lnTo>
                  <a:pt x="12313" y="2701"/>
                </a:lnTo>
                <a:lnTo>
                  <a:pt x="12629" y="2969"/>
                </a:lnTo>
                <a:lnTo>
                  <a:pt x="12945" y="3261"/>
                </a:lnTo>
                <a:lnTo>
                  <a:pt x="13237" y="3601"/>
                </a:lnTo>
                <a:lnTo>
                  <a:pt x="13456" y="3869"/>
                </a:lnTo>
                <a:lnTo>
                  <a:pt x="13651" y="4137"/>
                </a:lnTo>
                <a:lnTo>
                  <a:pt x="13821" y="4429"/>
                </a:lnTo>
                <a:lnTo>
                  <a:pt x="13992" y="4745"/>
                </a:lnTo>
                <a:lnTo>
                  <a:pt x="13870" y="4745"/>
                </a:lnTo>
                <a:lnTo>
                  <a:pt x="13748" y="4794"/>
                </a:lnTo>
                <a:lnTo>
                  <a:pt x="13505" y="4940"/>
                </a:lnTo>
                <a:lnTo>
                  <a:pt x="13237" y="5134"/>
                </a:lnTo>
                <a:lnTo>
                  <a:pt x="13067" y="5207"/>
                </a:lnTo>
                <a:lnTo>
                  <a:pt x="12921" y="5305"/>
                </a:lnTo>
                <a:lnTo>
                  <a:pt x="12872" y="5378"/>
                </a:lnTo>
                <a:lnTo>
                  <a:pt x="12872" y="5451"/>
                </a:lnTo>
                <a:lnTo>
                  <a:pt x="12897" y="5524"/>
                </a:lnTo>
                <a:lnTo>
                  <a:pt x="12970" y="5597"/>
                </a:lnTo>
                <a:lnTo>
                  <a:pt x="13043" y="5621"/>
                </a:lnTo>
                <a:lnTo>
                  <a:pt x="13116" y="5645"/>
                </a:lnTo>
                <a:lnTo>
                  <a:pt x="13286" y="5645"/>
                </a:lnTo>
                <a:lnTo>
                  <a:pt x="13432" y="5572"/>
                </a:lnTo>
                <a:lnTo>
                  <a:pt x="13578" y="5499"/>
                </a:lnTo>
                <a:lnTo>
                  <a:pt x="13870" y="5329"/>
                </a:lnTo>
                <a:lnTo>
                  <a:pt x="14016" y="5256"/>
                </a:lnTo>
                <a:lnTo>
                  <a:pt x="14162" y="5207"/>
                </a:lnTo>
                <a:lnTo>
                  <a:pt x="14211" y="5159"/>
                </a:lnTo>
                <a:lnTo>
                  <a:pt x="14381" y="5621"/>
                </a:lnTo>
                <a:lnTo>
                  <a:pt x="14502" y="6059"/>
                </a:lnTo>
                <a:lnTo>
                  <a:pt x="14600" y="6448"/>
                </a:lnTo>
                <a:lnTo>
                  <a:pt x="14648" y="6862"/>
                </a:lnTo>
                <a:lnTo>
                  <a:pt x="14746" y="7665"/>
                </a:lnTo>
                <a:lnTo>
                  <a:pt x="14746" y="7860"/>
                </a:lnTo>
                <a:lnTo>
                  <a:pt x="14746" y="8054"/>
                </a:lnTo>
                <a:lnTo>
                  <a:pt x="14575" y="8030"/>
                </a:lnTo>
                <a:lnTo>
                  <a:pt x="14138" y="8030"/>
                </a:lnTo>
                <a:lnTo>
                  <a:pt x="14016" y="8054"/>
                </a:lnTo>
                <a:lnTo>
                  <a:pt x="13919" y="8079"/>
                </a:lnTo>
                <a:lnTo>
                  <a:pt x="13821" y="8127"/>
                </a:lnTo>
                <a:lnTo>
                  <a:pt x="13748" y="8200"/>
                </a:lnTo>
                <a:lnTo>
                  <a:pt x="13724" y="8273"/>
                </a:lnTo>
                <a:lnTo>
                  <a:pt x="13700" y="8322"/>
                </a:lnTo>
                <a:lnTo>
                  <a:pt x="13724" y="8346"/>
                </a:lnTo>
                <a:lnTo>
                  <a:pt x="13773" y="8419"/>
                </a:lnTo>
                <a:lnTo>
                  <a:pt x="13846" y="8444"/>
                </a:lnTo>
                <a:lnTo>
                  <a:pt x="13992" y="8492"/>
                </a:lnTo>
                <a:lnTo>
                  <a:pt x="14138" y="8517"/>
                </a:lnTo>
                <a:lnTo>
                  <a:pt x="14284" y="8517"/>
                </a:lnTo>
                <a:lnTo>
                  <a:pt x="14527" y="8565"/>
                </a:lnTo>
                <a:lnTo>
                  <a:pt x="14746" y="8614"/>
                </a:lnTo>
                <a:lnTo>
                  <a:pt x="14794" y="8809"/>
                </a:lnTo>
                <a:lnTo>
                  <a:pt x="14770" y="9052"/>
                </a:lnTo>
                <a:lnTo>
                  <a:pt x="14697" y="9441"/>
                </a:lnTo>
                <a:lnTo>
                  <a:pt x="14600" y="9806"/>
                </a:lnTo>
                <a:lnTo>
                  <a:pt x="14356" y="10560"/>
                </a:lnTo>
                <a:lnTo>
                  <a:pt x="14186" y="11023"/>
                </a:lnTo>
                <a:lnTo>
                  <a:pt x="13992" y="11461"/>
                </a:lnTo>
                <a:lnTo>
                  <a:pt x="13821" y="11363"/>
                </a:lnTo>
                <a:lnTo>
                  <a:pt x="13651" y="11290"/>
                </a:lnTo>
                <a:lnTo>
                  <a:pt x="13456" y="11169"/>
                </a:lnTo>
                <a:lnTo>
                  <a:pt x="13335" y="11096"/>
                </a:lnTo>
                <a:lnTo>
                  <a:pt x="13237" y="11047"/>
                </a:lnTo>
                <a:lnTo>
                  <a:pt x="13164" y="11047"/>
                </a:lnTo>
                <a:lnTo>
                  <a:pt x="13091" y="11071"/>
                </a:lnTo>
                <a:lnTo>
                  <a:pt x="13043" y="11096"/>
                </a:lnTo>
                <a:lnTo>
                  <a:pt x="13018" y="11120"/>
                </a:lnTo>
                <a:lnTo>
                  <a:pt x="12994" y="11193"/>
                </a:lnTo>
                <a:lnTo>
                  <a:pt x="12970" y="11242"/>
                </a:lnTo>
                <a:lnTo>
                  <a:pt x="12970" y="11315"/>
                </a:lnTo>
                <a:lnTo>
                  <a:pt x="12994" y="11363"/>
                </a:lnTo>
                <a:lnTo>
                  <a:pt x="13067" y="11461"/>
                </a:lnTo>
                <a:lnTo>
                  <a:pt x="13164" y="11558"/>
                </a:lnTo>
                <a:lnTo>
                  <a:pt x="13383" y="11680"/>
                </a:lnTo>
                <a:lnTo>
                  <a:pt x="13554" y="11801"/>
                </a:lnTo>
                <a:lnTo>
                  <a:pt x="13651" y="11850"/>
                </a:lnTo>
                <a:lnTo>
                  <a:pt x="13748" y="11899"/>
                </a:lnTo>
                <a:lnTo>
                  <a:pt x="13578" y="12191"/>
                </a:lnTo>
                <a:lnTo>
                  <a:pt x="13359" y="12483"/>
                </a:lnTo>
                <a:lnTo>
                  <a:pt x="13164" y="12750"/>
                </a:lnTo>
                <a:lnTo>
                  <a:pt x="12921" y="13018"/>
                </a:lnTo>
                <a:lnTo>
                  <a:pt x="12629" y="13334"/>
                </a:lnTo>
                <a:lnTo>
                  <a:pt x="12337" y="13602"/>
                </a:lnTo>
                <a:lnTo>
                  <a:pt x="11996" y="13845"/>
                </a:lnTo>
                <a:lnTo>
                  <a:pt x="11656" y="14064"/>
                </a:lnTo>
                <a:lnTo>
                  <a:pt x="11558" y="13845"/>
                </a:lnTo>
                <a:lnTo>
                  <a:pt x="11437" y="13626"/>
                </a:lnTo>
                <a:lnTo>
                  <a:pt x="11266" y="13383"/>
                </a:lnTo>
                <a:lnTo>
                  <a:pt x="11169" y="13261"/>
                </a:lnTo>
                <a:lnTo>
                  <a:pt x="11047" y="13188"/>
                </a:lnTo>
                <a:lnTo>
                  <a:pt x="10974" y="13188"/>
                </a:lnTo>
                <a:lnTo>
                  <a:pt x="10926" y="13261"/>
                </a:lnTo>
                <a:lnTo>
                  <a:pt x="10901" y="13334"/>
                </a:lnTo>
                <a:lnTo>
                  <a:pt x="10901" y="13383"/>
                </a:lnTo>
                <a:lnTo>
                  <a:pt x="10926" y="13529"/>
                </a:lnTo>
                <a:lnTo>
                  <a:pt x="11047" y="13772"/>
                </a:lnTo>
                <a:lnTo>
                  <a:pt x="11266" y="14259"/>
                </a:lnTo>
                <a:lnTo>
                  <a:pt x="10926" y="14405"/>
                </a:lnTo>
                <a:lnTo>
                  <a:pt x="10561" y="14502"/>
                </a:lnTo>
                <a:lnTo>
                  <a:pt x="10220" y="14575"/>
                </a:lnTo>
                <a:lnTo>
                  <a:pt x="9879" y="14624"/>
                </a:lnTo>
                <a:lnTo>
                  <a:pt x="9198" y="14721"/>
                </a:lnTo>
                <a:lnTo>
                  <a:pt x="8857" y="14794"/>
                </a:lnTo>
                <a:lnTo>
                  <a:pt x="8663" y="14819"/>
                </a:lnTo>
                <a:lnTo>
                  <a:pt x="8517" y="14892"/>
                </a:lnTo>
                <a:lnTo>
                  <a:pt x="8249" y="14892"/>
                </a:lnTo>
                <a:lnTo>
                  <a:pt x="8249" y="14673"/>
                </a:lnTo>
                <a:lnTo>
                  <a:pt x="8273" y="14429"/>
                </a:lnTo>
                <a:lnTo>
                  <a:pt x="8273" y="14308"/>
                </a:lnTo>
                <a:lnTo>
                  <a:pt x="8249" y="14186"/>
                </a:lnTo>
                <a:lnTo>
                  <a:pt x="8225" y="14089"/>
                </a:lnTo>
                <a:lnTo>
                  <a:pt x="8152" y="13991"/>
                </a:lnTo>
                <a:lnTo>
                  <a:pt x="8127" y="13967"/>
                </a:lnTo>
                <a:lnTo>
                  <a:pt x="8030" y="13967"/>
                </a:lnTo>
                <a:lnTo>
                  <a:pt x="8006" y="13991"/>
                </a:lnTo>
                <a:lnTo>
                  <a:pt x="7933" y="14113"/>
                </a:lnTo>
                <a:lnTo>
                  <a:pt x="7884" y="14235"/>
                </a:lnTo>
                <a:lnTo>
                  <a:pt x="7860" y="14478"/>
                </a:lnTo>
                <a:lnTo>
                  <a:pt x="7835" y="14697"/>
                </a:lnTo>
                <a:lnTo>
                  <a:pt x="7860" y="14916"/>
                </a:lnTo>
                <a:lnTo>
                  <a:pt x="7373" y="14916"/>
                </a:lnTo>
                <a:lnTo>
                  <a:pt x="6911" y="14892"/>
                </a:lnTo>
                <a:lnTo>
                  <a:pt x="6448" y="14819"/>
                </a:lnTo>
                <a:lnTo>
                  <a:pt x="5986" y="14746"/>
                </a:lnTo>
                <a:lnTo>
                  <a:pt x="5694" y="14673"/>
                </a:lnTo>
                <a:lnTo>
                  <a:pt x="5402" y="14551"/>
                </a:lnTo>
                <a:lnTo>
                  <a:pt x="5135" y="14429"/>
                </a:lnTo>
                <a:lnTo>
                  <a:pt x="4891" y="14283"/>
                </a:lnTo>
                <a:lnTo>
                  <a:pt x="4940" y="14210"/>
                </a:lnTo>
                <a:lnTo>
                  <a:pt x="5208" y="13748"/>
                </a:lnTo>
                <a:lnTo>
                  <a:pt x="5329" y="13480"/>
                </a:lnTo>
                <a:lnTo>
                  <a:pt x="5378" y="13359"/>
                </a:lnTo>
                <a:lnTo>
                  <a:pt x="5402" y="13213"/>
                </a:lnTo>
                <a:lnTo>
                  <a:pt x="5402" y="13164"/>
                </a:lnTo>
                <a:lnTo>
                  <a:pt x="5378" y="13140"/>
                </a:lnTo>
                <a:lnTo>
                  <a:pt x="5305" y="13091"/>
                </a:lnTo>
                <a:lnTo>
                  <a:pt x="5232" y="13067"/>
                </a:lnTo>
                <a:lnTo>
                  <a:pt x="5135" y="13115"/>
                </a:lnTo>
                <a:lnTo>
                  <a:pt x="5062" y="13188"/>
                </a:lnTo>
                <a:lnTo>
                  <a:pt x="4989" y="13286"/>
                </a:lnTo>
                <a:lnTo>
                  <a:pt x="4867" y="13505"/>
                </a:lnTo>
                <a:lnTo>
                  <a:pt x="4575" y="13991"/>
                </a:lnTo>
                <a:lnTo>
                  <a:pt x="4551" y="14040"/>
                </a:lnTo>
                <a:lnTo>
                  <a:pt x="4137" y="13675"/>
                </a:lnTo>
                <a:lnTo>
                  <a:pt x="3748" y="13286"/>
                </a:lnTo>
                <a:lnTo>
                  <a:pt x="3407" y="12921"/>
                </a:lnTo>
                <a:lnTo>
                  <a:pt x="3091" y="12556"/>
                </a:lnTo>
                <a:lnTo>
                  <a:pt x="2799" y="12191"/>
                </a:lnTo>
                <a:lnTo>
                  <a:pt x="2531" y="11801"/>
                </a:lnTo>
                <a:lnTo>
                  <a:pt x="2774" y="11704"/>
                </a:lnTo>
                <a:lnTo>
                  <a:pt x="3042" y="11582"/>
                </a:lnTo>
                <a:lnTo>
                  <a:pt x="3285" y="11436"/>
                </a:lnTo>
                <a:lnTo>
                  <a:pt x="3358" y="11363"/>
                </a:lnTo>
                <a:lnTo>
                  <a:pt x="3358" y="11290"/>
                </a:lnTo>
                <a:lnTo>
                  <a:pt x="3334" y="11217"/>
                </a:lnTo>
                <a:lnTo>
                  <a:pt x="3310" y="11144"/>
                </a:lnTo>
                <a:lnTo>
                  <a:pt x="3237" y="11096"/>
                </a:lnTo>
                <a:lnTo>
                  <a:pt x="3164" y="11071"/>
                </a:lnTo>
                <a:lnTo>
                  <a:pt x="3066" y="11071"/>
                </a:lnTo>
                <a:lnTo>
                  <a:pt x="2993" y="11120"/>
                </a:lnTo>
                <a:lnTo>
                  <a:pt x="2799" y="11266"/>
                </a:lnTo>
                <a:lnTo>
                  <a:pt x="2580" y="11363"/>
                </a:lnTo>
                <a:lnTo>
                  <a:pt x="2312" y="11461"/>
                </a:lnTo>
                <a:lnTo>
                  <a:pt x="2117" y="11144"/>
                </a:lnTo>
                <a:lnTo>
                  <a:pt x="1947" y="10828"/>
                </a:lnTo>
                <a:lnTo>
                  <a:pt x="1777" y="10487"/>
                </a:lnTo>
                <a:lnTo>
                  <a:pt x="1631" y="10122"/>
                </a:lnTo>
                <a:lnTo>
                  <a:pt x="1509" y="9782"/>
                </a:lnTo>
                <a:lnTo>
                  <a:pt x="1412" y="9393"/>
                </a:lnTo>
                <a:lnTo>
                  <a:pt x="1363" y="9198"/>
                </a:lnTo>
                <a:lnTo>
                  <a:pt x="1363" y="8979"/>
                </a:lnTo>
                <a:lnTo>
                  <a:pt x="1387" y="8565"/>
                </a:lnTo>
                <a:lnTo>
                  <a:pt x="1412" y="8492"/>
                </a:lnTo>
                <a:lnTo>
                  <a:pt x="1558" y="8517"/>
                </a:lnTo>
                <a:lnTo>
                  <a:pt x="2190" y="8517"/>
                </a:lnTo>
                <a:lnTo>
                  <a:pt x="2288" y="8492"/>
                </a:lnTo>
                <a:lnTo>
                  <a:pt x="2361" y="8444"/>
                </a:lnTo>
                <a:lnTo>
                  <a:pt x="2409" y="8371"/>
                </a:lnTo>
                <a:lnTo>
                  <a:pt x="2409" y="8298"/>
                </a:lnTo>
                <a:lnTo>
                  <a:pt x="2409" y="8200"/>
                </a:lnTo>
                <a:lnTo>
                  <a:pt x="2361" y="8127"/>
                </a:lnTo>
                <a:lnTo>
                  <a:pt x="2288" y="8079"/>
                </a:lnTo>
                <a:lnTo>
                  <a:pt x="2190" y="8054"/>
                </a:lnTo>
                <a:lnTo>
                  <a:pt x="1971" y="8054"/>
                </a:lnTo>
                <a:lnTo>
                  <a:pt x="1752" y="8079"/>
                </a:lnTo>
                <a:lnTo>
                  <a:pt x="1509" y="8103"/>
                </a:lnTo>
                <a:lnTo>
                  <a:pt x="1606" y="7446"/>
                </a:lnTo>
                <a:lnTo>
                  <a:pt x="1704" y="6789"/>
                </a:lnTo>
                <a:lnTo>
                  <a:pt x="1801" y="6132"/>
                </a:lnTo>
                <a:lnTo>
                  <a:pt x="1898" y="5816"/>
                </a:lnTo>
                <a:lnTo>
                  <a:pt x="1996" y="5499"/>
                </a:lnTo>
                <a:lnTo>
                  <a:pt x="2117" y="5159"/>
                </a:lnTo>
                <a:lnTo>
                  <a:pt x="2288" y="5305"/>
                </a:lnTo>
                <a:lnTo>
                  <a:pt x="2458" y="5426"/>
                </a:lnTo>
                <a:lnTo>
                  <a:pt x="2701" y="5597"/>
                </a:lnTo>
                <a:lnTo>
                  <a:pt x="2823" y="5645"/>
                </a:lnTo>
                <a:lnTo>
                  <a:pt x="2945" y="5694"/>
                </a:lnTo>
                <a:lnTo>
                  <a:pt x="3066" y="5694"/>
                </a:lnTo>
                <a:lnTo>
                  <a:pt x="3139" y="5670"/>
                </a:lnTo>
                <a:lnTo>
                  <a:pt x="3212" y="5597"/>
                </a:lnTo>
                <a:lnTo>
                  <a:pt x="3237" y="5524"/>
                </a:lnTo>
                <a:lnTo>
                  <a:pt x="3237" y="5451"/>
                </a:lnTo>
                <a:lnTo>
                  <a:pt x="3237" y="5353"/>
                </a:lnTo>
                <a:lnTo>
                  <a:pt x="3164" y="5280"/>
                </a:lnTo>
                <a:lnTo>
                  <a:pt x="3091" y="5232"/>
                </a:lnTo>
                <a:lnTo>
                  <a:pt x="2872" y="5134"/>
                </a:lnTo>
                <a:lnTo>
                  <a:pt x="2677" y="5037"/>
                </a:lnTo>
                <a:lnTo>
                  <a:pt x="2482" y="4915"/>
                </a:lnTo>
                <a:lnTo>
                  <a:pt x="2288" y="4842"/>
                </a:lnTo>
                <a:lnTo>
                  <a:pt x="2555" y="4429"/>
                </a:lnTo>
                <a:lnTo>
                  <a:pt x="2847" y="4039"/>
                </a:lnTo>
                <a:lnTo>
                  <a:pt x="3188" y="3674"/>
                </a:lnTo>
                <a:lnTo>
                  <a:pt x="3529" y="3334"/>
                </a:lnTo>
                <a:lnTo>
                  <a:pt x="3796" y="3090"/>
                </a:lnTo>
                <a:lnTo>
                  <a:pt x="4088" y="2896"/>
                </a:lnTo>
                <a:lnTo>
                  <a:pt x="4380" y="2701"/>
                </a:lnTo>
                <a:lnTo>
                  <a:pt x="4697" y="2506"/>
                </a:lnTo>
                <a:lnTo>
                  <a:pt x="4770" y="2677"/>
                </a:lnTo>
                <a:lnTo>
                  <a:pt x="4867" y="2847"/>
                </a:lnTo>
                <a:lnTo>
                  <a:pt x="4989" y="3090"/>
                </a:lnTo>
                <a:lnTo>
                  <a:pt x="5062" y="3188"/>
                </a:lnTo>
                <a:lnTo>
                  <a:pt x="5159" y="3285"/>
                </a:lnTo>
                <a:lnTo>
                  <a:pt x="5232" y="3334"/>
                </a:lnTo>
                <a:lnTo>
                  <a:pt x="5329" y="3334"/>
                </a:lnTo>
                <a:lnTo>
                  <a:pt x="5402" y="3309"/>
                </a:lnTo>
                <a:lnTo>
                  <a:pt x="5475" y="3261"/>
                </a:lnTo>
                <a:lnTo>
                  <a:pt x="5524" y="3188"/>
                </a:lnTo>
                <a:lnTo>
                  <a:pt x="5548" y="3115"/>
                </a:lnTo>
                <a:lnTo>
                  <a:pt x="5524" y="3042"/>
                </a:lnTo>
                <a:lnTo>
                  <a:pt x="5475" y="2969"/>
                </a:lnTo>
                <a:lnTo>
                  <a:pt x="5402" y="2920"/>
                </a:lnTo>
                <a:lnTo>
                  <a:pt x="5354" y="2847"/>
                </a:lnTo>
                <a:lnTo>
                  <a:pt x="5232" y="2677"/>
                </a:lnTo>
                <a:lnTo>
                  <a:pt x="5135" y="2506"/>
                </a:lnTo>
                <a:lnTo>
                  <a:pt x="5013" y="2360"/>
                </a:lnTo>
                <a:lnTo>
                  <a:pt x="5402" y="2166"/>
                </a:lnTo>
                <a:lnTo>
                  <a:pt x="5792" y="2020"/>
                </a:lnTo>
                <a:lnTo>
                  <a:pt x="6084" y="1922"/>
                </a:lnTo>
                <a:lnTo>
                  <a:pt x="6375" y="1849"/>
                </a:lnTo>
                <a:lnTo>
                  <a:pt x="6984" y="1728"/>
                </a:lnTo>
                <a:lnTo>
                  <a:pt x="7178" y="1703"/>
                </a:lnTo>
                <a:lnTo>
                  <a:pt x="7397" y="1679"/>
                </a:lnTo>
                <a:lnTo>
                  <a:pt x="7616" y="1679"/>
                </a:lnTo>
                <a:lnTo>
                  <a:pt x="7835" y="1655"/>
                </a:lnTo>
                <a:lnTo>
                  <a:pt x="7835" y="1825"/>
                </a:lnTo>
                <a:lnTo>
                  <a:pt x="7835" y="1995"/>
                </a:lnTo>
                <a:lnTo>
                  <a:pt x="7835" y="2287"/>
                </a:lnTo>
                <a:lnTo>
                  <a:pt x="7884" y="2579"/>
                </a:lnTo>
                <a:lnTo>
                  <a:pt x="7908" y="2652"/>
                </a:lnTo>
                <a:lnTo>
                  <a:pt x="7957" y="2701"/>
                </a:lnTo>
                <a:lnTo>
                  <a:pt x="8030" y="2725"/>
                </a:lnTo>
                <a:lnTo>
                  <a:pt x="8127" y="2750"/>
                </a:lnTo>
                <a:lnTo>
                  <a:pt x="8200" y="2725"/>
                </a:lnTo>
                <a:lnTo>
                  <a:pt x="8273" y="2677"/>
                </a:lnTo>
                <a:lnTo>
                  <a:pt x="8322" y="2604"/>
                </a:lnTo>
                <a:lnTo>
                  <a:pt x="8322" y="2506"/>
                </a:lnTo>
                <a:lnTo>
                  <a:pt x="8273" y="1995"/>
                </a:lnTo>
                <a:lnTo>
                  <a:pt x="8273" y="1776"/>
                </a:lnTo>
                <a:lnTo>
                  <a:pt x="8249" y="1655"/>
                </a:lnTo>
                <a:lnTo>
                  <a:pt x="8225" y="1533"/>
                </a:lnTo>
                <a:lnTo>
                  <a:pt x="8444" y="1509"/>
                </a:lnTo>
                <a:close/>
                <a:moveTo>
                  <a:pt x="4575" y="14624"/>
                </a:moveTo>
                <a:lnTo>
                  <a:pt x="4794" y="14746"/>
                </a:lnTo>
                <a:lnTo>
                  <a:pt x="4672" y="14892"/>
                </a:lnTo>
                <a:lnTo>
                  <a:pt x="4526" y="15086"/>
                </a:lnTo>
                <a:lnTo>
                  <a:pt x="4502" y="15135"/>
                </a:lnTo>
                <a:lnTo>
                  <a:pt x="4283" y="14989"/>
                </a:lnTo>
                <a:lnTo>
                  <a:pt x="4380" y="14867"/>
                </a:lnTo>
                <a:lnTo>
                  <a:pt x="4478" y="14746"/>
                </a:lnTo>
                <a:lnTo>
                  <a:pt x="4575" y="14624"/>
                </a:lnTo>
                <a:close/>
                <a:moveTo>
                  <a:pt x="11996" y="14405"/>
                </a:moveTo>
                <a:lnTo>
                  <a:pt x="12045" y="14575"/>
                </a:lnTo>
                <a:lnTo>
                  <a:pt x="12118" y="14770"/>
                </a:lnTo>
                <a:lnTo>
                  <a:pt x="12167" y="14940"/>
                </a:lnTo>
                <a:lnTo>
                  <a:pt x="12191" y="14989"/>
                </a:lnTo>
                <a:lnTo>
                  <a:pt x="11850" y="15184"/>
                </a:lnTo>
                <a:lnTo>
                  <a:pt x="11826" y="15086"/>
                </a:lnTo>
                <a:lnTo>
                  <a:pt x="11777" y="14989"/>
                </a:lnTo>
                <a:lnTo>
                  <a:pt x="11656" y="14819"/>
                </a:lnTo>
                <a:lnTo>
                  <a:pt x="11534" y="14648"/>
                </a:lnTo>
                <a:lnTo>
                  <a:pt x="11777" y="14527"/>
                </a:lnTo>
                <a:lnTo>
                  <a:pt x="11996" y="14405"/>
                </a:lnTo>
                <a:close/>
                <a:moveTo>
                  <a:pt x="11339" y="14746"/>
                </a:moveTo>
                <a:lnTo>
                  <a:pt x="11364" y="14892"/>
                </a:lnTo>
                <a:lnTo>
                  <a:pt x="11437" y="15111"/>
                </a:lnTo>
                <a:lnTo>
                  <a:pt x="11558" y="15330"/>
                </a:lnTo>
                <a:lnTo>
                  <a:pt x="11169" y="15500"/>
                </a:lnTo>
                <a:lnTo>
                  <a:pt x="11193" y="15451"/>
                </a:lnTo>
                <a:lnTo>
                  <a:pt x="11169" y="15378"/>
                </a:lnTo>
                <a:lnTo>
                  <a:pt x="10901" y="15086"/>
                </a:lnTo>
                <a:lnTo>
                  <a:pt x="10804" y="14916"/>
                </a:lnTo>
                <a:lnTo>
                  <a:pt x="11023" y="14843"/>
                </a:lnTo>
                <a:lnTo>
                  <a:pt x="11339" y="14746"/>
                </a:lnTo>
                <a:close/>
                <a:moveTo>
                  <a:pt x="5135" y="14916"/>
                </a:moveTo>
                <a:lnTo>
                  <a:pt x="5548" y="15086"/>
                </a:lnTo>
                <a:lnTo>
                  <a:pt x="5402" y="15232"/>
                </a:lnTo>
                <a:lnTo>
                  <a:pt x="5281" y="15403"/>
                </a:lnTo>
                <a:lnTo>
                  <a:pt x="5232" y="15500"/>
                </a:lnTo>
                <a:lnTo>
                  <a:pt x="5208" y="15573"/>
                </a:lnTo>
                <a:lnTo>
                  <a:pt x="5208" y="15646"/>
                </a:lnTo>
                <a:lnTo>
                  <a:pt x="5183" y="15646"/>
                </a:lnTo>
                <a:lnTo>
                  <a:pt x="5086" y="15597"/>
                </a:lnTo>
                <a:lnTo>
                  <a:pt x="4989" y="15549"/>
                </a:lnTo>
                <a:lnTo>
                  <a:pt x="4818" y="15427"/>
                </a:lnTo>
                <a:lnTo>
                  <a:pt x="4891" y="15305"/>
                </a:lnTo>
                <a:lnTo>
                  <a:pt x="4964" y="15208"/>
                </a:lnTo>
                <a:lnTo>
                  <a:pt x="5086" y="15013"/>
                </a:lnTo>
                <a:lnTo>
                  <a:pt x="5086" y="14965"/>
                </a:lnTo>
                <a:lnTo>
                  <a:pt x="5110" y="14965"/>
                </a:lnTo>
                <a:lnTo>
                  <a:pt x="5110" y="14940"/>
                </a:lnTo>
                <a:lnTo>
                  <a:pt x="5135" y="14916"/>
                </a:lnTo>
                <a:close/>
                <a:moveTo>
                  <a:pt x="10561" y="14965"/>
                </a:moveTo>
                <a:lnTo>
                  <a:pt x="10609" y="15135"/>
                </a:lnTo>
                <a:lnTo>
                  <a:pt x="10707" y="15305"/>
                </a:lnTo>
                <a:lnTo>
                  <a:pt x="10804" y="15451"/>
                </a:lnTo>
                <a:lnTo>
                  <a:pt x="10926" y="15573"/>
                </a:lnTo>
                <a:lnTo>
                  <a:pt x="10950" y="15597"/>
                </a:lnTo>
                <a:lnTo>
                  <a:pt x="10877" y="15622"/>
                </a:lnTo>
                <a:lnTo>
                  <a:pt x="10609" y="15719"/>
                </a:lnTo>
                <a:lnTo>
                  <a:pt x="10585" y="15670"/>
                </a:lnTo>
                <a:lnTo>
                  <a:pt x="10512" y="15476"/>
                </a:lnTo>
                <a:lnTo>
                  <a:pt x="10415" y="15305"/>
                </a:lnTo>
                <a:lnTo>
                  <a:pt x="10342" y="15184"/>
                </a:lnTo>
                <a:lnTo>
                  <a:pt x="10293" y="15038"/>
                </a:lnTo>
                <a:lnTo>
                  <a:pt x="10561" y="14965"/>
                </a:lnTo>
                <a:close/>
                <a:moveTo>
                  <a:pt x="5913" y="15184"/>
                </a:moveTo>
                <a:lnTo>
                  <a:pt x="6327" y="15257"/>
                </a:lnTo>
                <a:lnTo>
                  <a:pt x="6181" y="15403"/>
                </a:lnTo>
                <a:lnTo>
                  <a:pt x="6084" y="15500"/>
                </a:lnTo>
                <a:lnTo>
                  <a:pt x="5986" y="15597"/>
                </a:lnTo>
                <a:lnTo>
                  <a:pt x="5913" y="15743"/>
                </a:lnTo>
                <a:lnTo>
                  <a:pt x="5889" y="15792"/>
                </a:lnTo>
                <a:lnTo>
                  <a:pt x="5865" y="15865"/>
                </a:lnTo>
                <a:lnTo>
                  <a:pt x="5524" y="15768"/>
                </a:lnTo>
                <a:lnTo>
                  <a:pt x="5621" y="15622"/>
                </a:lnTo>
                <a:lnTo>
                  <a:pt x="5694" y="15476"/>
                </a:lnTo>
                <a:lnTo>
                  <a:pt x="5889" y="15208"/>
                </a:lnTo>
                <a:lnTo>
                  <a:pt x="5913" y="15184"/>
                </a:lnTo>
                <a:close/>
                <a:moveTo>
                  <a:pt x="10025" y="15062"/>
                </a:moveTo>
                <a:lnTo>
                  <a:pt x="10025" y="15159"/>
                </a:lnTo>
                <a:lnTo>
                  <a:pt x="10025" y="15232"/>
                </a:lnTo>
                <a:lnTo>
                  <a:pt x="10074" y="15427"/>
                </a:lnTo>
                <a:lnTo>
                  <a:pt x="10171" y="15597"/>
                </a:lnTo>
                <a:lnTo>
                  <a:pt x="10220" y="15768"/>
                </a:lnTo>
                <a:lnTo>
                  <a:pt x="10244" y="15816"/>
                </a:lnTo>
                <a:lnTo>
                  <a:pt x="9758" y="15914"/>
                </a:lnTo>
                <a:lnTo>
                  <a:pt x="9758" y="15841"/>
                </a:lnTo>
                <a:lnTo>
                  <a:pt x="9758" y="15743"/>
                </a:lnTo>
                <a:lnTo>
                  <a:pt x="9709" y="15597"/>
                </a:lnTo>
                <a:lnTo>
                  <a:pt x="9660" y="15354"/>
                </a:lnTo>
                <a:lnTo>
                  <a:pt x="9660" y="15135"/>
                </a:lnTo>
                <a:lnTo>
                  <a:pt x="10025" y="15062"/>
                </a:lnTo>
                <a:close/>
                <a:moveTo>
                  <a:pt x="9466" y="15135"/>
                </a:moveTo>
                <a:lnTo>
                  <a:pt x="9441" y="15257"/>
                </a:lnTo>
                <a:lnTo>
                  <a:pt x="9417" y="15354"/>
                </a:lnTo>
                <a:lnTo>
                  <a:pt x="9417" y="15549"/>
                </a:lnTo>
                <a:lnTo>
                  <a:pt x="9417" y="15768"/>
                </a:lnTo>
                <a:lnTo>
                  <a:pt x="9441" y="15889"/>
                </a:lnTo>
                <a:lnTo>
                  <a:pt x="9490" y="15987"/>
                </a:lnTo>
                <a:lnTo>
                  <a:pt x="9441" y="15987"/>
                </a:lnTo>
                <a:lnTo>
                  <a:pt x="9247" y="16011"/>
                </a:lnTo>
                <a:lnTo>
                  <a:pt x="9222" y="15889"/>
                </a:lnTo>
                <a:lnTo>
                  <a:pt x="9198" y="15768"/>
                </a:lnTo>
                <a:lnTo>
                  <a:pt x="9125" y="15451"/>
                </a:lnTo>
                <a:lnTo>
                  <a:pt x="9125" y="15354"/>
                </a:lnTo>
                <a:lnTo>
                  <a:pt x="9076" y="15208"/>
                </a:lnTo>
                <a:lnTo>
                  <a:pt x="9441" y="15159"/>
                </a:lnTo>
                <a:lnTo>
                  <a:pt x="9466" y="15135"/>
                </a:lnTo>
                <a:close/>
                <a:moveTo>
                  <a:pt x="6594" y="15305"/>
                </a:moveTo>
                <a:lnTo>
                  <a:pt x="7032" y="15354"/>
                </a:lnTo>
                <a:lnTo>
                  <a:pt x="6984" y="15476"/>
                </a:lnTo>
                <a:lnTo>
                  <a:pt x="6935" y="15573"/>
                </a:lnTo>
                <a:lnTo>
                  <a:pt x="6886" y="15743"/>
                </a:lnTo>
                <a:lnTo>
                  <a:pt x="6813" y="15889"/>
                </a:lnTo>
                <a:lnTo>
                  <a:pt x="6765" y="15962"/>
                </a:lnTo>
                <a:lnTo>
                  <a:pt x="6740" y="16060"/>
                </a:lnTo>
                <a:lnTo>
                  <a:pt x="6254" y="15962"/>
                </a:lnTo>
                <a:lnTo>
                  <a:pt x="6351" y="15816"/>
                </a:lnTo>
                <a:lnTo>
                  <a:pt x="6448" y="15646"/>
                </a:lnTo>
                <a:lnTo>
                  <a:pt x="6521" y="15500"/>
                </a:lnTo>
                <a:lnTo>
                  <a:pt x="6570" y="15403"/>
                </a:lnTo>
                <a:lnTo>
                  <a:pt x="6594" y="15305"/>
                </a:lnTo>
                <a:close/>
                <a:moveTo>
                  <a:pt x="8249" y="15354"/>
                </a:moveTo>
                <a:lnTo>
                  <a:pt x="8225" y="15476"/>
                </a:lnTo>
                <a:lnTo>
                  <a:pt x="8200" y="15573"/>
                </a:lnTo>
                <a:lnTo>
                  <a:pt x="8200" y="15695"/>
                </a:lnTo>
                <a:lnTo>
                  <a:pt x="8200" y="15816"/>
                </a:lnTo>
                <a:lnTo>
                  <a:pt x="8273" y="16035"/>
                </a:lnTo>
                <a:lnTo>
                  <a:pt x="8127" y="16060"/>
                </a:lnTo>
                <a:lnTo>
                  <a:pt x="8103" y="16011"/>
                </a:lnTo>
                <a:lnTo>
                  <a:pt x="8079" y="15962"/>
                </a:lnTo>
                <a:lnTo>
                  <a:pt x="8054" y="15938"/>
                </a:lnTo>
                <a:lnTo>
                  <a:pt x="8054" y="15914"/>
                </a:lnTo>
                <a:lnTo>
                  <a:pt x="8054" y="15695"/>
                </a:lnTo>
                <a:lnTo>
                  <a:pt x="8079" y="15476"/>
                </a:lnTo>
                <a:lnTo>
                  <a:pt x="8079" y="15354"/>
                </a:lnTo>
                <a:close/>
                <a:moveTo>
                  <a:pt x="8930" y="15232"/>
                </a:moveTo>
                <a:lnTo>
                  <a:pt x="8906" y="15305"/>
                </a:lnTo>
                <a:lnTo>
                  <a:pt x="8882" y="15403"/>
                </a:lnTo>
                <a:lnTo>
                  <a:pt x="8857" y="15573"/>
                </a:lnTo>
                <a:lnTo>
                  <a:pt x="8857" y="15816"/>
                </a:lnTo>
                <a:lnTo>
                  <a:pt x="8882" y="15938"/>
                </a:lnTo>
                <a:lnTo>
                  <a:pt x="8930" y="16060"/>
                </a:lnTo>
                <a:lnTo>
                  <a:pt x="8638" y="16084"/>
                </a:lnTo>
                <a:lnTo>
                  <a:pt x="8638" y="16035"/>
                </a:lnTo>
                <a:lnTo>
                  <a:pt x="8638" y="15987"/>
                </a:lnTo>
                <a:lnTo>
                  <a:pt x="8565" y="15816"/>
                </a:lnTo>
                <a:lnTo>
                  <a:pt x="8517" y="15622"/>
                </a:lnTo>
                <a:lnTo>
                  <a:pt x="8541" y="15476"/>
                </a:lnTo>
                <a:lnTo>
                  <a:pt x="8541" y="15330"/>
                </a:lnTo>
                <a:lnTo>
                  <a:pt x="8614" y="15305"/>
                </a:lnTo>
                <a:lnTo>
                  <a:pt x="8663" y="15257"/>
                </a:lnTo>
                <a:lnTo>
                  <a:pt x="8930" y="15232"/>
                </a:lnTo>
                <a:close/>
                <a:moveTo>
                  <a:pt x="7738" y="15378"/>
                </a:moveTo>
                <a:lnTo>
                  <a:pt x="7689" y="15646"/>
                </a:lnTo>
                <a:lnTo>
                  <a:pt x="7665" y="15914"/>
                </a:lnTo>
                <a:lnTo>
                  <a:pt x="7689" y="16011"/>
                </a:lnTo>
                <a:lnTo>
                  <a:pt x="7714" y="16108"/>
                </a:lnTo>
                <a:lnTo>
                  <a:pt x="7446" y="16133"/>
                </a:lnTo>
                <a:lnTo>
                  <a:pt x="7178" y="16108"/>
                </a:lnTo>
                <a:lnTo>
                  <a:pt x="7203" y="16060"/>
                </a:lnTo>
                <a:lnTo>
                  <a:pt x="7276" y="15865"/>
                </a:lnTo>
                <a:lnTo>
                  <a:pt x="7349" y="15622"/>
                </a:lnTo>
                <a:lnTo>
                  <a:pt x="7397" y="15378"/>
                </a:lnTo>
                <a:close/>
                <a:moveTo>
                  <a:pt x="8419" y="0"/>
                </a:moveTo>
                <a:lnTo>
                  <a:pt x="8006" y="25"/>
                </a:lnTo>
                <a:lnTo>
                  <a:pt x="7592" y="98"/>
                </a:lnTo>
                <a:lnTo>
                  <a:pt x="7349" y="73"/>
                </a:lnTo>
                <a:lnTo>
                  <a:pt x="7130" y="98"/>
                </a:lnTo>
                <a:lnTo>
                  <a:pt x="6886" y="122"/>
                </a:lnTo>
                <a:lnTo>
                  <a:pt x="6667" y="171"/>
                </a:lnTo>
                <a:lnTo>
                  <a:pt x="6205" y="292"/>
                </a:lnTo>
                <a:lnTo>
                  <a:pt x="5816" y="414"/>
                </a:lnTo>
                <a:lnTo>
                  <a:pt x="5451" y="536"/>
                </a:lnTo>
                <a:lnTo>
                  <a:pt x="5110" y="682"/>
                </a:lnTo>
                <a:lnTo>
                  <a:pt x="4794" y="828"/>
                </a:lnTo>
                <a:lnTo>
                  <a:pt x="4478" y="998"/>
                </a:lnTo>
                <a:lnTo>
                  <a:pt x="3845" y="1363"/>
                </a:lnTo>
                <a:lnTo>
                  <a:pt x="3237" y="1776"/>
                </a:lnTo>
                <a:lnTo>
                  <a:pt x="2872" y="2020"/>
                </a:lnTo>
                <a:lnTo>
                  <a:pt x="2531" y="2287"/>
                </a:lnTo>
                <a:lnTo>
                  <a:pt x="2215" y="2579"/>
                </a:lnTo>
                <a:lnTo>
                  <a:pt x="1923" y="2871"/>
                </a:lnTo>
                <a:lnTo>
                  <a:pt x="1631" y="3212"/>
                </a:lnTo>
                <a:lnTo>
                  <a:pt x="1387" y="3528"/>
                </a:lnTo>
                <a:lnTo>
                  <a:pt x="1144" y="3893"/>
                </a:lnTo>
                <a:lnTo>
                  <a:pt x="949" y="4283"/>
                </a:lnTo>
                <a:lnTo>
                  <a:pt x="755" y="4648"/>
                </a:lnTo>
                <a:lnTo>
                  <a:pt x="609" y="5037"/>
                </a:lnTo>
                <a:lnTo>
                  <a:pt x="463" y="5426"/>
                </a:lnTo>
                <a:lnTo>
                  <a:pt x="341" y="5840"/>
                </a:lnTo>
                <a:lnTo>
                  <a:pt x="244" y="6254"/>
                </a:lnTo>
                <a:lnTo>
                  <a:pt x="146" y="6643"/>
                </a:lnTo>
                <a:lnTo>
                  <a:pt x="98" y="7057"/>
                </a:lnTo>
                <a:lnTo>
                  <a:pt x="49" y="7470"/>
                </a:lnTo>
                <a:lnTo>
                  <a:pt x="0" y="7908"/>
                </a:lnTo>
                <a:lnTo>
                  <a:pt x="0" y="8346"/>
                </a:lnTo>
                <a:lnTo>
                  <a:pt x="0" y="8784"/>
                </a:lnTo>
                <a:lnTo>
                  <a:pt x="25" y="9198"/>
                </a:lnTo>
                <a:lnTo>
                  <a:pt x="98" y="9636"/>
                </a:lnTo>
                <a:lnTo>
                  <a:pt x="171" y="10049"/>
                </a:lnTo>
                <a:lnTo>
                  <a:pt x="268" y="10487"/>
                </a:lnTo>
                <a:lnTo>
                  <a:pt x="390" y="10901"/>
                </a:lnTo>
                <a:lnTo>
                  <a:pt x="560" y="11315"/>
                </a:lnTo>
                <a:lnTo>
                  <a:pt x="730" y="11728"/>
                </a:lnTo>
                <a:lnTo>
                  <a:pt x="949" y="12118"/>
                </a:lnTo>
                <a:lnTo>
                  <a:pt x="1193" y="12507"/>
                </a:lnTo>
                <a:lnTo>
                  <a:pt x="1436" y="12896"/>
                </a:lnTo>
                <a:lnTo>
                  <a:pt x="1704" y="13261"/>
                </a:lnTo>
                <a:lnTo>
                  <a:pt x="2263" y="13967"/>
                </a:lnTo>
                <a:lnTo>
                  <a:pt x="2580" y="14308"/>
                </a:lnTo>
                <a:lnTo>
                  <a:pt x="2896" y="14624"/>
                </a:lnTo>
                <a:lnTo>
                  <a:pt x="3261" y="14892"/>
                </a:lnTo>
                <a:lnTo>
                  <a:pt x="3626" y="15159"/>
                </a:lnTo>
                <a:lnTo>
                  <a:pt x="4015" y="15403"/>
                </a:lnTo>
                <a:lnTo>
                  <a:pt x="4210" y="15524"/>
                </a:lnTo>
                <a:lnTo>
                  <a:pt x="4405" y="15670"/>
                </a:lnTo>
                <a:lnTo>
                  <a:pt x="4648" y="15889"/>
                </a:lnTo>
                <a:lnTo>
                  <a:pt x="4770" y="15987"/>
                </a:lnTo>
                <a:lnTo>
                  <a:pt x="4916" y="16060"/>
                </a:lnTo>
                <a:lnTo>
                  <a:pt x="5329" y="16230"/>
                </a:lnTo>
                <a:lnTo>
                  <a:pt x="5767" y="16352"/>
                </a:lnTo>
                <a:lnTo>
                  <a:pt x="6205" y="16473"/>
                </a:lnTo>
                <a:lnTo>
                  <a:pt x="6643" y="16571"/>
                </a:lnTo>
                <a:lnTo>
                  <a:pt x="7081" y="16619"/>
                </a:lnTo>
                <a:lnTo>
                  <a:pt x="7543" y="16619"/>
                </a:lnTo>
                <a:lnTo>
                  <a:pt x="7981" y="16595"/>
                </a:lnTo>
                <a:lnTo>
                  <a:pt x="8419" y="16522"/>
                </a:lnTo>
                <a:lnTo>
                  <a:pt x="8492" y="16498"/>
                </a:lnTo>
                <a:lnTo>
                  <a:pt x="8541" y="16449"/>
                </a:lnTo>
                <a:lnTo>
                  <a:pt x="8760" y="16498"/>
                </a:lnTo>
                <a:lnTo>
                  <a:pt x="8979" y="16498"/>
                </a:lnTo>
                <a:lnTo>
                  <a:pt x="9417" y="16425"/>
                </a:lnTo>
                <a:lnTo>
                  <a:pt x="9855" y="16352"/>
                </a:lnTo>
                <a:lnTo>
                  <a:pt x="10293" y="16254"/>
                </a:lnTo>
                <a:lnTo>
                  <a:pt x="10707" y="16133"/>
                </a:lnTo>
                <a:lnTo>
                  <a:pt x="11120" y="15987"/>
                </a:lnTo>
                <a:lnTo>
                  <a:pt x="11510" y="15841"/>
                </a:lnTo>
                <a:lnTo>
                  <a:pt x="11875" y="15670"/>
                </a:lnTo>
                <a:lnTo>
                  <a:pt x="12240" y="15476"/>
                </a:lnTo>
                <a:lnTo>
                  <a:pt x="12605" y="15257"/>
                </a:lnTo>
                <a:lnTo>
                  <a:pt x="12945" y="15013"/>
                </a:lnTo>
                <a:lnTo>
                  <a:pt x="13262" y="14770"/>
                </a:lnTo>
                <a:lnTo>
                  <a:pt x="13578" y="14502"/>
                </a:lnTo>
                <a:lnTo>
                  <a:pt x="13870" y="14235"/>
                </a:lnTo>
                <a:lnTo>
                  <a:pt x="14186" y="13918"/>
                </a:lnTo>
                <a:lnTo>
                  <a:pt x="14454" y="13626"/>
                </a:lnTo>
                <a:lnTo>
                  <a:pt x="14697" y="13286"/>
                </a:lnTo>
                <a:lnTo>
                  <a:pt x="14940" y="12945"/>
                </a:lnTo>
                <a:lnTo>
                  <a:pt x="15159" y="12580"/>
                </a:lnTo>
                <a:lnTo>
                  <a:pt x="15354" y="12215"/>
                </a:lnTo>
                <a:lnTo>
                  <a:pt x="15549" y="11850"/>
                </a:lnTo>
                <a:lnTo>
                  <a:pt x="15719" y="11461"/>
                </a:lnTo>
                <a:lnTo>
                  <a:pt x="15865" y="11071"/>
                </a:lnTo>
                <a:lnTo>
                  <a:pt x="16011" y="10658"/>
                </a:lnTo>
                <a:lnTo>
                  <a:pt x="16108" y="10244"/>
                </a:lnTo>
                <a:lnTo>
                  <a:pt x="16206" y="9806"/>
                </a:lnTo>
                <a:lnTo>
                  <a:pt x="16254" y="9514"/>
                </a:lnTo>
                <a:lnTo>
                  <a:pt x="16279" y="9198"/>
                </a:lnTo>
                <a:lnTo>
                  <a:pt x="16279" y="9028"/>
                </a:lnTo>
                <a:lnTo>
                  <a:pt x="16279" y="8882"/>
                </a:lnTo>
                <a:lnTo>
                  <a:pt x="16230" y="8736"/>
                </a:lnTo>
                <a:lnTo>
                  <a:pt x="16157" y="8614"/>
                </a:lnTo>
                <a:lnTo>
                  <a:pt x="16157" y="8298"/>
                </a:lnTo>
                <a:lnTo>
                  <a:pt x="16157" y="8079"/>
                </a:lnTo>
                <a:lnTo>
                  <a:pt x="16157" y="7860"/>
                </a:lnTo>
                <a:lnTo>
                  <a:pt x="16157" y="7641"/>
                </a:lnTo>
                <a:lnTo>
                  <a:pt x="16157" y="7422"/>
                </a:lnTo>
                <a:lnTo>
                  <a:pt x="16084" y="6935"/>
                </a:lnTo>
                <a:lnTo>
                  <a:pt x="15962" y="6448"/>
                </a:lnTo>
                <a:lnTo>
                  <a:pt x="15841" y="5962"/>
                </a:lnTo>
                <a:lnTo>
                  <a:pt x="15743" y="5499"/>
                </a:lnTo>
                <a:lnTo>
                  <a:pt x="15622" y="5061"/>
                </a:lnTo>
                <a:lnTo>
                  <a:pt x="15500" y="4648"/>
                </a:lnTo>
                <a:lnTo>
                  <a:pt x="15330" y="4234"/>
                </a:lnTo>
                <a:lnTo>
                  <a:pt x="15135" y="3845"/>
                </a:lnTo>
                <a:lnTo>
                  <a:pt x="14892" y="3480"/>
                </a:lnTo>
                <a:lnTo>
                  <a:pt x="14648" y="3139"/>
                </a:lnTo>
                <a:lnTo>
                  <a:pt x="14356" y="2798"/>
                </a:lnTo>
                <a:lnTo>
                  <a:pt x="14065" y="2458"/>
                </a:lnTo>
                <a:lnTo>
                  <a:pt x="13724" y="2166"/>
                </a:lnTo>
                <a:lnTo>
                  <a:pt x="13359" y="1874"/>
                </a:lnTo>
                <a:lnTo>
                  <a:pt x="12970" y="1606"/>
                </a:lnTo>
                <a:lnTo>
                  <a:pt x="12556" y="1363"/>
                </a:lnTo>
                <a:lnTo>
                  <a:pt x="12142" y="1144"/>
                </a:lnTo>
                <a:lnTo>
                  <a:pt x="11729" y="925"/>
                </a:lnTo>
                <a:lnTo>
                  <a:pt x="10877" y="560"/>
                </a:lnTo>
                <a:lnTo>
                  <a:pt x="10488" y="414"/>
                </a:lnTo>
                <a:lnTo>
                  <a:pt x="10098" y="292"/>
                </a:lnTo>
                <a:lnTo>
                  <a:pt x="9685" y="171"/>
                </a:lnTo>
                <a:lnTo>
                  <a:pt x="9271" y="73"/>
                </a:lnTo>
                <a:lnTo>
                  <a:pt x="8833" y="25"/>
                </a:lnTo>
                <a:lnTo>
                  <a:pt x="8419" y="0"/>
                </a:lnTo>
                <a:close/>
              </a:path>
            </a:pathLst>
          </a:custGeom>
          <a:solidFill>
            <a:srgbClr val="666666"/>
          </a:solidFill>
          <a:ln>
            <a:noFill/>
          </a:ln>
        </p:spPr>
        <p:txBody>
          <a:bodyPr wrap="square"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98557656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barn(outVertical)">
                                      <p:cBhvr>
                                        <p:cTn id="7" dur="500"/>
                                        <p:tgtEl>
                                          <p:spTgt spid="10"/>
                                        </p:tgtEl>
                                      </p:cBhvr>
                                    </p:animEffect>
                                  </p:childTnLst>
                                </p:cTn>
                              </p:par>
                              <p:par>
                                <p:cTn id="8" presetID="16" presetClass="entr" presetSubtype="37" fill="hold" grpId="0" nodeType="withEffect">
                                  <p:stCondLst>
                                    <p:cond delay="250"/>
                                  </p:stCondLst>
                                  <p:childTnLst>
                                    <p:set>
                                      <p:cBhvr>
                                        <p:cTn id="9" dur="1" fill="hold">
                                          <p:stCondLst>
                                            <p:cond delay="0"/>
                                          </p:stCondLst>
                                        </p:cTn>
                                        <p:tgtEl>
                                          <p:spTgt spid="11"/>
                                        </p:tgtEl>
                                        <p:attrNameLst>
                                          <p:attrName>style.visibility</p:attrName>
                                        </p:attrNameLst>
                                      </p:cBhvr>
                                      <p:to>
                                        <p:strVal val="visible"/>
                                      </p:to>
                                    </p:set>
                                    <p:animEffect transition="in" filter="barn(outVertical)">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25746" y="802723"/>
            <a:ext cx="5459792" cy="60827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 name="TextBox 6"/>
          <p:cNvSpPr txBox="1"/>
          <p:nvPr/>
        </p:nvSpPr>
        <p:spPr>
          <a:xfrm>
            <a:off x="2458479" y="905480"/>
            <a:ext cx="2991549" cy="400110"/>
          </a:xfrm>
          <a:prstGeom prst="rect">
            <a:avLst/>
          </a:prstGeom>
          <a:noFill/>
        </p:spPr>
        <p:txBody>
          <a:bodyPr wrap="square" rtlCol="0" anchor="ctr">
            <a:spAutoFit/>
          </a:bodyPr>
          <a:lstStyle/>
          <a:p>
            <a:r>
              <a:rPr lang="id-ID" altLang="ko-KR" sz="2000" b="1" dirty="0" smtClean="0">
                <a:solidFill>
                  <a:schemeClr val="bg1"/>
                </a:solidFill>
                <a:cs typeface="Arial" pitchFamily="34" charset="0"/>
              </a:rPr>
              <a:t>Saat Ini</a:t>
            </a:r>
            <a:endParaRPr lang="ko-KR" altLang="en-US" sz="2000" b="1" dirty="0">
              <a:solidFill>
                <a:schemeClr val="bg1"/>
              </a:solidFill>
              <a:cs typeface="Arial" pitchFamily="34" charset="0"/>
            </a:endParaRPr>
          </a:p>
        </p:txBody>
      </p:sp>
      <p:sp>
        <p:nvSpPr>
          <p:cNvPr id="6" name="TextBox 5"/>
          <p:cNvSpPr txBox="1"/>
          <p:nvPr/>
        </p:nvSpPr>
        <p:spPr>
          <a:xfrm>
            <a:off x="1925746" y="843925"/>
            <a:ext cx="673763" cy="523220"/>
          </a:xfrm>
          <a:prstGeom prst="rect">
            <a:avLst/>
          </a:prstGeom>
          <a:noFill/>
        </p:spPr>
        <p:txBody>
          <a:bodyPr wrap="square" rtlCol="0">
            <a:spAutoFit/>
          </a:bodyPr>
          <a:lstStyle/>
          <a:p>
            <a:r>
              <a:rPr lang="id-ID" sz="2800" b="1" dirty="0" smtClean="0">
                <a:solidFill>
                  <a:schemeClr val="bg1"/>
                </a:solidFill>
              </a:rPr>
              <a:t>06</a:t>
            </a:r>
            <a:endParaRPr lang="id-ID" sz="2800" b="1" dirty="0">
              <a:solidFill>
                <a:schemeClr val="bg1"/>
              </a:solidFill>
            </a:endParaRPr>
          </a:p>
        </p:txBody>
      </p:sp>
      <p:sp>
        <p:nvSpPr>
          <p:cNvPr id="3" name="TextBox 2"/>
          <p:cNvSpPr txBox="1"/>
          <p:nvPr/>
        </p:nvSpPr>
        <p:spPr>
          <a:xfrm>
            <a:off x="1925746" y="1619794"/>
            <a:ext cx="5408023" cy="4031873"/>
          </a:xfrm>
          <a:prstGeom prst="rect">
            <a:avLst/>
          </a:prstGeom>
          <a:noFill/>
        </p:spPr>
        <p:txBody>
          <a:bodyPr wrap="square" rtlCol="0">
            <a:spAutoFit/>
          </a:bodyPr>
          <a:lstStyle/>
          <a:p>
            <a:r>
              <a:rPr lang="id-ID" sz="1600" dirty="0">
                <a:solidFill>
                  <a:schemeClr val="bg1"/>
                </a:solidFill>
              </a:rPr>
              <a:t>Perkembangan otonomi daerah saat ini sudah berkembang pesat apalagi dengan adanya landasan undang-undang Nomor 32 Tahun 2004 dan undang-undang 23 tahun yang mengatur tentang pemerintahan daerah dan anggaran pendapatan dan belanja daerah. selain itu adanya koordinasi antara pemerintah pusat dan pemerintah daerah diatur dalam pasal 15 ayat 1 undang-undang Dasar Negara Republik Indonesia tahun 1945 yang menyatakan bahwa negara Indonesia terdiri atas negara kepulauan yang terdiri atas provinsi dibagi atas kabupaten atau kota dibagi atas Kecamatan dan diatur dalam undang-undang serta Adanya pembagian wewenang kekuasaan sumber daya alam kekayaan serta batas-batas wilayah yang harus dijalankan oleh daerah masing-masing sesuai dengan wewenang dari </a:t>
            </a:r>
            <a:r>
              <a:rPr lang="id-ID" sz="1600" dirty="0" smtClean="0">
                <a:solidFill>
                  <a:schemeClr val="bg1"/>
                </a:solidFill>
              </a:rPr>
              <a:t>pemerintah pusat. </a:t>
            </a:r>
            <a:endParaRPr lang="id-ID" dirty="0">
              <a:solidFill>
                <a:schemeClr val="bg1"/>
              </a:solidFill>
            </a:endParaRPr>
          </a:p>
        </p:txBody>
      </p:sp>
      <p:sp>
        <p:nvSpPr>
          <p:cNvPr id="8" name="Shape 283"/>
          <p:cNvSpPr/>
          <p:nvPr/>
        </p:nvSpPr>
        <p:spPr>
          <a:xfrm>
            <a:off x="5450028" y="5425046"/>
            <a:ext cx="846240" cy="870828"/>
          </a:xfrm>
          <a:custGeom>
            <a:avLst/>
            <a:gdLst/>
            <a:ahLst/>
            <a:cxnLst/>
            <a:rect l="0" t="0" r="0" b="0"/>
            <a:pathLst>
              <a:path w="16279" h="16620" extrusionOk="0">
                <a:moveTo>
                  <a:pt x="8882" y="438"/>
                </a:moveTo>
                <a:lnTo>
                  <a:pt x="9368" y="536"/>
                </a:lnTo>
                <a:lnTo>
                  <a:pt x="9295" y="657"/>
                </a:lnTo>
                <a:lnTo>
                  <a:pt x="9222" y="803"/>
                </a:lnTo>
                <a:lnTo>
                  <a:pt x="9174" y="974"/>
                </a:lnTo>
                <a:lnTo>
                  <a:pt x="9149" y="1120"/>
                </a:lnTo>
                <a:lnTo>
                  <a:pt x="8882" y="1095"/>
                </a:lnTo>
                <a:lnTo>
                  <a:pt x="8906" y="803"/>
                </a:lnTo>
                <a:lnTo>
                  <a:pt x="8906" y="633"/>
                </a:lnTo>
                <a:lnTo>
                  <a:pt x="8882" y="438"/>
                </a:lnTo>
                <a:close/>
                <a:moveTo>
                  <a:pt x="8590" y="414"/>
                </a:moveTo>
                <a:lnTo>
                  <a:pt x="8541" y="803"/>
                </a:lnTo>
                <a:lnTo>
                  <a:pt x="8517" y="1095"/>
                </a:lnTo>
                <a:lnTo>
                  <a:pt x="8322" y="1120"/>
                </a:lnTo>
                <a:lnTo>
                  <a:pt x="8127" y="1193"/>
                </a:lnTo>
                <a:lnTo>
                  <a:pt x="8127" y="925"/>
                </a:lnTo>
                <a:lnTo>
                  <a:pt x="8127" y="682"/>
                </a:lnTo>
                <a:lnTo>
                  <a:pt x="8152" y="560"/>
                </a:lnTo>
                <a:lnTo>
                  <a:pt x="8152" y="414"/>
                </a:lnTo>
                <a:close/>
                <a:moveTo>
                  <a:pt x="9636" y="609"/>
                </a:moveTo>
                <a:lnTo>
                  <a:pt x="10147" y="755"/>
                </a:lnTo>
                <a:lnTo>
                  <a:pt x="10074" y="876"/>
                </a:lnTo>
                <a:lnTo>
                  <a:pt x="9977" y="1047"/>
                </a:lnTo>
                <a:lnTo>
                  <a:pt x="9879" y="1241"/>
                </a:lnTo>
                <a:lnTo>
                  <a:pt x="9490" y="1168"/>
                </a:lnTo>
                <a:lnTo>
                  <a:pt x="9636" y="609"/>
                </a:lnTo>
                <a:close/>
                <a:moveTo>
                  <a:pt x="7592" y="487"/>
                </a:moveTo>
                <a:lnTo>
                  <a:pt x="7714" y="511"/>
                </a:lnTo>
                <a:lnTo>
                  <a:pt x="7860" y="560"/>
                </a:lnTo>
                <a:lnTo>
                  <a:pt x="7884" y="560"/>
                </a:lnTo>
                <a:lnTo>
                  <a:pt x="7860" y="706"/>
                </a:lnTo>
                <a:lnTo>
                  <a:pt x="7811" y="974"/>
                </a:lnTo>
                <a:lnTo>
                  <a:pt x="7811" y="1120"/>
                </a:lnTo>
                <a:lnTo>
                  <a:pt x="7860" y="1266"/>
                </a:lnTo>
                <a:lnTo>
                  <a:pt x="7884" y="1290"/>
                </a:lnTo>
                <a:lnTo>
                  <a:pt x="7543" y="1290"/>
                </a:lnTo>
                <a:lnTo>
                  <a:pt x="7519" y="1193"/>
                </a:lnTo>
                <a:lnTo>
                  <a:pt x="7519" y="1120"/>
                </a:lnTo>
                <a:lnTo>
                  <a:pt x="7470" y="925"/>
                </a:lnTo>
                <a:lnTo>
                  <a:pt x="7446" y="706"/>
                </a:lnTo>
                <a:lnTo>
                  <a:pt x="7446" y="487"/>
                </a:lnTo>
                <a:close/>
                <a:moveTo>
                  <a:pt x="7251" y="511"/>
                </a:moveTo>
                <a:lnTo>
                  <a:pt x="7203" y="657"/>
                </a:lnTo>
                <a:lnTo>
                  <a:pt x="7203" y="828"/>
                </a:lnTo>
                <a:lnTo>
                  <a:pt x="7227" y="1071"/>
                </a:lnTo>
                <a:lnTo>
                  <a:pt x="7227" y="1193"/>
                </a:lnTo>
                <a:lnTo>
                  <a:pt x="7276" y="1314"/>
                </a:lnTo>
                <a:lnTo>
                  <a:pt x="7057" y="1339"/>
                </a:lnTo>
                <a:lnTo>
                  <a:pt x="6886" y="1363"/>
                </a:lnTo>
                <a:lnTo>
                  <a:pt x="6862" y="1314"/>
                </a:lnTo>
                <a:lnTo>
                  <a:pt x="6740" y="1071"/>
                </a:lnTo>
                <a:lnTo>
                  <a:pt x="6643" y="828"/>
                </a:lnTo>
                <a:lnTo>
                  <a:pt x="6570" y="657"/>
                </a:lnTo>
                <a:lnTo>
                  <a:pt x="6740" y="609"/>
                </a:lnTo>
                <a:lnTo>
                  <a:pt x="6959" y="560"/>
                </a:lnTo>
                <a:lnTo>
                  <a:pt x="7251" y="511"/>
                </a:lnTo>
                <a:close/>
                <a:moveTo>
                  <a:pt x="10536" y="901"/>
                </a:moveTo>
                <a:lnTo>
                  <a:pt x="10634" y="925"/>
                </a:lnTo>
                <a:lnTo>
                  <a:pt x="10877" y="1022"/>
                </a:lnTo>
                <a:lnTo>
                  <a:pt x="10755" y="1217"/>
                </a:lnTo>
                <a:lnTo>
                  <a:pt x="10585" y="1387"/>
                </a:lnTo>
                <a:lnTo>
                  <a:pt x="10269" y="1314"/>
                </a:lnTo>
                <a:lnTo>
                  <a:pt x="10415" y="1120"/>
                </a:lnTo>
                <a:lnTo>
                  <a:pt x="10536" y="901"/>
                </a:lnTo>
                <a:close/>
                <a:moveTo>
                  <a:pt x="6351" y="706"/>
                </a:moveTo>
                <a:lnTo>
                  <a:pt x="6375" y="974"/>
                </a:lnTo>
                <a:lnTo>
                  <a:pt x="6448" y="1193"/>
                </a:lnTo>
                <a:lnTo>
                  <a:pt x="6546" y="1412"/>
                </a:lnTo>
                <a:lnTo>
                  <a:pt x="5962" y="1557"/>
                </a:lnTo>
                <a:lnTo>
                  <a:pt x="5962" y="1533"/>
                </a:lnTo>
                <a:lnTo>
                  <a:pt x="5889" y="1314"/>
                </a:lnTo>
                <a:lnTo>
                  <a:pt x="5840" y="1095"/>
                </a:lnTo>
                <a:lnTo>
                  <a:pt x="5792" y="876"/>
                </a:lnTo>
                <a:lnTo>
                  <a:pt x="6351" y="706"/>
                </a:lnTo>
                <a:close/>
                <a:moveTo>
                  <a:pt x="11266" y="1168"/>
                </a:moveTo>
                <a:lnTo>
                  <a:pt x="11631" y="1339"/>
                </a:lnTo>
                <a:lnTo>
                  <a:pt x="11510" y="1485"/>
                </a:lnTo>
                <a:lnTo>
                  <a:pt x="11437" y="1582"/>
                </a:lnTo>
                <a:lnTo>
                  <a:pt x="11388" y="1679"/>
                </a:lnTo>
                <a:lnTo>
                  <a:pt x="10974" y="1509"/>
                </a:lnTo>
                <a:lnTo>
                  <a:pt x="11120" y="1363"/>
                </a:lnTo>
                <a:lnTo>
                  <a:pt x="11266" y="1168"/>
                </a:lnTo>
                <a:close/>
                <a:moveTo>
                  <a:pt x="5548" y="974"/>
                </a:moveTo>
                <a:lnTo>
                  <a:pt x="5597" y="1168"/>
                </a:lnTo>
                <a:lnTo>
                  <a:pt x="5621" y="1387"/>
                </a:lnTo>
                <a:lnTo>
                  <a:pt x="5670" y="1509"/>
                </a:lnTo>
                <a:lnTo>
                  <a:pt x="5719" y="1630"/>
                </a:lnTo>
                <a:lnTo>
                  <a:pt x="5743" y="1630"/>
                </a:lnTo>
                <a:lnTo>
                  <a:pt x="5694" y="1655"/>
                </a:lnTo>
                <a:lnTo>
                  <a:pt x="5354" y="1776"/>
                </a:lnTo>
                <a:lnTo>
                  <a:pt x="5013" y="1922"/>
                </a:lnTo>
                <a:lnTo>
                  <a:pt x="4964" y="1874"/>
                </a:lnTo>
                <a:lnTo>
                  <a:pt x="4818" y="1606"/>
                </a:lnTo>
                <a:lnTo>
                  <a:pt x="4745" y="1509"/>
                </a:lnTo>
                <a:lnTo>
                  <a:pt x="4672" y="1387"/>
                </a:lnTo>
                <a:lnTo>
                  <a:pt x="4964" y="1217"/>
                </a:lnTo>
                <a:lnTo>
                  <a:pt x="4989" y="1363"/>
                </a:lnTo>
                <a:lnTo>
                  <a:pt x="5037" y="1509"/>
                </a:lnTo>
                <a:lnTo>
                  <a:pt x="5135" y="1752"/>
                </a:lnTo>
                <a:lnTo>
                  <a:pt x="5159" y="1801"/>
                </a:lnTo>
                <a:lnTo>
                  <a:pt x="5281" y="1801"/>
                </a:lnTo>
                <a:lnTo>
                  <a:pt x="5305" y="1776"/>
                </a:lnTo>
                <a:lnTo>
                  <a:pt x="5329" y="1728"/>
                </a:lnTo>
                <a:lnTo>
                  <a:pt x="5329" y="1679"/>
                </a:lnTo>
                <a:lnTo>
                  <a:pt x="5329" y="1655"/>
                </a:lnTo>
                <a:lnTo>
                  <a:pt x="5281" y="1533"/>
                </a:lnTo>
                <a:lnTo>
                  <a:pt x="5232" y="1387"/>
                </a:lnTo>
                <a:lnTo>
                  <a:pt x="5183" y="1266"/>
                </a:lnTo>
                <a:lnTo>
                  <a:pt x="5135" y="1144"/>
                </a:lnTo>
                <a:lnTo>
                  <a:pt x="5548" y="974"/>
                </a:lnTo>
                <a:close/>
                <a:moveTo>
                  <a:pt x="11899" y="1485"/>
                </a:moveTo>
                <a:lnTo>
                  <a:pt x="12313" y="1703"/>
                </a:lnTo>
                <a:lnTo>
                  <a:pt x="12191" y="1801"/>
                </a:lnTo>
                <a:lnTo>
                  <a:pt x="12094" y="1898"/>
                </a:lnTo>
                <a:lnTo>
                  <a:pt x="12021" y="1995"/>
                </a:lnTo>
                <a:lnTo>
                  <a:pt x="11583" y="1776"/>
                </a:lnTo>
                <a:lnTo>
                  <a:pt x="11680" y="1679"/>
                </a:lnTo>
                <a:lnTo>
                  <a:pt x="11826" y="1533"/>
                </a:lnTo>
                <a:lnTo>
                  <a:pt x="11899" y="1485"/>
                </a:lnTo>
                <a:close/>
                <a:moveTo>
                  <a:pt x="4453" y="1509"/>
                </a:moveTo>
                <a:lnTo>
                  <a:pt x="4526" y="1679"/>
                </a:lnTo>
                <a:lnTo>
                  <a:pt x="4599" y="1849"/>
                </a:lnTo>
                <a:lnTo>
                  <a:pt x="4648" y="1947"/>
                </a:lnTo>
                <a:lnTo>
                  <a:pt x="4721" y="2068"/>
                </a:lnTo>
                <a:lnTo>
                  <a:pt x="4453" y="2214"/>
                </a:lnTo>
                <a:lnTo>
                  <a:pt x="4356" y="2068"/>
                </a:lnTo>
                <a:lnTo>
                  <a:pt x="4259" y="1947"/>
                </a:lnTo>
                <a:lnTo>
                  <a:pt x="4186" y="1825"/>
                </a:lnTo>
                <a:lnTo>
                  <a:pt x="4088" y="1728"/>
                </a:lnTo>
                <a:lnTo>
                  <a:pt x="4453" y="1509"/>
                </a:lnTo>
                <a:close/>
                <a:moveTo>
                  <a:pt x="12580" y="1874"/>
                </a:moveTo>
                <a:lnTo>
                  <a:pt x="12945" y="2117"/>
                </a:lnTo>
                <a:lnTo>
                  <a:pt x="12775" y="2239"/>
                </a:lnTo>
                <a:lnTo>
                  <a:pt x="12702" y="2312"/>
                </a:lnTo>
                <a:lnTo>
                  <a:pt x="12653" y="2385"/>
                </a:lnTo>
                <a:lnTo>
                  <a:pt x="12240" y="2117"/>
                </a:lnTo>
                <a:lnTo>
                  <a:pt x="12337" y="2044"/>
                </a:lnTo>
                <a:lnTo>
                  <a:pt x="12459" y="1971"/>
                </a:lnTo>
                <a:lnTo>
                  <a:pt x="12580" y="1874"/>
                </a:lnTo>
                <a:close/>
                <a:moveTo>
                  <a:pt x="3894" y="1849"/>
                </a:moveTo>
                <a:lnTo>
                  <a:pt x="3942" y="1971"/>
                </a:lnTo>
                <a:lnTo>
                  <a:pt x="4015" y="2093"/>
                </a:lnTo>
                <a:lnTo>
                  <a:pt x="4088" y="2239"/>
                </a:lnTo>
                <a:lnTo>
                  <a:pt x="4186" y="2385"/>
                </a:lnTo>
                <a:lnTo>
                  <a:pt x="3869" y="2579"/>
                </a:lnTo>
                <a:lnTo>
                  <a:pt x="3748" y="2458"/>
                </a:lnTo>
                <a:lnTo>
                  <a:pt x="3626" y="2312"/>
                </a:lnTo>
                <a:lnTo>
                  <a:pt x="3553" y="2239"/>
                </a:lnTo>
                <a:lnTo>
                  <a:pt x="3480" y="2190"/>
                </a:lnTo>
                <a:lnTo>
                  <a:pt x="3407" y="2190"/>
                </a:lnTo>
                <a:lnTo>
                  <a:pt x="3894" y="1849"/>
                </a:lnTo>
                <a:close/>
                <a:moveTo>
                  <a:pt x="3334" y="2239"/>
                </a:moveTo>
                <a:lnTo>
                  <a:pt x="3310" y="2287"/>
                </a:lnTo>
                <a:lnTo>
                  <a:pt x="3310" y="2385"/>
                </a:lnTo>
                <a:lnTo>
                  <a:pt x="3358" y="2482"/>
                </a:lnTo>
                <a:lnTo>
                  <a:pt x="3480" y="2652"/>
                </a:lnTo>
                <a:lnTo>
                  <a:pt x="3577" y="2798"/>
                </a:lnTo>
                <a:lnTo>
                  <a:pt x="3383" y="2944"/>
                </a:lnTo>
                <a:lnTo>
                  <a:pt x="3139" y="2725"/>
                </a:lnTo>
                <a:lnTo>
                  <a:pt x="3018" y="2652"/>
                </a:lnTo>
                <a:lnTo>
                  <a:pt x="2896" y="2579"/>
                </a:lnTo>
                <a:lnTo>
                  <a:pt x="3334" y="2239"/>
                </a:lnTo>
                <a:close/>
                <a:moveTo>
                  <a:pt x="13213" y="2312"/>
                </a:moveTo>
                <a:lnTo>
                  <a:pt x="13602" y="2628"/>
                </a:lnTo>
                <a:lnTo>
                  <a:pt x="13505" y="2725"/>
                </a:lnTo>
                <a:lnTo>
                  <a:pt x="13408" y="2847"/>
                </a:lnTo>
                <a:lnTo>
                  <a:pt x="13310" y="2993"/>
                </a:lnTo>
                <a:lnTo>
                  <a:pt x="13091" y="2774"/>
                </a:lnTo>
                <a:lnTo>
                  <a:pt x="12872" y="2555"/>
                </a:lnTo>
                <a:lnTo>
                  <a:pt x="13164" y="2360"/>
                </a:lnTo>
                <a:lnTo>
                  <a:pt x="13189" y="2336"/>
                </a:lnTo>
                <a:lnTo>
                  <a:pt x="13213" y="2312"/>
                </a:lnTo>
                <a:close/>
                <a:moveTo>
                  <a:pt x="2799" y="2652"/>
                </a:moveTo>
                <a:lnTo>
                  <a:pt x="2896" y="2798"/>
                </a:lnTo>
                <a:lnTo>
                  <a:pt x="2993" y="2944"/>
                </a:lnTo>
                <a:lnTo>
                  <a:pt x="3066" y="3042"/>
                </a:lnTo>
                <a:lnTo>
                  <a:pt x="3164" y="3115"/>
                </a:lnTo>
                <a:lnTo>
                  <a:pt x="2969" y="3309"/>
                </a:lnTo>
                <a:lnTo>
                  <a:pt x="2920" y="3285"/>
                </a:lnTo>
                <a:lnTo>
                  <a:pt x="2726" y="3188"/>
                </a:lnTo>
                <a:lnTo>
                  <a:pt x="2555" y="3090"/>
                </a:lnTo>
                <a:lnTo>
                  <a:pt x="2409" y="3017"/>
                </a:lnTo>
                <a:lnTo>
                  <a:pt x="2799" y="2652"/>
                </a:lnTo>
                <a:close/>
                <a:moveTo>
                  <a:pt x="13773" y="2774"/>
                </a:moveTo>
                <a:lnTo>
                  <a:pt x="14089" y="3115"/>
                </a:lnTo>
                <a:lnTo>
                  <a:pt x="13846" y="3236"/>
                </a:lnTo>
                <a:lnTo>
                  <a:pt x="13724" y="3334"/>
                </a:lnTo>
                <a:lnTo>
                  <a:pt x="13651" y="3407"/>
                </a:lnTo>
                <a:lnTo>
                  <a:pt x="13456" y="3163"/>
                </a:lnTo>
                <a:lnTo>
                  <a:pt x="13432" y="3139"/>
                </a:lnTo>
                <a:lnTo>
                  <a:pt x="13505" y="3090"/>
                </a:lnTo>
                <a:lnTo>
                  <a:pt x="13554" y="3017"/>
                </a:lnTo>
                <a:lnTo>
                  <a:pt x="13675" y="2896"/>
                </a:lnTo>
                <a:lnTo>
                  <a:pt x="13773" y="2774"/>
                </a:lnTo>
                <a:close/>
                <a:moveTo>
                  <a:pt x="2263" y="3188"/>
                </a:moveTo>
                <a:lnTo>
                  <a:pt x="2312" y="3285"/>
                </a:lnTo>
                <a:lnTo>
                  <a:pt x="2409" y="3358"/>
                </a:lnTo>
                <a:lnTo>
                  <a:pt x="2555" y="3480"/>
                </a:lnTo>
                <a:lnTo>
                  <a:pt x="2726" y="3577"/>
                </a:lnTo>
                <a:lnTo>
                  <a:pt x="2531" y="3796"/>
                </a:lnTo>
                <a:lnTo>
                  <a:pt x="2117" y="3553"/>
                </a:lnTo>
                <a:lnTo>
                  <a:pt x="1971" y="3504"/>
                </a:lnTo>
                <a:lnTo>
                  <a:pt x="2263" y="3188"/>
                </a:lnTo>
                <a:close/>
                <a:moveTo>
                  <a:pt x="14284" y="3334"/>
                </a:moveTo>
                <a:lnTo>
                  <a:pt x="14478" y="3577"/>
                </a:lnTo>
                <a:lnTo>
                  <a:pt x="14624" y="3820"/>
                </a:lnTo>
                <a:lnTo>
                  <a:pt x="14478" y="3869"/>
                </a:lnTo>
                <a:lnTo>
                  <a:pt x="14356" y="3918"/>
                </a:lnTo>
                <a:lnTo>
                  <a:pt x="14235" y="3966"/>
                </a:lnTo>
                <a:lnTo>
                  <a:pt x="14113" y="4039"/>
                </a:lnTo>
                <a:lnTo>
                  <a:pt x="13773" y="3577"/>
                </a:lnTo>
                <a:lnTo>
                  <a:pt x="13894" y="3528"/>
                </a:lnTo>
                <a:lnTo>
                  <a:pt x="13992" y="3480"/>
                </a:lnTo>
                <a:lnTo>
                  <a:pt x="14186" y="3382"/>
                </a:lnTo>
                <a:lnTo>
                  <a:pt x="14284" y="3334"/>
                </a:lnTo>
                <a:close/>
                <a:moveTo>
                  <a:pt x="1825" y="3699"/>
                </a:moveTo>
                <a:lnTo>
                  <a:pt x="2020" y="3845"/>
                </a:lnTo>
                <a:lnTo>
                  <a:pt x="2312" y="4064"/>
                </a:lnTo>
                <a:lnTo>
                  <a:pt x="2069" y="4453"/>
                </a:lnTo>
                <a:lnTo>
                  <a:pt x="1850" y="4307"/>
                </a:lnTo>
                <a:lnTo>
                  <a:pt x="1533" y="4112"/>
                </a:lnTo>
                <a:lnTo>
                  <a:pt x="1825" y="3699"/>
                </a:lnTo>
                <a:close/>
                <a:moveTo>
                  <a:pt x="14794" y="4112"/>
                </a:moveTo>
                <a:lnTo>
                  <a:pt x="14965" y="4453"/>
                </a:lnTo>
                <a:lnTo>
                  <a:pt x="14794" y="4526"/>
                </a:lnTo>
                <a:lnTo>
                  <a:pt x="14648" y="4599"/>
                </a:lnTo>
                <a:lnTo>
                  <a:pt x="14478" y="4696"/>
                </a:lnTo>
                <a:lnTo>
                  <a:pt x="14308" y="4356"/>
                </a:lnTo>
                <a:lnTo>
                  <a:pt x="14551" y="4258"/>
                </a:lnTo>
                <a:lnTo>
                  <a:pt x="14673" y="4210"/>
                </a:lnTo>
                <a:lnTo>
                  <a:pt x="14794" y="4112"/>
                </a:lnTo>
                <a:close/>
                <a:moveTo>
                  <a:pt x="1412" y="4331"/>
                </a:moveTo>
                <a:lnTo>
                  <a:pt x="1485" y="4429"/>
                </a:lnTo>
                <a:lnTo>
                  <a:pt x="1606" y="4526"/>
                </a:lnTo>
                <a:lnTo>
                  <a:pt x="1752" y="4648"/>
                </a:lnTo>
                <a:lnTo>
                  <a:pt x="1898" y="4745"/>
                </a:lnTo>
                <a:lnTo>
                  <a:pt x="1825" y="4867"/>
                </a:lnTo>
                <a:lnTo>
                  <a:pt x="1533" y="4745"/>
                </a:lnTo>
                <a:lnTo>
                  <a:pt x="1387" y="4696"/>
                </a:lnTo>
                <a:lnTo>
                  <a:pt x="1241" y="4696"/>
                </a:lnTo>
                <a:lnTo>
                  <a:pt x="1412" y="4331"/>
                </a:lnTo>
                <a:close/>
                <a:moveTo>
                  <a:pt x="15062" y="4745"/>
                </a:moveTo>
                <a:lnTo>
                  <a:pt x="15208" y="5183"/>
                </a:lnTo>
                <a:lnTo>
                  <a:pt x="15135" y="5183"/>
                </a:lnTo>
                <a:lnTo>
                  <a:pt x="15038" y="5207"/>
                </a:lnTo>
                <a:lnTo>
                  <a:pt x="14843" y="5256"/>
                </a:lnTo>
                <a:lnTo>
                  <a:pt x="14746" y="5305"/>
                </a:lnTo>
                <a:lnTo>
                  <a:pt x="14600" y="4891"/>
                </a:lnTo>
                <a:lnTo>
                  <a:pt x="14770" y="4842"/>
                </a:lnTo>
                <a:lnTo>
                  <a:pt x="14916" y="4794"/>
                </a:lnTo>
                <a:lnTo>
                  <a:pt x="15062" y="4745"/>
                </a:lnTo>
                <a:close/>
                <a:moveTo>
                  <a:pt x="1168" y="4794"/>
                </a:moveTo>
                <a:lnTo>
                  <a:pt x="1412" y="5013"/>
                </a:lnTo>
                <a:lnTo>
                  <a:pt x="1558" y="5086"/>
                </a:lnTo>
                <a:lnTo>
                  <a:pt x="1704" y="5159"/>
                </a:lnTo>
                <a:lnTo>
                  <a:pt x="1558" y="5524"/>
                </a:lnTo>
                <a:lnTo>
                  <a:pt x="1509" y="5475"/>
                </a:lnTo>
                <a:lnTo>
                  <a:pt x="1314" y="5402"/>
                </a:lnTo>
                <a:lnTo>
                  <a:pt x="1144" y="5353"/>
                </a:lnTo>
                <a:lnTo>
                  <a:pt x="974" y="5329"/>
                </a:lnTo>
                <a:lnTo>
                  <a:pt x="1168" y="4794"/>
                </a:lnTo>
                <a:close/>
                <a:moveTo>
                  <a:pt x="15305" y="5499"/>
                </a:moveTo>
                <a:lnTo>
                  <a:pt x="15403" y="5986"/>
                </a:lnTo>
                <a:lnTo>
                  <a:pt x="15184" y="6035"/>
                </a:lnTo>
                <a:lnTo>
                  <a:pt x="14965" y="6083"/>
                </a:lnTo>
                <a:lnTo>
                  <a:pt x="14916" y="5791"/>
                </a:lnTo>
                <a:lnTo>
                  <a:pt x="14867" y="5621"/>
                </a:lnTo>
                <a:lnTo>
                  <a:pt x="14940" y="5597"/>
                </a:lnTo>
                <a:lnTo>
                  <a:pt x="15111" y="5548"/>
                </a:lnTo>
                <a:lnTo>
                  <a:pt x="15305" y="5499"/>
                </a:lnTo>
                <a:close/>
                <a:moveTo>
                  <a:pt x="876" y="5572"/>
                </a:moveTo>
                <a:lnTo>
                  <a:pt x="1022" y="5645"/>
                </a:lnTo>
                <a:lnTo>
                  <a:pt x="1193" y="5718"/>
                </a:lnTo>
                <a:lnTo>
                  <a:pt x="1387" y="5767"/>
                </a:lnTo>
                <a:lnTo>
                  <a:pt x="1436" y="5791"/>
                </a:lnTo>
                <a:lnTo>
                  <a:pt x="1485" y="5767"/>
                </a:lnTo>
                <a:lnTo>
                  <a:pt x="1387" y="6229"/>
                </a:lnTo>
                <a:lnTo>
                  <a:pt x="1314" y="6156"/>
                </a:lnTo>
                <a:lnTo>
                  <a:pt x="1217" y="6108"/>
                </a:lnTo>
                <a:lnTo>
                  <a:pt x="1022" y="6059"/>
                </a:lnTo>
                <a:lnTo>
                  <a:pt x="876" y="6035"/>
                </a:lnTo>
                <a:lnTo>
                  <a:pt x="730" y="6059"/>
                </a:lnTo>
                <a:lnTo>
                  <a:pt x="876" y="5572"/>
                </a:lnTo>
                <a:close/>
                <a:moveTo>
                  <a:pt x="15476" y="6327"/>
                </a:moveTo>
                <a:lnTo>
                  <a:pt x="15549" y="6643"/>
                </a:lnTo>
                <a:lnTo>
                  <a:pt x="15354" y="6643"/>
                </a:lnTo>
                <a:lnTo>
                  <a:pt x="15086" y="6692"/>
                </a:lnTo>
                <a:lnTo>
                  <a:pt x="15038" y="6375"/>
                </a:lnTo>
                <a:lnTo>
                  <a:pt x="15086" y="6375"/>
                </a:lnTo>
                <a:lnTo>
                  <a:pt x="15476" y="6327"/>
                </a:lnTo>
                <a:close/>
                <a:moveTo>
                  <a:pt x="682" y="6278"/>
                </a:moveTo>
                <a:lnTo>
                  <a:pt x="779" y="6351"/>
                </a:lnTo>
                <a:lnTo>
                  <a:pt x="901" y="6375"/>
                </a:lnTo>
                <a:lnTo>
                  <a:pt x="1071" y="6448"/>
                </a:lnTo>
                <a:lnTo>
                  <a:pt x="1168" y="6497"/>
                </a:lnTo>
                <a:lnTo>
                  <a:pt x="1290" y="6497"/>
                </a:lnTo>
                <a:lnTo>
                  <a:pt x="1339" y="6473"/>
                </a:lnTo>
                <a:lnTo>
                  <a:pt x="1290" y="6716"/>
                </a:lnTo>
                <a:lnTo>
                  <a:pt x="1217" y="6667"/>
                </a:lnTo>
                <a:lnTo>
                  <a:pt x="925" y="6619"/>
                </a:lnTo>
                <a:lnTo>
                  <a:pt x="755" y="6594"/>
                </a:lnTo>
                <a:lnTo>
                  <a:pt x="609" y="6619"/>
                </a:lnTo>
                <a:lnTo>
                  <a:pt x="609" y="6619"/>
                </a:lnTo>
                <a:lnTo>
                  <a:pt x="682" y="6278"/>
                </a:lnTo>
                <a:close/>
                <a:moveTo>
                  <a:pt x="15622" y="6959"/>
                </a:moveTo>
                <a:lnTo>
                  <a:pt x="15670" y="7178"/>
                </a:lnTo>
                <a:lnTo>
                  <a:pt x="15695" y="7349"/>
                </a:lnTo>
                <a:lnTo>
                  <a:pt x="15184" y="7349"/>
                </a:lnTo>
                <a:lnTo>
                  <a:pt x="15135" y="6959"/>
                </a:lnTo>
                <a:close/>
                <a:moveTo>
                  <a:pt x="560" y="6813"/>
                </a:moveTo>
                <a:lnTo>
                  <a:pt x="706" y="6886"/>
                </a:lnTo>
                <a:lnTo>
                  <a:pt x="828" y="6935"/>
                </a:lnTo>
                <a:lnTo>
                  <a:pt x="1120" y="7032"/>
                </a:lnTo>
                <a:lnTo>
                  <a:pt x="1193" y="7032"/>
                </a:lnTo>
                <a:lnTo>
                  <a:pt x="1266" y="7008"/>
                </a:lnTo>
                <a:lnTo>
                  <a:pt x="1193" y="7495"/>
                </a:lnTo>
                <a:lnTo>
                  <a:pt x="1095" y="7446"/>
                </a:lnTo>
                <a:lnTo>
                  <a:pt x="998" y="7422"/>
                </a:lnTo>
                <a:lnTo>
                  <a:pt x="657" y="7349"/>
                </a:lnTo>
                <a:lnTo>
                  <a:pt x="511" y="7300"/>
                </a:lnTo>
                <a:lnTo>
                  <a:pt x="560" y="6813"/>
                </a:lnTo>
                <a:close/>
                <a:moveTo>
                  <a:pt x="15208" y="7665"/>
                </a:moveTo>
                <a:lnTo>
                  <a:pt x="15403" y="7689"/>
                </a:lnTo>
                <a:lnTo>
                  <a:pt x="15695" y="7714"/>
                </a:lnTo>
                <a:lnTo>
                  <a:pt x="15695" y="7981"/>
                </a:lnTo>
                <a:lnTo>
                  <a:pt x="15573" y="7957"/>
                </a:lnTo>
                <a:lnTo>
                  <a:pt x="15451" y="7957"/>
                </a:lnTo>
                <a:lnTo>
                  <a:pt x="15330" y="7981"/>
                </a:lnTo>
                <a:lnTo>
                  <a:pt x="15232" y="8030"/>
                </a:lnTo>
                <a:lnTo>
                  <a:pt x="15208" y="7665"/>
                </a:lnTo>
                <a:close/>
                <a:moveTo>
                  <a:pt x="463" y="7641"/>
                </a:moveTo>
                <a:lnTo>
                  <a:pt x="633" y="7714"/>
                </a:lnTo>
                <a:lnTo>
                  <a:pt x="828" y="7762"/>
                </a:lnTo>
                <a:lnTo>
                  <a:pt x="998" y="7787"/>
                </a:lnTo>
                <a:lnTo>
                  <a:pt x="1071" y="7787"/>
                </a:lnTo>
                <a:lnTo>
                  <a:pt x="1144" y="7762"/>
                </a:lnTo>
                <a:lnTo>
                  <a:pt x="1071" y="8127"/>
                </a:lnTo>
                <a:lnTo>
                  <a:pt x="1022" y="8103"/>
                </a:lnTo>
                <a:lnTo>
                  <a:pt x="706" y="8103"/>
                </a:lnTo>
                <a:lnTo>
                  <a:pt x="584" y="8127"/>
                </a:lnTo>
                <a:lnTo>
                  <a:pt x="438" y="8176"/>
                </a:lnTo>
                <a:lnTo>
                  <a:pt x="463" y="7787"/>
                </a:lnTo>
                <a:lnTo>
                  <a:pt x="463" y="7641"/>
                </a:lnTo>
                <a:close/>
                <a:moveTo>
                  <a:pt x="15232" y="8176"/>
                </a:moveTo>
                <a:lnTo>
                  <a:pt x="15403" y="8249"/>
                </a:lnTo>
                <a:lnTo>
                  <a:pt x="15719" y="8346"/>
                </a:lnTo>
                <a:lnTo>
                  <a:pt x="15719" y="8517"/>
                </a:lnTo>
                <a:lnTo>
                  <a:pt x="15719" y="8687"/>
                </a:lnTo>
                <a:lnTo>
                  <a:pt x="15524" y="8638"/>
                </a:lnTo>
                <a:lnTo>
                  <a:pt x="15378" y="8590"/>
                </a:lnTo>
                <a:lnTo>
                  <a:pt x="15208" y="8565"/>
                </a:lnTo>
                <a:lnTo>
                  <a:pt x="15232" y="8371"/>
                </a:lnTo>
                <a:lnTo>
                  <a:pt x="15232" y="8176"/>
                </a:lnTo>
                <a:close/>
                <a:moveTo>
                  <a:pt x="438" y="8395"/>
                </a:moveTo>
                <a:lnTo>
                  <a:pt x="584" y="8444"/>
                </a:lnTo>
                <a:lnTo>
                  <a:pt x="706" y="8444"/>
                </a:lnTo>
                <a:lnTo>
                  <a:pt x="974" y="8419"/>
                </a:lnTo>
                <a:lnTo>
                  <a:pt x="1022" y="8419"/>
                </a:lnTo>
                <a:lnTo>
                  <a:pt x="1022" y="8468"/>
                </a:lnTo>
                <a:lnTo>
                  <a:pt x="998" y="8736"/>
                </a:lnTo>
                <a:lnTo>
                  <a:pt x="974" y="8979"/>
                </a:lnTo>
                <a:lnTo>
                  <a:pt x="925" y="9003"/>
                </a:lnTo>
                <a:lnTo>
                  <a:pt x="706" y="9028"/>
                </a:lnTo>
                <a:lnTo>
                  <a:pt x="584" y="9028"/>
                </a:lnTo>
                <a:lnTo>
                  <a:pt x="463" y="9076"/>
                </a:lnTo>
                <a:lnTo>
                  <a:pt x="438" y="8395"/>
                </a:lnTo>
                <a:close/>
                <a:moveTo>
                  <a:pt x="15111" y="8882"/>
                </a:moveTo>
                <a:lnTo>
                  <a:pt x="15305" y="8955"/>
                </a:lnTo>
                <a:lnTo>
                  <a:pt x="15476" y="9028"/>
                </a:lnTo>
                <a:lnTo>
                  <a:pt x="15597" y="9076"/>
                </a:lnTo>
                <a:lnTo>
                  <a:pt x="15719" y="9101"/>
                </a:lnTo>
                <a:lnTo>
                  <a:pt x="15816" y="9149"/>
                </a:lnTo>
                <a:lnTo>
                  <a:pt x="15792" y="9587"/>
                </a:lnTo>
                <a:lnTo>
                  <a:pt x="15670" y="9490"/>
                </a:lnTo>
                <a:lnTo>
                  <a:pt x="15500" y="9417"/>
                </a:lnTo>
                <a:lnTo>
                  <a:pt x="15378" y="9368"/>
                </a:lnTo>
                <a:lnTo>
                  <a:pt x="15232" y="9320"/>
                </a:lnTo>
                <a:lnTo>
                  <a:pt x="15111" y="9320"/>
                </a:lnTo>
                <a:lnTo>
                  <a:pt x="15062" y="9344"/>
                </a:lnTo>
                <a:lnTo>
                  <a:pt x="15086" y="8930"/>
                </a:lnTo>
                <a:lnTo>
                  <a:pt x="15111" y="8882"/>
                </a:lnTo>
                <a:close/>
                <a:moveTo>
                  <a:pt x="998" y="9368"/>
                </a:moveTo>
                <a:lnTo>
                  <a:pt x="1047" y="9757"/>
                </a:lnTo>
                <a:lnTo>
                  <a:pt x="803" y="9806"/>
                </a:lnTo>
                <a:lnTo>
                  <a:pt x="706" y="9830"/>
                </a:lnTo>
                <a:lnTo>
                  <a:pt x="609" y="9903"/>
                </a:lnTo>
                <a:lnTo>
                  <a:pt x="584" y="9903"/>
                </a:lnTo>
                <a:lnTo>
                  <a:pt x="511" y="9368"/>
                </a:lnTo>
                <a:close/>
                <a:moveTo>
                  <a:pt x="15013" y="9563"/>
                </a:moveTo>
                <a:lnTo>
                  <a:pt x="15111" y="9636"/>
                </a:lnTo>
                <a:lnTo>
                  <a:pt x="15232" y="9709"/>
                </a:lnTo>
                <a:lnTo>
                  <a:pt x="15451" y="9855"/>
                </a:lnTo>
                <a:lnTo>
                  <a:pt x="15670" y="10025"/>
                </a:lnTo>
                <a:lnTo>
                  <a:pt x="15719" y="10049"/>
                </a:lnTo>
                <a:lnTo>
                  <a:pt x="15646" y="10366"/>
                </a:lnTo>
                <a:lnTo>
                  <a:pt x="15524" y="10317"/>
                </a:lnTo>
                <a:lnTo>
                  <a:pt x="15281" y="10147"/>
                </a:lnTo>
                <a:lnTo>
                  <a:pt x="15111" y="10025"/>
                </a:lnTo>
                <a:lnTo>
                  <a:pt x="14940" y="9928"/>
                </a:lnTo>
                <a:lnTo>
                  <a:pt x="15013" y="9563"/>
                </a:lnTo>
                <a:close/>
                <a:moveTo>
                  <a:pt x="8176" y="3650"/>
                </a:moveTo>
                <a:lnTo>
                  <a:pt x="8127" y="3674"/>
                </a:lnTo>
                <a:lnTo>
                  <a:pt x="8054" y="3723"/>
                </a:lnTo>
                <a:lnTo>
                  <a:pt x="8006" y="3772"/>
                </a:lnTo>
                <a:lnTo>
                  <a:pt x="7957" y="3845"/>
                </a:lnTo>
                <a:lnTo>
                  <a:pt x="7933" y="3918"/>
                </a:lnTo>
                <a:lnTo>
                  <a:pt x="7908" y="4575"/>
                </a:lnTo>
                <a:lnTo>
                  <a:pt x="7908" y="5232"/>
                </a:lnTo>
                <a:lnTo>
                  <a:pt x="7981" y="6570"/>
                </a:lnTo>
                <a:lnTo>
                  <a:pt x="7981" y="7032"/>
                </a:lnTo>
                <a:lnTo>
                  <a:pt x="7981" y="7470"/>
                </a:lnTo>
                <a:lnTo>
                  <a:pt x="7957" y="7933"/>
                </a:lnTo>
                <a:lnTo>
                  <a:pt x="7957" y="8395"/>
                </a:lnTo>
                <a:lnTo>
                  <a:pt x="7981" y="8468"/>
                </a:lnTo>
                <a:lnTo>
                  <a:pt x="8006" y="8541"/>
                </a:lnTo>
                <a:lnTo>
                  <a:pt x="8030" y="8590"/>
                </a:lnTo>
                <a:lnTo>
                  <a:pt x="8079" y="8614"/>
                </a:lnTo>
                <a:lnTo>
                  <a:pt x="8103" y="8736"/>
                </a:lnTo>
                <a:lnTo>
                  <a:pt x="8152" y="8857"/>
                </a:lnTo>
                <a:lnTo>
                  <a:pt x="8200" y="8979"/>
                </a:lnTo>
                <a:lnTo>
                  <a:pt x="8273" y="9076"/>
                </a:lnTo>
                <a:lnTo>
                  <a:pt x="8444" y="9271"/>
                </a:lnTo>
                <a:lnTo>
                  <a:pt x="8614" y="9441"/>
                </a:lnTo>
                <a:lnTo>
                  <a:pt x="9174" y="9952"/>
                </a:lnTo>
                <a:lnTo>
                  <a:pt x="9733" y="10463"/>
                </a:lnTo>
                <a:lnTo>
                  <a:pt x="9806" y="10512"/>
                </a:lnTo>
                <a:lnTo>
                  <a:pt x="9855" y="10536"/>
                </a:lnTo>
                <a:lnTo>
                  <a:pt x="10001" y="10536"/>
                </a:lnTo>
                <a:lnTo>
                  <a:pt x="10147" y="10512"/>
                </a:lnTo>
                <a:lnTo>
                  <a:pt x="10244" y="10439"/>
                </a:lnTo>
                <a:lnTo>
                  <a:pt x="10317" y="10317"/>
                </a:lnTo>
                <a:lnTo>
                  <a:pt x="10342" y="10195"/>
                </a:lnTo>
                <a:lnTo>
                  <a:pt x="10342" y="10147"/>
                </a:lnTo>
                <a:lnTo>
                  <a:pt x="10317" y="10074"/>
                </a:lnTo>
                <a:lnTo>
                  <a:pt x="10293" y="10025"/>
                </a:lnTo>
                <a:lnTo>
                  <a:pt x="10220" y="9952"/>
                </a:lnTo>
                <a:lnTo>
                  <a:pt x="9758" y="9539"/>
                </a:lnTo>
                <a:lnTo>
                  <a:pt x="9295" y="9125"/>
                </a:lnTo>
                <a:lnTo>
                  <a:pt x="8906" y="8784"/>
                </a:lnTo>
                <a:lnTo>
                  <a:pt x="8736" y="8590"/>
                </a:lnTo>
                <a:lnTo>
                  <a:pt x="8590" y="8395"/>
                </a:lnTo>
                <a:lnTo>
                  <a:pt x="8517" y="8298"/>
                </a:lnTo>
                <a:lnTo>
                  <a:pt x="8541" y="7762"/>
                </a:lnTo>
                <a:lnTo>
                  <a:pt x="8541" y="7203"/>
                </a:lnTo>
                <a:lnTo>
                  <a:pt x="8541" y="6667"/>
                </a:lnTo>
                <a:lnTo>
                  <a:pt x="8517" y="6108"/>
                </a:lnTo>
                <a:lnTo>
                  <a:pt x="8444" y="5013"/>
                </a:lnTo>
                <a:lnTo>
                  <a:pt x="8419" y="4477"/>
                </a:lnTo>
                <a:lnTo>
                  <a:pt x="8419" y="3918"/>
                </a:lnTo>
                <a:lnTo>
                  <a:pt x="8419" y="3845"/>
                </a:lnTo>
                <a:lnTo>
                  <a:pt x="8395" y="3796"/>
                </a:lnTo>
                <a:lnTo>
                  <a:pt x="8371" y="3747"/>
                </a:lnTo>
                <a:lnTo>
                  <a:pt x="8298" y="3699"/>
                </a:lnTo>
                <a:lnTo>
                  <a:pt x="8249" y="3674"/>
                </a:lnTo>
                <a:lnTo>
                  <a:pt x="8200" y="3650"/>
                </a:lnTo>
                <a:close/>
                <a:moveTo>
                  <a:pt x="633" y="10074"/>
                </a:moveTo>
                <a:lnTo>
                  <a:pt x="730" y="10122"/>
                </a:lnTo>
                <a:lnTo>
                  <a:pt x="876" y="10147"/>
                </a:lnTo>
                <a:lnTo>
                  <a:pt x="998" y="10147"/>
                </a:lnTo>
                <a:lnTo>
                  <a:pt x="1144" y="10122"/>
                </a:lnTo>
                <a:lnTo>
                  <a:pt x="1266" y="10487"/>
                </a:lnTo>
                <a:lnTo>
                  <a:pt x="1047" y="10585"/>
                </a:lnTo>
                <a:lnTo>
                  <a:pt x="925" y="10609"/>
                </a:lnTo>
                <a:lnTo>
                  <a:pt x="779" y="10682"/>
                </a:lnTo>
                <a:lnTo>
                  <a:pt x="706" y="10366"/>
                </a:lnTo>
                <a:lnTo>
                  <a:pt x="633" y="10074"/>
                </a:lnTo>
                <a:close/>
                <a:moveTo>
                  <a:pt x="14867" y="10244"/>
                </a:moveTo>
                <a:lnTo>
                  <a:pt x="14989" y="10366"/>
                </a:lnTo>
                <a:lnTo>
                  <a:pt x="15111" y="10463"/>
                </a:lnTo>
                <a:lnTo>
                  <a:pt x="15232" y="10560"/>
                </a:lnTo>
                <a:lnTo>
                  <a:pt x="15378" y="10658"/>
                </a:lnTo>
                <a:lnTo>
                  <a:pt x="15549" y="10706"/>
                </a:lnTo>
                <a:lnTo>
                  <a:pt x="15403" y="11071"/>
                </a:lnTo>
                <a:lnTo>
                  <a:pt x="15111" y="10852"/>
                </a:lnTo>
                <a:lnTo>
                  <a:pt x="15013" y="10779"/>
                </a:lnTo>
                <a:lnTo>
                  <a:pt x="14892" y="10706"/>
                </a:lnTo>
                <a:lnTo>
                  <a:pt x="14843" y="10682"/>
                </a:lnTo>
                <a:lnTo>
                  <a:pt x="14794" y="10658"/>
                </a:lnTo>
                <a:lnTo>
                  <a:pt x="14770" y="10658"/>
                </a:lnTo>
                <a:lnTo>
                  <a:pt x="14867" y="10244"/>
                </a:lnTo>
                <a:close/>
                <a:moveTo>
                  <a:pt x="1412" y="10852"/>
                </a:moveTo>
                <a:lnTo>
                  <a:pt x="1558" y="11169"/>
                </a:lnTo>
                <a:lnTo>
                  <a:pt x="1363" y="11266"/>
                </a:lnTo>
                <a:lnTo>
                  <a:pt x="1241" y="11339"/>
                </a:lnTo>
                <a:lnTo>
                  <a:pt x="1168" y="11363"/>
                </a:lnTo>
                <a:lnTo>
                  <a:pt x="1095" y="11436"/>
                </a:lnTo>
                <a:lnTo>
                  <a:pt x="901" y="10950"/>
                </a:lnTo>
                <a:lnTo>
                  <a:pt x="1095" y="10925"/>
                </a:lnTo>
                <a:lnTo>
                  <a:pt x="1241" y="10901"/>
                </a:lnTo>
                <a:lnTo>
                  <a:pt x="1412" y="10852"/>
                </a:lnTo>
                <a:close/>
                <a:moveTo>
                  <a:pt x="14697" y="10877"/>
                </a:moveTo>
                <a:lnTo>
                  <a:pt x="14721" y="10901"/>
                </a:lnTo>
                <a:lnTo>
                  <a:pt x="14794" y="11023"/>
                </a:lnTo>
                <a:lnTo>
                  <a:pt x="14892" y="11144"/>
                </a:lnTo>
                <a:lnTo>
                  <a:pt x="15062" y="11290"/>
                </a:lnTo>
                <a:lnTo>
                  <a:pt x="15159" y="11363"/>
                </a:lnTo>
                <a:lnTo>
                  <a:pt x="15257" y="11412"/>
                </a:lnTo>
                <a:lnTo>
                  <a:pt x="15062" y="11874"/>
                </a:lnTo>
                <a:lnTo>
                  <a:pt x="15062" y="11850"/>
                </a:lnTo>
                <a:lnTo>
                  <a:pt x="14940" y="11753"/>
                </a:lnTo>
                <a:lnTo>
                  <a:pt x="14819" y="11607"/>
                </a:lnTo>
                <a:lnTo>
                  <a:pt x="14648" y="11509"/>
                </a:lnTo>
                <a:lnTo>
                  <a:pt x="14575" y="11461"/>
                </a:lnTo>
                <a:lnTo>
                  <a:pt x="14502" y="11461"/>
                </a:lnTo>
                <a:lnTo>
                  <a:pt x="14673" y="10998"/>
                </a:lnTo>
                <a:lnTo>
                  <a:pt x="14697" y="10877"/>
                </a:lnTo>
                <a:close/>
                <a:moveTo>
                  <a:pt x="1752" y="11509"/>
                </a:moveTo>
                <a:lnTo>
                  <a:pt x="1874" y="11704"/>
                </a:lnTo>
                <a:lnTo>
                  <a:pt x="1752" y="11826"/>
                </a:lnTo>
                <a:lnTo>
                  <a:pt x="1606" y="11972"/>
                </a:lnTo>
                <a:lnTo>
                  <a:pt x="1485" y="12142"/>
                </a:lnTo>
                <a:lnTo>
                  <a:pt x="1241" y="11680"/>
                </a:lnTo>
                <a:lnTo>
                  <a:pt x="1363" y="11655"/>
                </a:lnTo>
                <a:lnTo>
                  <a:pt x="1485" y="11607"/>
                </a:lnTo>
                <a:lnTo>
                  <a:pt x="1752" y="11509"/>
                </a:lnTo>
                <a:close/>
                <a:moveTo>
                  <a:pt x="14405" y="11607"/>
                </a:moveTo>
                <a:lnTo>
                  <a:pt x="14575" y="11801"/>
                </a:lnTo>
                <a:lnTo>
                  <a:pt x="14721" y="11947"/>
                </a:lnTo>
                <a:lnTo>
                  <a:pt x="14892" y="12093"/>
                </a:lnTo>
                <a:lnTo>
                  <a:pt x="14940" y="12118"/>
                </a:lnTo>
                <a:lnTo>
                  <a:pt x="14794" y="12361"/>
                </a:lnTo>
                <a:lnTo>
                  <a:pt x="14721" y="12288"/>
                </a:lnTo>
                <a:lnTo>
                  <a:pt x="14648" y="12215"/>
                </a:lnTo>
                <a:lnTo>
                  <a:pt x="14478" y="12118"/>
                </a:lnTo>
                <a:lnTo>
                  <a:pt x="14235" y="11947"/>
                </a:lnTo>
                <a:lnTo>
                  <a:pt x="14405" y="11607"/>
                </a:lnTo>
                <a:close/>
                <a:moveTo>
                  <a:pt x="2069" y="11996"/>
                </a:moveTo>
                <a:lnTo>
                  <a:pt x="2263" y="12288"/>
                </a:lnTo>
                <a:lnTo>
                  <a:pt x="2117" y="12410"/>
                </a:lnTo>
                <a:lnTo>
                  <a:pt x="1996" y="12556"/>
                </a:lnTo>
                <a:lnTo>
                  <a:pt x="1947" y="12653"/>
                </a:lnTo>
                <a:lnTo>
                  <a:pt x="1898" y="12750"/>
                </a:lnTo>
                <a:lnTo>
                  <a:pt x="1631" y="12361"/>
                </a:lnTo>
                <a:lnTo>
                  <a:pt x="1825" y="12215"/>
                </a:lnTo>
                <a:lnTo>
                  <a:pt x="1996" y="12069"/>
                </a:lnTo>
                <a:lnTo>
                  <a:pt x="2069" y="11996"/>
                </a:lnTo>
                <a:close/>
                <a:moveTo>
                  <a:pt x="14065" y="12239"/>
                </a:moveTo>
                <a:lnTo>
                  <a:pt x="14186" y="12361"/>
                </a:lnTo>
                <a:lnTo>
                  <a:pt x="14405" y="12507"/>
                </a:lnTo>
                <a:lnTo>
                  <a:pt x="14502" y="12580"/>
                </a:lnTo>
                <a:lnTo>
                  <a:pt x="14624" y="12629"/>
                </a:lnTo>
                <a:lnTo>
                  <a:pt x="14381" y="12969"/>
                </a:lnTo>
                <a:lnTo>
                  <a:pt x="14332" y="12872"/>
                </a:lnTo>
                <a:lnTo>
                  <a:pt x="14259" y="12799"/>
                </a:lnTo>
                <a:lnTo>
                  <a:pt x="14113" y="12677"/>
                </a:lnTo>
                <a:lnTo>
                  <a:pt x="13919" y="12483"/>
                </a:lnTo>
                <a:lnTo>
                  <a:pt x="14065" y="12239"/>
                </a:lnTo>
                <a:close/>
                <a:moveTo>
                  <a:pt x="2531" y="12604"/>
                </a:moveTo>
                <a:lnTo>
                  <a:pt x="2726" y="12848"/>
                </a:lnTo>
                <a:lnTo>
                  <a:pt x="2458" y="13237"/>
                </a:lnTo>
                <a:lnTo>
                  <a:pt x="2361" y="13359"/>
                </a:lnTo>
                <a:lnTo>
                  <a:pt x="2044" y="12921"/>
                </a:lnTo>
                <a:lnTo>
                  <a:pt x="2142" y="12896"/>
                </a:lnTo>
                <a:lnTo>
                  <a:pt x="2239" y="12848"/>
                </a:lnTo>
                <a:lnTo>
                  <a:pt x="2385" y="12726"/>
                </a:lnTo>
                <a:lnTo>
                  <a:pt x="2531" y="12604"/>
                </a:lnTo>
                <a:close/>
                <a:moveTo>
                  <a:pt x="13773" y="12702"/>
                </a:moveTo>
                <a:lnTo>
                  <a:pt x="13797" y="12726"/>
                </a:lnTo>
                <a:lnTo>
                  <a:pt x="13992" y="12945"/>
                </a:lnTo>
                <a:lnTo>
                  <a:pt x="14089" y="13042"/>
                </a:lnTo>
                <a:lnTo>
                  <a:pt x="14162" y="13164"/>
                </a:lnTo>
                <a:lnTo>
                  <a:pt x="14211" y="13213"/>
                </a:lnTo>
                <a:lnTo>
                  <a:pt x="13967" y="13505"/>
                </a:lnTo>
                <a:lnTo>
                  <a:pt x="13821" y="13310"/>
                </a:lnTo>
                <a:lnTo>
                  <a:pt x="13675" y="13115"/>
                </a:lnTo>
                <a:lnTo>
                  <a:pt x="13529" y="13018"/>
                </a:lnTo>
                <a:lnTo>
                  <a:pt x="13773" y="12702"/>
                </a:lnTo>
                <a:close/>
                <a:moveTo>
                  <a:pt x="2993" y="13164"/>
                </a:moveTo>
                <a:lnTo>
                  <a:pt x="3188" y="13383"/>
                </a:lnTo>
                <a:lnTo>
                  <a:pt x="3164" y="13456"/>
                </a:lnTo>
                <a:lnTo>
                  <a:pt x="2969" y="13651"/>
                </a:lnTo>
                <a:lnTo>
                  <a:pt x="2896" y="13748"/>
                </a:lnTo>
                <a:lnTo>
                  <a:pt x="2823" y="13845"/>
                </a:lnTo>
                <a:lnTo>
                  <a:pt x="2726" y="13772"/>
                </a:lnTo>
                <a:lnTo>
                  <a:pt x="2580" y="13578"/>
                </a:lnTo>
                <a:lnTo>
                  <a:pt x="2653" y="13529"/>
                </a:lnTo>
                <a:lnTo>
                  <a:pt x="2726" y="13456"/>
                </a:lnTo>
                <a:lnTo>
                  <a:pt x="2993" y="13164"/>
                </a:lnTo>
                <a:close/>
                <a:moveTo>
                  <a:pt x="13383" y="13188"/>
                </a:moveTo>
                <a:lnTo>
                  <a:pt x="13456" y="13334"/>
                </a:lnTo>
                <a:lnTo>
                  <a:pt x="13724" y="13748"/>
                </a:lnTo>
                <a:lnTo>
                  <a:pt x="13578" y="13918"/>
                </a:lnTo>
                <a:lnTo>
                  <a:pt x="13456" y="14040"/>
                </a:lnTo>
                <a:lnTo>
                  <a:pt x="13335" y="13821"/>
                </a:lnTo>
                <a:lnTo>
                  <a:pt x="13213" y="13602"/>
                </a:lnTo>
                <a:lnTo>
                  <a:pt x="13116" y="13480"/>
                </a:lnTo>
                <a:lnTo>
                  <a:pt x="13237" y="13334"/>
                </a:lnTo>
                <a:lnTo>
                  <a:pt x="13383" y="13188"/>
                </a:lnTo>
                <a:close/>
                <a:moveTo>
                  <a:pt x="3456" y="13651"/>
                </a:moveTo>
                <a:lnTo>
                  <a:pt x="3796" y="13991"/>
                </a:lnTo>
                <a:lnTo>
                  <a:pt x="3650" y="14089"/>
                </a:lnTo>
                <a:lnTo>
                  <a:pt x="3504" y="14186"/>
                </a:lnTo>
                <a:lnTo>
                  <a:pt x="3407" y="14259"/>
                </a:lnTo>
                <a:lnTo>
                  <a:pt x="3334" y="14332"/>
                </a:lnTo>
                <a:lnTo>
                  <a:pt x="3042" y="14089"/>
                </a:lnTo>
                <a:lnTo>
                  <a:pt x="3164" y="13967"/>
                </a:lnTo>
                <a:lnTo>
                  <a:pt x="3237" y="13894"/>
                </a:lnTo>
                <a:lnTo>
                  <a:pt x="3334" y="13797"/>
                </a:lnTo>
                <a:lnTo>
                  <a:pt x="3456" y="13651"/>
                </a:lnTo>
                <a:close/>
                <a:moveTo>
                  <a:pt x="12945" y="13651"/>
                </a:moveTo>
                <a:lnTo>
                  <a:pt x="12994" y="13748"/>
                </a:lnTo>
                <a:lnTo>
                  <a:pt x="13213" y="14210"/>
                </a:lnTo>
                <a:lnTo>
                  <a:pt x="13213" y="14235"/>
                </a:lnTo>
                <a:lnTo>
                  <a:pt x="13043" y="14381"/>
                </a:lnTo>
                <a:lnTo>
                  <a:pt x="12970" y="14210"/>
                </a:lnTo>
                <a:lnTo>
                  <a:pt x="12897" y="14040"/>
                </a:lnTo>
                <a:lnTo>
                  <a:pt x="12824" y="13918"/>
                </a:lnTo>
                <a:lnTo>
                  <a:pt x="12751" y="13821"/>
                </a:lnTo>
                <a:lnTo>
                  <a:pt x="12945" y="13651"/>
                </a:lnTo>
                <a:close/>
                <a:moveTo>
                  <a:pt x="3967" y="14162"/>
                </a:moveTo>
                <a:lnTo>
                  <a:pt x="4332" y="14454"/>
                </a:lnTo>
                <a:lnTo>
                  <a:pt x="4283" y="14502"/>
                </a:lnTo>
                <a:lnTo>
                  <a:pt x="4113" y="14648"/>
                </a:lnTo>
                <a:lnTo>
                  <a:pt x="4040" y="14721"/>
                </a:lnTo>
                <a:lnTo>
                  <a:pt x="3991" y="14794"/>
                </a:lnTo>
                <a:lnTo>
                  <a:pt x="3602" y="14551"/>
                </a:lnTo>
                <a:lnTo>
                  <a:pt x="3748" y="14429"/>
                </a:lnTo>
                <a:lnTo>
                  <a:pt x="3845" y="14308"/>
                </a:lnTo>
                <a:lnTo>
                  <a:pt x="3967" y="14162"/>
                </a:lnTo>
                <a:close/>
                <a:moveTo>
                  <a:pt x="12556" y="13991"/>
                </a:moveTo>
                <a:lnTo>
                  <a:pt x="12605" y="14113"/>
                </a:lnTo>
                <a:lnTo>
                  <a:pt x="12678" y="14332"/>
                </a:lnTo>
                <a:lnTo>
                  <a:pt x="12775" y="14551"/>
                </a:lnTo>
                <a:lnTo>
                  <a:pt x="12775" y="14600"/>
                </a:lnTo>
                <a:lnTo>
                  <a:pt x="12459" y="14819"/>
                </a:lnTo>
                <a:lnTo>
                  <a:pt x="12434" y="14673"/>
                </a:lnTo>
                <a:lnTo>
                  <a:pt x="12361" y="14527"/>
                </a:lnTo>
                <a:lnTo>
                  <a:pt x="12313" y="14381"/>
                </a:lnTo>
                <a:lnTo>
                  <a:pt x="12215" y="14235"/>
                </a:lnTo>
                <a:lnTo>
                  <a:pt x="12556" y="13991"/>
                </a:lnTo>
                <a:close/>
                <a:moveTo>
                  <a:pt x="8760" y="1509"/>
                </a:moveTo>
                <a:lnTo>
                  <a:pt x="9174" y="1557"/>
                </a:lnTo>
                <a:lnTo>
                  <a:pt x="9222" y="1582"/>
                </a:lnTo>
                <a:lnTo>
                  <a:pt x="9271" y="1606"/>
                </a:lnTo>
                <a:lnTo>
                  <a:pt x="9368" y="1582"/>
                </a:lnTo>
                <a:lnTo>
                  <a:pt x="10123" y="1728"/>
                </a:lnTo>
                <a:lnTo>
                  <a:pt x="10488" y="1825"/>
                </a:lnTo>
                <a:lnTo>
                  <a:pt x="10877" y="1947"/>
                </a:lnTo>
                <a:lnTo>
                  <a:pt x="11291" y="2117"/>
                </a:lnTo>
                <a:lnTo>
                  <a:pt x="11656" y="2287"/>
                </a:lnTo>
                <a:lnTo>
                  <a:pt x="11510" y="2385"/>
                </a:lnTo>
                <a:lnTo>
                  <a:pt x="11388" y="2531"/>
                </a:lnTo>
                <a:lnTo>
                  <a:pt x="11193" y="2823"/>
                </a:lnTo>
                <a:lnTo>
                  <a:pt x="10950" y="3066"/>
                </a:lnTo>
                <a:lnTo>
                  <a:pt x="10853" y="3212"/>
                </a:lnTo>
                <a:lnTo>
                  <a:pt x="10828" y="3285"/>
                </a:lnTo>
                <a:lnTo>
                  <a:pt x="10804" y="3358"/>
                </a:lnTo>
                <a:lnTo>
                  <a:pt x="10804" y="3407"/>
                </a:lnTo>
                <a:lnTo>
                  <a:pt x="10828" y="3431"/>
                </a:lnTo>
                <a:lnTo>
                  <a:pt x="10853" y="3480"/>
                </a:lnTo>
                <a:lnTo>
                  <a:pt x="10974" y="3480"/>
                </a:lnTo>
                <a:lnTo>
                  <a:pt x="11047" y="3455"/>
                </a:lnTo>
                <a:lnTo>
                  <a:pt x="11193" y="3358"/>
                </a:lnTo>
                <a:lnTo>
                  <a:pt x="11315" y="3261"/>
                </a:lnTo>
                <a:lnTo>
                  <a:pt x="11412" y="3139"/>
                </a:lnTo>
                <a:lnTo>
                  <a:pt x="11680" y="2871"/>
                </a:lnTo>
                <a:lnTo>
                  <a:pt x="11826" y="2725"/>
                </a:lnTo>
                <a:lnTo>
                  <a:pt x="11875" y="2628"/>
                </a:lnTo>
                <a:lnTo>
                  <a:pt x="11948" y="2555"/>
                </a:lnTo>
                <a:lnTo>
                  <a:pt x="11948" y="2458"/>
                </a:lnTo>
                <a:lnTo>
                  <a:pt x="12313" y="2701"/>
                </a:lnTo>
                <a:lnTo>
                  <a:pt x="12629" y="2969"/>
                </a:lnTo>
                <a:lnTo>
                  <a:pt x="12945" y="3261"/>
                </a:lnTo>
                <a:lnTo>
                  <a:pt x="13237" y="3601"/>
                </a:lnTo>
                <a:lnTo>
                  <a:pt x="13456" y="3869"/>
                </a:lnTo>
                <a:lnTo>
                  <a:pt x="13651" y="4137"/>
                </a:lnTo>
                <a:lnTo>
                  <a:pt x="13821" y="4429"/>
                </a:lnTo>
                <a:lnTo>
                  <a:pt x="13992" y="4745"/>
                </a:lnTo>
                <a:lnTo>
                  <a:pt x="13870" y="4745"/>
                </a:lnTo>
                <a:lnTo>
                  <a:pt x="13748" y="4794"/>
                </a:lnTo>
                <a:lnTo>
                  <a:pt x="13505" y="4940"/>
                </a:lnTo>
                <a:lnTo>
                  <a:pt x="13237" y="5134"/>
                </a:lnTo>
                <a:lnTo>
                  <a:pt x="13067" y="5207"/>
                </a:lnTo>
                <a:lnTo>
                  <a:pt x="12921" y="5305"/>
                </a:lnTo>
                <a:lnTo>
                  <a:pt x="12872" y="5378"/>
                </a:lnTo>
                <a:lnTo>
                  <a:pt x="12872" y="5451"/>
                </a:lnTo>
                <a:lnTo>
                  <a:pt x="12897" y="5524"/>
                </a:lnTo>
                <a:lnTo>
                  <a:pt x="12970" y="5597"/>
                </a:lnTo>
                <a:lnTo>
                  <a:pt x="13043" y="5621"/>
                </a:lnTo>
                <a:lnTo>
                  <a:pt x="13116" y="5645"/>
                </a:lnTo>
                <a:lnTo>
                  <a:pt x="13286" y="5645"/>
                </a:lnTo>
                <a:lnTo>
                  <a:pt x="13432" y="5572"/>
                </a:lnTo>
                <a:lnTo>
                  <a:pt x="13578" y="5499"/>
                </a:lnTo>
                <a:lnTo>
                  <a:pt x="13870" y="5329"/>
                </a:lnTo>
                <a:lnTo>
                  <a:pt x="14016" y="5256"/>
                </a:lnTo>
                <a:lnTo>
                  <a:pt x="14162" y="5207"/>
                </a:lnTo>
                <a:lnTo>
                  <a:pt x="14211" y="5159"/>
                </a:lnTo>
                <a:lnTo>
                  <a:pt x="14381" y="5621"/>
                </a:lnTo>
                <a:lnTo>
                  <a:pt x="14502" y="6059"/>
                </a:lnTo>
                <a:lnTo>
                  <a:pt x="14600" y="6448"/>
                </a:lnTo>
                <a:lnTo>
                  <a:pt x="14648" y="6862"/>
                </a:lnTo>
                <a:lnTo>
                  <a:pt x="14746" y="7665"/>
                </a:lnTo>
                <a:lnTo>
                  <a:pt x="14746" y="7860"/>
                </a:lnTo>
                <a:lnTo>
                  <a:pt x="14746" y="8054"/>
                </a:lnTo>
                <a:lnTo>
                  <a:pt x="14575" y="8030"/>
                </a:lnTo>
                <a:lnTo>
                  <a:pt x="14138" y="8030"/>
                </a:lnTo>
                <a:lnTo>
                  <a:pt x="14016" y="8054"/>
                </a:lnTo>
                <a:lnTo>
                  <a:pt x="13919" y="8079"/>
                </a:lnTo>
                <a:lnTo>
                  <a:pt x="13821" y="8127"/>
                </a:lnTo>
                <a:lnTo>
                  <a:pt x="13748" y="8200"/>
                </a:lnTo>
                <a:lnTo>
                  <a:pt x="13724" y="8273"/>
                </a:lnTo>
                <a:lnTo>
                  <a:pt x="13700" y="8322"/>
                </a:lnTo>
                <a:lnTo>
                  <a:pt x="13724" y="8346"/>
                </a:lnTo>
                <a:lnTo>
                  <a:pt x="13773" y="8419"/>
                </a:lnTo>
                <a:lnTo>
                  <a:pt x="13846" y="8444"/>
                </a:lnTo>
                <a:lnTo>
                  <a:pt x="13992" y="8492"/>
                </a:lnTo>
                <a:lnTo>
                  <a:pt x="14138" y="8517"/>
                </a:lnTo>
                <a:lnTo>
                  <a:pt x="14284" y="8517"/>
                </a:lnTo>
                <a:lnTo>
                  <a:pt x="14527" y="8565"/>
                </a:lnTo>
                <a:lnTo>
                  <a:pt x="14746" y="8614"/>
                </a:lnTo>
                <a:lnTo>
                  <a:pt x="14794" y="8809"/>
                </a:lnTo>
                <a:lnTo>
                  <a:pt x="14770" y="9052"/>
                </a:lnTo>
                <a:lnTo>
                  <a:pt x="14697" y="9441"/>
                </a:lnTo>
                <a:lnTo>
                  <a:pt x="14600" y="9806"/>
                </a:lnTo>
                <a:lnTo>
                  <a:pt x="14356" y="10560"/>
                </a:lnTo>
                <a:lnTo>
                  <a:pt x="14186" y="11023"/>
                </a:lnTo>
                <a:lnTo>
                  <a:pt x="13992" y="11461"/>
                </a:lnTo>
                <a:lnTo>
                  <a:pt x="13821" y="11363"/>
                </a:lnTo>
                <a:lnTo>
                  <a:pt x="13651" y="11290"/>
                </a:lnTo>
                <a:lnTo>
                  <a:pt x="13456" y="11169"/>
                </a:lnTo>
                <a:lnTo>
                  <a:pt x="13335" y="11096"/>
                </a:lnTo>
                <a:lnTo>
                  <a:pt x="13237" y="11047"/>
                </a:lnTo>
                <a:lnTo>
                  <a:pt x="13164" y="11047"/>
                </a:lnTo>
                <a:lnTo>
                  <a:pt x="13091" y="11071"/>
                </a:lnTo>
                <a:lnTo>
                  <a:pt x="13043" y="11096"/>
                </a:lnTo>
                <a:lnTo>
                  <a:pt x="13018" y="11120"/>
                </a:lnTo>
                <a:lnTo>
                  <a:pt x="12994" y="11193"/>
                </a:lnTo>
                <a:lnTo>
                  <a:pt x="12970" y="11242"/>
                </a:lnTo>
                <a:lnTo>
                  <a:pt x="12970" y="11315"/>
                </a:lnTo>
                <a:lnTo>
                  <a:pt x="12994" y="11363"/>
                </a:lnTo>
                <a:lnTo>
                  <a:pt x="13067" y="11461"/>
                </a:lnTo>
                <a:lnTo>
                  <a:pt x="13164" y="11558"/>
                </a:lnTo>
                <a:lnTo>
                  <a:pt x="13383" y="11680"/>
                </a:lnTo>
                <a:lnTo>
                  <a:pt x="13554" y="11801"/>
                </a:lnTo>
                <a:lnTo>
                  <a:pt x="13651" y="11850"/>
                </a:lnTo>
                <a:lnTo>
                  <a:pt x="13748" y="11899"/>
                </a:lnTo>
                <a:lnTo>
                  <a:pt x="13578" y="12191"/>
                </a:lnTo>
                <a:lnTo>
                  <a:pt x="13359" y="12483"/>
                </a:lnTo>
                <a:lnTo>
                  <a:pt x="13164" y="12750"/>
                </a:lnTo>
                <a:lnTo>
                  <a:pt x="12921" y="13018"/>
                </a:lnTo>
                <a:lnTo>
                  <a:pt x="12629" y="13334"/>
                </a:lnTo>
                <a:lnTo>
                  <a:pt x="12337" y="13602"/>
                </a:lnTo>
                <a:lnTo>
                  <a:pt x="11996" y="13845"/>
                </a:lnTo>
                <a:lnTo>
                  <a:pt x="11656" y="14064"/>
                </a:lnTo>
                <a:lnTo>
                  <a:pt x="11558" y="13845"/>
                </a:lnTo>
                <a:lnTo>
                  <a:pt x="11437" y="13626"/>
                </a:lnTo>
                <a:lnTo>
                  <a:pt x="11266" y="13383"/>
                </a:lnTo>
                <a:lnTo>
                  <a:pt x="11169" y="13261"/>
                </a:lnTo>
                <a:lnTo>
                  <a:pt x="11047" y="13188"/>
                </a:lnTo>
                <a:lnTo>
                  <a:pt x="10974" y="13188"/>
                </a:lnTo>
                <a:lnTo>
                  <a:pt x="10926" y="13261"/>
                </a:lnTo>
                <a:lnTo>
                  <a:pt x="10901" y="13334"/>
                </a:lnTo>
                <a:lnTo>
                  <a:pt x="10901" y="13383"/>
                </a:lnTo>
                <a:lnTo>
                  <a:pt x="10926" y="13529"/>
                </a:lnTo>
                <a:lnTo>
                  <a:pt x="11047" y="13772"/>
                </a:lnTo>
                <a:lnTo>
                  <a:pt x="11266" y="14259"/>
                </a:lnTo>
                <a:lnTo>
                  <a:pt x="10926" y="14405"/>
                </a:lnTo>
                <a:lnTo>
                  <a:pt x="10561" y="14502"/>
                </a:lnTo>
                <a:lnTo>
                  <a:pt x="10220" y="14575"/>
                </a:lnTo>
                <a:lnTo>
                  <a:pt x="9879" y="14624"/>
                </a:lnTo>
                <a:lnTo>
                  <a:pt x="9198" y="14721"/>
                </a:lnTo>
                <a:lnTo>
                  <a:pt x="8857" y="14794"/>
                </a:lnTo>
                <a:lnTo>
                  <a:pt x="8663" y="14819"/>
                </a:lnTo>
                <a:lnTo>
                  <a:pt x="8517" y="14892"/>
                </a:lnTo>
                <a:lnTo>
                  <a:pt x="8249" y="14892"/>
                </a:lnTo>
                <a:lnTo>
                  <a:pt x="8249" y="14673"/>
                </a:lnTo>
                <a:lnTo>
                  <a:pt x="8273" y="14429"/>
                </a:lnTo>
                <a:lnTo>
                  <a:pt x="8273" y="14308"/>
                </a:lnTo>
                <a:lnTo>
                  <a:pt x="8249" y="14186"/>
                </a:lnTo>
                <a:lnTo>
                  <a:pt x="8225" y="14089"/>
                </a:lnTo>
                <a:lnTo>
                  <a:pt x="8152" y="13991"/>
                </a:lnTo>
                <a:lnTo>
                  <a:pt x="8127" y="13967"/>
                </a:lnTo>
                <a:lnTo>
                  <a:pt x="8030" y="13967"/>
                </a:lnTo>
                <a:lnTo>
                  <a:pt x="8006" y="13991"/>
                </a:lnTo>
                <a:lnTo>
                  <a:pt x="7933" y="14113"/>
                </a:lnTo>
                <a:lnTo>
                  <a:pt x="7884" y="14235"/>
                </a:lnTo>
                <a:lnTo>
                  <a:pt x="7860" y="14478"/>
                </a:lnTo>
                <a:lnTo>
                  <a:pt x="7835" y="14697"/>
                </a:lnTo>
                <a:lnTo>
                  <a:pt x="7860" y="14916"/>
                </a:lnTo>
                <a:lnTo>
                  <a:pt x="7373" y="14916"/>
                </a:lnTo>
                <a:lnTo>
                  <a:pt x="6911" y="14892"/>
                </a:lnTo>
                <a:lnTo>
                  <a:pt x="6448" y="14819"/>
                </a:lnTo>
                <a:lnTo>
                  <a:pt x="5986" y="14746"/>
                </a:lnTo>
                <a:lnTo>
                  <a:pt x="5694" y="14673"/>
                </a:lnTo>
                <a:lnTo>
                  <a:pt x="5402" y="14551"/>
                </a:lnTo>
                <a:lnTo>
                  <a:pt x="5135" y="14429"/>
                </a:lnTo>
                <a:lnTo>
                  <a:pt x="4891" y="14283"/>
                </a:lnTo>
                <a:lnTo>
                  <a:pt x="4940" y="14210"/>
                </a:lnTo>
                <a:lnTo>
                  <a:pt x="5208" y="13748"/>
                </a:lnTo>
                <a:lnTo>
                  <a:pt x="5329" y="13480"/>
                </a:lnTo>
                <a:lnTo>
                  <a:pt x="5378" y="13359"/>
                </a:lnTo>
                <a:lnTo>
                  <a:pt x="5402" y="13213"/>
                </a:lnTo>
                <a:lnTo>
                  <a:pt x="5402" y="13164"/>
                </a:lnTo>
                <a:lnTo>
                  <a:pt x="5378" y="13140"/>
                </a:lnTo>
                <a:lnTo>
                  <a:pt x="5305" y="13091"/>
                </a:lnTo>
                <a:lnTo>
                  <a:pt x="5232" y="13067"/>
                </a:lnTo>
                <a:lnTo>
                  <a:pt x="5135" y="13115"/>
                </a:lnTo>
                <a:lnTo>
                  <a:pt x="5062" y="13188"/>
                </a:lnTo>
                <a:lnTo>
                  <a:pt x="4989" y="13286"/>
                </a:lnTo>
                <a:lnTo>
                  <a:pt x="4867" y="13505"/>
                </a:lnTo>
                <a:lnTo>
                  <a:pt x="4575" y="13991"/>
                </a:lnTo>
                <a:lnTo>
                  <a:pt x="4551" y="14040"/>
                </a:lnTo>
                <a:lnTo>
                  <a:pt x="4137" y="13675"/>
                </a:lnTo>
                <a:lnTo>
                  <a:pt x="3748" y="13286"/>
                </a:lnTo>
                <a:lnTo>
                  <a:pt x="3407" y="12921"/>
                </a:lnTo>
                <a:lnTo>
                  <a:pt x="3091" y="12556"/>
                </a:lnTo>
                <a:lnTo>
                  <a:pt x="2799" y="12191"/>
                </a:lnTo>
                <a:lnTo>
                  <a:pt x="2531" y="11801"/>
                </a:lnTo>
                <a:lnTo>
                  <a:pt x="2774" y="11704"/>
                </a:lnTo>
                <a:lnTo>
                  <a:pt x="3042" y="11582"/>
                </a:lnTo>
                <a:lnTo>
                  <a:pt x="3285" y="11436"/>
                </a:lnTo>
                <a:lnTo>
                  <a:pt x="3358" y="11363"/>
                </a:lnTo>
                <a:lnTo>
                  <a:pt x="3358" y="11290"/>
                </a:lnTo>
                <a:lnTo>
                  <a:pt x="3334" y="11217"/>
                </a:lnTo>
                <a:lnTo>
                  <a:pt x="3310" y="11144"/>
                </a:lnTo>
                <a:lnTo>
                  <a:pt x="3237" y="11096"/>
                </a:lnTo>
                <a:lnTo>
                  <a:pt x="3164" y="11071"/>
                </a:lnTo>
                <a:lnTo>
                  <a:pt x="3066" y="11071"/>
                </a:lnTo>
                <a:lnTo>
                  <a:pt x="2993" y="11120"/>
                </a:lnTo>
                <a:lnTo>
                  <a:pt x="2799" y="11266"/>
                </a:lnTo>
                <a:lnTo>
                  <a:pt x="2580" y="11363"/>
                </a:lnTo>
                <a:lnTo>
                  <a:pt x="2312" y="11461"/>
                </a:lnTo>
                <a:lnTo>
                  <a:pt x="2117" y="11144"/>
                </a:lnTo>
                <a:lnTo>
                  <a:pt x="1947" y="10828"/>
                </a:lnTo>
                <a:lnTo>
                  <a:pt x="1777" y="10487"/>
                </a:lnTo>
                <a:lnTo>
                  <a:pt x="1631" y="10122"/>
                </a:lnTo>
                <a:lnTo>
                  <a:pt x="1509" y="9782"/>
                </a:lnTo>
                <a:lnTo>
                  <a:pt x="1412" y="9393"/>
                </a:lnTo>
                <a:lnTo>
                  <a:pt x="1363" y="9198"/>
                </a:lnTo>
                <a:lnTo>
                  <a:pt x="1363" y="8979"/>
                </a:lnTo>
                <a:lnTo>
                  <a:pt x="1387" y="8565"/>
                </a:lnTo>
                <a:lnTo>
                  <a:pt x="1412" y="8492"/>
                </a:lnTo>
                <a:lnTo>
                  <a:pt x="1558" y="8517"/>
                </a:lnTo>
                <a:lnTo>
                  <a:pt x="2190" y="8517"/>
                </a:lnTo>
                <a:lnTo>
                  <a:pt x="2288" y="8492"/>
                </a:lnTo>
                <a:lnTo>
                  <a:pt x="2361" y="8444"/>
                </a:lnTo>
                <a:lnTo>
                  <a:pt x="2409" y="8371"/>
                </a:lnTo>
                <a:lnTo>
                  <a:pt x="2409" y="8298"/>
                </a:lnTo>
                <a:lnTo>
                  <a:pt x="2409" y="8200"/>
                </a:lnTo>
                <a:lnTo>
                  <a:pt x="2361" y="8127"/>
                </a:lnTo>
                <a:lnTo>
                  <a:pt x="2288" y="8079"/>
                </a:lnTo>
                <a:lnTo>
                  <a:pt x="2190" y="8054"/>
                </a:lnTo>
                <a:lnTo>
                  <a:pt x="1971" y="8054"/>
                </a:lnTo>
                <a:lnTo>
                  <a:pt x="1752" y="8079"/>
                </a:lnTo>
                <a:lnTo>
                  <a:pt x="1509" y="8103"/>
                </a:lnTo>
                <a:lnTo>
                  <a:pt x="1606" y="7446"/>
                </a:lnTo>
                <a:lnTo>
                  <a:pt x="1704" y="6789"/>
                </a:lnTo>
                <a:lnTo>
                  <a:pt x="1801" y="6132"/>
                </a:lnTo>
                <a:lnTo>
                  <a:pt x="1898" y="5816"/>
                </a:lnTo>
                <a:lnTo>
                  <a:pt x="1996" y="5499"/>
                </a:lnTo>
                <a:lnTo>
                  <a:pt x="2117" y="5159"/>
                </a:lnTo>
                <a:lnTo>
                  <a:pt x="2288" y="5305"/>
                </a:lnTo>
                <a:lnTo>
                  <a:pt x="2458" y="5426"/>
                </a:lnTo>
                <a:lnTo>
                  <a:pt x="2701" y="5597"/>
                </a:lnTo>
                <a:lnTo>
                  <a:pt x="2823" y="5645"/>
                </a:lnTo>
                <a:lnTo>
                  <a:pt x="2945" y="5694"/>
                </a:lnTo>
                <a:lnTo>
                  <a:pt x="3066" y="5694"/>
                </a:lnTo>
                <a:lnTo>
                  <a:pt x="3139" y="5670"/>
                </a:lnTo>
                <a:lnTo>
                  <a:pt x="3212" y="5597"/>
                </a:lnTo>
                <a:lnTo>
                  <a:pt x="3237" y="5524"/>
                </a:lnTo>
                <a:lnTo>
                  <a:pt x="3237" y="5451"/>
                </a:lnTo>
                <a:lnTo>
                  <a:pt x="3237" y="5353"/>
                </a:lnTo>
                <a:lnTo>
                  <a:pt x="3164" y="5280"/>
                </a:lnTo>
                <a:lnTo>
                  <a:pt x="3091" y="5232"/>
                </a:lnTo>
                <a:lnTo>
                  <a:pt x="2872" y="5134"/>
                </a:lnTo>
                <a:lnTo>
                  <a:pt x="2677" y="5037"/>
                </a:lnTo>
                <a:lnTo>
                  <a:pt x="2482" y="4915"/>
                </a:lnTo>
                <a:lnTo>
                  <a:pt x="2288" y="4842"/>
                </a:lnTo>
                <a:lnTo>
                  <a:pt x="2555" y="4429"/>
                </a:lnTo>
                <a:lnTo>
                  <a:pt x="2847" y="4039"/>
                </a:lnTo>
                <a:lnTo>
                  <a:pt x="3188" y="3674"/>
                </a:lnTo>
                <a:lnTo>
                  <a:pt x="3529" y="3334"/>
                </a:lnTo>
                <a:lnTo>
                  <a:pt x="3796" y="3090"/>
                </a:lnTo>
                <a:lnTo>
                  <a:pt x="4088" y="2896"/>
                </a:lnTo>
                <a:lnTo>
                  <a:pt x="4380" y="2701"/>
                </a:lnTo>
                <a:lnTo>
                  <a:pt x="4697" y="2506"/>
                </a:lnTo>
                <a:lnTo>
                  <a:pt x="4770" y="2677"/>
                </a:lnTo>
                <a:lnTo>
                  <a:pt x="4867" y="2847"/>
                </a:lnTo>
                <a:lnTo>
                  <a:pt x="4989" y="3090"/>
                </a:lnTo>
                <a:lnTo>
                  <a:pt x="5062" y="3188"/>
                </a:lnTo>
                <a:lnTo>
                  <a:pt x="5159" y="3285"/>
                </a:lnTo>
                <a:lnTo>
                  <a:pt x="5232" y="3334"/>
                </a:lnTo>
                <a:lnTo>
                  <a:pt x="5329" y="3334"/>
                </a:lnTo>
                <a:lnTo>
                  <a:pt x="5402" y="3309"/>
                </a:lnTo>
                <a:lnTo>
                  <a:pt x="5475" y="3261"/>
                </a:lnTo>
                <a:lnTo>
                  <a:pt x="5524" y="3188"/>
                </a:lnTo>
                <a:lnTo>
                  <a:pt x="5548" y="3115"/>
                </a:lnTo>
                <a:lnTo>
                  <a:pt x="5524" y="3042"/>
                </a:lnTo>
                <a:lnTo>
                  <a:pt x="5475" y="2969"/>
                </a:lnTo>
                <a:lnTo>
                  <a:pt x="5402" y="2920"/>
                </a:lnTo>
                <a:lnTo>
                  <a:pt x="5354" y="2847"/>
                </a:lnTo>
                <a:lnTo>
                  <a:pt x="5232" y="2677"/>
                </a:lnTo>
                <a:lnTo>
                  <a:pt x="5135" y="2506"/>
                </a:lnTo>
                <a:lnTo>
                  <a:pt x="5013" y="2360"/>
                </a:lnTo>
                <a:lnTo>
                  <a:pt x="5402" y="2166"/>
                </a:lnTo>
                <a:lnTo>
                  <a:pt x="5792" y="2020"/>
                </a:lnTo>
                <a:lnTo>
                  <a:pt x="6084" y="1922"/>
                </a:lnTo>
                <a:lnTo>
                  <a:pt x="6375" y="1849"/>
                </a:lnTo>
                <a:lnTo>
                  <a:pt x="6984" y="1728"/>
                </a:lnTo>
                <a:lnTo>
                  <a:pt x="7178" y="1703"/>
                </a:lnTo>
                <a:lnTo>
                  <a:pt x="7397" y="1679"/>
                </a:lnTo>
                <a:lnTo>
                  <a:pt x="7616" y="1679"/>
                </a:lnTo>
                <a:lnTo>
                  <a:pt x="7835" y="1655"/>
                </a:lnTo>
                <a:lnTo>
                  <a:pt x="7835" y="1825"/>
                </a:lnTo>
                <a:lnTo>
                  <a:pt x="7835" y="1995"/>
                </a:lnTo>
                <a:lnTo>
                  <a:pt x="7835" y="2287"/>
                </a:lnTo>
                <a:lnTo>
                  <a:pt x="7884" y="2579"/>
                </a:lnTo>
                <a:lnTo>
                  <a:pt x="7908" y="2652"/>
                </a:lnTo>
                <a:lnTo>
                  <a:pt x="7957" y="2701"/>
                </a:lnTo>
                <a:lnTo>
                  <a:pt x="8030" y="2725"/>
                </a:lnTo>
                <a:lnTo>
                  <a:pt x="8127" y="2750"/>
                </a:lnTo>
                <a:lnTo>
                  <a:pt x="8200" y="2725"/>
                </a:lnTo>
                <a:lnTo>
                  <a:pt x="8273" y="2677"/>
                </a:lnTo>
                <a:lnTo>
                  <a:pt x="8322" y="2604"/>
                </a:lnTo>
                <a:lnTo>
                  <a:pt x="8322" y="2506"/>
                </a:lnTo>
                <a:lnTo>
                  <a:pt x="8273" y="1995"/>
                </a:lnTo>
                <a:lnTo>
                  <a:pt x="8273" y="1776"/>
                </a:lnTo>
                <a:lnTo>
                  <a:pt x="8249" y="1655"/>
                </a:lnTo>
                <a:lnTo>
                  <a:pt x="8225" y="1533"/>
                </a:lnTo>
                <a:lnTo>
                  <a:pt x="8444" y="1509"/>
                </a:lnTo>
                <a:close/>
                <a:moveTo>
                  <a:pt x="4575" y="14624"/>
                </a:moveTo>
                <a:lnTo>
                  <a:pt x="4794" y="14746"/>
                </a:lnTo>
                <a:lnTo>
                  <a:pt x="4672" y="14892"/>
                </a:lnTo>
                <a:lnTo>
                  <a:pt x="4526" y="15086"/>
                </a:lnTo>
                <a:lnTo>
                  <a:pt x="4502" y="15135"/>
                </a:lnTo>
                <a:lnTo>
                  <a:pt x="4283" y="14989"/>
                </a:lnTo>
                <a:lnTo>
                  <a:pt x="4380" y="14867"/>
                </a:lnTo>
                <a:lnTo>
                  <a:pt x="4478" y="14746"/>
                </a:lnTo>
                <a:lnTo>
                  <a:pt x="4575" y="14624"/>
                </a:lnTo>
                <a:close/>
                <a:moveTo>
                  <a:pt x="11996" y="14405"/>
                </a:moveTo>
                <a:lnTo>
                  <a:pt x="12045" y="14575"/>
                </a:lnTo>
                <a:lnTo>
                  <a:pt x="12118" y="14770"/>
                </a:lnTo>
                <a:lnTo>
                  <a:pt x="12167" y="14940"/>
                </a:lnTo>
                <a:lnTo>
                  <a:pt x="12191" y="14989"/>
                </a:lnTo>
                <a:lnTo>
                  <a:pt x="11850" y="15184"/>
                </a:lnTo>
                <a:lnTo>
                  <a:pt x="11826" y="15086"/>
                </a:lnTo>
                <a:lnTo>
                  <a:pt x="11777" y="14989"/>
                </a:lnTo>
                <a:lnTo>
                  <a:pt x="11656" y="14819"/>
                </a:lnTo>
                <a:lnTo>
                  <a:pt x="11534" y="14648"/>
                </a:lnTo>
                <a:lnTo>
                  <a:pt x="11777" y="14527"/>
                </a:lnTo>
                <a:lnTo>
                  <a:pt x="11996" y="14405"/>
                </a:lnTo>
                <a:close/>
                <a:moveTo>
                  <a:pt x="11339" y="14746"/>
                </a:moveTo>
                <a:lnTo>
                  <a:pt x="11364" y="14892"/>
                </a:lnTo>
                <a:lnTo>
                  <a:pt x="11437" y="15111"/>
                </a:lnTo>
                <a:lnTo>
                  <a:pt x="11558" y="15330"/>
                </a:lnTo>
                <a:lnTo>
                  <a:pt x="11169" y="15500"/>
                </a:lnTo>
                <a:lnTo>
                  <a:pt x="11193" y="15451"/>
                </a:lnTo>
                <a:lnTo>
                  <a:pt x="11169" y="15378"/>
                </a:lnTo>
                <a:lnTo>
                  <a:pt x="10901" y="15086"/>
                </a:lnTo>
                <a:lnTo>
                  <a:pt x="10804" y="14916"/>
                </a:lnTo>
                <a:lnTo>
                  <a:pt x="11023" y="14843"/>
                </a:lnTo>
                <a:lnTo>
                  <a:pt x="11339" y="14746"/>
                </a:lnTo>
                <a:close/>
                <a:moveTo>
                  <a:pt x="5135" y="14916"/>
                </a:moveTo>
                <a:lnTo>
                  <a:pt x="5548" y="15086"/>
                </a:lnTo>
                <a:lnTo>
                  <a:pt x="5402" y="15232"/>
                </a:lnTo>
                <a:lnTo>
                  <a:pt x="5281" y="15403"/>
                </a:lnTo>
                <a:lnTo>
                  <a:pt x="5232" y="15500"/>
                </a:lnTo>
                <a:lnTo>
                  <a:pt x="5208" y="15573"/>
                </a:lnTo>
                <a:lnTo>
                  <a:pt x="5208" y="15646"/>
                </a:lnTo>
                <a:lnTo>
                  <a:pt x="5183" y="15646"/>
                </a:lnTo>
                <a:lnTo>
                  <a:pt x="5086" y="15597"/>
                </a:lnTo>
                <a:lnTo>
                  <a:pt x="4989" y="15549"/>
                </a:lnTo>
                <a:lnTo>
                  <a:pt x="4818" y="15427"/>
                </a:lnTo>
                <a:lnTo>
                  <a:pt x="4891" y="15305"/>
                </a:lnTo>
                <a:lnTo>
                  <a:pt x="4964" y="15208"/>
                </a:lnTo>
                <a:lnTo>
                  <a:pt x="5086" y="15013"/>
                </a:lnTo>
                <a:lnTo>
                  <a:pt x="5086" y="14965"/>
                </a:lnTo>
                <a:lnTo>
                  <a:pt x="5110" y="14965"/>
                </a:lnTo>
                <a:lnTo>
                  <a:pt x="5110" y="14940"/>
                </a:lnTo>
                <a:lnTo>
                  <a:pt x="5135" y="14916"/>
                </a:lnTo>
                <a:close/>
                <a:moveTo>
                  <a:pt x="10561" y="14965"/>
                </a:moveTo>
                <a:lnTo>
                  <a:pt x="10609" y="15135"/>
                </a:lnTo>
                <a:lnTo>
                  <a:pt x="10707" y="15305"/>
                </a:lnTo>
                <a:lnTo>
                  <a:pt x="10804" y="15451"/>
                </a:lnTo>
                <a:lnTo>
                  <a:pt x="10926" y="15573"/>
                </a:lnTo>
                <a:lnTo>
                  <a:pt x="10950" y="15597"/>
                </a:lnTo>
                <a:lnTo>
                  <a:pt x="10877" y="15622"/>
                </a:lnTo>
                <a:lnTo>
                  <a:pt x="10609" y="15719"/>
                </a:lnTo>
                <a:lnTo>
                  <a:pt x="10585" y="15670"/>
                </a:lnTo>
                <a:lnTo>
                  <a:pt x="10512" y="15476"/>
                </a:lnTo>
                <a:lnTo>
                  <a:pt x="10415" y="15305"/>
                </a:lnTo>
                <a:lnTo>
                  <a:pt x="10342" y="15184"/>
                </a:lnTo>
                <a:lnTo>
                  <a:pt x="10293" y="15038"/>
                </a:lnTo>
                <a:lnTo>
                  <a:pt x="10561" y="14965"/>
                </a:lnTo>
                <a:close/>
                <a:moveTo>
                  <a:pt x="5913" y="15184"/>
                </a:moveTo>
                <a:lnTo>
                  <a:pt x="6327" y="15257"/>
                </a:lnTo>
                <a:lnTo>
                  <a:pt x="6181" y="15403"/>
                </a:lnTo>
                <a:lnTo>
                  <a:pt x="6084" y="15500"/>
                </a:lnTo>
                <a:lnTo>
                  <a:pt x="5986" y="15597"/>
                </a:lnTo>
                <a:lnTo>
                  <a:pt x="5913" y="15743"/>
                </a:lnTo>
                <a:lnTo>
                  <a:pt x="5889" y="15792"/>
                </a:lnTo>
                <a:lnTo>
                  <a:pt x="5865" y="15865"/>
                </a:lnTo>
                <a:lnTo>
                  <a:pt x="5524" y="15768"/>
                </a:lnTo>
                <a:lnTo>
                  <a:pt x="5621" y="15622"/>
                </a:lnTo>
                <a:lnTo>
                  <a:pt x="5694" y="15476"/>
                </a:lnTo>
                <a:lnTo>
                  <a:pt x="5889" y="15208"/>
                </a:lnTo>
                <a:lnTo>
                  <a:pt x="5913" y="15184"/>
                </a:lnTo>
                <a:close/>
                <a:moveTo>
                  <a:pt x="10025" y="15062"/>
                </a:moveTo>
                <a:lnTo>
                  <a:pt x="10025" y="15159"/>
                </a:lnTo>
                <a:lnTo>
                  <a:pt x="10025" y="15232"/>
                </a:lnTo>
                <a:lnTo>
                  <a:pt x="10074" y="15427"/>
                </a:lnTo>
                <a:lnTo>
                  <a:pt x="10171" y="15597"/>
                </a:lnTo>
                <a:lnTo>
                  <a:pt x="10220" y="15768"/>
                </a:lnTo>
                <a:lnTo>
                  <a:pt x="10244" y="15816"/>
                </a:lnTo>
                <a:lnTo>
                  <a:pt x="9758" y="15914"/>
                </a:lnTo>
                <a:lnTo>
                  <a:pt x="9758" y="15841"/>
                </a:lnTo>
                <a:lnTo>
                  <a:pt x="9758" y="15743"/>
                </a:lnTo>
                <a:lnTo>
                  <a:pt x="9709" y="15597"/>
                </a:lnTo>
                <a:lnTo>
                  <a:pt x="9660" y="15354"/>
                </a:lnTo>
                <a:lnTo>
                  <a:pt x="9660" y="15135"/>
                </a:lnTo>
                <a:lnTo>
                  <a:pt x="10025" y="15062"/>
                </a:lnTo>
                <a:close/>
                <a:moveTo>
                  <a:pt x="9466" y="15135"/>
                </a:moveTo>
                <a:lnTo>
                  <a:pt x="9441" y="15257"/>
                </a:lnTo>
                <a:lnTo>
                  <a:pt x="9417" y="15354"/>
                </a:lnTo>
                <a:lnTo>
                  <a:pt x="9417" y="15549"/>
                </a:lnTo>
                <a:lnTo>
                  <a:pt x="9417" y="15768"/>
                </a:lnTo>
                <a:lnTo>
                  <a:pt x="9441" y="15889"/>
                </a:lnTo>
                <a:lnTo>
                  <a:pt x="9490" y="15987"/>
                </a:lnTo>
                <a:lnTo>
                  <a:pt x="9441" y="15987"/>
                </a:lnTo>
                <a:lnTo>
                  <a:pt x="9247" y="16011"/>
                </a:lnTo>
                <a:lnTo>
                  <a:pt x="9222" y="15889"/>
                </a:lnTo>
                <a:lnTo>
                  <a:pt x="9198" y="15768"/>
                </a:lnTo>
                <a:lnTo>
                  <a:pt x="9125" y="15451"/>
                </a:lnTo>
                <a:lnTo>
                  <a:pt x="9125" y="15354"/>
                </a:lnTo>
                <a:lnTo>
                  <a:pt x="9076" y="15208"/>
                </a:lnTo>
                <a:lnTo>
                  <a:pt x="9441" y="15159"/>
                </a:lnTo>
                <a:lnTo>
                  <a:pt x="9466" y="15135"/>
                </a:lnTo>
                <a:close/>
                <a:moveTo>
                  <a:pt x="6594" y="15305"/>
                </a:moveTo>
                <a:lnTo>
                  <a:pt x="7032" y="15354"/>
                </a:lnTo>
                <a:lnTo>
                  <a:pt x="6984" y="15476"/>
                </a:lnTo>
                <a:lnTo>
                  <a:pt x="6935" y="15573"/>
                </a:lnTo>
                <a:lnTo>
                  <a:pt x="6886" y="15743"/>
                </a:lnTo>
                <a:lnTo>
                  <a:pt x="6813" y="15889"/>
                </a:lnTo>
                <a:lnTo>
                  <a:pt x="6765" y="15962"/>
                </a:lnTo>
                <a:lnTo>
                  <a:pt x="6740" y="16060"/>
                </a:lnTo>
                <a:lnTo>
                  <a:pt x="6254" y="15962"/>
                </a:lnTo>
                <a:lnTo>
                  <a:pt x="6351" y="15816"/>
                </a:lnTo>
                <a:lnTo>
                  <a:pt x="6448" y="15646"/>
                </a:lnTo>
                <a:lnTo>
                  <a:pt x="6521" y="15500"/>
                </a:lnTo>
                <a:lnTo>
                  <a:pt x="6570" y="15403"/>
                </a:lnTo>
                <a:lnTo>
                  <a:pt x="6594" y="15305"/>
                </a:lnTo>
                <a:close/>
                <a:moveTo>
                  <a:pt x="8249" y="15354"/>
                </a:moveTo>
                <a:lnTo>
                  <a:pt x="8225" y="15476"/>
                </a:lnTo>
                <a:lnTo>
                  <a:pt x="8200" y="15573"/>
                </a:lnTo>
                <a:lnTo>
                  <a:pt x="8200" y="15695"/>
                </a:lnTo>
                <a:lnTo>
                  <a:pt x="8200" y="15816"/>
                </a:lnTo>
                <a:lnTo>
                  <a:pt x="8273" y="16035"/>
                </a:lnTo>
                <a:lnTo>
                  <a:pt x="8127" y="16060"/>
                </a:lnTo>
                <a:lnTo>
                  <a:pt x="8103" y="16011"/>
                </a:lnTo>
                <a:lnTo>
                  <a:pt x="8079" y="15962"/>
                </a:lnTo>
                <a:lnTo>
                  <a:pt x="8054" y="15938"/>
                </a:lnTo>
                <a:lnTo>
                  <a:pt x="8054" y="15914"/>
                </a:lnTo>
                <a:lnTo>
                  <a:pt x="8054" y="15695"/>
                </a:lnTo>
                <a:lnTo>
                  <a:pt x="8079" y="15476"/>
                </a:lnTo>
                <a:lnTo>
                  <a:pt x="8079" y="15354"/>
                </a:lnTo>
                <a:close/>
                <a:moveTo>
                  <a:pt x="8930" y="15232"/>
                </a:moveTo>
                <a:lnTo>
                  <a:pt x="8906" y="15305"/>
                </a:lnTo>
                <a:lnTo>
                  <a:pt x="8882" y="15403"/>
                </a:lnTo>
                <a:lnTo>
                  <a:pt x="8857" y="15573"/>
                </a:lnTo>
                <a:lnTo>
                  <a:pt x="8857" y="15816"/>
                </a:lnTo>
                <a:lnTo>
                  <a:pt x="8882" y="15938"/>
                </a:lnTo>
                <a:lnTo>
                  <a:pt x="8930" y="16060"/>
                </a:lnTo>
                <a:lnTo>
                  <a:pt x="8638" y="16084"/>
                </a:lnTo>
                <a:lnTo>
                  <a:pt x="8638" y="16035"/>
                </a:lnTo>
                <a:lnTo>
                  <a:pt x="8638" y="15987"/>
                </a:lnTo>
                <a:lnTo>
                  <a:pt x="8565" y="15816"/>
                </a:lnTo>
                <a:lnTo>
                  <a:pt x="8517" y="15622"/>
                </a:lnTo>
                <a:lnTo>
                  <a:pt x="8541" y="15476"/>
                </a:lnTo>
                <a:lnTo>
                  <a:pt x="8541" y="15330"/>
                </a:lnTo>
                <a:lnTo>
                  <a:pt x="8614" y="15305"/>
                </a:lnTo>
                <a:lnTo>
                  <a:pt x="8663" y="15257"/>
                </a:lnTo>
                <a:lnTo>
                  <a:pt x="8930" y="15232"/>
                </a:lnTo>
                <a:close/>
                <a:moveTo>
                  <a:pt x="7738" y="15378"/>
                </a:moveTo>
                <a:lnTo>
                  <a:pt x="7689" y="15646"/>
                </a:lnTo>
                <a:lnTo>
                  <a:pt x="7665" y="15914"/>
                </a:lnTo>
                <a:lnTo>
                  <a:pt x="7689" y="16011"/>
                </a:lnTo>
                <a:lnTo>
                  <a:pt x="7714" y="16108"/>
                </a:lnTo>
                <a:lnTo>
                  <a:pt x="7446" y="16133"/>
                </a:lnTo>
                <a:lnTo>
                  <a:pt x="7178" y="16108"/>
                </a:lnTo>
                <a:lnTo>
                  <a:pt x="7203" y="16060"/>
                </a:lnTo>
                <a:lnTo>
                  <a:pt x="7276" y="15865"/>
                </a:lnTo>
                <a:lnTo>
                  <a:pt x="7349" y="15622"/>
                </a:lnTo>
                <a:lnTo>
                  <a:pt x="7397" y="15378"/>
                </a:lnTo>
                <a:close/>
                <a:moveTo>
                  <a:pt x="8419" y="0"/>
                </a:moveTo>
                <a:lnTo>
                  <a:pt x="8006" y="25"/>
                </a:lnTo>
                <a:lnTo>
                  <a:pt x="7592" y="98"/>
                </a:lnTo>
                <a:lnTo>
                  <a:pt x="7349" y="73"/>
                </a:lnTo>
                <a:lnTo>
                  <a:pt x="7130" y="98"/>
                </a:lnTo>
                <a:lnTo>
                  <a:pt x="6886" y="122"/>
                </a:lnTo>
                <a:lnTo>
                  <a:pt x="6667" y="171"/>
                </a:lnTo>
                <a:lnTo>
                  <a:pt x="6205" y="292"/>
                </a:lnTo>
                <a:lnTo>
                  <a:pt x="5816" y="414"/>
                </a:lnTo>
                <a:lnTo>
                  <a:pt x="5451" y="536"/>
                </a:lnTo>
                <a:lnTo>
                  <a:pt x="5110" y="682"/>
                </a:lnTo>
                <a:lnTo>
                  <a:pt x="4794" y="828"/>
                </a:lnTo>
                <a:lnTo>
                  <a:pt x="4478" y="998"/>
                </a:lnTo>
                <a:lnTo>
                  <a:pt x="3845" y="1363"/>
                </a:lnTo>
                <a:lnTo>
                  <a:pt x="3237" y="1776"/>
                </a:lnTo>
                <a:lnTo>
                  <a:pt x="2872" y="2020"/>
                </a:lnTo>
                <a:lnTo>
                  <a:pt x="2531" y="2287"/>
                </a:lnTo>
                <a:lnTo>
                  <a:pt x="2215" y="2579"/>
                </a:lnTo>
                <a:lnTo>
                  <a:pt x="1923" y="2871"/>
                </a:lnTo>
                <a:lnTo>
                  <a:pt x="1631" y="3212"/>
                </a:lnTo>
                <a:lnTo>
                  <a:pt x="1387" y="3528"/>
                </a:lnTo>
                <a:lnTo>
                  <a:pt x="1144" y="3893"/>
                </a:lnTo>
                <a:lnTo>
                  <a:pt x="949" y="4283"/>
                </a:lnTo>
                <a:lnTo>
                  <a:pt x="755" y="4648"/>
                </a:lnTo>
                <a:lnTo>
                  <a:pt x="609" y="5037"/>
                </a:lnTo>
                <a:lnTo>
                  <a:pt x="463" y="5426"/>
                </a:lnTo>
                <a:lnTo>
                  <a:pt x="341" y="5840"/>
                </a:lnTo>
                <a:lnTo>
                  <a:pt x="244" y="6254"/>
                </a:lnTo>
                <a:lnTo>
                  <a:pt x="146" y="6643"/>
                </a:lnTo>
                <a:lnTo>
                  <a:pt x="98" y="7057"/>
                </a:lnTo>
                <a:lnTo>
                  <a:pt x="49" y="7470"/>
                </a:lnTo>
                <a:lnTo>
                  <a:pt x="0" y="7908"/>
                </a:lnTo>
                <a:lnTo>
                  <a:pt x="0" y="8346"/>
                </a:lnTo>
                <a:lnTo>
                  <a:pt x="0" y="8784"/>
                </a:lnTo>
                <a:lnTo>
                  <a:pt x="25" y="9198"/>
                </a:lnTo>
                <a:lnTo>
                  <a:pt x="98" y="9636"/>
                </a:lnTo>
                <a:lnTo>
                  <a:pt x="171" y="10049"/>
                </a:lnTo>
                <a:lnTo>
                  <a:pt x="268" y="10487"/>
                </a:lnTo>
                <a:lnTo>
                  <a:pt x="390" y="10901"/>
                </a:lnTo>
                <a:lnTo>
                  <a:pt x="560" y="11315"/>
                </a:lnTo>
                <a:lnTo>
                  <a:pt x="730" y="11728"/>
                </a:lnTo>
                <a:lnTo>
                  <a:pt x="949" y="12118"/>
                </a:lnTo>
                <a:lnTo>
                  <a:pt x="1193" y="12507"/>
                </a:lnTo>
                <a:lnTo>
                  <a:pt x="1436" y="12896"/>
                </a:lnTo>
                <a:lnTo>
                  <a:pt x="1704" y="13261"/>
                </a:lnTo>
                <a:lnTo>
                  <a:pt x="2263" y="13967"/>
                </a:lnTo>
                <a:lnTo>
                  <a:pt x="2580" y="14308"/>
                </a:lnTo>
                <a:lnTo>
                  <a:pt x="2896" y="14624"/>
                </a:lnTo>
                <a:lnTo>
                  <a:pt x="3261" y="14892"/>
                </a:lnTo>
                <a:lnTo>
                  <a:pt x="3626" y="15159"/>
                </a:lnTo>
                <a:lnTo>
                  <a:pt x="4015" y="15403"/>
                </a:lnTo>
                <a:lnTo>
                  <a:pt x="4210" y="15524"/>
                </a:lnTo>
                <a:lnTo>
                  <a:pt x="4405" y="15670"/>
                </a:lnTo>
                <a:lnTo>
                  <a:pt x="4648" y="15889"/>
                </a:lnTo>
                <a:lnTo>
                  <a:pt x="4770" y="15987"/>
                </a:lnTo>
                <a:lnTo>
                  <a:pt x="4916" y="16060"/>
                </a:lnTo>
                <a:lnTo>
                  <a:pt x="5329" y="16230"/>
                </a:lnTo>
                <a:lnTo>
                  <a:pt x="5767" y="16352"/>
                </a:lnTo>
                <a:lnTo>
                  <a:pt x="6205" y="16473"/>
                </a:lnTo>
                <a:lnTo>
                  <a:pt x="6643" y="16571"/>
                </a:lnTo>
                <a:lnTo>
                  <a:pt x="7081" y="16619"/>
                </a:lnTo>
                <a:lnTo>
                  <a:pt x="7543" y="16619"/>
                </a:lnTo>
                <a:lnTo>
                  <a:pt x="7981" y="16595"/>
                </a:lnTo>
                <a:lnTo>
                  <a:pt x="8419" y="16522"/>
                </a:lnTo>
                <a:lnTo>
                  <a:pt x="8492" y="16498"/>
                </a:lnTo>
                <a:lnTo>
                  <a:pt x="8541" y="16449"/>
                </a:lnTo>
                <a:lnTo>
                  <a:pt x="8760" y="16498"/>
                </a:lnTo>
                <a:lnTo>
                  <a:pt x="8979" y="16498"/>
                </a:lnTo>
                <a:lnTo>
                  <a:pt x="9417" y="16425"/>
                </a:lnTo>
                <a:lnTo>
                  <a:pt x="9855" y="16352"/>
                </a:lnTo>
                <a:lnTo>
                  <a:pt x="10293" y="16254"/>
                </a:lnTo>
                <a:lnTo>
                  <a:pt x="10707" y="16133"/>
                </a:lnTo>
                <a:lnTo>
                  <a:pt x="11120" y="15987"/>
                </a:lnTo>
                <a:lnTo>
                  <a:pt x="11510" y="15841"/>
                </a:lnTo>
                <a:lnTo>
                  <a:pt x="11875" y="15670"/>
                </a:lnTo>
                <a:lnTo>
                  <a:pt x="12240" y="15476"/>
                </a:lnTo>
                <a:lnTo>
                  <a:pt x="12605" y="15257"/>
                </a:lnTo>
                <a:lnTo>
                  <a:pt x="12945" y="15013"/>
                </a:lnTo>
                <a:lnTo>
                  <a:pt x="13262" y="14770"/>
                </a:lnTo>
                <a:lnTo>
                  <a:pt x="13578" y="14502"/>
                </a:lnTo>
                <a:lnTo>
                  <a:pt x="13870" y="14235"/>
                </a:lnTo>
                <a:lnTo>
                  <a:pt x="14186" y="13918"/>
                </a:lnTo>
                <a:lnTo>
                  <a:pt x="14454" y="13626"/>
                </a:lnTo>
                <a:lnTo>
                  <a:pt x="14697" y="13286"/>
                </a:lnTo>
                <a:lnTo>
                  <a:pt x="14940" y="12945"/>
                </a:lnTo>
                <a:lnTo>
                  <a:pt x="15159" y="12580"/>
                </a:lnTo>
                <a:lnTo>
                  <a:pt x="15354" y="12215"/>
                </a:lnTo>
                <a:lnTo>
                  <a:pt x="15549" y="11850"/>
                </a:lnTo>
                <a:lnTo>
                  <a:pt x="15719" y="11461"/>
                </a:lnTo>
                <a:lnTo>
                  <a:pt x="15865" y="11071"/>
                </a:lnTo>
                <a:lnTo>
                  <a:pt x="16011" y="10658"/>
                </a:lnTo>
                <a:lnTo>
                  <a:pt x="16108" y="10244"/>
                </a:lnTo>
                <a:lnTo>
                  <a:pt x="16206" y="9806"/>
                </a:lnTo>
                <a:lnTo>
                  <a:pt x="16254" y="9514"/>
                </a:lnTo>
                <a:lnTo>
                  <a:pt x="16279" y="9198"/>
                </a:lnTo>
                <a:lnTo>
                  <a:pt x="16279" y="9028"/>
                </a:lnTo>
                <a:lnTo>
                  <a:pt x="16279" y="8882"/>
                </a:lnTo>
                <a:lnTo>
                  <a:pt x="16230" y="8736"/>
                </a:lnTo>
                <a:lnTo>
                  <a:pt x="16157" y="8614"/>
                </a:lnTo>
                <a:lnTo>
                  <a:pt x="16157" y="8298"/>
                </a:lnTo>
                <a:lnTo>
                  <a:pt x="16157" y="8079"/>
                </a:lnTo>
                <a:lnTo>
                  <a:pt x="16157" y="7860"/>
                </a:lnTo>
                <a:lnTo>
                  <a:pt x="16157" y="7641"/>
                </a:lnTo>
                <a:lnTo>
                  <a:pt x="16157" y="7422"/>
                </a:lnTo>
                <a:lnTo>
                  <a:pt x="16084" y="6935"/>
                </a:lnTo>
                <a:lnTo>
                  <a:pt x="15962" y="6448"/>
                </a:lnTo>
                <a:lnTo>
                  <a:pt x="15841" y="5962"/>
                </a:lnTo>
                <a:lnTo>
                  <a:pt x="15743" y="5499"/>
                </a:lnTo>
                <a:lnTo>
                  <a:pt x="15622" y="5061"/>
                </a:lnTo>
                <a:lnTo>
                  <a:pt x="15500" y="4648"/>
                </a:lnTo>
                <a:lnTo>
                  <a:pt x="15330" y="4234"/>
                </a:lnTo>
                <a:lnTo>
                  <a:pt x="15135" y="3845"/>
                </a:lnTo>
                <a:lnTo>
                  <a:pt x="14892" y="3480"/>
                </a:lnTo>
                <a:lnTo>
                  <a:pt x="14648" y="3139"/>
                </a:lnTo>
                <a:lnTo>
                  <a:pt x="14356" y="2798"/>
                </a:lnTo>
                <a:lnTo>
                  <a:pt x="14065" y="2458"/>
                </a:lnTo>
                <a:lnTo>
                  <a:pt x="13724" y="2166"/>
                </a:lnTo>
                <a:lnTo>
                  <a:pt x="13359" y="1874"/>
                </a:lnTo>
                <a:lnTo>
                  <a:pt x="12970" y="1606"/>
                </a:lnTo>
                <a:lnTo>
                  <a:pt x="12556" y="1363"/>
                </a:lnTo>
                <a:lnTo>
                  <a:pt x="12142" y="1144"/>
                </a:lnTo>
                <a:lnTo>
                  <a:pt x="11729" y="925"/>
                </a:lnTo>
                <a:lnTo>
                  <a:pt x="10877" y="560"/>
                </a:lnTo>
                <a:lnTo>
                  <a:pt x="10488" y="414"/>
                </a:lnTo>
                <a:lnTo>
                  <a:pt x="10098" y="292"/>
                </a:lnTo>
                <a:lnTo>
                  <a:pt x="9685" y="171"/>
                </a:lnTo>
                <a:lnTo>
                  <a:pt x="9271" y="73"/>
                </a:lnTo>
                <a:lnTo>
                  <a:pt x="8833" y="25"/>
                </a:lnTo>
                <a:lnTo>
                  <a:pt x="8419" y="0"/>
                </a:lnTo>
                <a:close/>
              </a:path>
            </a:pathLst>
          </a:custGeom>
          <a:solidFill>
            <a:srgbClr val="666666"/>
          </a:solidFill>
          <a:ln>
            <a:noFill/>
          </a:ln>
        </p:spPr>
        <p:txBody>
          <a:bodyPr wrap="square" lIns="91425" tIns="91425" rIns="91425" bIns="91425" anchor="ctr" anchorCtr="0">
            <a:noAutofit/>
          </a:bodyPr>
          <a:lstStyle/>
          <a:p>
            <a:pPr lvl="0">
              <a:spcBef>
                <a:spcPts val="0"/>
              </a:spcBef>
              <a:buNone/>
            </a:pPr>
            <a:endParaRPr>
              <a:solidFill>
                <a:schemeClr val="bg1"/>
              </a:solidFill>
            </a:endParaRPr>
          </a:p>
        </p:txBody>
      </p:sp>
      <p:sp>
        <p:nvSpPr>
          <p:cNvPr id="9" name="Shape 313"/>
          <p:cNvSpPr/>
          <p:nvPr/>
        </p:nvSpPr>
        <p:spPr>
          <a:xfrm>
            <a:off x="6291489" y="696217"/>
            <a:ext cx="693907" cy="904789"/>
          </a:xfrm>
          <a:custGeom>
            <a:avLst/>
            <a:gdLst/>
            <a:ahLst/>
            <a:cxnLst/>
            <a:rect l="0" t="0" r="0" b="0"/>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666666"/>
          </a:solidFill>
          <a:ln>
            <a:noFill/>
          </a:ln>
        </p:spPr>
        <p:txBody>
          <a:bodyPr wrap="square"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81300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anim calcmode="lin" valueType="num">
                                      <p:cBhvr additive="base">
                                        <p:cTn id="9" dur="500" fill="hold"/>
                                        <p:tgtEl>
                                          <p:spTgt spid="6"/>
                                        </p:tgtEl>
                                        <p:attrNameLst>
                                          <p:attrName>ppt_x</p:attrName>
                                        </p:attrNameLst>
                                      </p:cBhvr>
                                      <p:tavLst>
                                        <p:tav tm="0">
                                          <p:val>
                                            <p:strVal val="#ppt_x"/>
                                          </p:val>
                                        </p:tav>
                                        <p:tav tm="100000">
                                          <p:val>
                                            <p:strVal val="#ppt_x"/>
                                          </p:val>
                                        </p:tav>
                                      </p:tavLst>
                                    </p:anim>
                                    <p:anim calcmode="lin" valueType="num">
                                      <p:cBhvr additive="base">
                                        <p:cTn id="10" dur="500" fill="hold"/>
                                        <p:tgtEl>
                                          <p:spTgt spid="6"/>
                                        </p:tgtEl>
                                        <p:attrNameLst>
                                          <p:attrName>ppt_y</p:attrName>
                                        </p:attrNameLst>
                                      </p:cBhvr>
                                      <p:tavLst>
                                        <p:tav tm="0">
                                          <p:val>
                                            <p:strVal val="1+#ppt_h/2"/>
                                          </p:val>
                                        </p:tav>
                                        <p:tav tm="100000">
                                          <p:val>
                                            <p:strVal val="#ppt_y"/>
                                          </p:val>
                                        </p:tav>
                                      </p:tavLst>
                                    </p:anim>
                                  </p:childTnLst>
                                </p:cTn>
                              </p:par>
                              <p:par>
                                <p:cTn id="11" presetID="2" presetClass="entr" presetSubtype="4"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par>
                                <p:cTn id="19" presetID="16" presetClass="entr" presetSubtype="37" fill="hold" grpId="0" nodeType="withEffect">
                                  <p:stCondLst>
                                    <p:cond delay="250"/>
                                  </p:stCondLst>
                                  <p:childTnLst>
                                    <p:set>
                                      <p:cBhvr>
                                        <p:cTn id="20" dur="1" fill="hold">
                                          <p:stCondLst>
                                            <p:cond delay="0"/>
                                          </p:stCondLst>
                                        </p:cTn>
                                        <p:tgtEl>
                                          <p:spTgt spid="8"/>
                                        </p:tgtEl>
                                        <p:attrNameLst>
                                          <p:attrName>style.visibility</p:attrName>
                                        </p:attrNameLst>
                                      </p:cBhvr>
                                      <p:to>
                                        <p:strVal val="visible"/>
                                      </p:to>
                                    </p:set>
                                    <p:animEffect transition="in" filter="barn(outVertical)">
                                      <p:cBhvr>
                                        <p:cTn id="21" dur="500"/>
                                        <p:tgtEl>
                                          <p:spTgt spid="8"/>
                                        </p:tgtEl>
                                      </p:cBhvr>
                                    </p:animEffect>
                                  </p:childTnLst>
                                </p:cTn>
                              </p:par>
                              <p:par>
                                <p:cTn id="22" presetID="16" presetClass="entr" presetSubtype="37" fill="hold" grpId="0" nodeType="with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barn(outVertical)">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6" grpId="0"/>
      <p:bldP spid="3" grpId="0"/>
      <p:bldP spid="8"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ega - Header">
  <a:themeElements>
    <a:clrScheme name="A">
      <a:dk1>
        <a:srgbClr val="1C1C1C"/>
      </a:dk1>
      <a:lt1>
        <a:sysClr val="window" lastClr="FFFFFF"/>
      </a:lt1>
      <a:dk2>
        <a:srgbClr val="545454"/>
      </a:dk2>
      <a:lt2>
        <a:srgbClr val="EEECE1"/>
      </a:lt2>
      <a:accent1>
        <a:srgbClr val="00ACE2"/>
      </a:accent1>
      <a:accent2>
        <a:srgbClr val="FD497C"/>
      </a:accent2>
      <a:accent3>
        <a:srgbClr val="87C32F"/>
      </a:accent3>
      <a:accent4>
        <a:srgbClr val="B143DD"/>
      </a:accent4>
      <a:accent5>
        <a:srgbClr val="FFA513"/>
      </a:accent5>
      <a:accent6>
        <a:srgbClr val="5BB8D1"/>
      </a:accent6>
      <a:hlink>
        <a:srgbClr val="0000FF"/>
      </a:hlink>
      <a:folHlink>
        <a:srgbClr val="800080"/>
      </a:folHlink>
    </a:clrScheme>
    <a:fontScheme name="Vega">
      <a:majorFont>
        <a:latin typeface="Route 159 UltraLight"/>
        <a:ea typeface="Spica Neue Light"/>
        <a:cs typeface=""/>
      </a:majorFont>
      <a:minorFont>
        <a:latin typeface="Open Sans"/>
        <a:ea typeface="Spica Neu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prstDash val="sysDot"/>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solidFill>
              <a:schemeClr val="accent6"/>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2"/>
          </a:solidFill>
          <a:prstDash val="sysDot"/>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Cover and End Slide Master">
  <a:themeElements>
    <a:clrScheme name="ALLPPT-COLOR-A23">
      <a:dk1>
        <a:sysClr val="windowText" lastClr="000000"/>
      </a:dk1>
      <a:lt1>
        <a:sysClr val="window" lastClr="FFFFFF"/>
      </a:lt1>
      <a:dk2>
        <a:srgbClr val="1F497D"/>
      </a:dk2>
      <a:lt2>
        <a:srgbClr val="EEECE1"/>
      </a:lt2>
      <a:accent1>
        <a:srgbClr val="F8B2A3"/>
      </a:accent1>
      <a:accent2>
        <a:srgbClr val="A4B4EA"/>
      </a:accent2>
      <a:accent3>
        <a:srgbClr val="98DFBB"/>
      </a:accent3>
      <a:accent4>
        <a:srgbClr val="9AD3E9"/>
      </a:accent4>
      <a:accent5>
        <a:srgbClr val="576868"/>
      </a:accent5>
      <a:accent6>
        <a:srgbClr val="CBCBCB"/>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2122</Words>
  <Application>Microsoft Office PowerPoint</Application>
  <PresentationFormat>Widescreen</PresentationFormat>
  <Paragraphs>149</Paragraphs>
  <Slides>18</Slides>
  <Notes>0</Notes>
  <HiddenSlides>3</HiddenSlides>
  <MMClips>0</MMClips>
  <ScaleCrop>false</ScaleCrop>
  <HeadingPairs>
    <vt:vector size="6" baseType="variant">
      <vt:variant>
        <vt:lpstr>Fonts Used</vt:lpstr>
      </vt:variant>
      <vt:variant>
        <vt:i4>19</vt:i4>
      </vt:variant>
      <vt:variant>
        <vt:lpstr>Theme</vt:lpstr>
      </vt:variant>
      <vt:variant>
        <vt:i4>3</vt:i4>
      </vt:variant>
      <vt:variant>
        <vt:lpstr>Slide Titles</vt:lpstr>
      </vt:variant>
      <vt:variant>
        <vt:i4>18</vt:i4>
      </vt:variant>
    </vt:vector>
  </HeadingPairs>
  <TitlesOfParts>
    <vt:vector size="40" baseType="lpstr">
      <vt:lpstr>Arial Unicode MS</vt:lpstr>
      <vt:lpstr>맑은 고딕</vt:lpstr>
      <vt:lpstr>游ゴシック</vt:lpstr>
      <vt:lpstr>游ゴシック Light</vt:lpstr>
      <vt:lpstr>Arial</vt:lpstr>
      <vt:lpstr>Book Antiqua</vt:lpstr>
      <vt:lpstr>Calibri</vt:lpstr>
      <vt:lpstr>Calibri Light</vt:lpstr>
      <vt:lpstr>Open Sans</vt:lpstr>
      <vt:lpstr>Open Sans Light</vt:lpstr>
      <vt:lpstr>Open Sans Semibold</vt:lpstr>
      <vt:lpstr>Route 159 Bold</vt:lpstr>
      <vt:lpstr>Route 159 Light</vt:lpstr>
      <vt:lpstr>Route 159 SemiBold</vt:lpstr>
      <vt:lpstr>Route 159 UltraLight</vt:lpstr>
      <vt:lpstr>Spica Neue</vt:lpstr>
      <vt:lpstr>Spica Neue Light</vt:lpstr>
      <vt:lpstr>Tw Cen MT</vt:lpstr>
      <vt:lpstr>Wingdings</vt:lpstr>
      <vt:lpstr>Office Theme</vt:lpstr>
      <vt:lpstr>Vega - Header</vt:lpstr>
      <vt:lpstr>Cover and End Slide Master</vt:lpstr>
      <vt:lpstr>OTONOMI    DAERAH</vt:lpstr>
      <vt:lpstr>OTONOMI DAERAH</vt:lpstr>
      <vt:lpstr>PowerPoint Presentation</vt:lpstr>
      <vt:lpstr>PowerPoint Presentation</vt:lpstr>
      <vt:lpstr>01. Warisan Kolonial </vt:lpstr>
      <vt:lpstr>02. Masa Pendudukan Jepang</vt:lpstr>
      <vt:lpstr>PowerPoint Presentation</vt:lpstr>
      <vt:lpstr>Sejarah Perkembangan Otonomi Daerah di Indonesia</vt:lpstr>
      <vt:lpstr>PowerPoint Presentation</vt:lpstr>
      <vt:lpstr>Asas Otonomi Daerah</vt:lpstr>
      <vt:lpstr>Prinsip Otonomi Daerah</vt:lpstr>
      <vt:lpstr>Dasar Hukum Otonomi Daerah</vt:lpstr>
      <vt:lpstr>Dampak Positif Otonomi Daerah</vt:lpstr>
      <vt:lpstr>Dampak Negatif Otonomi Daerah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SALSABILLA</cp:lastModifiedBy>
  <cp:revision>48</cp:revision>
  <dcterms:created xsi:type="dcterms:W3CDTF">2019-11-24T13:23:21Z</dcterms:created>
  <dcterms:modified xsi:type="dcterms:W3CDTF">2019-11-28T16:42:08Z</dcterms:modified>
</cp:coreProperties>
</file>