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16" r:id="rId2"/>
    <p:sldId id="335" r:id="rId3"/>
    <p:sldId id="413" r:id="rId4"/>
    <p:sldId id="414" r:id="rId5"/>
    <p:sldId id="539" r:id="rId6"/>
    <p:sldId id="540" r:id="rId7"/>
    <p:sldId id="541" r:id="rId8"/>
    <p:sldId id="542" r:id="rId9"/>
    <p:sldId id="543" r:id="rId10"/>
    <p:sldId id="558" r:id="rId11"/>
    <p:sldId id="546" r:id="rId12"/>
    <p:sldId id="547" r:id="rId13"/>
    <p:sldId id="548" r:id="rId14"/>
    <p:sldId id="555" r:id="rId15"/>
    <p:sldId id="559" r:id="rId16"/>
    <p:sldId id="556" r:id="rId17"/>
    <p:sldId id="560" r:id="rId18"/>
    <p:sldId id="557" r:id="rId19"/>
    <p:sldId id="561" r:id="rId20"/>
    <p:sldId id="549" r:id="rId21"/>
    <p:sldId id="550" r:id="rId22"/>
    <p:sldId id="562" r:id="rId23"/>
    <p:sldId id="551" r:id="rId24"/>
    <p:sldId id="552" r:id="rId25"/>
    <p:sldId id="56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674" autoAdjust="0"/>
    <p:restoredTop sz="93190" autoAdjust="0"/>
  </p:normalViewPr>
  <p:slideViewPr>
    <p:cSldViewPr>
      <p:cViewPr>
        <p:scale>
          <a:sx n="80" d="100"/>
          <a:sy n="80" d="100"/>
        </p:scale>
        <p:origin x="-852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31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16/04/2020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4D04-C2AB-42A4-99DA-A1AC8F5C1B7F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8EBED-5599-424C-B394-9F35EE5499D6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D0D7-AF7C-49A6-9103-4B4256388549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F6CD-0766-499B-A632-0E53E3D65048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563FB-3BA3-457D-AD60-6409B7C85123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8902-6D88-4B1C-B304-6CE032F41736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4E90-41B4-4429-A708-0B9B3B4D133E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42157-BD5A-4F44-9436-EEB4E3F6DBBA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59C8-953A-4C21-B1B7-93D9F517A33F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EA1C-E715-4796-B22D-B3500347F994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2F83-A9AC-4579-8453-9AE24D747DC5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4BB05D-7667-46C9-BD55-8ED13BDDCC01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1524000"/>
            <a:ext cx="5410200" cy="2133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</a:t>
            </a:r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9</a:t>
            </a:r>
            <a:endParaRPr lang="en-US" sz="4400" b="1" dirty="0" smtClean="0">
              <a:solidFill>
                <a:schemeClr val="bg1"/>
              </a:solidFill>
            </a:endParaRPr>
          </a:p>
          <a:p>
            <a:r>
              <a:rPr lang="de-DE" sz="2800" b="1" dirty="0" smtClean="0">
                <a:solidFill>
                  <a:schemeClr val="bg1"/>
                </a:solidFill>
              </a:rPr>
              <a:t>MENGONSEPKAN RUANGAN REKAM MEDIS DAN INFORMASI KESEHATAN </a:t>
            </a:r>
            <a:endParaRPr lang="en-SG" sz="2800" b="1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720DA-0AB7-4C5B-90D8-7C4849146805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TUJUAN PENGATURAN TATA LETAK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1"/>
            <a:ext cx="8229600" cy="4267200"/>
          </a:xfrm>
        </p:spPr>
        <p:txBody>
          <a:bodyPr>
            <a:normAutofit fontScale="92500" lnSpcReduction="20000"/>
          </a:bodyPr>
          <a:lstStyle/>
          <a:p>
            <a:pPr marL="742950" lvl="0" indent="-742950">
              <a:buFont typeface="+mj-lt"/>
              <a:buAutoNum type="arabicPeriod" startAt="5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Menghindari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kemungkinan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saling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mengganggu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en-SG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 startAt="5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Mempergunakan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segenap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 startAt="5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Memisahkan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pekerjaan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berbunyi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keras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 startAt="5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Terciptanya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organisasi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en-SG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 startAt="5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Pelaksanaan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pekerjaan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ditempuh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jarak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terpendek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RUANG KERJA YG BAIK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KEUNTUNGAN: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686800" cy="4267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SG" sz="3600" i="1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Mencegah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penghamburan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tenaga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waktu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Menjamin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kelancaran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pekerjaan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Memungkinkan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pemakaian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efisien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Pengawasan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mudah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Suasana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menyenangkan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FUNGSI RUANG KERJA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620000" cy="4525963"/>
          </a:xfrm>
        </p:spPr>
        <p:txBody>
          <a:bodyPr/>
          <a:lstStyle/>
          <a:p>
            <a:pPr lvl="0"/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pengolahan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</a:t>
            </a:r>
          </a:p>
          <a:p>
            <a:pPr lvl="0"/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penyimpanan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manajer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kepala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0"/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rapat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tamu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Pantry,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dll</a:t>
            </a:r>
            <a:endParaRPr lang="en-SG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TIPS RUANG KERJA YANG BAIK</a:t>
            </a:r>
            <a:endParaRPr lang="en-US" b="1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74837"/>
            <a:ext cx="8458200" cy="3992563"/>
          </a:xfrm>
        </p:spPr>
        <p:txBody>
          <a:bodyPr/>
          <a:lstStyle/>
          <a:p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Tips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sehat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nyaman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aman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kenyamanan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keamanan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penting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sekali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endParaRPr lang="en-US" sz="4000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TIPS RUANG KERJA YANG BAIK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458200" cy="46482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Tentukan lokasi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mana yang akan dijadikan ruang kerja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Tentukan budget yang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digunakan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untuk membuat ruang kerja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Tentukan fungsi ruang kerjanya untuk apa saja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Buat desain ruang kerja yang dikehendaki secara efisien dan efektif dalam pelayanan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RMIK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TIPS RUANG KERJA YANG BAIK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4648200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5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Tentukan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furniture apa saja yang akan dipakai, termasuk peralatan utama kerja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>
              <a:buFont typeface="+mj-lt"/>
              <a:buAutoNum type="arabicPeriod" startAt="5"/>
            </a:pP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Tentukan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warna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ingin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>
              <a:buFont typeface="+mj-lt"/>
              <a:buAutoNum type="arabicPeriod" startAt="5"/>
            </a:pP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Maksimalkan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pencahayaan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optimal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terutama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cahaya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alami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Letakan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fungsi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alat-alat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utama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tepat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mendukung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efisiensi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pegawai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066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LOKASI RUANG RMIK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458200" cy="28194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Mendukung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kepentingan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asuhan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Memungkinkan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pemberi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melengkapi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catatan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LOKASI RUANG RMIK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676400"/>
            <a:ext cx="7848600" cy="43434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 startAt="3"/>
            </a:pP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Mudah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menemukan kembali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RM,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indeks pasien dan data untuk kepentingan administrasi dan manajemen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 startAt="3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Dekat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penerimaan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 startAt="3"/>
            </a:pP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Dekat dan mudah dijangkau (petunjuk)</a:t>
            </a:r>
            <a:endParaRPr lang="en-SG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PENEMPATAN PERALATAN YANG TEPAT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2057400"/>
            <a:ext cx="8001000" cy="35052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Perluasan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kebutuhan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jaringan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komputer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filing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penomoran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Pengelolaan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sentral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desentral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PENEMPATAN PERALATAN YANG TEPAT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28800"/>
            <a:ext cx="8305800" cy="3581400"/>
          </a:xfrm>
        </p:spPr>
        <p:txBody>
          <a:bodyPr>
            <a:noAutofit/>
          </a:bodyPr>
          <a:lstStyle/>
          <a:p>
            <a:pPr marL="742950" lvl="0" indent="-742950">
              <a:buFont typeface="+mj-lt"/>
              <a:buAutoNum type="arabicPeriod" startAt="5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Jumlah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tahun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penyimpanan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aktif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 startAt="5"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Lama 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inaktif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disimpan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 startAt="5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khusus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diberikan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 startAt="5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Jenis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peralatan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 startAt="5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Jenis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jumlah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komputer</a:t>
            </a:r>
            <a:endParaRPr lang="en-SG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40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memahami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rancangan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unit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RMIK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sesuai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alur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kegiatan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sz="2800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Rancangan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Pemanfaatan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efisien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efektif</a:t>
            </a:r>
            <a:endParaRPr lang="en-SG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TATA RUANG KERJA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PERTIMBANGKAN: </a:t>
            </a:r>
            <a:endParaRPr lang="en-US" sz="54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752600"/>
            <a:ext cx="7620000" cy="4038600"/>
          </a:xfrm>
        </p:spPr>
        <p:txBody>
          <a:bodyPr/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Manfaatkan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efisien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Hindari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gangguan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listrik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keselamatan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Suhu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nyaman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Penerangan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optimal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Warna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tembok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serasi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menarik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PENEMPATAN ALAT-ALAT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153400" cy="3200400"/>
          </a:xfrm>
        </p:spPr>
        <p:txBody>
          <a:bodyPr/>
          <a:lstStyle/>
          <a:p>
            <a:pPr marL="742950" indent="-742950">
              <a:buClrTx/>
              <a:buNone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 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Penempatan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meja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alat-alat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mengikuti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alur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setiap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prosedur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meja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meja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berikutnya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sehingga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berjalan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searah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teratur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>
              <a:buClrTx/>
              <a:buNone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PENEMPATAN ALAT-ALAT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305800" cy="3428999"/>
          </a:xfrm>
        </p:spPr>
        <p:txBody>
          <a:bodyPr/>
          <a:lstStyle/>
          <a:p>
            <a:pPr marL="742950" indent="-742950">
              <a:buClrTx/>
              <a:buNone/>
            </a:pPr>
            <a:r>
              <a:rPr lang="en-US" sz="3600" dirty="0" smtClean="0"/>
              <a:t>	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>
              <a:buClrTx/>
              <a:buNone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 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memungkinkan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dipindahkan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arah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lurus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jarak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pendek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waktu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singkat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TATA LETAK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Meja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&amp;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diatur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agar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efisien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Penempatan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elektronik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Pengontrolan suhu, sirkulasi udara, ventilasi, jendela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Penerangan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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posisi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lampu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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cukup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terang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Warna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tembok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lantai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furnitur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alat-alat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lainnya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TATA LETAK</a:t>
            </a:r>
            <a:endParaRPr lang="en-US" sz="4800" b="1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1" name="Rectangle 79"/>
          <p:cNvSpPr>
            <a:spLocks noChangeArrowheads="1"/>
          </p:cNvSpPr>
          <p:nvPr/>
        </p:nvSpPr>
        <p:spPr bwMode="auto">
          <a:xfrm>
            <a:off x="609600" y="1916430"/>
            <a:ext cx="79248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ctr">
            <a:sp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terlalu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mondar-mandir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 startAt="6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 yg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perlu dekat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dg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pintu masuk 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 startAt="6"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Alat-alat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dekat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 startAt="6"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Jarak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antar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meja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1-1,5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meter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TATA LETAK</a:t>
            </a:r>
            <a:endParaRPr lang="en-US" sz="4800" b="1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1" name="Rectangle 79"/>
          <p:cNvSpPr>
            <a:spLocks noChangeArrowheads="1"/>
          </p:cNvSpPr>
          <p:nvPr/>
        </p:nvSpPr>
        <p:spPr bwMode="auto">
          <a:xfrm>
            <a:off x="228600" y="1600200"/>
            <a:ext cx="8763000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ctr">
            <a:spAutoFit/>
          </a:bodyPr>
          <a:lstStyle/>
          <a:p>
            <a:pPr marL="514350" lvl="0" indent="-514350">
              <a:buFont typeface="+mj-lt"/>
              <a:buAutoNum type="arabicPeriod" startAt="10"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Pengawas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sebaiknya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berada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posisi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agar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melihat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staf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 startAt="10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 penjajaran di belakang untuk keamanan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 startAt="10"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Pengaturan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efisien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efektif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keleluasan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UNIT REKAM MEDIS DAN INFORMASI KESEHATAN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1000" y="1447800"/>
            <a:ext cx="8458200" cy="495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dirancang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sedemikian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rupa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agar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bekerja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mendapat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keamanan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kenyamanan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keselamatan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tata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letak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fasilitas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dalamnya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mempertimbangkan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keselamatan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pegawainya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>
              <a:buAutoNum type="arabicPeriod"/>
            </a:pPr>
            <a:endParaRPr lang="en-S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6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DESAIN</a:t>
            </a:r>
            <a:r>
              <a:rPr lang="en-US" sz="6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sz="60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67200" y="1600200"/>
            <a:ext cx="533400" cy="457200"/>
          </a:xfrm>
          <a:prstGeom prst="downArrow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4E673-8ED8-46FC-B9B0-B7A06B04BA99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2209800"/>
            <a:ext cx="8385048" cy="4267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3600" dirty="0" smtClean="0"/>
              <a:t>	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kata kerja, "desain" memiliki arti "proses untuk membuat dan menciptakan obyek baru. </a:t>
            </a:r>
            <a:endParaRPr lang="de-DE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kata benda, "desain" digunakan untuk menyebut hasil akhir dari sebuah proses kreatif, baik itu berwujud sebuah rencana, proposal, atau berbentuk benda nyata.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PROSES DESAIN</a:t>
            </a:r>
            <a:endParaRPr lang="en-US" sz="54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752600"/>
            <a:ext cx="8839200" cy="4495800"/>
          </a:xfrm>
        </p:spPr>
        <p:txBody>
          <a:bodyPr>
            <a:noAutofit/>
          </a:bodyPr>
          <a:lstStyle/>
          <a:p>
            <a:pPr marL="742950" indent="-742950">
              <a:lnSpc>
                <a:spcPct val="90000"/>
              </a:lnSpc>
              <a:buClrTx/>
              <a:buNone/>
            </a:pPr>
            <a:r>
              <a:rPr lang="de-DE" dirty="0" smtClean="0"/>
              <a:t>	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 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desain pada umumnya memperhitungkan </a:t>
            </a:r>
            <a:r>
              <a:rPr lang="de-DE" sz="4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aspek fungsi, estetika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dan berbagai macam aspek lainnya dengan sumber data yang </a:t>
            </a:r>
            <a:r>
              <a:rPr lang="de-DE" sz="4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didapatkan dari riset, pemikiran, brainstorming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maupun dari desain yang sudah ada sebelumnya.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TEMPAT KERJA</a:t>
            </a:r>
            <a:endParaRPr lang="en-US" sz="54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828800"/>
            <a:ext cx="8763000" cy="4495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ClrTx/>
              <a:buNone/>
            </a:pP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Adalah 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tiap ruangan atau lapangan baik terbuka atau tertutup, bergerak maupun menetap dimana terdapat tenaga kerja yang bekerja atau sering masuknya orang bekerja untuk keperluan suatu 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usaha. </a:t>
            </a:r>
          </a:p>
          <a:p>
            <a:pPr>
              <a:buClrTx/>
              <a:buNone/>
            </a:pP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de-DE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PerMeNaKer </a:t>
            </a:r>
            <a:r>
              <a:rPr lang="de-DE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dan Transmigrasi RI No. 08 tahun </a:t>
            </a:r>
            <a:r>
              <a:rPr lang="de-DE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2010)</a:t>
            </a:r>
            <a:r>
              <a:rPr lang="de-DE" sz="4000" dirty="0" smtClean="0"/>
              <a:t> </a:t>
            </a:r>
            <a:endParaRPr lang="en-US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TEMPAT KERJA</a:t>
            </a:r>
            <a:endParaRPr lang="en-US" sz="4800" b="1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3962400"/>
          </a:xfrm>
        </p:spPr>
        <p:txBody>
          <a:bodyPr>
            <a:noAutofit/>
          </a:bodyPr>
          <a:lstStyle/>
          <a:p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Dimana 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terdapat sumber atau sumber-sumber bahaya, termasuk semua ruangan, lapangan, halaman dan sekelilingnya yang merupakan bagian atau berhubungan 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dg 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 kerja. </a:t>
            </a:r>
            <a:endParaRPr lang="en-SG" sz="40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OFFICE LAYOUT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90000"/>
              </a:lnSpc>
              <a:buClrTx/>
              <a:buNone/>
            </a:pPr>
            <a:r>
              <a:rPr lang="de-DE" sz="3600" dirty="0" smtClean="0"/>
              <a:t>	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de-DE" sz="4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ffice </a:t>
            </a:r>
            <a:r>
              <a:rPr lang="de-DE" sz="4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layout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terdiri 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dari:</a:t>
            </a:r>
          </a:p>
          <a:p>
            <a:pPr marL="514350" indent="-514350">
              <a:lnSpc>
                <a:spcPct val="90000"/>
              </a:lnSpc>
              <a:buClrTx/>
              <a:buNone/>
            </a:pP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Pengaturan 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perabotan di dalam ruangan yang tersedia. </a:t>
            </a:r>
            <a:endParaRPr lang="de-DE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None/>
            </a:pP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Penyusunan 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alat-alat pada letak yang tepat serta pengaturan kerja yang memberikan kepuasan bekerja bagi para karyawannya. 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TUJUAN PENGATURAN TATA LETAK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Memberikan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kemudahan optimum bagi arus komunikasi, arus kerja </a:t>
            </a:r>
            <a:endParaRPr lang="en-SG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Memberikan kondisi kerja yang baik bagi setiap orang </a:t>
            </a:r>
            <a:endParaRPr lang="en-SG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Memudahkan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pengawasan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kemudahan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tinggi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setiap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gerakan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karyawan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6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639</Words>
  <Application>Microsoft Office PowerPoint</Application>
  <PresentationFormat>On-screen Show (4:3)</PresentationFormat>
  <Paragraphs>187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KEMAMPUAN YANG DIHARAPKAN</vt:lpstr>
      <vt:lpstr>UNIT REKAM MEDIS DAN INFORMASI KESEHATAN</vt:lpstr>
      <vt:lpstr>DESAIN </vt:lpstr>
      <vt:lpstr>PROSES DESAIN</vt:lpstr>
      <vt:lpstr>TEMPAT KERJA</vt:lpstr>
      <vt:lpstr>TEMPAT KERJA</vt:lpstr>
      <vt:lpstr>OFFICE LAYOUT</vt:lpstr>
      <vt:lpstr>TUJUAN PENGATURAN TATA LETAK</vt:lpstr>
      <vt:lpstr>TUJUAN PENGATURAN TATA LETAK</vt:lpstr>
      <vt:lpstr>RUANG KERJA YG BAIKKEUNTUNGAN:</vt:lpstr>
      <vt:lpstr>FUNGSI RUANG KERJA</vt:lpstr>
      <vt:lpstr>TIPS RUANG KERJA YANG BAIK</vt:lpstr>
      <vt:lpstr>TIPS RUANG KERJA YANG BAIK</vt:lpstr>
      <vt:lpstr>TIPS RUANG KERJA YANG BAIK</vt:lpstr>
      <vt:lpstr>LOKASI RUANG RMIK</vt:lpstr>
      <vt:lpstr>LOKASI RUANG RMIK</vt:lpstr>
      <vt:lpstr>PENEMPATAN PERALATAN YANG TEPAT</vt:lpstr>
      <vt:lpstr>PENEMPATAN PERALATAN YANG TEPAT</vt:lpstr>
      <vt:lpstr> TATA RUANG KERJAPERTIMBANGKAN: </vt:lpstr>
      <vt:lpstr>PENEMPATAN ALAT-ALAT</vt:lpstr>
      <vt:lpstr>PENEMPATAN ALAT-ALAT</vt:lpstr>
      <vt:lpstr>TATA LETAK</vt:lpstr>
      <vt:lpstr>TATA LETAK</vt:lpstr>
      <vt:lpstr>TATA LETAK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siswati</cp:lastModifiedBy>
  <cp:revision>312</cp:revision>
  <dcterms:created xsi:type="dcterms:W3CDTF">2010-08-24T06:47:44Z</dcterms:created>
  <dcterms:modified xsi:type="dcterms:W3CDTF">2020-04-16T04:26:25Z</dcterms:modified>
</cp:coreProperties>
</file>