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6" r:id="rId2"/>
    <p:sldId id="277" r:id="rId3"/>
    <p:sldId id="294" r:id="rId4"/>
    <p:sldId id="303" r:id="rId5"/>
    <p:sldId id="304" r:id="rId6"/>
    <p:sldId id="305" r:id="rId7"/>
    <p:sldId id="306" r:id="rId8"/>
    <p:sldId id="300" r:id="rId9"/>
    <p:sldId id="307" r:id="rId10"/>
    <p:sldId id="301" r:id="rId11"/>
    <p:sldId id="302" r:id="rId12"/>
    <p:sldId id="308" r:id="rId13"/>
    <p:sldId id="309" r:id="rId14"/>
    <p:sldId id="31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3F6CA4-694D-4895-8255-C28AD6969CF3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E9985F-3E4D-4337-AD3C-E3F6050E4F6E}">
      <dgm:prSet phldrT="[Text]"/>
      <dgm:spPr/>
      <dgm:t>
        <a:bodyPr/>
        <a:lstStyle/>
        <a:p>
          <a:r>
            <a:rPr lang="en-US" dirty="0" err="1" smtClean="0"/>
            <a:t>Kondisi-kondisi</a:t>
          </a:r>
          <a:r>
            <a:rPr lang="en-US" dirty="0" smtClean="0"/>
            <a:t> yang </a:t>
          </a:r>
          <a:r>
            <a:rPr lang="en-US" dirty="0" err="1" smtClean="0"/>
            <a:t>memungkinkan</a:t>
          </a:r>
          <a:r>
            <a:rPr lang="en-US" dirty="0" smtClean="0"/>
            <a:t> ( enabling conditions) yang </a:t>
          </a:r>
          <a:r>
            <a:rPr lang="en-US" dirty="0" err="1" smtClean="0"/>
            <a:t>menetapkan</a:t>
          </a:r>
          <a:r>
            <a:rPr lang="en-US" dirty="0" smtClean="0"/>
            <a:t> </a:t>
          </a:r>
          <a:r>
            <a:rPr lang="en-US" dirty="0" err="1" smtClean="0"/>
            <a:t>batas-batas</a:t>
          </a:r>
          <a:r>
            <a:rPr lang="en-US" dirty="0" smtClean="0"/>
            <a:t> </a:t>
          </a:r>
          <a:r>
            <a:rPr lang="en-US" dirty="0" err="1" smtClean="0"/>
            <a:t>kemampuannya</a:t>
          </a:r>
          <a:r>
            <a:rPr lang="en-US" dirty="0" smtClean="0"/>
            <a:t> </a:t>
          </a:r>
          <a:r>
            <a:rPr lang="en-US" dirty="0" err="1" smtClean="0"/>
            <a:t>sebagai</a:t>
          </a:r>
          <a:r>
            <a:rPr lang="en-US" dirty="0" smtClean="0"/>
            <a:t> </a:t>
          </a:r>
          <a:r>
            <a:rPr lang="en-US" dirty="0" err="1" smtClean="0"/>
            <a:t>konsumen</a:t>
          </a:r>
          <a:endParaRPr lang="en-US" dirty="0"/>
        </a:p>
      </dgm:t>
    </dgm:pt>
    <dgm:pt modelId="{DB77A275-34E5-4730-BAC1-311346F4F9C7}" type="parTrans" cxnId="{6D52819E-4C96-4D51-8612-7D5A80C0685B}">
      <dgm:prSet/>
      <dgm:spPr/>
      <dgm:t>
        <a:bodyPr/>
        <a:lstStyle/>
        <a:p>
          <a:endParaRPr lang="en-US"/>
        </a:p>
      </dgm:t>
    </dgm:pt>
    <dgm:pt modelId="{D056239B-6D3D-40C6-A790-E3BB8CF95B0B}" type="sibTrans" cxnId="{6D52819E-4C96-4D51-8612-7D5A80C0685B}">
      <dgm:prSet/>
      <dgm:spPr/>
      <dgm:t>
        <a:bodyPr/>
        <a:lstStyle/>
        <a:p>
          <a:endParaRPr lang="en-US"/>
        </a:p>
      </dgm:t>
    </dgm:pt>
    <dgm:pt modelId="{48FBC2C8-CB81-46A4-97EE-206F801FF20D}">
      <dgm:prSet/>
      <dgm:spPr/>
      <dgm:t>
        <a:bodyPr/>
        <a:lstStyle/>
        <a:p>
          <a:r>
            <a:rPr lang="en-US" dirty="0" err="1" smtClean="0"/>
            <a:t>Keadan-keadaan</a:t>
          </a:r>
          <a:r>
            <a:rPr lang="en-US" dirty="0" smtClean="0"/>
            <a:t> yang </a:t>
          </a:r>
          <a:r>
            <a:rPr lang="en-US" dirty="0" err="1" smtClean="0"/>
            <a:t>mempercepat</a:t>
          </a:r>
          <a:r>
            <a:rPr lang="en-US" dirty="0" smtClean="0"/>
            <a:t> (precipitating circumstances) yang </a:t>
          </a:r>
          <a:r>
            <a:rPr lang="en-US" dirty="0" err="1" smtClean="0"/>
            <a:t>mempengaruhi</a:t>
          </a:r>
          <a:r>
            <a:rPr lang="en-US" dirty="0" smtClean="0"/>
            <a:t> </a:t>
          </a:r>
          <a:r>
            <a:rPr lang="en-US" dirty="0" err="1" smtClean="0"/>
            <a:t>perilaku</a:t>
          </a:r>
          <a:r>
            <a:rPr lang="en-US" dirty="0" smtClean="0"/>
            <a:t> </a:t>
          </a:r>
          <a:r>
            <a:rPr lang="en-US" dirty="0" err="1" smtClean="0"/>
            <a:t>ekonomi</a:t>
          </a:r>
          <a:endParaRPr lang="en-US" dirty="0"/>
        </a:p>
      </dgm:t>
    </dgm:pt>
    <dgm:pt modelId="{A1DF4D0F-8BA6-4D33-8CDB-24327FF99560}" type="parTrans" cxnId="{40119653-5966-4013-AAC5-9E091BCAD1D2}">
      <dgm:prSet/>
      <dgm:spPr/>
      <dgm:t>
        <a:bodyPr/>
        <a:lstStyle/>
        <a:p>
          <a:endParaRPr lang="en-US"/>
        </a:p>
      </dgm:t>
    </dgm:pt>
    <dgm:pt modelId="{9A20AE45-2AA3-45F2-9A63-500A618C99A9}" type="sibTrans" cxnId="{40119653-5966-4013-AAC5-9E091BCAD1D2}">
      <dgm:prSet/>
      <dgm:spPr/>
      <dgm:t>
        <a:bodyPr/>
        <a:lstStyle/>
        <a:p>
          <a:endParaRPr lang="en-US"/>
        </a:p>
      </dgm:t>
    </dgm:pt>
    <dgm:pt modelId="{2E632C7D-FBF1-47CE-A23B-C59A6638B28C}">
      <dgm:prSet/>
      <dgm:spPr/>
      <dgm:t>
        <a:bodyPr/>
        <a:lstStyle/>
        <a:p>
          <a:r>
            <a:rPr lang="en-US" smtClean="0"/>
            <a:t>Kebiasaan memainkan peran yang penting. </a:t>
          </a:r>
          <a:endParaRPr lang="en-US"/>
        </a:p>
      </dgm:t>
    </dgm:pt>
    <dgm:pt modelId="{1B280871-F10C-4CD1-BE91-2A4DB9753E33}" type="parTrans" cxnId="{FC1BDE84-E21F-4590-851C-8CB6BA99B763}">
      <dgm:prSet/>
      <dgm:spPr/>
      <dgm:t>
        <a:bodyPr/>
        <a:lstStyle/>
        <a:p>
          <a:endParaRPr lang="en-US"/>
        </a:p>
      </dgm:t>
    </dgm:pt>
    <dgm:pt modelId="{80BDB9FA-061C-419E-9B67-51B22766C06B}" type="sibTrans" cxnId="{FC1BDE84-E21F-4590-851C-8CB6BA99B763}">
      <dgm:prSet/>
      <dgm:spPr/>
      <dgm:t>
        <a:bodyPr/>
        <a:lstStyle/>
        <a:p>
          <a:endParaRPr lang="en-US"/>
        </a:p>
      </dgm:t>
    </dgm:pt>
    <dgm:pt modelId="{7B7987E6-3E5B-490C-9177-BD0DC4E42177}">
      <dgm:prSet/>
      <dgm:spPr/>
      <dgm:t>
        <a:bodyPr/>
        <a:lstStyle/>
        <a:p>
          <a:r>
            <a:rPr lang="en-US" smtClean="0"/>
            <a:t>Kewajiban-kewajiban perjanjian </a:t>
          </a:r>
          <a:endParaRPr lang="en-US"/>
        </a:p>
      </dgm:t>
    </dgm:pt>
    <dgm:pt modelId="{A7DA8EBE-2964-46B7-9BCC-D6A7F450EB31}" type="parTrans" cxnId="{32703D92-8A58-4246-ADCF-497BB8EB87DB}">
      <dgm:prSet/>
      <dgm:spPr/>
      <dgm:t>
        <a:bodyPr/>
        <a:lstStyle/>
        <a:p>
          <a:endParaRPr lang="en-US"/>
        </a:p>
      </dgm:t>
    </dgm:pt>
    <dgm:pt modelId="{5715CFAE-7A98-42A7-83F8-52B34BC9EF82}" type="sibTrans" cxnId="{32703D92-8A58-4246-ADCF-497BB8EB87DB}">
      <dgm:prSet/>
      <dgm:spPr/>
      <dgm:t>
        <a:bodyPr/>
        <a:lstStyle/>
        <a:p>
          <a:endParaRPr lang="en-US"/>
        </a:p>
      </dgm:t>
    </dgm:pt>
    <dgm:pt modelId="{435204F6-F141-4242-903B-2CCC7D25C844}">
      <dgm:prSet/>
      <dgm:spPr/>
      <dgm:t>
        <a:bodyPr/>
        <a:lstStyle/>
        <a:p>
          <a:r>
            <a:rPr lang="en-US" smtClean="0"/>
            <a:t>Keadaan psikologikal konsumen</a:t>
          </a:r>
          <a:endParaRPr lang="en-US"/>
        </a:p>
      </dgm:t>
    </dgm:pt>
    <dgm:pt modelId="{074BC044-913B-44A2-BD28-D8B30A1C203A}" type="parTrans" cxnId="{E4F5E2DD-DA5C-4E9C-9F57-4DFC8554391C}">
      <dgm:prSet/>
      <dgm:spPr/>
      <dgm:t>
        <a:bodyPr/>
        <a:lstStyle/>
        <a:p>
          <a:endParaRPr lang="en-US"/>
        </a:p>
      </dgm:t>
    </dgm:pt>
    <dgm:pt modelId="{93D003FC-ECF7-43ED-A413-A4D6580AF5BF}" type="sibTrans" cxnId="{E4F5E2DD-DA5C-4E9C-9F57-4DFC8554391C}">
      <dgm:prSet/>
      <dgm:spPr/>
      <dgm:t>
        <a:bodyPr/>
        <a:lstStyle/>
        <a:p>
          <a:endParaRPr lang="en-US"/>
        </a:p>
      </dgm:t>
    </dgm:pt>
    <dgm:pt modelId="{AF905E3C-766D-41FA-8EBE-01D61DE9A848}">
      <dgm:prSet/>
      <dgm:spPr/>
      <dgm:t>
        <a:bodyPr/>
        <a:lstStyle/>
        <a:p>
          <a:endParaRPr lang="en-US"/>
        </a:p>
      </dgm:t>
    </dgm:pt>
    <dgm:pt modelId="{FCEF7C6C-E752-4DC4-AA61-C63AE3CD8B4F}" type="parTrans" cxnId="{A3229A32-8B80-42C5-BBE9-7B7F572480A8}">
      <dgm:prSet/>
      <dgm:spPr/>
      <dgm:t>
        <a:bodyPr/>
        <a:lstStyle/>
        <a:p>
          <a:endParaRPr lang="en-US"/>
        </a:p>
      </dgm:t>
    </dgm:pt>
    <dgm:pt modelId="{8D7CB39D-F75B-49D4-80E2-CCA360CEF7E7}" type="sibTrans" cxnId="{A3229A32-8B80-42C5-BBE9-7B7F572480A8}">
      <dgm:prSet/>
      <dgm:spPr/>
      <dgm:t>
        <a:bodyPr/>
        <a:lstStyle/>
        <a:p>
          <a:endParaRPr lang="en-US"/>
        </a:p>
      </dgm:t>
    </dgm:pt>
    <dgm:pt modelId="{DAA620E0-60BA-45A3-B249-5DC0BAB92E47}" type="pres">
      <dgm:prSet presAssocID="{D83F6CA4-694D-4895-8255-C28AD6969C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15CA0B-E82A-464A-991C-5DBC86B12329}" type="pres">
      <dgm:prSet presAssocID="{BCE9985F-3E4D-4337-AD3C-E3F6050E4F6E}" presName="comp" presStyleCnt="0"/>
      <dgm:spPr/>
    </dgm:pt>
    <dgm:pt modelId="{53935777-AE3D-4D53-8879-04138D6273B2}" type="pres">
      <dgm:prSet presAssocID="{BCE9985F-3E4D-4337-AD3C-E3F6050E4F6E}" presName="box" presStyleLbl="node1" presStyleIdx="0" presStyleCnt="5"/>
      <dgm:spPr/>
      <dgm:t>
        <a:bodyPr/>
        <a:lstStyle/>
        <a:p>
          <a:endParaRPr lang="en-US"/>
        </a:p>
      </dgm:t>
    </dgm:pt>
    <dgm:pt modelId="{980148E3-99E0-44A4-9723-A9D5B75E6CE5}" type="pres">
      <dgm:prSet presAssocID="{BCE9985F-3E4D-4337-AD3C-E3F6050E4F6E}" presName="img" presStyleLbl="fgImgPlace1" presStyleIdx="0" presStyleCnt="5"/>
      <dgm:spPr/>
    </dgm:pt>
    <dgm:pt modelId="{65D51F35-FF63-4DAC-9FD9-786AC929B216}" type="pres">
      <dgm:prSet presAssocID="{BCE9985F-3E4D-4337-AD3C-E3F6050E4F6E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38497B-78CF-4E02-A3BD-2F73F3A292FB}" type="pres">
      <dgm:prSet presAssocID="{D056239B-6D3D-40C6-A790-E3BB8CF95B0B}" presName="spacer" presStyleCnt="0"/>
      <dgm:spPr/>
    </dgm:pt>
    <dgm:pt modelId="{5711E550-5ED6-4258-B056-4BC18CC1D558}" type="pres">
      <dgm:prSet presAssocID="{48FBC2C8-CB81-46A4-97EE-206F801FF20D}" presName="comp" presStyleCnt="0"/>
      <dgm:spPr/>
    </dgm:pt>
    <dgm:pt modelId="{E9D69350-9FA6-43F9-949A-1DCABF22851B}" type="pres">
      <dgm:prSet presAssocID="{48FBC2C8-CB81-46A4-97EE-206F801FF20D}" presName="box" presStyleLbl="node1" presStyleIdx="1" presStyleCnt="5"/>
      <dgm:spPr/>
      <dgm:t>
        <a:bodyPr/>
        <a:lstStyle/>
        <a:p>
          <a:endParaRPr lang="id-ID"/>
        </a:p>
      </dgm:t>
    </dgm:pt>
    <dgm:pt modelId="{9FF48473-A7AD-47B7-A097-C02662150E2D}" type="pres">
      <dgm:prSet presAssocID="{48FBC2C8-CB81-46A4-97EE-206F801FF20D}" presName="img" presStyleLbl="fgImgPlace1" presStyleIdx="1" presStyleCnt="5"/>
      <dgm:spPr/>
    </dgm:pt>
    <dgm:pt modelId="{20EA8DE5-7500-4728-8D1B-BA67AA10D0B3}" type="pres">
      <dgm:prSet presAssocID="{48FBC2C8-CB81-46A4-97EE-206F801FF20D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F72F90C-2F72-440E-88DB-E7FBACAB3826}" type="pres">
      <dgm:prSet presAssocID="{9A20AE45-2AA3-45F2-9A63-500A618C99A9}" presName="spacer" presStyleCnt="0"/>
      <dgm:spPr/>
    </dgm:pt>
    <dgm:pt modelId="{8E67EC5D-F35C-46C9-A58A-4EE50F571E8E}" type="pres">
      <dgm:prSet presAssocID="{2E632C7D-FBF1-47CE-A23B-C59A6638B28C}" presName="comp" presStyleCnt="0"/>
      <dgm:spPr/>
    </dgm:pt>
    <dgm:pt modelId="{7096D32F-6620-442E-B8FE-334D4493952D}" type="pres">
      <dgm:prSet presAssocID="{2E632C7D-FBF1-47CE-A23B-C59A6638B28C}" presName="box" presStyleLbl="node1" presStyleIdx="2" presStyleCnt="5"/>
      <dgm:spPr/>
      <dgm:t>
        <a:bodyPr/>
        <a:lstStyle/>
        <a:p>
          <a:endParaRPr lang="id-ID"/>
        </a:p>
      </dgm:t>
    </dgm:pt>
    <dgm:pt modelId="{D606A86C-F4D8-45F2-BD56-6C541EF0282F}" type="pres">
      <dgm:prSet presAssocID="{2E632C7D-FBF1-47CE-A23B-C59A6638B28C}" presName="img" presStyleLbl="fgImgPlace1" presStyleIdx="2" presStyleCnt="5"/>
      <dgm:spPr/>
    </dgm:pt>
    <dgm:pt modelId="{F45F3536-91B5-43D3-9C54-BC4F96F80973}" type="pres">
      <dgm:prSet presAssocID="{2E632C7D-FBF1-47CE-A23B-C59A6638B28C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697FE60-9D30-4B1C-9685-D576CE1EEEA4}" type="pres">
      <dgm:prSet presAssocID="{80BDB9FA-061C-419E-9B67-51B22766C06B}" presName="spacer" presStyleCnt="0"/>
      <dgm:spPr/>
    </dgm:pt>
    <dgm:pt modelId="{EB44292A-1B5B-4C81-981E-8DFB33F04F7A}" type="pres">
      <dgm:prSet presAssocID="{7B7987E6-3E5B-490C-9177-BD0DC4E42177}" presName="comp" presStyleCnt="0"/>
      <dgm:spPr/>
    </dgm:pt>
    <dgm:pt modelId="{682EED65-C957-460F-AFFF-A9EBE4874AE5}" type="pres">
      <dgm:prSet presAssocID="{7B7987E6-3E5B-490C-9177-BD0DC4E42177}" presName="box" presStyleLbl="node1" presStyleIdx="3" presStyleCnt="5"/>
      <dgm:spPr/>
      <dgm:t>
        <a:bodyPr/>
        <a:lstStyle/>
        <a:p>
          <a:endParaRPr lang="id-ID"/>
        </a:p>
      </dgm:t>
    </dgm:pt>
    <dgm:pt modelId="{E7EF7A3F-4BF8-45EC-876D-32D748A48A8C}" type="pres">
      <dgm:prSet presAssocID="{7B7987E6-3E5B-490C-9177-BD0DC4E42177}" presName="img" presStyleLbl="fgImgPlace1" presStyleIdx="3" presStyleCnt="5"/>
      <dgm:spPr/>
    </dgm:pt>
    <dgm:pt modelId="{6AD0B159-7758-4674-A1B2-7087F57D0DCF}" type="pres">
      <dgm:prSet presAssocID="{7B7987E6-3E5B-490C-9177-BD0DC4E42177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8080E08-B1D0-48FE-86CC-3F0D9E19DA72}" type="pres">
      <dgm:prSet presAssocID="{5715CFAE-7A98-42A7-83F8-52B34BC9EF82}" presName="spacer" presStyleCnt="0"/>
      <dgm:spPr/>
    </dgm:pt>
    <dgm:pt modelId="{C4AFDA8E-C524-409F-A325-92B449DBCEA0}" type="pres">
      <dgm:prSet presAssocID="{435204F6-F141-4242-903B-2CCC7D25C844}" presName="comp" presStyleCnt="0"/>
      <dgm:spPr/>
    </dgm:pt>
    <dgm:pt modelId="{5A2ACE60-31F5-4161-94BA-58C5EFE53CE9}" type="pres">
      <dgm:prSet presAssocID="{435204F6-F141-4242-903B-2CCC7D25C844}" presName="box" presStyleLbl="node1" presStyleIdx="4" presStyleCnt="5"/>
      <dgm:spPr/>
      <dgm:t>
        <a:bodyPr/>
        <a:lstStyle/>
        <a:p>
          <a:endParaRPr lang="id-ID"/>
        </a:p>
      </dgm:t>
    </dgm:pt>
    <dgm:pt modelId="{4FD1B0EA-F301-4955-9930-55CA31F56482}" type="pres">
      <dgm:prSet presAssocID="{435204F6-F141-4242-903B-2CCC7D25C844}" presName="img" presStyleLbl="fgImgPlace1" presStyleIdx="4" presStyleCnt="5"/>
      <dgm:spPr/>
    </dgm:pt>
    <dgm:pt modelId="{E80864E9-9C05-4911-8B2C-DB94C7608FB1}" type="pres">
      <dgm:prSet presAssocID="{435204F6-F141-4242-903B-2CCC7D25C844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E4F5E2DD-DA5C-4E9C-9F57-4DFC8554391C}" srcId="{D83F6CA4-694D-4895-8255-C28AD6969CF3}" destId="{435204F6-F141-4242-903B-2CCC7D25C844}" srcOrd="4" destOrd="0" parTransId="{074BC044-913B-44A2-BD28-D8B30A1C203A}" sibTransId="{93D003FC-ECF7-43ED-A413-A4D6580AF5BF}"/>
    <dgm:cxn modelId="{6D52819E-4C96-4D51-8612-7D5A80C0685B}" srcId="{D83F6CA4-694D-4895-8255-C28AD6969CF3}" destId="{BCE9985F-3E4D-4337-AD3C-E3F6050E4F6E}" srcOrd="0" destOrd="0" parTransId="{DB77A275-34E5-4730-BAC1-311346F4F9C7}" sibTransId="{D056239B-6D3D-40C6-A790-E3BB8CF95B0B}"/>
    <dgm:cxn modelId="{65022CF4-B23E-490C-84A0-F55DD8350956}" type="presOf" srcId="{AF905E3C-766D-41FA-8EBE-01D61DE9A848}" destId="{5A2ACE60-31F5-4161-94BA-58C5EFE53CE9}" srcOrd="0" destOrd="1" presId="urn:microsoft.com/office/officeart/2005/8/layout/vList4"/>
    <dgm:cxn modelId="{A638FDC2-899B-486C-8AEC-F2CF6EEF7BFE}" type="presOf" srcId="{48FBC2C8-CB81-46A4-97EE-206F801FF20D}" destId="{20EA8DE5-7500-4728-8D1B-BA67AA10D0B3}" srcOrd="1" destOrd="0" presId="urn:microsoft.com/office/officeart/2005/8/layout/vList4"/>
    <dgm:cxn modelId="{591A2121-0A4B-4F80-9FDE-352FCDA42D0E}" type="presOf" srcId="{435204F6-F141-4242-903B-2CCC7D25C844}" destId="{5A2ACE60-31F5-4161-94BA-58C5EFE53CE9}" srcOrd="0" destOrd="0" presId="urn:microsoft.com/office/officeart/2005/8/layout/vList4"/>
    <dgm:cxn modelId="{DC548D4D-601A-43B1-8520-6738B88CFCF3}" type="presOf" srcId="{AF905E3C-766D-41FA-8EBE-01D61DE9A848}" destId="{E80864E9-9C05-4911-8B2C-DB94C7608FB1}" srcOrd="1" destOrd="1" presId="urn:microsoft.com/office/officeart/2005/8/layout/vList4"/>
    <dgm:cxn modelId="{9D16DCF1-7C0B-497A-9510-AFEEC94FFEDE}" type="presOf" srcId="{D83F6CA4-694D-4895-8255-C28AD6969CF3}" destId="{DAA620E0-60BA-45A3-B249-5DC0BAB92E47}" srcOrd="0" destOrd="0" presId="urn:microsoft.com/office/officeart/2005/8/layout/vList4"/>
    <dgm:cxn modelId="{FC1BDE84-E21F-4590-851C-8CB6BA99B763}" srcId="{D83F6CA4-694D-4895-8255-C28AD6969CF3}" destId="{2E632C7D-FBF1-47CE-A23B-C59A6638B28C}" srcOrd="2" destOrd="0" parTransId="{1B280871-F10C-4CD1-BE91-2A4DB9753E33}" sibTransId="{80BDB9FA-061C-419E-9B67-51B22766C06B}"/>
    <dgm:cxn modelId="{E647605B-E9BC-429F-8B40-251E47F3AB1A}" type="presOf" srcId="{7B7987E6-3E5B-490C-9177-BD0DC4E42177}" destId="{682EED65-C957-460F-AFFF-A9EBE4874AE5}" srcOrd="0" destOrd="0" presId="urn:microsoft.com/office/officeart/2005/8/layout/vList4"/>
    <dgm:cxn modelId="{40119653-5966-4013-AAC5-9E091BCAD1D2}" srcId="{D83F6CA4-694D-4895-8255-C28AD6969CF3}" destId="{48FBC2C8-CB81-46A4-97EE-206F801FF20D}" srcOrd="1" destOrd="0" parTransId="{A1DF4D0F-8BA6-4D33-8CDB-24327FF99560}" sibTransId="{9A20AE45-2AA3-45F2-9A63-500A618C99A9}"/>
    <dgm:cxn modelId="{05CFD738-3DBF-4ECD-B33D-9292A08F77CD}" type="presOf" srcId="{2E632C7D-FBF1-47CE-A23B-C59A6638B28C}" destId="{F45F3536-91B5-43D3-9C54-BC4F96F80973}" srcOrd="1" destOrd="0" presId="urn:microsoft.com/office/officeart/2005/8/layout/vList4"/>
    <dgm:cxn modelId="{B7168070-56C7-4C41-8F47-492074A3E240}" type="presOf" srcId="{7B7987E6-3E5B-490C-9177-BD0DC4E42177}" destId="{6AD0B159-7758-4674-A1B2-7087F57D0DCF}" srcOrd="1" destOrd="0" presId="urn:microsoft.com/office/officeart/2005/8/layout/vList4"/>
    <dgm:cxn modelId="{32703D92-8A58-4246-ADCF-497BB8EB87DB}" srcId="{D83F6CA4-694D-4895-8255-C28AD6969CF3}" destId="{7B7987E6-3E5B-490C-9177-BD0DC4E42177}" srcOrd="3" destOrd="0" parTransId="{A7DA8EBE-2964-46B7-9BCC-D6A7F450EB31}" sibTransId="{5715CFAE-7A98-42A7-83F8-52B34BC9EF82}"/>
    <dgm:cxn modelId="{1AAF0FAA-4785-4233-AD27-41F946EEA817}" type="presOf" srcId="{48FBC2C8-CB81-46A4-97EE-206F801FF20D}" destId="{E9D69350-9FA6-43F9-949A-1DCABF22851B}" srcOrd="0" destOrd="0" presId="urn:microsoft.com/office/officeart/2005/8/layout/vList4"/>
    <dgm:cxn modelId="{3BE2B301-F1A8-444D-BE1D-F0D9C48A32DC}" type="presOf" srcId="{435204F6-F141-4242-903B-2CCC7D25C844}" destId="{E80864E9-9C05-4911-8B2C-DB94C7608FB1}" srcOrd="1" destOrd="0" presId="urn:microsoft.com/office/officeart/2005/8/layout/vList4"/>
    <dgm:cxn modelId="{A3229A32-8B80-42C5-BBE9-7B7F572480A8}" srcId="{435204F6-F141-4242-903B-2CCC7D25C844}" destId="{AF905E3C-766D-41FA-8EBE-01D61DE9A848}" srcOrd="0" destOrd="0" parTransId="{FCEF7C6C-E752-4DC4-AA61-C63AE3CD8B4F}" sibTransId="{8D7CB39D-F75B-49D4-80E2-CCA360CEF7E7}"/>
    <dgm:cxn modelId="{59787EB2-7BC3-4A36-A9F8-09D4D56C3F35}" type="presOf" srcId="{BCE9985F-3E4D-4337-AD3C-E3F6050E4F6E}" destId="{53935777-AE3D-4D53-8879-04138D6273B2}" srcOrd="0" destOrd="0" presId="urn:microsoft.com/office/officeart/2005/8/layout/vList4"/>
    <dgm:cxn modelId="{2422130D-8FC4-445E-BB06-EDFB848EBEBC}" type="presOf" srcId="{BCE9985F-3E4D-4337-AD3C-E3F6050E4F6E}" destId="{65D51F35-FF63-4DAC-9FD9-786AC929B216}" srcOrd="1" destOrd="0" presId="urn:microsoft.com/office/officeart/2005/8/layout/vList4"/>
    <dgm:cxn modelId="{E2B257C2-449A-43BD-832D-273DF9C88225}" type="presOf" srcId="{2E632C7D-FBF1-47CE-A23B-C59A6638B28C}" destId="{7096D32F-6620-442E-B8FE-334D4493952D}" srcOrd="0" destOrd="0" presId="urn:microsoft.com/office/officeart/2005/8/layout/vList4"/>
    <dgm:cxn modelId="{C3D97907-A3E5-4AA5-B792-7771B7CAEF87}" type="presParOf" srcId="{DAA620E0-60BA-45A3-B249-5DC0BAB92E47}" destId="{1815CA0B-E82A-464A-991C-5DBC86B12329}" srcOrd="0" destOrd="0" presId="urn:microsoft.com/office/officeart/2005/8/layout/vList4"/>
    <dgm:cxn modelId="{B8152E58-A163-49FC-A861-AA35050A751B}" type="presParOf" srcId="{1815CA0B-E82A-464A-991C-5DBC86B12329}" destId="{53935777-AE3D-4D53-8879-04138D6273B2}" srcOrd="0" destOrd="0" presId="urn:microsoft.com/office/officeart/2005/8/layout/vList4"/>
    <dgm:cxn modelId="{C32390E3-4DCF-4AFF-8630-1D43B9BAC13B}" type="presParOf" srcId="{1815CA0B-E82A-464A-991C-5DBC86B12329}" destId="{980148E3-99E0-44A4-9723-A9D5B75E6CE5}" srcOrd="1" destOrd="0" presId="urn:microsoft.com/office/officeart/2005/8/layout/vList4"/>
    <dgm:cxn modelId="{FFD73F4C-47C1-48EB-8E89-9FB8F8815E59}" type="presParOf" srcId="{1815CA0B-E82A-464A-991C-5DBC86B12329}" destId="{65D51F35-FF63-4DAC-9FD9-786AC929B216}" srcOrd="2" destOrd="0" presId="urn:microsoft.com/office/officeart/2005/8/layout/vList4"/>
    <dgm:cxn modelId="{0A4C02FA-0811-4EA0-B7B1-668CCE57AEAA}" type="presParOf" srcId="{DAA620E0-60BA-45A3-B249-5DC0BAB92E47}" destId="{F938497B-78CF-4E02-A3BD-2F73F3A292FB}" srcOrd="1" destOrd="0" presId="urn:microsoft.com/office/officeart/2005/8/layout/vList4"/>
    <dgm:cxn modelId="{8FB0FB2D-979C-48C6-9D51-767F340D0C92}" type="presParOf" srcId="{DAA620E0-60BA-45A3-B249-5DC0BAB92E47}" destId="{5711E550-5ED6-4258-B056-4BC18CC1D558}" srcOrd="2" destOrd="0" presId="urn:microsoft.com/office/officeart/2005/8/layout/vList4"/>
    <dgm:cxn modelId="{3B9BF622-DCDD-4095-97CD-468C20F97642}" type="presParOf" srcId="{5711E550-5ED6-4258-B056-4BC18CC1D558}" destId="{E9D69350-9FA6-43F9-949A-1DCABF22851B}" srcOrd="0" destOrd="0" presId="urn:microsoft.com/office/officeart/2005/8/layout/vList4"/>
    <dgm:cxn modelId="{25DB9FB4-DB5E-4AAE-9B34-DDBDF047AD9B}" type="presParOf" srcId="{5711E550-5ED6-4258-B056-4BC18CC1D558}" destId="{9FF48473-A7AD-47B7-A097-C02662150E2D}" srcOrd="1" destOrd="0" presId="urn:microsoft.com/office/officeart/2005/8/layout/vList4"/>
    <dgm:cxn modelId="{178F1734-379B-47C3-9BD9-670A08EE2C46}" type="presParOf" srcId="{5711E550-5ED6-4258-B056-4BC18CC1D558}" destId="{20EA8DE5-7500-4728-8D1B-BA67AA10D0B3}" srcOrd="2" destOrd="0" presId="urn:microsoft.com/office/officeart/2005/8/layout/vList4"/>
    <dgm:cxn modelId="{CDA55E45-17F3-424D-9E73-AA311320823A}" type="presParOf" srcId="{DAA620E0-60BA-45A3-B249-5DC0BAB92E47}" destId="{9F72F90C-2F72-440E-88DB-E7FBACAB3826}" srcOrd="3" destOrd="0" presId="urn:microsoft.com/office/officeart/2005/8/layout/vList4"/>
    <dgm:cxn modelId="{E38F1737-782A-4EE9-850F-6826542301FA}" type="presParOf" srcId="{DAA620E0-60BA-45A3-B249-5DC0BAB92E47}" destId="{8E67EC5D-F35C-46C9-A58A-4EE50F571E8E}" srcOrd="4" destOrd="0" presId="urn:microsoft.com/office/officeart/2005/8/layout/vList4"/>
    <dgm:cxn modelId="{8ABABC62-FBD6-4363-9A86-2A5D619FEDBA}" type="presParOf" srcId="{8E67EC5D-F35C-46C9-A58A-4EE50F571E8E}" destId="{7096D32F-6620-442E-B8FE-334D4493952D}" srcOrd="0" destOrd="0" presId="urn:microsoft.com/office/officeart/2005/8/layout/vList4"/>
    <dgm:cxn modelId="{EBBDE243-77F8-4891-8412-91053D052813}" type="presParOf" srcId="{8E67EC5D-F35C-46C9-A58A-4EE50F571E8E}" destId="{D606A86C-F4D8-45F2-BD56-6C541EF0282F}" srcOrd="1" destOrd="0" presId="urn:microsoft.com/office/officeart/2005/8/layout/vList4"/>
    <dgm:cxn modelId="{722117AA-25BF-46E3-8BA0-2FC1DC16CBE3}" type="presParOf" srcId="{8E67EC5D-F35C-46C9-A58A-4EE50F571E8E}" destId="{F45F3536-91B5-43D3-9C54-BC4F96F80973}" srcOrd="2" destOrd="0" presId="urn:microsoft.com/office/officeart/2005/8/layout/vList4"/>
    <dgm:cxn modelId="{E79EE1FC-5EF5-4154-8FEA-22C8D528B90A}" type="presParOf" srcId="{DAA620E0-60BA-45A3-B249-5DC0BAB92E47}" destId="{7697FE60-9D30-4B1C-9685-D576CE1EEEA4}" srcOrd="5" destOrd="0" presId="urn:microsoft.com/office/officeart/2005/8/layout/vList4"/>
    <dgm:cxn modelId="{1CD77690-E95C-4968-9432-C3D8FE349877}" type="presParOf" srcId="{DAA620E0-60BA-45A3-B249-5DC0BAB92E47}" destId="{EB44292A-1B5B-4C81-981E-8DFB33F04F7A}" srcOrd="6" destOrd="0" presId="urn:microsoft.com/office/officeart/2005/8/layout/vList4"/>
    <dgm:cxn modelId="{C0044B23-EE5C-40C0-ABB2-F8A4FCC91C6E}" type="presParOf" srcId="{EB44292A-1B5B-4C81-981E-8DFB33F04F7A}" destId="{682EED65-C957-460F-AFFF-A9EBE4874AE5}" srcOrd="0" destOrd="0" presId="urn:microsoft.com/office/officeart/2005/8/layout/vList4"/>
    <dgm:cxn modelId="{2B01DB50-006F-4C90-85AB-DB67A296CF05}" type="presParOf" srcId="{EB44292A-1B5B-4C81-981E-8DFB33F04F7A}" destId="{E7EF7A3F-4BF8-45EC-876D-32D748A48A8C}" srcOrd="1" destOrd="0" presId="urn:microsoft.com/office/officeart/2005/8/layout/vList4"/>
    <dgm:cxn modelId="{91E7638E-1E8D-4019-878C-A57B4A35A6F3}" type="presParOf" srcId="{EB44292A-1B5B-4C81-981E-8DFB33F04F7A}" destId="{6AD0B159-7758-4674-A1B2-7087F57D0DCF}" srcOrd="2" destOrd="0" presId="urn:microsoft.com/office/officeart/2005/8/layout/vList4"/>
    <dgm:cxn modelId="{3B91D3E5-9E2F-4AE1-B07B-CA53C2E18973}" type="presParOf" srcId="{DAA620E0-60BA-45A3-B249-5DC0BAB92E47}" destId="{58080E08-B1D0-48FE-86CC-3F0D9E19DA72}" srcOrd="7" destOrd="0" presId="urn:microsoft.com/office/officeart/2005/8/layout/vList4"/>
    <dgm:cxn modelId="{E7037F0D-8282-4BA9-BF75-52308FFCE489}" type="presParOf" srcId="{DAA620E0-60BA-45A3-B249-5DC0BAB92E47}" destId="{C4AFDA8E-C524-409F-A325-92B449DBCEA0}" srcOrd="8" destOrd="0" presId="urn:microsoft.com/office/officeart/2005/8/layout/vList4"/>
    <dgm:cxn modelId="{21474B64-1D04-4E29-AF7F-623D9D085D57}" type="presParOf" srcId="{C4AFDA8E-C524-409F-A325-92B449DBCEA0}" destId="{5A2ACE60-31F5-4161-94BA-58C5EFE53CE9}" srcOrd="0" destOrd="0" presId="urn:microsoft.com/office/officeart/2005/8/layout/vList4"/>
    <dgm:cxn modelId="{43FEFCE7-5F29-4954-96D1-A4CC0C3172AC}" type="presParOf" srcId="{C4AFDA8E-C524-409F-A325-92B449DBCEA0}" destId="{4FD1B0EA-F301-4955-9930-55CA31F56482}" srcOrd="1" destOrd="0" presId="urn:microsoft.com/office/officeart/2005/8/layout/vList4"/>
    <dgm:cxn modelId="{4E25C9D5-5C4C-4EB1-A363-B415D476FB91}" type="presParOf" srcId="{C4AFDA8E-C524-409F-A325-92B449DBCEA0}" destId="{E80864E9-9C05-4911-8B2C-DB94C7608FB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83AC0D-A09D-4ACA-8FBF-2DFF431104F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74E4BA-9462-4792-AE51-373C4872D427}">
      <dgm:prSet phldrT="[Text]"/>
      <dgm:spPr/>
      <dgm:t>
        <a:bodyPr/>
        <a:lstStyle/>
        <a:p>
          <a:r>
            <a:rPr lang="en-US" dirty="0" err="1" smtClean="0">
              <a:effectLst/>
            </a:rPr>
            <a:t>Penemukenalan</a:t>
          </a:r>
          <a:r>
            <a:rPr lang="en-US" dirty="0" smtClean="0">
              <a:effectLst/>
            </a:rPr>
            <a:t> </a:t>
          </a:r>
          <a:r>
            <a:rPr lang="en-US" dirty="0" err="1" smtClean="0">
              <a:effectLst/>
            </a:rPr>
            <a:t>Keperluan</a:t>
          </a:r>
          <a:r>
            <a:rPr lang="en-US" dirty="0" smtClean="0">
              <a:effectLst/>
            </a:rPr>
            <a:t> </a:t>
          </a:r>
          <a:r>
            <a:rPr lang="en-US" dirty="0" err="1" smtClean="0">
              <a:effectLst/>
            </a:rPr>
            <a:t>dan</a:t>
          </a:r>
          <a:r>
            <a:rPr lang="en-US" dirty="0" smtClean="0">
              <a:effectLst/>
            </a:rPr>
            <a:t> </a:t>
          </a:r>
          <a:r>
            <a:rPr lang="en-US" dirty="0" err="1" smtClean="0">
              <a:effectLst/>
            </a:rPr>
            <a:t>Kebutuhan</a:t>
          </a:r>
          <a:r>
            <a:rPr lang="en-US" dirty="0" smtClean="0">
              <a:effectLst/>
            </a:rPr>
            <a:t> </a:t>
          </a:r>
          <a:r>
            <a:rPr lang="en-US" dirty="0" err="1" smtClean="0">
              <a:effectLst/>
            </a:rPr>
            <a:t>Konsumen</a:t>
          </a:r>
          <a:endParaRPr lang="en-US" dirty="0"/>
        </a:p>
      </dgm:t>
    </dgm:pt>
    <dgm:pt modelId="{652F2EB5-0F7C-480B-B9A4-ABDB7D4705D9}" type="parTrans" cxnId="{89D96E27-392E-4FDB-8B5A-27FB6129E15E}">
      <dgm:prSet/>
      <dgm:spPr/>
      <dgm:t>
        <a:bodyPr/>
        <a:lstStyle/>
        <a:p>
          <a:endParaRPr lang="en-US"/>
        </a:p>
      </dgm:t>
    </dgm:pt>
    <dgm:pt modelId="{6DE9AD59-1D5D-48BF-806F-AFE748F36E7B}" type="sibTrans" cxnId="{89D96E27-392E-4FDB-8B5A-27FB6129E15E}">
      <dgm:prSet/>
      <dgm:spPr/>
      <dgm:t>
        <a:bodyPr/>
        <a:lstStyle/>
        <a:p>
          <a:endParaRPr lang="en-US"/>
        </a:p>
      </dgm:t>
    </dgm:pt>
    <dgm:pt modelId="{479E02C4-CBD4-4DF1-B418-29181755A776}">
      <dgm:prSet phldrT="[Text]" custT="1"/>
      <dgm:spPr/>
      <dgm:t>
        <a:bodyPr/>
        <a:lstStyle/>
        <a:p>
          <a:r>
            <a:rPr lang="en-US" sz="1600" dirty="0" err="1" smtClean="0"/>
            <a:t>Metode</a:t>
          </a:r>
          <a:r>
            <a:rPr lang="en-US" sz="1600" dirty="0" smtClean="0"/>
            <a:t> </a:t>
          </a:r>
          <a:r>
            <a:rPr lang="en-US" sz="1600" dirty="0" err="1" smtClean="0"/>
            <a:t>skala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pengharkatan</a:t>
          </a:r>
          <a:endParaRPr lang="en-US" sz="1600" dirty="0"/>
        </a:p>
      </dgm:t>
    </dgm:pt>
    <dgm:pt modelId="{765E6232-846E-4219-B2F7-0E273EB159B7}" type="parTrans" cxnId="{540ED009-2392-444A-9A96-A98AB33A25A6}">
      <dgm:prSet/>
      <dgm:spPr/>
      <dgm:t>
        <a:bodyPr/>
        <a:lstStyle/>
        <a:p>
          <a:endParaRPr lang="en-US"/>
        </a:p>
      </dgm:t>
    </dgm:pt>
    <dgm:pt modelId="{5C432148-955A-4FAF-BA05-5C67A6072033}" type="sibTrans" cxnId="{540ED009-2392-444A-9A96-A98AB33A25A6}">
      <dgm:prSet/>
      <dgm:spPr/>
      <dgm:t>
        <a:bodyPr/>
        <a:lstStyle/>
        <a:p>
          <a:endParaRPr lang="en-US"/>
        </a:p>
      </dgm:t>
    </dgm:pt>
    <dgm:pt modelId="{AA96436F-1CD4-40C9-ADDE-5632E58389A3}">
      <dgm:prSet phldrT="[Text]"/>
      <dgm:spPr/>
      <dgm:t>
        <a:bodyPr/>
        <a:lstStyle/>
        <a:p>
          <a:r>
            <a:rPr lang="en-US" dirty="0" err="1" smtClean="0"/>
            <a:t>Wawancara</a:t>
          </a:r>
          <a:endParaRPr lang="en-US" dirty="0"/>
        </a:p>
      </dgm:t>
    </dgm:pt>
    <dgm:pt modelId="{30883931-C377-4072-B7E1-6846CAC3E1B0}" type="parTrans" cxnId="{B22AA765-FCAF-46BA-B014-FDCBAE0E2BD8}">
      <dgm:prSet/>
      <dgm:spPr/>
      <dgm:t>
        <a:bodyPr/>
        <a:lstStyle/>
        <a:p>
          <a:endParaRPr lang="en-US"/>
        </a:p>
      </dgm:t>
    </dgm:pt>
    <dgm:pt modelId="{211BC660-A754-4ED7-9FA5-719B1B408381}" type="sibTrans" cxnId="{B22AA765-FCAF-46BA-B014-FDCBAE0E2BD8}">
      <dgm:prSet/>
      <dgm:spPr/>
      <dgm:t>
        <a:bodyPr/>
        <a:lstStyle/>
        <a:p>
          <a:endParaRPr lang="en-US"/>
        </a:p>
      </dgm:t>
    </dgm:pt>
    <dgm:pt modelId="{E0B1319B-EB4A-4D70-BA76-4CCBFE6A7437}">
      <dgm:prSet/>
      <dgm:spPr/>
      <dgm:t>
        <a:bodyPr/>
        <a:lstStyle/>
        <a:p>
          <a:r>
            <a:rPr lang="en-US" dirty="0" err="1" smtClean="0"/>
            <a:t>Teknik-teknik</a:t>
          </a:r>
          <a:r>
            <a:rPr lang="en-US" dirty="0" smtClean="0"/>
            <a:t> </a:t>
          </a:r>
          <a:r>
            <a:rPr lang="en-US" dirty="0" err="1" smtClean="0"/>
            <a:t>proyektif</a:t>
          </a:r>
          <a:endParaRPr lang="en-US" dirty="0"/>
        </a:p>
      </dgm:t>
    </dgm:pt>
    <dgm:pt modelId="{DBAC49B2-9645-47FD-8B67-3391EA4E9070}" type="parTrans" cxnId="{3CB0A01C-5A75-4404-8EAB-A7F2CB1B9E92}">
      <dgm:prSet/>
      <dgm:spPr/>
      <dgm:t>
        <a:bodyPr/>
        <a:lstStyle/>
        <a:p>
          <a:endParaRPr lang="en-US"/>
        </a:p>
      </dgm:t>
    </dgm:pt>
    <dgm:pt modelId="{FC7AC8A4-F884-45DB-AEFF-BB21C417FCD6}" type="sibTrans" cxnId="{3CB0A01C-5A75-4404-8EAB-A7F2CB1B9E92}">
      <dgm:prSet/>
      <dgm:spPr/>
      <dgm:t>
        <a:bodyPr/>
        <a:lstStyle/>
        <a:p>
          <a:endParaRPr lang="en-US"/>
        </a:p>
      </dgm:t>
    </dgm:pt>
    <dgm:pt modelId="{545A6C4A-A12A-4BD3-AEDE-2A8CB5034DA7}">
      <dgm:prSet/>
      <dgm:spPr/>
      <dgm:t>
        <a:bodyPr/>
        <a:lstStyle/>
        <a:p>
          <a:r>
            <a:rPr lang="en-US" dirty="0" smtClean="0"/>
            <a:t>Panel </a:t>
          </a:r>
          <a:r>
            <a:rPr lang="en-US" dirty="0" err="1" smtClean="0"/>
            <a:t>konsumen</a:t>
          </a:r>
          <a:endParaRPr lang="en-US" dirty="0"/>
        </a:p>
      </dgm:t>
    </dgm:pt>
    <dgm:pt modelId="{2B113997-F0BB-4625-9B2A-1DA5B790E3F4}" type="parTrans" cxnId="{9A25878A-2DB3-4A0A-97A4-A42421FD534C}">
      <dgm:prSet/>
      <dgm:spPr/>
      <dgm:t>
        <a:bodyPr/>
        <a:lstStyle/>
        <a:p>
          <a:endParaRPr lang="en-US"/>
        </a:p>
      </dgm:t>
    </dgm:pt>
    <dgm:pt modelId="{E4F514F2-CB67-4117-9208-9C18C02BE06D}" type="sibTrans" cxnId="{9A25878A-2DB3-4A0A-97A4-A42421FD534C}">
      <dgm:prSet/>
      <dgm:spPr/>
      <dgm:t>
        <a:bodyPr/>
        <a:lstStyle/>
        <a:p>
          <a:endParaRPr lang="en-US"/>
        </a:p>
      </dgm:t>
    </dgm:pt>
    <dgm:pt modelId="{EA8F2127-FAD9-493B-BBD5-CBF33E2BC03F}">
      <dgm:prSet/>
      <dgm:spPr/>
      <dgm:t>
        <a:bodyPr/>
        <a:lstStyle/>
        <a:p>
          <a:r>
            <a:rPr lang="en-US" smtClean="0"/>
            <a:t>Metode survei kuesioner</a:t>
          </a:r>
          <a:endParaRPr lang="en-US"/>
        </a:p>
      </dgm:t>
    </dgm:pt>
    <dgm:pt modelId="{8BCDB71D-481F-40C0-950A-FCE3913280A8}" type="parTrans" cxnId="{25297F4A-99DE-4EED-8484-8CAD836363C7}">
      <dgm:prSet/>
      <dgm:spPr/>
      <dgm:t>
        <a:bodyPr/>
        <a:lstStyle/>
        <a:p>
          <a:endParaRPr lang="en-US"/>
        </a:p>
      </dgm:t>
    </dgm:pt>
    <dgm:pt modelId="{FB3A37D4-D5BB-478C-8C6A-759363A66DBF}" type="sibTrans" cxnId="{25297F4A-99DE-4EED-8484-8CAD836363C7}">
      <dgm:prSet/>
      <dgm:spPr/>
      <dgm:t>
        <a:bodyPr/>
        <a:lstStyle/>
        <a:p>
          <a:endParaRPr lang="en-US"/>
        </a:p>
      </dgm:t>
    </dgm:pt>
    <dgm:pt modelId="{36CADBD3-3CA4-4C86-98AD-06A9337A1AA1}">
      <dgm:prSet/>
      <dgm:spPr/>
      <dgm:t>
        <a:bodyPr/>
        <a:lstStyle/>
        <a:p>
          <a:r>
            <a:rPr lang="en-US" smtClean="0"/>
            <a:t>Metode observasi</a:t>
          </a:r>
          <a:endParaRPr lang="en-US"/>
        </a:p>
      </dgm:t>
    </dgm:pt>
    <dgm:pt modelId="{8F392699-1583-4FDE-84B6-763BF24B166F}" type="parTrans" cxnId="{BC3EB384-2A5D-4EE5-873B-D6633BF5F847}">
      <dgm:prSet/>
      <dgm:spPr/>
      <dgm:t>
        <a:bodyPr/>
        <a:lstStyle/>
        <a:p>
          <a:endParaRPr lang="en-US"/>
        </a:p>
      </dgm:t>
    </dgm:pt>
    <dgm:pt modelId="{9561D26A-15A3-4820-AB97-E2B0CAB81B77}" type="sibTrans" cxnId="{BC3EB384-2A5D-4EE5-873B-D6633BF5F847}">
      <dgm:prSet/>
      <dgm:spPr/>
      <dgm:t>
        <a:bodyPr/>
        <a:lstStyle/>
        <a:p>
          <a:endParaRPr lang="en-US"/>
        </a:p>
      </dgm:t>
    </dgm:pt>
    <dgm:pt modelId="{53A202C8-91B3-43B5-87B1-95D29E5CFE3E}" type="pres">
      <dgm:prSet presAssocID="{2883AC0D-A09D-4ACA-8FBF-2DFF431104F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36763C-B224-4A69-BCE1-B23D90997A8A}" type="pres">
      <dgm:prSet presAssocID="{7F74E4BA-9462-4792-AE51-373C4872D427}" presName="centerShape" presStyleLbl="node0" presStyleIdx="0" presStyleCnt="1"/>
      <dgm:spPr/>
      <dgm:t>
        <a:bodyPr/>
        <a:lstStyle/>
        <a:p>
          <a:endParaRPr lang="en-US"/>
        </a:p>
      </dgm:t>
    </dgm:pt>
    <dgm:pt modelId="{59F9EBA0-45FB-4073-BF78-EE258836EACF}" type="pres">
      <dgm:prSet presAssocID="{545A6C4A-A12A-4BD3-AEDE-2A8CB5034DA7}" presName="node" presStyleLbl="node1" presStyleIdx="0" presStyleCnt="6" custScaleY="109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06FE5-23F1-4EE5-8D14-9B7DD60302FC}" type="pres">
      <dgm:prSet presAssocID="{545A6C4A-A12A-4BD3-AEDE-2A8CB5034DA7}" presName="dummy" presStyleCnt="0"/>
      <dgm:spPr/>
    </dgm:pt>
    <dgm:pt modelId="{6040E0E9-5ACD-4376-870E-6CA557DCDFFC}" type="pres">
      <dgm:prSet presAssocID="{E4F514F2-CB67-4117-9208-9C18C02BE06D}" presName="sibTrans" presStyleLbl="sibTrans2D1" presStyleIdx="0" presStyleCnt="6"/>
      <dgm:spPr/>
      <dgm:t>
        <a:bodyPr/>
        <a:lstStyle/>
        <a:p>
          <a:endParaRPr lang="id-ID"/>
        </a:p>
      </dgm:t>
    </dgm:pt>
    <dgm:pt modelId="{B7E1335E-906B-458E-900E-350B200DE51F}" type="pres">
      <dgm:prSet presAssocID="{EA8F2127-FAD9-493B-BBD5-CBF33E2BC03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D322792-347F-41DA-96A8-96C67A2A8493}" type="pres">
      <dgm:prSet presAssocID="{EA8F2127-FAD9-493B-BBD5-CBF33E2BC03F}" presName="dummy" presStyleCnt="0"/>
      <dgm:spPr/>
    </dgm:pt>
    <dgm:pt modelId="{EAD7E1F3-7063-4AB4-844A-2624B17E2ED4}" type="pres">
      <dgm:prSet presAssocID="{FB3A37D4-D5BB-478C-8C6A-759363A66DBF}" presName="sibTrans" presStyleLbl="sibTrans2D1" presStyleIdx="1" presStyleCnt="6"/>
      <dgm:spPr/>
      <dgm:t>
        <a:bodyPr/>
        <a:lstStyle/>
        <a:p>
          <a:endParaRPr lang="id-ID"/>
        </a:p>
      </dgm:t>
    </dgm:pt>
    <dgm:pt modelId="{51D1E13F-790D-482B-9E77-3E38B00EC489}" type="pres">
      <dgm:prSet presAssocID="{479E02C4-CBD4-4DF1-B418-29181755A776}" presName="node" presStyleLbl="node1" presStyleIdx="2" presStyleCnt="6" custScaleX="121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84E3AC-6F5C-499C-8CD7-7330074854AA}" type="pres">
      <dgm:prSet presAssocID="{479E02C4-CBD4-4DF1-B418-29181755A776}" presName="dummy" presStyleCnt="0"/>
      <dgm:spPr/>
    </dgm:pt>
    <dgm:pt modelId="{0973B64F-2052-4377-8AE2-1E3C83168C7B}" type="pres">
      <dgm:prSet presAssocID="{5C432148-955A-4FAF-BA05-5C67A6072033}" presName="sibTrans" presStyleLbl="sibTrans2D1" presStyleIdx="2" presStyleCnt="6"/>
      <dgm:spPr/>
      <dgm:t>
        <a:bodyPr/>
        <a:lstStyle/>
        <a:p>
          <a:endParaRPr lang="en-US"/>
        </a:p>
      </dgm:t>
    </dgm:pt>
    <dgm:pt modelId="{2B3579FF-FE39-4CA3-B4D0-A6F60C150619}" type="pres">
      <dgm:prSet presAssocID="{AA96436F-1CD4-40C9-ADDE-5632E58389A3}" presName="node" presStyleLbl="node1" presStyleIdx="3" presStyleCnt="6" custScaleX="114900" custRadScaleRad="98287" custRadScaleInc="79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FF2BB-4E77-4AAD-B0E5-E15418C26F95}" type="pres">
      <dgm:prSet presAssocID="{AA96436F-1CD4-40C9-ADDE-5632E58389A3}" presName="dummy" presStyleCnt="0"/>
      <dgm:spPr/>
    </dgm:pt>
    <dgm:pt modelId="{3BA457C6-995E-4BD9-A1A3-0EB9E299CA7E}" type="pres">
      <dgm:prSet presAssocID="{211BC660-A754-4ED7-9FA5-719B1B408381}" presName="sibTrans" presStyleLbl="sibTrans2D1" presStyleIdx="3" presStyleCnt="6"/>
      <dgm:spPr/>
      <dgm:t>
        <a:bodyPr/>
        <a:lstStyle/>
        <a:p>
          <a:endParaRPr lang="en-US"/>
        </a:p>
      </dgm:t>
    </dgm:pt>
    <dgm:pt modelId="{C47CA1AE-1B80-4928-B1EF-BAFF462389CC}" type="pres">
      <dgm:prSet presAssocID="{E0B1319B-EB4A-4D70-BA76-4CCBFE6A7437}" presName="node" presStyleLbl="node1" presStyleIdx="4" presStyleCnt="6" custScaleX="106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30EED9-72EE-4251-B365-97D77055F5B8}" type="pres">
      <dgm:prSet presAssocID="{E0B1319B-EB4A-4D70-BA76-4CCBFE6A7437}" presName="dummy" presStyleCnt="0"/>
      <dgm:spPr/>
    </dgm:pt>
    <dgm:pt modelId="{10CCCFC0-630C-4683-A42E-0409766AFABD}" type="pres">
      <dgm:prSet presAssocID="{FC7AC8A4-F884-45DB-AEFF-BB21C417FCD6}" presName="sibTrans" presStyleLbl="sibTrans2D1" presStyleIdx="4" presStyleCnt="6"/>
      <dgm:spPr/>
      <dgm:t>
        <a:bodyPr/>
        <a:lstStyle/>
        <a:p>
          <a:endParaRPr lang="en-US"/>
        </a:p>
      </dgm:t>
    </dgm:pt>
    <dgm:pt modelId="{D3681F96-C199-47ED-ACCD-7FA30F60A9A3}" type="pres">
      <dgm:prSet presAssocID="{36CADBD3-3CA4-4C86-98AD-06A9337A1AA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49D5431-6750-407F-ACA1-AFAB298F5485}" type="pres">
      <dgm:prSet presAssocID="{36CADBD3-3CA4-4C86-98AD-06A9337A1AA1}" presName="dummy" presStyleCnt="0"/>
      <dgm:spPr/>
    </dgm:pt>
    <dgm:pt modelId="{8CE04532-BF3F-4D07-9C65-E50B62D4897B}" type="pres">
      <dgm:prSet presAssocID="{9561D26A-15A3-4820-AB97-E2B0CAB81B77}" presName="sibTrans" presStyleLbl="sibTrans2D1" presStyleIdx="5" presStyleCnt="6"/>
      <dgm:spPr/>
      <dgm:t>
        <a:bodyPr/>
        <a:lstStyle/>
        <a:p>
          <a:endParaRPr lang="id-ID"/>
        </a:p>
      </dgm:t>
    </dgm:pt>
  </dgm:ptLst>
  <dgm:cxnLst>
    <dgm:cxn modelId="{73D23795-F6B8-4F0D-A7FF-54EC412BCE24}" type="presOf" srcId="{2883AC0D-A09D-4ACA-8FBF-2DFF431104FA}" destId="{53A202C8-91B3-43B5-87B1-95D29E5CFE3E}" srcOrd="0" destOrd="0" presId="urn:microsoft.com/office/officeart/2005/8/layout/radial6"/>
    <dgm:cxn modelId="{13B0CB9E-5170-4B47-A36D-332EC1935DED}" type="presOf" srcId="{36CADBD3-3CA4-4C86-98AD-06A9337A1AA1}" destId="{D3681F96-C199-47ED-ACCD-7FA30F60A9A3}" srcOrd="0" destOrd="0" presId="urn:microsoft.com/office/officeart/2005/8/layout/radial6"/>
    <dgm:cxn modelId="{C6CCFB72-45DC-4F07-963E-61CFA59DA1E2}" type="presOf" srcId="{AA96436F-1CD4-40C9-ADDE-5632E58389A3}" destId="{2B3579FF-FE39-4CA3-B4D0-A6F60C150619}" srcOrd="0" destOrd="0" presId="urn:microsoft.com/office/officeart/2005/8/layout/radial6"/>
    <dgm:cxn modelId="{540ED009-2392-444A-9A96-A98AB33A25A6}" srcId="{7F74E4BA-9462-4792-AE51-373C4872D427}" destId="{479E02C4-CBD4-4DF1-B418-29181755A776}" srcOrd="2" destOrd="0" parTransId="{765E6232-846E-4219-B2F7-0E273EB159B7}" sibTransId="{5C432148-955A-4FAF-BA05-5C67A6072033}"/>
    <dgm:cxn modelId="{B0559252-E70E-4387-8E67-61CE233E00DE}" type="presOf" srcId="{9561D26A-15A3-4820-AB97-E2B0CAB81B77}" destId="{8CE04532-BF3F-4D07-9C65-E50B62D4897B}" srcOrd="0" destOrd="0" presId="urn:microsoft.com/office/officeart/2005/8/layout/radial6"/>
    <dgm:cxn modelId="{BF178654-8A41-4A96-8D41-C01D63CAAD3B}" type="presOf" srcId="{5C432148-955A-4FAF-BA05-5C67A6072033}" destId="{0973B64F-2052-4377-8AE2-1E3C83168C7B}" srcOrd="0" destOrd="0" presId="urn:microsoft.com/office/officeart/2005/8/layout/radial6"/>
    <dgm:cxn modelId="{E9B9AF9C-61D0-4D95-8812-B85A773A2ECB}" type="presOf" srcId="{FC7AC8A4-F884-45DB-AEFF-BB21C417FCD6}" destId="{10CCCFC0-630C-4683-A42E-0409766AFABD}" srcOrd="0" destOrd="0" presId="urn:microsoft.com/office/officeart/2005/8/layout/radial6"/>
    <dgm:cxn modelId="{81D300F7-F4DA-40A3-96B5-331B9EE653EE}" type="presOf" srcId="{FB3A37D4-D5BB-478C-8C6A-759363A66DBF}" destId="{EAD7E1F3-7063-4AB4-844A-2624B17E2ED4}" srcOrd="0" destOrd="0" presId="urn:microsoft.com/office/officeart/2005/8/layout/radial6"/>
    <dgm:cxn modelId="{EA2E4E0B-6910-427E-B459-F24B26A89C74}" type="presOf" srcId="{EA8F2127-FAD9-493B-BBD5-CBF33E2BC03F}" destId="{B7E1335E-906B-458E-900E-350B200DE51F}" srcOrd="0" destOrd="0" presId="urn:microsoft.com/office/officeart/2005/8/layout/radial6"/>
    <dgm:cxn modelId="{B22AA765-FCAF-46BA-B014-FDCBAE0E2BD8}" srcId="{7F74E4BA-9462-4792-AE51-373C4872D427}" destId="{AA96436F-1CD4-40C9-ADDE-5632E58389A3}" srcOrd="3" destOrd="0" parTransId="{30883931-C377-4072-B7E1-6846CAC3E1B0}" sibTransId="{211BC660-A754-4ED7-9FA5-719B1B408381}"/>
    <dgm:cxn modelId="{3CB0A01C-5A75-4404-8EAB-A7F2CB1B9E92}" srcId="{7F74E4BA-9462-4792-AE51-373C4872D427}" destId="{E0B1319B-EB4A-4D70-BA76-4CCBFE6A7437}" srcOrd="4" destOrd="0" parTransId="{DBAC49B2-9645-47FD-8B67-3391EA4E9070}" sibTransId="{FC7AC8A4-F884-45DB-AEFF-BB21C417FCD6}"/>
    <dgm:cxn modelId="{89D96E27-392E-4FDB-8B5A-27FB6129E15E}" srcId="{2883AC0D-A09D-4ACA-8FBF-2DFF431104FA}" destId="{7F74E4BA-9462-4792-AE51-373C4872D427}" srcOrd="0" destOrd="0" parTransId="{652F2EB5-0F7C-480B-B9A4-ABDB7D4705D9}" sibTransId="{6DE9AD59-1D5D-48BF-806F-AFE748F36E7B}"/>
    <dgm:cxn modelId="{78E1BB1B-704F-4089-991A-E39D0328BA8D}" type="presOf" srcId="{545A6C4A-A12A-4BD3-AEDE-2A8CB5034DA7}" destId="{59F9EBA0-45FB-4073-BF78-EE258836EACF}" srcOrd="0" destOrd="0" presId="urn:microsoft.com/office/officeart/2005/8/layout/radial6"/>
    <dgm:cxn modelId="{BC3EB384-2A5D-4EE5-873B-D6633BF5F847}" srcId="{7F74E4BA-9462-4792-AE51-373C4872D427}" destId="{36CADBD3-3CA4-4C86-98AD-06A9337A1AA1}" srcOrd="5" destOrd="0" parTransId="{8F392699-1583-4FDE-84B6-763BF24B166F}" sibTransId="{9561D26A-15A3-4820-AB97-E2B0CAB81B77}"/>
    <dgm:cxn modelId="{FFC84445-3F19-4157-B5F0-C52F30CF093F}" type="presOf" srcId="{E0B1319B-EB4A-4D70-BA76-4CCBFE6A7437}" destId="{C47CA1AE-1B80-4928-B1EF-BAFF462389CC}" srcOrd="0" destOrd="0" presId="urn:microsoft.com/office/officeart/2005/8/layout/radial6"/>
    <dgm:cxn modelId="{4AA341E3-BC4D-46A9-B078-18200A9E49CD}" type="presOf" srcId="{E4F514F2-CB67-4117-9208-9C18C02BE06D}" destId="{6040E0E9-5ACD-4376-870E-6CA557DCDFFC}" srcOrd="0" destOrd="0" presId="urn:microsoft.com/office/officeart/2005/8/layout/radial6"/>
    <dgm:cxn modelId="{CD2E7EBE-44FC-4685-8A06-53A8DC9F5720}" type="presOf" srcId="{479E02C4-CBD4-4DF1-B418-29181755A776}" destId="{51D1E13F-790D-482B-9E77-3E38B00EC489}" srcOrd="0" destOrd="0" presId="urn:microsoft.com/office/officeart/2005/8/layout/radial6"/>
    <dgm:cxn modelId="{9A25878A-2DB3-4A0A-97A4-A42421FD534C}" srcId="{7F74E4BA-9462-4792-AE51-373C4872D427}" destId="{545A6C4A-A12A-4BD3-AEDE-2A8CB5034DA7}" srcOrd="0" destOrd="0" parTransId="{2B113997-F0BB-4625-9B2A-1DA5B790E3F4}" sibTransId="{E4F514F2-CB67-4117-9208-9C18C02BE06D}"/>
    <dgm:cxn modelId="{25297F4A-99DE-4EED-8484-8CAD836363C7}" srcId="{7F74E4BA-9462-4792-AE51-373C4872D427}" destId="{EA8F2127-FAD9-493B-BBD5-CBF33E2BC03F}" srcOrd="1" destOrd="0" parTransId="{8BCDB71D-481F-40C0-950A-FCE3913280A8}" sibTransId="{FB3A37D4-D5BB-478C-8C6A-759363A66DBF}"/>
    <dgm:cxn modelId="{A97C8F3C-58D3-408F-AEBA-C05E3A159E82}" type="presOf" srcId="{211BC660-A754-4ED7-9FA5-719B1B408381}" destId="{3BA457C6-995E-4BD9-A1A3-0EB9E299CA7E}" srcOrd="0" destOrd="0" presId="urn:microsoft.com/office/officeart/2005/8/layout/radial6"/>
    <dgm:cxn modelId="{0D5BFDF0-A00F-44BA-BA9B-78949E902D92}" type="presOf" srcId="{7F74E4BA-9462-4792-AE51-373C4872D427}" destId="{5536763C-B224-4A69-BCE1-B23D90997A8A}" srcOrd="0" destOrd="0" presId="urn:microsoft.com/office/officeart/2005/8/layout/radial6"/>
    <dgm:cxn modelId="{4228C61B-F2D2-4916-A30C-8B9D256303C3}" type="presParOf" srcId="{53A202C8-91B3-43B5-87B1-95D29E5CFE3E}" destId="{5536763C-B224-4A69-BCE1-B23D90997A8A}" srcOrd="0" destOrd="0" presId="urn:microsoft.com/office/officeart/2005/8/layout/radial6"/>
    <dgm:cxn modelId="{BBCF8BEB-BA2A-4E70-863F-A9A39E4DB418}" type="presParOf" srcId="{53A202C8-91B3-43B5-87B1-95D29E5CFE3E}" destId="{59F9EBA0-45FB-4073-BF78-EE258836EACF}" srcOrd="1" destOrd="0" presId="urn:microsoft.com/office/officeart/2005/8/layout/radial6"/>
    <dgm:cxn modelId="{C71AB9D3-8607-4E8D-801E-69525D25E265}" type="presParOf" srcId="{53A202C8-91B3-43B5-87B1-95D29E5CFE3E}" destId="{C0B06FE5-23F1-4EE5-8D14-9B7DD60302FC}" srcOrd="2" destOrd="0" presId="urn:microsoft.com/office/officeart/2005/8/layout/radial6"/>
    <dgm:cxn modelId="{3D49C4DD-CD1B-4724-8644-D2E5AAF70C0D}" type="presParOf" srcId="{53A202C8-91B3-43B5-87B1-95D29E5CFE3E}" destId="{6040E0E9-5ACD-4376-870E-6CA557DCDFFC}" srcOrd="3" destOrd="0" presId="urn:microsoft.com/office/officeart/2005/8/layout/radial6"/>
    <dgm:cxn modelId="{BF3A2F4A-E742-4781-AA16-AD4E23C8EADB}" type="presParOf" srcId="{53A202C8-91B3-43B5-87B1-95D29E5CFE3E}" destId="{B7E1335E-906B-458E-900E-350B200DE51F}" srcOrd="4" destOrd="0" presId="urn:microsoft.com/office/officeart/2005/8/layout/radial6"/>
    <dgm:cxn modelId="{D35A7378-6045-4B6F-8885-9AC96D7F5ACC}" type="presParOf" srcId="{53A202C8-91B3-43B5-87B1-95D29E5CFE3E}" destId="{2D322792-347F-41DA-96A8-96C67A2A8493}" srcOrd="5" destOrd="0" presId="urn:microsoft.com/office/officeart/2005/8/layout/radial6"/>
    <dgm:cxn modelId="{8D6C43F9-2F0D-4CFA-A5BF-BD2D35F54503}" type="presParOf" srcId="{53A202C8-91B3-43B5-87B1-95D29E5CFE3E}" destId="{EAD7E1F3-7063-4AB4-844A-2624B17E2ED4}" srcOrd="6" destOrd="0" presId="urn:microsoft.com/office/officeart/2005/8/layout/radial6"/>
    <dgm:cxn modelId="{17892ACE-99A9-49B8-ACB2-6E77371B6DF1}" type="presParOf" srcId="{53A202C8-91B3-43B5-87B1-95D29E5CFE3E}" destId="{51D1E13F-790D-482B-9E77-3E38B00EC489}" srcOrd="7" destOrd="0" presId="urn:microsoft.com/office/officeart/2005/8/layout/radial6"/>
    <dgm:cxn modelId="{03F5C187-FAA8-4993-B036-054704DD5511}" type="presParOf" srcId="{53A202C8-91B3-43B5-87B1-95D29E5CFE3E}" destId="{6884E3AC-6F5C-499C-8CD7-7330074854AA}" srcOrd="8" destOrd="0" presId="urn:microsoft.com/office/officeart/2005/8/layout/radial6"/>
    <dgm:cxn modelId="{7D9AD16B-BDA2-4CCB-BDFB-112D5CA88499}" type="presParOf" srcId="{53A202C8-91B3-43B5-87B1-95D29E5CFE3E}" destId="{0973B64F-2052-4377-8AE2-1E3C83168C7B}" srcOrd="9" destOrd="0" presId="urn:microsoft.com/office/officeart/2005/8/layout/radial6"/>
    <dgm:cxn modelId="{9629CD73-91F2-40B2-81D6-391A3A215B91}" type="presParOf" srcId="{53A202C8-91B3-43B5-87B1-95D29E5CFE3E}" destId="{2B3579FF-FE39-4CA3-B4D0-A6F60C150619}" srcOrd="10" destOrd="0" presId="urn:microsoft.com/office/officeart/2005/8/layout/radial6"/>
    <dgm:cxn modelId="{B2DEDBA7-08B9-465E-9F2A-0EBED0DAF176}" type="presParOf" srcId="{53A202C8-91B3-43B5-87B1-95D29E5CFE3E}" destId="{B7CFF2BB-4E77-4AAD-B0E5-E15418C26F95}" srcOrd="11" destOrd="0" presId="urn:microsoft.com/office/officeart/2005/8/layout/radial6"/>
    <dgm:cxn modelId="{F3DD07CC-321A-4CD8-A3C2-CD22C82F3B72}" type="presParOf" srcId="{53A202C8-91B3-43B5-87B1-95D29E5CFE3E}" destId="{3BA457C6-995E-4BD9-A1A3-0EB9E299CA7E}" srcOrd="12" destOrd="0" presId="urn:microsoft.com/office/officeart/2005/8/layout/radial6"/>
    <dgm:cxn modelId="{F140F750-FA5C-42C5-B3AC-EAD471AB77DC}" type="presParOf" srcId="{53A202C8-91B3-43B5-87B1-95D29E5CFE3E}" destId="{C47CA1AE-1B80-4928-B1EF-BAFF462389CC}" srcOrd="13" destOrd="0" presId="urn:microsoft.com/office/officeart/2005/8/layout/radial6"/>
    <dgm:cxn modelId="{7978664E-C350-4661-93FE-AE0AFCFB6A31}" type="presParOf" srcId="{53A202C8-91B3-43B5-87B1-95D29E5CFE3E}" destId="{6A30EED9-72EE-4251-B365-97D77055F5B8}" srcOrd="14" destOrd="0" presId="urn:microsoft.com/office/officeart/2005/8/layout/radial6"/>
    <dgm:cxn modelId="{938D5180-B7FA-42E0-BB48-F7FD4381BD8B}" type="presParOf" srcId="{53A202C8-91B3-43B5-87B1-95D29E5CFE3E}" destId="{10CCCFC0-630C-4683-A42E-0409766AFABD}" srcOrd="15" destOrd="0" presId="urn:microsoft.com/office/officeart/2005/8/layout/radial6"/>
    <dgm:cxn modelId="{4EA11732-E0EF-4B7E-B902-68760F91F156}" type="presParOf" srcId="{53A202C8-91B3-43B5-87B1-95D29E5CFE3E}" destId="{D3681F96-C199-47ED-ACCD-7FA30F60A9A3}" srcOrd="16" destOrd="0" presId="urn:microsoft.com/office/officeart/2005/8/layout/radial6"/>
    <dgm:cxn modelId="{D5CAA03A-9257-4114-81CF-2B8CBBD91A79}" type="presParOf" srcId="{53A202C8-91B3-43B5-87B1-95D29E5CFE3E}" destId="{D49D5431-6750-407F-ACA1-AFAB298F5485}" srcOrd="17" destOrd="0" presId="urn:microsoft.com/office/officeart/2005/8/layout/radial6"/>
    <dgm:cxn modelId="{3DA6F097-2539-476D-A50B-7626CFC1CA39}" type="presParOf" srcId="{53A202C8-91B3-43B5-87B1-95D29E5CFE3E}" destId="{8CE04532-BF3F-4D07-9C65-E50B62D4897B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8A9672-F5F3-47E1-964B-F18B1394876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4D2A9F-90F8-40E7-B0F1-A63B797ABC8B}">
      <dgm:prSet phldrT="[Text]" custT="1"/>
      <dgm:spPr/>
      <dgm:t>
        <a:bodyPr/>
        <a:lstStyle/>
        <a:p>
          <a:r>
            <a:rPr lang="en-US" sz="1800" b="1" dirty="0" err="1" smtClean="0"/>
            <a:t>Penelitian</a:t>
          </a:r>
          <a:r>
            <a:rPr lang="en-US" sz="1800" b="1" dirty="0" smtClean="0"/>
            <a:t> </a:t>
          </a:r>
          <a:r>
            <a:rPr lang="en-US" sz="1800" b="1" dirty="0" err="1" smtClean="0"/>
            <a:t>Pemasaran</a:t>
          </a:r>
          <a:endParaRPr lang="en-US" sz="1800" dirty="0" smtClean="0"/>
        </a:p>
        <a:p>
          <a:endParaRPr lang="en-US" sz="1400" dirty="0"/>
        </a:p>
      </dgm:t>
    </dgm:pt>
    <dgm:pt modelId="{907BDB0C-6A0B-4F4A-8728-C88960D6102F}" type="parTrans" cxnId="{6D819F34-547F-4D5F-A41E-84C313799251}">
      <dgm:prSet/>
      <dgm:spPr/>
      <dgm:t>
        <a:bodyPr/>
        <a:lstStyle/>
        <a:p>
          <a:endParaRPr lang="en-US"/>
        </a:p>
      </dgm:t>
    </dgm:pt>
    <dgm:pt modelId="{63380DD0-DEE5-458E-A411-253CD783AC8A}" type="sibTrans" cxnId="{6D819F34-547F-4D5F-A41E-84C313799251}">
      <dgm:prSet/>
      <dgm:spPr/>
      <dgm:t>
        <a:bodyPr/>
        <a:lstStyle/>
        <a:p>
          <a:endParaRPr lang="en-US"/>
        </a:p>
      </dgm:t>
    </dgm:pt>
    <dgm:pt modelId="{12B6EC61-9D81-4CE9-BB77-6A0D3C640BC2}">
      <dgm:prSet phldrT="[Text]" custT="1"/>
      <dgm:spPr/>
      <dgm:t>
        <a:bodyPr/>
        <a:lstStyle/>
        <a:p>
          <a:r>
            <a:rPr lang="en-US" sz="1300" dirty="0" smtClean="0"/>
            <a:t>1.  </a:t>
          </a:r>
          <a:r>
            <a:rPr lang="en-US" sz="1800" dirty="0" smtClean="0"/>
            <a:t>Survey </a:t>
          </a:r>
          <a:r>
            <a:rPr lang="en-US" sz="1800" dirty="0" err="1" smtClean="0"/>
            <a:t>pendapat</a:t>
          </a:r>
          <a:r>
            <a:rPr lang="en-US" sz="1800" dirty="0" smtClean="0"/>
            <a:t> </a:t>
          </a:r>
          <a:r>
            <a:rPr lang="en-US" sz="1600" dirty="0" err="1" smtClean="0"/>
            <a:t>konsumen</a:t>
          </a:r>
          <a:endParaRPr lang="en-US" sz="1600" dirty="0"/>
        </a:p>
      </dgm:t>
    </dgm:pt>
    <dgm:pt modelId="{88097CB0-EF32-4CE2-ACDD-9F1A11A638DA}" type="parTrans" cxnId="{948DB4DA-73D0-48C9-9A0B-0BB4085B624A}">
      <dgm:prSet/>
      <dgm:spPr/>
      <dgm:t>
        <a:bodyPr/>
        <a:lstStyle/>
        <a:p>
          <a:endParaRPr lang="en-US"/>
        </a:p>
      </dgm:t>
    </dgm:pt>
    <dgm:pt modelId="{2CAD8FBD-8560-4D15-9283-74FA17127E5E}" type="sibTrans" cxnId="{948DB4DA-73D0-48C9-9A0B-0BB4085B624A}">
      <dgm:prSet/>
      <dgm:spPr/>
      <dgm:t>
        <a:bodyPr/>
        <a:lstStyle/>
        <a:p>
          <a:endParaRPr lang="en-US"/>
        </a:p>
      </dgm:t>
    </dgm:pt>
    <dgm:pt modelId="{FB1F5157-655E-4EBD-93A7-C90B5C32D610}">
      <dgm:prSet phldrT="[Text]" custT="1"/>
      <dgm:spPr/>
      <dgm:t>
        <a:bodyPr/>
        <a:lstStyle/>
        <a:p>
          <a:r>
            <a:rPr lang="en-US" sz="1600" dirty="0" smtClean="0"/>
            <a:t>2. </a:t>
          </a:r>
          <a:r>
            <a:rPr lang="en-US" sz="1600" dirty="0" err="1" smtClean="0"/>
            <a:t>Pengujian</a:t>
          </a:r>
          <a:r>
            <a:rPr lang="en-US" sz="1600" dirty="0" smtClean="0"/>
            <a:t> </a:t>
          </a:r>
          <a:r>
            <a:rPr lang="en-US" sz="1600" dirty="0" err="1" smtClean="0"/>
            <a:t>produk</a:t>
          </a:r>
          <a:r>
            <a:rPr lang="en-US" sz="1600" dirty="0" smtClean="0"/>
            <a:t> </a:t>
          </a:r>
          <a:endParaRPr lang="en-US" sz="1600" dirty="0"/>
        </a:p>
      </dgm:t>
    </dgm:pt>
    <dgm:pt modelId="{F7A18A3D-8D0E-4667-827A-8ECFCAA53F45}" type="parTrans" cxnId="{E46644B2-59A1-45B4-BE0C-E325FBC90F5F}">
      <dgm:prSet/>
      <dgm:spPr/>
      <dgm:t>
        <a:bodyPr/>
        <a:lstStyle/>
        <a:p>
          <a:endParaRPr lang="en-US"/>
        </a:p>
      </dgm:t>
    </dgm:pt>
    <dgm:pt modelId="{D927C4A1-F2FF-473B-A960-8823277AE713}" type="sibTrans" cxnId="{E46644B2-59A1-45B4-BE0C-E325FBC90F5F}">
      <dgm:prSet/>
      <dgm:spPr/>
      <dgm:t>
        <a:bodyPr/>
        <a:lstStyle/>
        <a:p>
          <a:endParaRPr lang="en-US"/>
        </a:p>
      </dgm:t>
    </dgm:pt>
    <dgm:pt modelId="{CF2A9E74-2E00-4B62-9BF3-006DD6439690}">
      <dgm:prSet phldrT="[Text]" custT="1"/>
      <dgm:spPr/>
      <dgm:t>
        <a:bodyPr/>
        <a:lstStyle/>
        <a:p>
          <a:r>
            <a:rPr lang="en-US" sz="1300" dirty="0" smtClean="0"/>
            <a:t>3</a:t>
          </a:r>
          <a:r>
            <a:rPr lang="en-US" sz="1800" dirty="0" smtClean="0"/>
            <a:t>. </a:t>
          </a:r>
          <a:r>
            <a:rPr lang="en-US" sz="1800" dirty="0" err="1" smtClean="0"/>
            <a:t>Pengepakan</a:t>
          </a:r>
          <a:endParaRPr lang="en-US" sz="1800" dirty="0"/>
        </a:p>
      </dgm:t>
    </dgm:pt>
    <dgm:pt modelId="{857B231E-AA1E-4544-BB73-F0F26566A2E8}" type="parTrans" cxnId="{FBEAF1F6-EC49-4D89-90A8-691E1159AD0E}">
      <dgm:prSet/>
      <dgm:spPr/>
      <dgm:t>
        <a:bodyPr/>
        <a:lstStyle/>
        <a:p>
          <a:endParaRPr lang="en-US"/>
        </a:p>
      </dgm:t>
    </dgm:pt>
    <dgm:pt modelId="{93DB7F31-93AA-42AB-B360-D39D68046806}" type="sibTrans" cxnId="{FBEAF1F6-EC49-4D89-90A8-691E1159AD0E}">
      <dgm:prSet/>
      <dgm:spPr/>
      <dgm:t>
        <a:bodyPr/>
        <a:lstStyle/>
        <a:p>
          <a:endParaRPr lang="en-US"/>
        </a:p>
      </dgm:t>
    </dgm:pt>
    <dgm:pt modelId="{9DFCC50E-8462-4D97-A0F2-3E66D41551E3}" type="pres">
      <dgm:prSet presAssocID="{E68A9672-F5F3-47E1-964B-F18B1394876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ACF9D7-D427-4C21-8E17-2C78C3CC7079}" type="pres">
      <dgm:prSet presAssocID="{F14D2A9F-90F8-40E7-B0F1-A63B797ABC8B}" presName="centerShape" presStyleLbl="node0" presStyleIdx="0" presStyleCnt="1" custScaleX="109118" custScaleY="131556"/>
      <dgm:spPr/>
      <dgm:t>
        <a:bodyPr/>
        <a:lstStyle/>
        <a:p>
          <a:endParaRPr lang="en-US"/>
        </a:p>
      </dgm:t>
    </dgm:pt>
    <dgm:pt modelId="{D78700E6-BDAB-49E4-9D5E-A1B3E70FDFBC}" type="pres">
      <dgm:prSet presAssocID="{88097CB0-EF32-4CE2-ACDD-9F1A11A638DA}" presName="Name9" presStyleLbl="parChTrans1D2" presStyleIdx="0" presStyleCnt="3"/>
      <dgm:spPr/>
      <dgm:t>
        <a:bodyPr/>
        <a:lstStyle/>
        <a:p>
          <a:endParaRPr lang="en-US"/>
        </a:p>
      </dgm:t>
    </dgm:pt>
    <dgm:pt modelId="{6F195109-5F9E-40AD-A6B4-A1E9FF3A037A}" type="pres">
      <dgm:prSet presAssocID="{88097CB0-EF32-4CE2-ACDD-9F1A11A638DA}" presName="connTx" presStyleLbl="parChTrans1D2" presStyleIdx="0" presStyleCnt="3"/>
      <dgm:spPr/>
      <dgm:t>
        <a:bodyPr/>
        <a:lstStyle/>
        <a:p>
          <a:endParaRPr lang="en-US"/>
        </a:p>
      </dgm:t>
    </dgm:pt>
    <dgm:pt modelId="{A3DD6851-5080-4E76-8CF8-49BDA49A27B8}" type="pres">
      <dgm:prSet presAssocID="{12B6EC61-9D81-4CE9-BB77-6A0D3C640BC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0CB26-BA60-48A9-B056-360F7ACB2DCE}" type="pres">
      <dgm:prSet presAssocID="{F7A18A3D-8D0E-4667-827A-8ECFCAA53F45}" presName="Name9" presStyleLbl="parChTrans1D2" presStyleIdx="1" presStyleCnt="3"/>
      <dgm:spPr/>
      <dgm:t>
        <a:bodyPr/>
        <a:lstStyle/>
        <a:p>
          <a:endParaRPr lang="en-US"/>
        </a:p>
      </dgm:t>
    </dgm:pt>
    <dgm:pt modelId="{EBB87B23-F27D-454B-837E-22D0C3D01DBE}" type="pres">
      <dgm:prSet presAssocID="{F7A18A3D-8D0E-4667-827A-8ECFCAA53F45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5383792-1E80-4DAC-ADCE-E8608B2A702D}" type="pres">
      <dgm:prSet presAssocID="{FB1F5157-655E-4EBD-93A7-C90B5C32D61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C643FF-4278-4712-9F5B-3A16C1815123}" type="pres">
      <dgm:prSet presAssocID="{857B231E-AA1E-4544-BB73-F0F26566A2E8}" presName="Name9" presStyleLbl="parChTrans1D2" presStyleIdx="2" presStyleCnt="3"/>
      <dgm:spPr/>
      <dgm:t>
        <a:bodyPr/>
        <a:lstStyle/>
        <a:p>
          <a:endParaRPr lang="en-US"/>
        </a:p>
      </dgm:t>
    </dgm:pt>
    <dgm:pt modelId="{AFF90415-5DEE-4EE8-8DB9-7906F9B1C541}" type="pres">
      <dgm:prSet presAssocID="{857B231E-AA1E-4544-BB73-F0F26566A2E8}" presName="connTx" presStyleLbl="parChTrans1D2" presStyleIdx="2" presStyleCnt="3"/>
      <dgm:spPr/>
      <dgm:t>
        <a:bodyPr/>
        <a:lstStyle/>
        <a:p>
          <a:endParaRPr lang="en-US"/>
        </a:p>
      </dgm:t>
    </dgm:pt>
    <dgm:pt modelId="{1BCD7CC2-EF9A-4589-B87A-097BE9303CB6}" type="pres">
      <dgm:prSet presAssocID="{CF2A9E74-2E00-4B62-9BF3-006DD643969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B730FF-E9EA-4A4E-B783-1640E485FF1B}" type="presOf" srcId="{F7A18A3D-8D0E-4667-827A-8ECFCAA53F45}" destId="{EBB87B23-F27D-454B-837E-22D0C3D01DBE}" srcOrd="1" destOrd="0" presId="urn:microsoft.com/office/officeart/2005/8/layout/radial1"/>
    <dgm:cxn modelId="{D63938D4-7E7B-4B27-B17E-18A16EFCB2F0}" type="presOf" srcId="{FB1F5157-655E-4EBD-93A7-C90B5C32D610}" destId="{05383792-1E80-4DAC-ADCE-E8608B2A702D}" srcOrd="0" destOrd="0" presId="urn:microsoft.com/office/officeart/2005/8/layout/radial1"/>
    <dgm:cxn modelId="{6A51C34F-C5A2-4ACF-84E1-473CC47A78BC}" type="presOf" srcId="{F14D2A9F-90F8-40E7-B0F1-A63B797ABC8B}" destId="{B3ACF9D7-D427-4C21-8E17-2C78C3CC7079}" srcOrd="0" destOrd="0" presId="urn:microsoft.com/office/officeart/2005/8/layout/radial1"/>
    <dgm:cxn modelId="{C15101AC-732D-4DF2-AF12-9B6AB264A3F4}" type="presOf" srcId="{857B231E-AA1E-4544-BB73-F0F26566A2E8}" destId="{D0C643FF-4278-4712-9F5B-3A16C1815123}" srcOrd="0" destOrd="0" presId="urn:microsoft.com/office/officeart/2005/8/layout/radial1"/>
    <dgm:cxn modelId="{948DB4DA-73D0-48C9-9A0B-0BB4085B624A}" srcId="{F14D2A9F-90F8-40E7-B0F1-A63B797ABC8B}" destId="{12B6EC61-9D81-4CE9-BB77-6A0D3C640BC2}" srcOrd="0" destOrd="0" parTransId="{88097CB0-EF32-4CE2-ACDD-9F1A11A638DA}" sibTransId="{2CAD8FBD-8560-4D15-9283-74FA17127E5E}"/>
    <dgm:cxn modelId="{2DE2A0A8-537C-410D-9358-250275FE8473}" type="presOf" srcId="{12B6EC61-9D81-4CE9-BB77-6A0D3C640BC2}" destId="{A3DD6851-5080-4E76-8CF8-49BDA49A27B8}" srcOrd="0" destOrd="0" presId="urn:microsoft.com/office/officeart/2005/8/layout/radial1"/>
    <dgm:cxn modelId="{052D69E3-05A8-4FC2-9DDC-6FA3B21E3AE5}" type="presOf" srcId="{88097CB0-EF32-4CE2-ACDD-9F1A11A638DA}" destId="{D78700E6-BDAB-49E4-9D5E-A1B3E70FDFBC}" srcOrd="0" destOrd="0" presId="urn:microsoft.com/office/officeart/2005/8/layout/radial1"/>
    <dgm:cxn modelId="{F35476F2-0E96-4266-93F0-1D4E1E7AA613}" type="presOf" srcId="{CF2A9E74-2E00-4B62-9BF3-006DD6439690}" destId="{1BCD7CC2-EF9A-4589-B87A-097BE9303CB6}" srcOrd="0" destOrd="0" presId="urn:microsoft.com/office/officeart/2005/8/layout/radial1"/>
    <dgm:cxn modelId="{E46644B2-59A1-45B4-BE0C-E325FBC90F5F}" srcId="{F14D2A9F-90F8-40E7-B0F1-A63B797ABC8B}" destId="{FB1F5157-655E-4EBD-93A7-C90B5C32D610}" srcOrd="1" destOrd="0" parTransId="{F7A18A3D-8D0E-4667-827A-8ECFCAA53F45}" sibTransId="{D927C4A1-F2FF-473B-A960-8823277AE713}"/>
    <dgm:cxn modelId="{A1F2B42F-D460-46C7-8D5A-F0A40A519152}" type="presOf" srcId="{E68A9672-F5F3-47E1-964B-F18B1394876E}" destId="{9DFCC50E-8462-4D97-A0F2-3E66D41551E3}" srcOrd="0" destOrd="0" presId="urn:microsoft.com/office/officeart/2005/8/layout/radial1"/>
    <dgm:cxn modelId="{D64F0933-0DD6-4BD3-8DA4-0E85D4120E48}" type="presOf" srcId="{F7A18A3D-8D0E-4667-827A-8ECFCAA53F45}" destId="{9680CB26-BA60-48A9-B056-360F7ACB2DCE}" srcOrd="0" destOrd="0" presId="urn:microsoft.com/office/officeart/2005/8/layout/radial1"/>
    <dgm:cxn modelId="{A24F4B3A-8F0B-46CB-B60B-6A5DE3DA3A34}" type="presOf" srcId="{857B231E-AA1E-4544-BB73-F0F26566A2E8}" destId="{AFF90415-5DEE-4EE8-8DB9-7906F9B1C541}" srcOrd="1" destOrd="0" presId="urn:microsoft.com/office/officeart/2005/8/layout/radial1"/>
    <dgm:cxn modelId="{6D819F34-547F-4D5F-A41E-84C313799251}" srcId="{E68A9672-F5F3-47E1-964B-F18B1394876E}" destId="{F14D2A9F-90F8-40E7-B0F1-A63B797ABC8B}" srcOrd="0" destOrd="0" parTransId="{907BDB0C-6A0B-4F4A-8728-C88960D6102F}" sibTransId="{63380DD0-DEE5-458E-A411-253CD783AC8A}"/>
    <dgm:cxn modelId="{FBEAF1F6-EC49-4D89-90A8-691E1159AD0E}" srcId="{F14D2A9F-90F8-40E7-B0F1-A63B797ABC8B}" destId="{CF2A9E74-2E00-4B62-9BF3-006DD6439690}" srcOrd="2" destOrd="0" parTransId="{857B231E-AA1E-4544-BB73-F0F26566A2E8}" sibTransId="{93DB7F31-93AA-42AB-B360-D39D68046806}"/>
    <dgm:cxn modelId="{D5CD9A88-268F-48C8-9FDD-68C6242DE776}" type="presOf" srcId="{88097CB0-EF32-4CE2-ACDD-9F1A11A638DA}" destId="{6F195109-5F9E-40AD-A6B4-A1E9FF3A037A}" srcOrd="1" destOrd="0" presId="urn:microsoft.com/office/officeart/2005/8/layout/radial1"/>
    <dgm:cxn modelId="{0A7E30D5-F89D-4AE6-BC23-DDA5182F4DC3}" type="presParOf" srcId="{9DFCC50E-8462-4D97-A0F2-3E66D41551E3}" destId="{B3ACF9D7-D427-4C21-8E17-2C78C3CC7079}" srcOrd="0" destOrd="0" presId="urn:microsoft.com/office/officeart/2005/8/layout/radial1"/>
    <dgm:cxn modelId="{F558EF04-3811-4F50-848C-1FD8BE127366}" type="presParOf" srcId="{9DFCC50E-8462-4D97-A0F2-3E66D41551E3}" destId="{D78700E6-BDAB-49E4-9D5E-A1B3E70FDFBC}" srcOrd="1" destOrd="0" presId="urn:microsoft.com/office/officeart/2005/8/layout/radial1"/>
    <dgm:cxn modelId="{663CF0B4-F1E6-47F8-9F1C-4152463ED92E}" type="presParOf" srcId="{D78700E6-BDAB-49E4-9D5E-A1B3E70FDFBC}" destId="{6F195109-5F9E-40AD-A6B4-A1E9FF3A037A}" srcOrd="0" destOrd="0" presId="urn:microsoft.com/office/officeart/2005/8/layout/radial1"/>
    <dgm:cxn modelId="{C20199F9-991F-4A60-941F-5D8BD508E9AB}" type="presParOf" srcId="{9DFCC50E-8462-4D97-A0F2-3E66D41551E3}" destId="{A3DD6851-5080-4E76-8CF8-49BDA49A27B8}" srcOrd="2" destOrd="0" presId="urn:microsoft.com/office/officeart/2005/8/layout/radial1"/>
    <dgm:cxn modelId="{02E11EC4-66C8-41AC-A984-CF61AB2525F7}" type="presParOf" srcId="{9DFCC50E-8462-4D97-A0F2-3E66D41551E3}" destId="{9680CB26-BA60-48A9-B056-360F7ACB2DCE}" srcOrd="3" destOrd="0" presId="urn:microsoft.com/office/officeart/2005/8/layout/radial1"/>
    <dgm:cxn modelId="{00849CB0-677E-4664-834B-D4A6286441DE}" type="presParOf" srcId="{9680CB26-BA60-48A9-B056-360F7ACB2DCE}" destId="{EBB87B23-F27D-454B-837E-22D0C3D01DBE}" srcOrd="0" destOrd="0" presId="urn:microsoft.com/office/officeart/2005/8/layout/radial1"/>
    <dgm:cxn modelId="{3BD28CBC-7002-4EAF-8181-28B1AAA21461}" type="presParOf" srcId="{9DFCC50E-8462-4D97-A0F2-3E66D41551E3}" destId="{05383792-1E80-4DAC-ADCE-E8608B2A702D}" srcOrd="4" destOrd="0" presId="urn:microsoft.com/office/officeart/2005/8/layout/radial1"/>
    <dgm:cxn modelId="{41034ECC-B1FA-455B-97A0-846BDB70216B}" type="presParOf" srcId="{9DFCC50E-8462-4D97-A0F2-3E66D41551E3}" destId="{D0C643FF-4278-4712-9F5B-3A16C1815123}" srcOrd="5" destOrd="0" presId="urn:microsoft.com/office/officeart/2005/8/layout/radial1"/>
    <dgm:cxn modelId="{71CF782F-F67C-4537-81D2-4AEF7C968537}" type="presParOf" srcId="{D0C643FF-4278-4712-9F5B-3A16C1815123}" destId="{AFF90415-5DEE-4EE8-8DB9-7906F9B1C541}" srcOrd="0" destOrd="0" presId="urn:microsoft.com/office/officeart/2005/8/layout/radial1"/>
    <dgm:cxn modelId="{569F2A7F-482B-4C88-B23B-8F6453B7BFAF}" type="presParOf" srcId="{9DFCC50E-8462-4D97-A0F2-3E66D41551E3}" destId="{1BCD7CC2-EF9A-4589-B87A-097BE9303CB6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35777-AE3D-4D53-8879-04138D6273B2}">
      <dsp:nvSpPr>
        <dsp:cNvPr id="0" name=""/>
        <dsp:cNvSpPr/>
      </dsp:nvSpPr>
      <dsp:spPr>
        <a:xfrm>
          <a:off x="0" y="0"/>
          <a:ext cx="82296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Kondisi-kondisi</a:t>
          </a:r>
          <a:r>
            <a:rPr lang="en-US" sz="1500" kern="1200" dirty="0" smtClean="0"/>
            <a:t> yang </a:t>
          </a:r>
          <a:r>
            <a:rPr lang="en-US" sz="1500" kern="1200" dirty="0" err="1" smtClean="0"/>
            <a:t>memungkinkan</a:t>
          </a:r>
          <a:r>
            <a:rPr lang="en-US" sz="1500" kern="1200" dirty="0" smtClean="0"/>
            <a:t> ( enabling conditions) yang </a:t>
          </a:r>
          <a:r>
            <a:rPr lang="en-US" sz="1500" kern="1200" dirty="0" err="1" smtClean="0"/>
            <a:t>menetapkan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batas-batas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kemampuannya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sebagai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konsumen</a:t>
          </a:r>
          <a:endParaRPr lang="en-US" sz="1500" kern="1200" dirty="0"/>
        </a:p>
      </dsp:txBody>
      <dsp:txXfrm>
        <a:off x="1729676" y="0"/>
        <a:ext cx="6499923" cy="837568"/>
      </dsp:txXfrm>
    </dsp:sp>
    <dsp:sp modelId="{980148E3-99E0-44A4-9723-A9D5B75E6CE5}">
      <dsp:nvSpPr>
        <dsp:cNvPr id="0" name=""/>
        <dsp:cNvSpPr/>
      </dsp:nvSpPr>
      <dsp:spPr>
        <a:xfrm>
          <a:off x="83756" y="83756"/>
          <a:ext cx="1645920" cy="67005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69350-9FA6-43F9-949A-1DCABF22851B}">
      <dsp:nvSpPr>
        <dsp:cNvPr id="0" name=""/>
        <dsp:cNvSpPr/>
      </dsp:nvSpPr>
      <dsp:spPr>
        <a:xfrm>
          <a:off x="0" y="921324"/>
          <a:ext cx="82296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Keadan-keadaan</a:t>
          </a:r>
          <a:r>
            <a:rPr lang="en-US" sz="1500" kern="1200" dirty="0" smtClean="0"/>
            <a:t> yang </a:t>
          </a:r>
          <a:r>
            <a:rPr lang="en-US" sz="1500" kern="1200" dirty="0" err="1" smtClean="0"/>
            <a:t>mempercepat</a:t>
          </a:r>
          <a:r>
            <a:rPr lang="en-US" sz="1500" kern="1200" dirty="0" smtClean="0"/>
            <a:t> (precipitating circumstances) yang </a:t>
          </a:r>
          <a:r>
            <a:rPr lang="en-US" sz="1500" kern="1200" dirty="0" err="1" smtClean="0"/>
            <a:t>mempengaruhi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perilaku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ekonomi</a:t>
          </a:r>
          <a:endParaRPr lang="en-US" sz="1500" kern="1200" dirty="0"/>
        </a:p>
      </dsp:txBody>
      <dsp:txXfrm>
        <a:off x="1729676" y="921324"/>
        <a:ext cx="6499923" cy="837568"/>
      </dsp:txXfrm>
    </dsp:sp>
    <dsp:sp modelId="{9FF48473-A7AD-47B7-A097-C02662150E2D}">
      <dsp:nvSpPr>
        <dsp:cNvPr id="0" name=""/>
        <dsp:cNvSpPr/>
      </dsp:nvSpPr>
      <dsp:spPr>
        <a:xfrm>
          <a:off x="83756" y="1005081"/>
          <a:ext cx="1645920" cy="67005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96D32F-6620-442E-B8FE-334D4493952D}">
      <dsp:nvSpPr>
        <dsp:cNvPr id="0" name=""/>
        <dsp:cNvSpPr/>
      </dsp:nvSpPr>
      <dsp:spPr>
        <a:xfrm>
          <a:off x="0" y="1842649"/>
          <a:ext cx="82296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Kebiasaan memainkan peran yang penting. </a:t>
          </a:r>
          <a:endParaRPr lang="en-US" sz="1500" kern="1200"/>
        </a:p>
      </dsp:txBody>
      <dsp:txXfrm>
        <a:off x="1729676" y="1842649"/>
        <a:ext cx="6499923" cy="837568"/>
      </dsp:txXfrm>
    </dsp:sp>
    <dsp:sp modelId="{D606A86C-F4D8-45F2-BD56-6C541EF0282F}">
      <dsp:nvSpPr>
        <dsp:cNvPr id="0" name=""/>
        <dsp:cNvSpPr/>
      </dsp:nvSpPr>
      <dsp:spPr>
        <a:xfrm>
          <a:off x="83756" y="1926406"/>
          <a:ext cx="1645920" cy="67005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2EED65-C957-460F-AFFF-A9EBE4874AE5}">
      <dsp:nvSpPr>
        <dsp:cNvPr id="0" name=""/>
        <dsp:cNvSpPr/>
      </dsp:nvSpPr>
      <dsp:spPr>
        <a:xfrm>
          <a:off x="0" y="2763974"/>
          <a:ext cx="82296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Kewajiban-kewajiban perjanjian </a:t>
          </a:r>
          <a:endParaRPr lang="en-US" sz="1500" kern="1200"/>
        </a:p>
      </dsp:txBody>
      <dsp:txXfrm>
        <a:off x="1729676" y="2763974"/>
        <a:ext cx="6499923" cy="837568"/>
      </dsp:txXfrm>
    </dsp:sp>
    <dsp:sp modelId="{E7EF7A3F-4BF8-45EC-876D-32D748A48A8C}">
      <dsp:nvSpPr>
        <dsp:cNvPr id="0" name=""/>
        <dsp:cNvSpPr/>
      </dsp:nvSpPr>
      <dsp:spPr>
        <a:xfrm>
          <a:off x="83756" y="2847731"/>
          <a:ext cx="1645920" cy="67005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2ACE60-31F5-4161-94BA-58C5EFE53CE9}">
      <dsp:nvSpPr>
        <dsp:cNvPr id="0" name=""/>
        <dsp:cNvSpPr/>
      </dsp:nvSpPr>
      <dsp:spPr>
        <a:xfrm>
          <a:off x="0" y="3685299"/>
          <a:ext cx="82296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Keadaan psikologikal konsumen</a:t>
          </a:r>
          <a:endParaRPr lang="en-US" sz="15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/>
        </a:p>
      </dsp:txBody>
      <dsp:txXfrm>
        <a:off x="1729676" y="3685299"/>
        <a:ext cx="6499923" cy="837568"/>
      </dsp:txXfrm>
    </dsp:sp>
    <dsp:sp modelId="{4FD1B0EA-F301-4955-9930-55CA31F56482}">
      <dsp:nvSpPr>
        <dsp:cNvPr id="0" name=""/>
        <dsp:cNvSpPr/>
      </dsp:nvSpPr>
      <dsp:spPr>
        <a:xfrm>
          <a:off x="83756" y="3769056"/>
          <a:ext cx="1645920" cy="67005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6557-2816-4BEF-9B90-E4C68FAE60E7}" type="datetimeFigureOut">
              <a:rPr lang="id-ID" smtClean="0"/>
              <a:pPr/>
              <a:t>15/10/2018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2E79F-0F05-4DA2-BD85-0937872317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53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76D2EC-A1D9-4E99-91AF-17F2F74A08EA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28788" y="404663"/>
            <a:ext cx="9144000" cy="667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584304"/>
            <a:ext cx="5638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 dirty="0" smtClean="0"/>
          </a:p>
          <a:p>
            <a:pPr algn="ctr"/>
            <a:r>
              <a:rPr lang="en-US" sz="2000" b="1" dirty="0" smtClean="0"/>
              <a:t>PSIKOLOGI KONSUMEN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id-ID" sz="2000" b="1" dirty="0">
                <a:solidFill>
                  <a:schemeClr val="bg1"/>
                </a:solidFill>
              </a:rPr>
              <a:t>ertemuan  </a:t>
            </a:r>
            <a:r>
              <a:rPr lang="en-US" sz="2000" b="1" dirty="0" smtClean="0">
                <a:solidFill>
                  <a:schemeClr val="bg1"/>
                </a:solidFill>
              </a:rPr>
              <a:t>12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Industri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Fakultas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Image result for training"/>
          <p:cNvSpPr>
            <a:spLocks noChangeAspect="1" noChangeArrowheads="1"/>
          </p:cNvSpPr>
          <p:nvPr/>
        </p:nvSpPr>
        <p:spPr bwMode="auto">
          <a:xfrm>
            <a:off x="155575" y="-1600200"/>
            <a:ext cx="4381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psi kon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56791"/>
            <a:ext cx="3059832" cy="218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885366"/>
              </p:ext>
            </p:extLst>
          </p:nvPr>
        </p:nvGraphicFramePr>
        <p:xfrm>
          <a:off x="467544" y="620688"/>
          <a:ext cx="8352928" cy="5678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1715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025276"/>
              </p:ext>
            </p:extLst>
          </p:nvPr>
        </p:nvGraphicFramePr>
        <p:xfrm>
          <a:off x="395536" y="548680"/>
          <a:ext cx="837361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655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1.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Proses 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Kognitif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09728" indent="0">
              <a:buNone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109728" lvl="0" indent="0">
              <a:buNone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2.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Status 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Afektif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09728" indent="0">
              <a:buNone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-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Motivasi</a:t>
            </a: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-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Sikap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388296" cy="4525963"/>
          </a:xfrm>
        </p:spPr>
        <p:txBody>
          <a:bodyPr/>
          <a:lstStyle/>
          <a:p>
            <a:pPr marL="109728" lvl="0" indent="0">
              <a:buNone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3. 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Ciri-ciri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kepribadian</a:t>
            </a: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09728" lvl="0" indent="0">
              <a:buNone/>
            </a:pP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624078" indent="-514350">
              <a:buAutoNum type="alphaLcPeriod"/>
            </a:pP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Pemangsaan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Pasar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(market 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segmentaion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624078" lvl="0" indent="-514350">
              <a:buFont typeface="Wingdings 3"/>
              <a:buAutoNum type="alphaLcPeriod"/>
            </a:pP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Kelompok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demografis</a:t>
            </a: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624078" indent="-514350">
              <a:buFont typeface="Wingdings 3"/>
              <a:buAutoNum type="alphaLcPeriod"/>
            </a:pP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Kelompok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psikografis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09728" lvl="0" indent="0">
              <a:buNone/>
            </a:pP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09728" indent="0">
              <a:buNone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09728" lvl="0" indent="0">
              <a:buNone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09728" indent="0">
              <a:buNone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b="0" dirty="0" err="1">
                <a:solidFill>
                  <a:schemeClr val="bg1">
                    <a:lumMod val="75000"/>
                    <a:lumOff val="25000"/>
                  </a:schemeClr>
                </a:solidFill>
                <a:effectLst/>
              </a:rPr>
              <a:t>Aspek</a:t>
            </a:r>
            <a:r>
              <a:rPr lang="en-US" b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b="0" dirty="0" err="1" smtClean="0">
                <a:solidFill>
                  <a:schemeClr val="bg1">
                    <a:lumMod val="75000"/>
                    <a:lumOff val="25000"/>
                  </a:schemeClr>
                </a:solidFill>
                <a:effectLst/>
              </a:rPr>
              <a:t>Kepribadian</a:t>
            </a:r>
            <a:endParaRPr lang="en-US" b="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927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effectLst/>
              </a:rPr>
              <a:t>Proses </a:t>
            </a:r>
            <a:r>
              <a:rPr lang="en-US" dirty="0" err="1">
                <a:effectLst/>
              </a:rPr>
              <a:t>Pengambilan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Keputusan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6912768" cy="5575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755576" y="6525344"/>
            <a:ext cx="6912768" cy="2160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07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81328"/>
            <a:ext cx="8291264" cy="482799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produk-produk</a:t>
            </a:r>
            <a:r>
              <a:rPr lang="en-US" dirty="0"/>
              <a:t> di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tersedianya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– </a:t>
            </a:r>
            <a:r>
              <a:rPr lang="en-US" dirty="0" err="1"/>
              <a:t>produk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pemberitahuannya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smtClean="0"/>
              <a:t>informative </a:t>
            </a:r>
            <a:r>
              <a:rPr lang="en-US" dirty="0" err="1"/>
              <a:t>diupayakan</a:t>
            </a:r>
            <a:r>
              <a:rPr lang="en-US" dirty="0"/>
              <a:t> pula agar </a:t>
            </a:r>
            <a:r>
              <a:rPr lang="en-US" dirty="0" err="1" smtClean="0"/>
              <a:t>pemberitahuannya</a:t>
            </a:r>
            <a:r>
              <a:rPr lang="en-US" dirty="0" smtClean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b="1" dirty="0"/>
              <a:t>persuasive</a:t>
            </a:r>
            <a:r>
              <a:rPr lang="en-US" dirty="0"/>
              <a:t>. 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Pendekatannya</a:t>
            </a:r>
            <a:r>
              <a:rPr lang="en-US" dirty="0" smtClean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komunikatif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ber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proses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r>
              <a:rPr lang="en-US" b="1" dirty="0" smtClean="0"/>
              <a:t>Cara </a:t>
            </a:r>
            <a:r>
              <a:rPr lang="en-US" b="1" dirty="0" err="1"/>
              <a:t>penawaran</a:t>
            </a:r>
            <a:r>
              <a:rPr lang="en-US" b="1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di </a:t>
            </a:r>
            <a:r>
              <a:rPr lang="en-US" dirty="0" err="1"/>
              <a:t>berbagai</a:t>
            </a:r>
            <a:r>
              <a:rPr lang="en-US" dirty="0"/>
              <a:t> media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penyebaran</a:t>
            </a:r>
            <a:r>
              <a:rPr lang="en-US" dirty="0"/>
              <a:t> </a:t>
            </a:r>
            <a:r>
              <a:rPr lang="en-US" dirty="0" err="1"/>
              <a:t>brosur</a:t>
            </a:r>
            <a:r>
              <a:rPr lang="en-US" dirty="0"/>
              <a:t>,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(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wiraniaga</a:t>
            </a:r>
            <a:r>
              <a:rPr lang="en-US" dirty="0"/>
              <a:t>).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Proses </a:t>
            </a:r>
            <a:r>
              <a:rPr lang="en-US" dirty="0" err="1">
                <a:effectLst/>
              </a:rPr>
              <a:t>Penawaran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0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Berlin Sans FB" pitchFamily="34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71487" y="2060848"/>
            <a:ext cx="8229600" cy="1544960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id-ID" sz="2400" dirty="0" smtClean="0">
                <a:latin typeface="Berlin Sans FB" pitchFamily="34" charset="0"/>
                <a:cs typeface="Arial" charset="0"/>
              </a:rPr>
              <a:t>	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Setelah mengikuti materi perkuliahan ini mahasiswa diharapkan mampu </a:t>
            </a:r>
            <a:r>
              <a:rPr lang="id-ID" sz="2800" dirty="0">
                <a:latin typeface="Berlin Sans FB" pitchFamily="34" charset="0"/>
                <a:cs typeface="Arial" charset="0"/>
              </a:rPr>
              <a:t> </a:t>
            </a:r>
            <a:r>
              <a:rPr lang="id-ID" sz="2800" dirty="0" smtClean="0">
                <a:latin typeface="Berlin Sans FB" pitchFamily="34" charset="0"/>
                <a:cs typeface="Arial" charset="0"/>
              </a:rPr>
              <a:t>memahami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pengertian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,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Penemukenalan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keperluan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dan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kebutuhan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konsumen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,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aspek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kepribadian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,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Pengambilan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keputusan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dan</a:t>
            </a:r>
            <a:r>
              <a:rPr lang="en-US" sz="2800" dirty="0" smtClean="0">
                <a:latin typeface="Berlin Sans FB" pitchFamily="34" charset="0"/>
                <a:cs typeface="Arial" charset="0"/>
              </a:rPr>
              <a:t> proses </a:t>
            </a:r>
            <a:r>
              <a:rPr lang="en-US" sz="2800" dirty="0" err="1" smtClean="0">
                <a:latin typeface="Berlin Sans FB" pitchFamily="34" charset="0"/>
                <a:cs typeface="Arial" charset="0"/>
              </a:rPr>
              <a:t>penawaran</a:t>
            </a:r>
            <a:endParaRPr lang="id-ID" sz="2800" dirty="0" smtClean="0">
              <a:latin typeface="Berlin Sans FB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52528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b="1" dirty="0" err="1" smtClean="0"/>
              <a:t>Psikologi</a:t>
            </a:r>
            <a:r>
              <a:rPr lang="en-US" b="1" dirty="0" smtClean="0"/>
              <a:t> </a:t>
            </a:r>
            <a:r>
              <a:rPr lang="en-US" b="1" dirty="0" err="1" smtClean="0"/>
              <a:t>Konsumen</a:t>
            </a:r>
            <a:r>
              <a:rPr lang="en-US" b="1" dirty="0" smtClean="0"/>
              <a:t> </a:t>
            </a:r>
            <a:r>
              <a:rPr lang="en-US" dirty="0" err="1" smtClean="0"/>
              <a:t>adalah</a:t>
            </a:r>
            <a:r>
              <a:rPr lang="en-US" b="1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ubungan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, yang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menguraikan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orang,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alas an-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( Howell &amp; </a:t>
            </a:r>
            <a:r>
              <a:rPr lang="en-US" dirty="0" err="1"/>
              <a:t>Dipboye</a:t>
            </a:r>
            <a:r>
              <a:rPr lang="en-US" dirty="0"/>
              <a:t> 1986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Sunyoto</a:t>
            </a:r>
            <a:r>
              <a:rPr lang="en-US" dirty="0"/>
              <a:t> </a:t>
            </a:r>
            <a:r>
              <a:rPr lang="en-US" dirty="0" err="1"/>
              <a:t>Ashar</a:t>
            </a:r>
            <a:r>
              <a:rPr lang="en-US" dirty="0"/>
              <a:t> 2006). 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dirty="0" err="1" smtClean="0"/>
              <a:t>Psikologi</a:t>
            </a:r>
            <a:r>
              <a:rPr lang="en-US" b="1" dirty="0" smtClean="0"/>
              <a:t> </a:t>
            </a:r>
            <a:r>
              <a:rPr lang="en-US" b="1" dirty="0" err="1" smtClean="0"/>
              <a:t>Konsumen</a:t>
            </a:r>
            <a:r>
              <a:rPr lang="en-US" b="1" dirty="0" smtClean="0"/>
              <a:t> </a:t>
            </a:r>
            <a:r>
              <a:rPr lang="en-US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/>
              <a:t>h</a:t>
            </a:r>
            <a:r>
              <a:rPr lang="en-US" dirty="0" err="1" smtClean="0"/>
              <a:t>ubungan</a:t>
            </a:r>
            <a:r>
              <a:rPr lang="en-US" dirty="0" smtClean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penciptaan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penggunaannya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proses-proses mental (</a:t>
            </a:r>
            <a:r>
              <a:rPr lang="en-US" dirty="0" err="1"/>
              <a:t>psikologis</a:t>
            </a:r>
            <a:r>
              <a:rPr lang="en-US" dirty="0"/>
              <a:t>)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proses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, </a:t>
            </a:r>
            <a:r>
              <a:rPr lang="en-US" dirty="0" err="1"/>
              <a:t>aspek-aspek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yang </a:t>
            </a:r>
            <a:r>
              <a:rPr lang="en-US" dirty="0" err="1"/>
              <a:t>dipertimbangkan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/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psikologi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7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38531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b="1" dirty="0" err="1"/>
              <a:t>P</a:t>
            </a:r>
            <a:r>
              <a:rPr lang="en-US" b="1" dirty="0" err="1" smtClean="0"/>
              <a:t>erilaku</a:t>
            </a:r>
            <a:r>
              <a:rPr lang="en-US" b="1" dirty="0" smtClean="0"/>
              <a:t> </a:t>
            </a:r>
            <a:r>
              <a:rPr lang="en-US" b="1" dirty="0" err="1"/>
              <a:t>konsumen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, </a:t>
            </a:r>
            <a:r>
              <a:rPr lang="en-US" dirty="0" err="1"/>
              <a:t>pemilihan</a:t>
            </a:r>
            <a:r>
              <a:rPr lang="en-US" dirty="0"/>
              <a:t>, </a:t>
            </a:r>
            <a:r>
              <a:rPr lang="en-US" dirty="0" err="1"/>
              <a:t>pembelian</a:t>
            </a:r>
            <a:r>
              <a:rPr lang="en-US" dirty="0"/>
              <a:t>, </a:t>
            </a:r>
            <a:r>
              <a:rPr lang="en-US" dirty="0" err="1"/>
              <a:t>penggunaan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pengevaluasian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demi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.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mendasari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 err="1"/>
              <a:t>Konsumen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, orang lain,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diperdagangkan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Contohnya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 </a:t>
            </a:r>
            <a:r>
              <a:rPr lang="en-US" dirty="0" err="1"/>
              <a:t>pembeli</a:t>
            </a:r>
            <a:r>
              <a:rPr lang="en-US" dirty="0"/>
              <a:t>,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pemakai</a:t>
            </a:r>
            <a:r>
              <a:rPr lang="en-US" dirty="0"/>
              <a:t> (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teman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err="1"/>
              <a:t>Konsumsi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, orang lain,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lain.</a:t>
            </a:r>
            <a:br>
              <a:rPr lang="en-US" dirty="0"/>
            </a:br>
            <a:r>
              <a:rPr lang="en-US" dirty="0" err="1"/>
              <a:t>Contohnya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menggunakannya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620688"/>
            <a:ext cx="299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Pengertian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639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341" y="1772816"/>
            <a:ext cx="8229600" cy="432048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b="1" dirty="0" err="1"/>
              <a:t>Konsumtif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keperluannya</a:t>
            </a:r>
            <a:r>
              <a:rPr lang="en-US" dirty="0"/>
              <a:t>.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boros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,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mendahulukan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 smtClean="0"/>
              <a:t>kebutuhan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 err="1"/>
              <a:t>Konsumerisme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paham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ideologi</a:t>
            </a:r>
            <a:r>
              <a:rPr lang="en-US" dirty="0"/>
              <a:t> yang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proses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pemakaian</a:t>
            </a:r>
            <a:r>
              <a:rPr lang="en-US" dirty="0"/>
              <a:t> </a:t>
            </a:r>
            <a:r>
              <a:rPr lang="en-US" dirty="0" err="1"/>
              <a:t>barang-barang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sepantasnya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berkelanjutan</a:t>
            </a:r>
            <a:r>
              <a:rPr lang="en-US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4642" y="581961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/>
              <a:t>Pengertian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77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Proses </a:t>
            </a:r>
            <a:r>
              <a:rPr lang="en-US" dirty="0" err="1"/>
              <a:t>penawaran</a:t>
            </a:r>
            <a:r>
              <a:rPr lang="en-US" dirty="0"/>
              <a:t> : proses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, </a:t>
            </a:r>
            <a:r>
              <a:rPr lang="en-US" dirty="0" err="1"/>
              <a:t>memberitahu</a:t>
            </a:r>
            <a:r>
              <a:rPr lang="en-US" dirty="0"/>
              <a:t>, </a:t>
            </a:r>
            <a:r>
              <a:rPr lang="en-US" dirty="0" err="1"/>
              <a:t>menimbul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,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/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</a:t>
            </a:r>
            <a:r>
              <a:rPr lang="en-US" dirty="0" err="1"/>
              <a:t>Kajiannya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meliputi</a:t>
            </a:r>
            <a:r>
              <a:rPr lang="en-US" dirty="0"/>
              <a:t> : (a)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media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audience</a:t>
            </a:r>
            <a:r>
              <a:rPr lang="en-US" dirty="0"/>
              <a:t> yang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melaluti</a:t>
            </a:r>
            <a:r>
              <a:rPr lang="en-US" dirty="0"/>
              <a:t> TV, radio, </a:t>
            </a:r>
            <a:r>
              <a:rPr lang="en-US" dirty="0" err="1"/>
              <a:t>harian</a:t>
            </a:r>
            <a:r>
              <a:rPr lang="en-US" dirty="0"/>
              <a:t>, </a:t>
            </a:r>
            <a:r>
              <a:rPr lang="en-US" dirty="0" err="1"/>
              <a:t>majalah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media </a:t>
            </a:r>
            <a:r>
              <a:rPr lang="en-US" dirty="0" err="1"/>
              <a:t>iklan</a:t>
            </a:r>
            <a:r>
              <a:rPr lang="en-US" dirty="0"/>
              <a:t> lain); (b)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commercials </a:t>
            </a:r>
            <a:r>
              <a:rPr lang="en-US" dirty="0" err="1"/>
              <a:t>dan</a:t>
            </a:r>
            <a:r>
              <a:rPr lang="en-US" dirty="0"/>
              <a:t> lain-lain</a:t>
            </a:r>
          </a:p>
          <a:p>
            <a:endParaRPr lang="en-US" dirty="0"/>
          </a:p>
          <a:p>
            <a:pPr lvl="0"/>
            <a:r>
              <a:rPr lang="en-US" dirty="0"/>
              <a:t>Proses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mem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proses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ber</a:t>
            </a:r>
            <a:r>
              <a:rPr lang="en-US" dirty="0"/>
              <a:t> </a:t>
            </a:r>
            <a:r>
              <a:rPr lang="en-US" dirty="0" err="1"/>
              <a:t>dasarkan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pertimbang</a:t>
            </a:r>
            <a:r>
              <a:rPr lang="en-US" dirty="0"/>
              <a:t> an. </a:t>
            </a:r>
            <a:r>
              <a:rPr lang="en-US" dirty="0" err="1"/>
              <a:t>Kajian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: (a)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– </a:t>
            </a:r>
            <a:r>
              <a:rPr lang="en-US" dirty="0" err="1"/>
              <a:t>pilihan</a:t>
            </a:r>
            <a:r>
              <a:rPr lang="en-US" dirty="0"/>
              <a:t> yang </a:t>
            </a:r>
            <a:r>
              <a:rPr lang="en-US" dirty="0" err="1"/>
              <a:t>diinginkannnya</a:t>
            </a:r>
            <a:r>
              <a:rPr lang="en-US" dirty="0"/>
              <a:t> (</a:t>
            </a:r>
            <a:r>
              <a:rPr lang="en-US" i="1" dirty="0"/>
              <a:t>Preferences</a:t>
            </a:r>
            <a:r>
              <a:rPr lang="en-US" dirty="0"/>
              <a:t>) </a:t>
            </a:r>
            <a:r>
              <a:rPr lang="en-US" dirty="0" err="1"/>
              <a:t>konsu</a:t>
            </a:r>
            <a:r>
              <a:rPr lang="en-US" dirty="0"/>
              <a:t> men (</a:t>
            </a:r>
            <a:r>
              <a:rPr lang="en-US" dirty="0" err="1"/>
              <a:t>selera</a:t>
            </a:r>
            <a:r>
              <a:rPr lang="en-US" dirty="0"/>
              <a:t>, </a:t>
            </a:r>
            <a:r>
              <a:rPr lang="en-US" dirty="0" err="1"/>
              <a:t>gaya</a:t>
            </a:r>
            <a:r>
              <a:rPr lang="en-US" dirty="0"/>
              <a:t>,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); (b)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lain-lain, </a:t>
            </a:r>
          </a:p>
          <a:p>
            <a:pPr marL="109728" indent="0">
              <a:buNone/>
            </a:pPr>
            <a:r>
              <a:rPr lang="en-US" dirty="0"/>
              <a:t> 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effectLst/>
              </a:rPr>
              <a:t>Proses </a:t>
            </a:r>
            <a:r>
              <a:rPr lang="en-US" sz="3200" dirty="0" err="1">
                <a:effectLst/>
              </a:rPr>
              <a:t>pembelanjaan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terdiri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dari</a:t>
            </a:r>
            <a:r>
              <a:rPr lang="en-US" sz="3200" dirty="0">
                <a:effectLst/>
              </a:rPr>
              <a:t> 3 </a:t>
            </a:r>
            <a:r>
              <a:rPr lang="en-US" sz="3200" dirty="0" err="1">
                <a:effectLst/>
              </a:rPr>
              <a:t>macam</a:t>
            </a:r>
            <a:r>
              <a:rPr lang="en-US" sz="3200" dirty="0">
                <a:effectLst/>
              </a:rPr>
              <a:t> proses </a:t>
            </a:r>
            <a:r>
              <a:rPr lang="en-US" sz="3200" dirty="0" smtClean="0">
                <a:effectLst/>
              </a:rPr>
              <a:t>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3073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Proses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butuhan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–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tentang</a:t>
            </a:r>
            <a:r>
              <a:rPr lang="en-US" dirty="0"/>
              <a:t> :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marL="109728" lvl="0" indent="0">
              <a:buNone/>
            </a:pPr>
            <a:r>
              <a:rPr lang="en-US" dirty="0" smtClean="0"/>
              <a:t>   - motif–motif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/>
              <a:t>sekelompok</a:t>
            </a:r>
            <a:r>
              <a:rPr lang="en-US" dirty="0"/>
              <a:t> </a:t>
            </a:r>
            <a:r>
              <a:rPr lang="en-US" dirty="0" smtClean="0"/>
              <a:t>orang</a:t>
            </a: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   -  </a:t>
            </a:r>
            <a:r>
              <a:rPr lang="en-US" dirty="0" err="1"/>
              <a:t>harapan</a:t>
            </a:r>
            <a:r>
              <a:rPr lang="en-US" dirty="0"/>
              <a:t> –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ekonomis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orang; 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-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produk-produk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– </a:t>
            </a:r>
            <a:r>
              <a:rPr lang="en-US" dirty="0" err="1"/>
              <a:t>jasa</a:t>
            </a:r>
            <a:r>
              <a:rPr lang="en-US" dirty="0" smtClean="0"/>
              <a:t> 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- </a:t>
            </a:r>
            <a:r>
              <a:rPr lang="en-US" dirty="0" err="1" smtClean="0"/>
              <a:t>citra</a:t>
            </a:r>
            <a:r>
              <a:rPr lang="en-US" dirty="0" smtClean="0"/>
              <a:t> </a:t>
            </a:r>
            <a:r>
              <a:rPr lang="en-US" dirty="0"/>
              <a:t>(images)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– </a:t>
            </a:r>
            <a:r>
              <a:rPr lang="en-US" dirty="0" err="1" smtClean="0"/>
              <a:t>produk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effectLst/>
              </a:rPr>
              <a:t>Proses </a:t>
            </a:r>
            <a:r>
              <a:rPr lang="en-US" sz="3200" dirty="0" err="1">
                <a:effectLst/>
              </a:rPr>
              <a:t>pembelanjaan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terdiri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dari</a:t>
            </a:r>
            <a:r>
              <a:rPr lang="en-US" sz="3200" dirty="0">
                <a:effectLst/>
              </a:rPr>
              <a:t> 3 </a:t>
            </a:r>
            <a:r>
              <a:rPr lang="en-US" sz="3200" dirty="0" err="1">
                <a:effectLst/>
              </a:rPr>
              <a:t>macam</a:t>
            </a:r>
            <a:r>
              <a:rPr lang="en-US" sz="3200" dirty="0">
                <a:effectLst/>
              </a:rPr>
              <a:t> proses </a:t>
            </a:r>
            <a:r>
              <a:rPr lang="en-US" sz="3200" dirty="0" smtClean="0">
                <a:effectLst/>
              </a:rPr>
              <a:t>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1102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70794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pPr lvl="0"/>
            <a:r>
              <a:rPr lang="en-US" sz="2800" dirty="0" err="1">
                <a:effectLst/>
              </a:rPr>
              <a:t>Variabel</a:t>
            </a:r>
            <a:r>
              <a:rPr lang="en-US" sz="2800" dirty="0">
                <a:effectLst/>
              </a:rPr>
              <a:t> yang </a:t>
            </a:r>
            <a:r>
              <a:rPr lang="en-US" sz="2800" dirty="0" err="1">
                <a:effectLst/>
              </a:rPr>
              <a:t>menentukan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dan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mempengaruhi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perilaku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konsumen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971600" y="1672589"/>
            <a:ext cx="7200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1017476" y="2578596"/>
            <a:ext cx="674204" cy="418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017476" y="5331169"/>
            <a:ext cx="74621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7476" y="4413448"/>
            <a:ext cx="674204" cy="418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9865" y="3501008"/>
            <a:ext cx="674204" cy="418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02293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856" y="54868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effectLst/>
              </a:rPr>
              <a:t>model </a:t>
            </a:r>
            <a:r>
              <a:rPr lang="en-US" sz="2400" dirty="0" err="1">
                <a:effectLst/>
              </a:rPr>
              <a:t>dari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interaksi</a:t>
            </a:r>
            <a:r>
              <a:rPr lang="en-US" sz="2400" dirty="0">
                <a:effectLst/>
              </a:rPr>
              <a:t> </a:t>
            </a:r>
            <a:r>
              <a:rPr lang="en-US" sz="2400" dirty="0" err="1" smtClean="0">
                <a:effectLst/>
              </a:rPr>
              <a:t>sistem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>
                <a:effectLst/>
              </a:rPr>
              <a:t>konsumen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dengan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 smtClean="0">
                <a:effectLst/>
              </a:rPr>
              <a:t>sistem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industri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sistem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lainnya</a:t>
            </a:r>
            <a:endParaRPr lang="en-US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352928" cy="590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6398296"/>
            <a:ext cx="8352928" cy="77512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71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994</TotalTime>
  <Words>569</Words>
  <Application>Microsoft Office PowerPoint</Application>
  <PresentationFormat>On-screen Show (4:3)</PresentationFormat>
  <Paragraphs>73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PowerPoint Presentation</vt:lpstr>
      <vt:lpstr>KEMAMPUAN AKHIR YANG DIHARAPKAN</vt:lpstr>
      <vt:lpstr>Pengertian </vt:lpstr>
      <vt:lpstr>PowerPoint Presentation</vt:lpstr>
      <vt:lpstr>PowerPoint Presentation</vt:lpstr>
      <vt:lpstr>Proses pembelanjaan terdiri dari 3 macam proses :</vt:lpstr>
      <vt:lpstr>Proses pembelanjaan terdiri dari 3 macam proses :</vt:lpstr>
      <vt:lpstr>Variabel yang menentukan dan mempengaruhi perilaku konsumen</vt:lpstr>
      <vt:lpstr>model dari interaksi sistem konsumen dengan sistem industri dan sistem lainnya</vt:lpstr>
      <vt:lpstr>PowerPoint Presentation</vt:lpstr>
      <vt:lpstr>PowerPoint Presentation</vt:lpstr>
      <vt:lpstr>Aspek Kepribadian</vt:lpstr>
      <vt:lpstr>Proses Pengambilan Keputusan</vt:lpstr>
      <vt:lpstr>Proses Penawaran</vt:lpstr>
    </vt:vector>
  </TitlesOfParts>
  <Company>UNIVERSITAS INDONUSA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Oleh : Sulis Mariyanti</dc:title>
  <dc:creator>sulis</dc:creator>
  <cp:lastModifiedBy>LENOVO</cp:lastModifiedBy>
  <cp:revision>78</cp:revision>
  <dcterms:created xsi:type="dcterms:W3CDTF">2012-10-30T04:06:36Z</dcterms:created>
  <dcterms:modified xsi:type="dcterms:W3CDTF">2018-10-15T02:38:31Z</dcterms:modified>
</cp:coreProperties>
</file>