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6" r:id="rId2"/>
    <p:sldId id="383" r:id="rId3"/>
    <p:sldId id="335" r:id="rId4"/>
    <p:sldId id="367" r:id="rId5"/>
    <p:sldId id="382" r:id="rId6"/>
    <p:sldId id="366" r:id="rId7"/>
    <p:sldId id="369" r:id="rId8"/>
    <p:sldId id="374" r:id="rId9"/>
    <p:sldId id="375" r:id="rId10"/>
    <p:sldId id="381" r:id="rId11"/>
    <p:sldId id="3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86" autoAdjust="0"/>
    <p:restoredTop sz="72978" autoAdjust="0"/>
  </p:normalViewPr>
  <p:slideViewPr>
    <p:cSldViewPr>
      <p:cViewPr varScale="1">
        <p:scale>
          <a:sx n="53" d="100"/>
          <a:sy n="53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6D67E-8E3D-4D94-80F6-64C3A5E7A9E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7BDE61-EA28-42BE-9845-A1ABE723958D}">
      <dgm:prSet phldrT="[Text]" custT="1"/>
      <dgm:spPr/>
      <dgm:t>
        <a:bodyPr/>
        <a:lstStyle/>
        <a:p>
          <a:r>
            <a:rPr lang="en-US" sz="2000" b="1"/>
            <a:t>Untuk mengatasi suatu masalah</a:t>
          </a:r>
          <a:endParaRPr lang="en-US" sz="2000" b="1" dirty="0"/>
        </a:p>
      </dgm:t>
    </dgm:pt>
    <dgm:pt modelId="{FC063B41-4C3D-45FE-AF29-D9B4AC2E34D2}" type="parTrans" cxnId="{5A504B27-8E45-4B3F-B2D2-55F1BB24AB78}">
      <dgm:prSet/>
      <dgm:spPr/>
      <dgm:t>
        <a:bodyPr/>
        <a:lstStyle/>
        <a:p>
          <a:endParaRPr lang="en-US"/>
        </a:p>
      </dgm:t>
    </dgm:pt>
    <dgm:pt modelId="{E65EAEE6-DA0F-4A54-A950-EDD661351135}" type="sibTrans" cxnId="{5A504B27-8E45-4B3F-B2D2-55F1BB24AB78}">
      <dgm:prSet/>
      <dgm:spPr/>
      <dgm:t>
        <a:bodyPr/>
        <a:lstStyle/>
        <a:p>
          <a:endParaRPr lang="en-US"/>
        </a:p>
      </dgm:t>
    </dgm:pt>
    <dgm:pt modelId="{A76C848B-23FB-422E-A6F1-09D12AF95441}">
      <dgm:prSet phldrT="[Text]" custT="1"/>
      <dgm:spPr/>
      <dgm:t>
        <a:bodyPr/>
        <a:lstStyle/>
        <a:p>
          <a:r>
            <a:rPr lang="en-US" sz="2000" b="1" dirty="0" err="1"/>
            <a:t>Untuk</a:t>
          </a:r>
          <a:r>
            <a:rPr lang="en-US" sz="2000" b="1" dirty="0"/>
            <a:t> </a:t>
          </a:r>
          <a:r>
            <a:rPr lang="en-US" sz="2000" b="1" dirty="0" err="1"/>
            <a:t>mempersiapkan</a:t>
          </a:r>
          <a:r>
            <a:rPr lang="en-US" sz="2000" b="1" dirty="0"/>
            <a:t> </a:t>
          </a:r>
          <a:r>
            <a:rPr lang="en-US" sz="2000" b="1" dirty="0" err="1"/>
            <a:t>tindakan</a:t>
          </a:r>
          <a:r>
            <a:rPr lang="en-US" sz="2000" b="1" dirty="0"/>
            <a:t> </a:t>
          </a:r>
          <a:r>
            <a:rPr lang="en-US" sz="2000" b="1" dirty="0" err="1"/>
            <a:t>dalam</a:t>
          </a:r>
          <a:r>
            <a:rPr lang="en-US" sz="2000" b="1" dirty="0"/>
            <a:t> </a:t>
          </a:r>
          <a:r>
            <a:rPr lang="en-US" sz="2000" b="1" dirty="0" err="1"/>
            <a:t>pengambilan</a:t>
          </a:r>
          <a:r>
            <a:rPr lang="en-US" sz="2000" b="1" dirty="0"/>
            <a:t> </a:t>
          </a:r>
          <a:r>
            <a:rPr lang="en-US" sz="2000" b="1" dirty="0" err="1"/>
            <a:t>keputusan</a:t>
          </a:r>
          <a:endParaRPr lang="en-US" sz="2000" b="1" dirty="0"/>
        </a:p>
      </dgm:t>
    </dgm:pt>
    <dgm:pt modelId="{5DD38924-A069-4DFD-9637-36B98754E87A}" type="parTrans" cxnId="{090CA432-716D-4D12-8D9F-F93A434B6401}">
      <dgm:prSet/>
      <dgm:spPr/>
      <dgm:t>
        <a:bodyPr/>
        <a:lstStyle/>
        <a:p>
          <a:endParaRPr lang="en-US"/>
        </a:p>
      </dgm:t>
    </dgm:pt>
    <dgm:pt modelId="{745EF0F2-0863-4490-B561-E6BE5D647225}" type="sibTrans" cxnId="{090CA432-716D-4D12-8D9F-F93A434B6401}">
      <dgm:prSet/>
      <dgm:spPr/>
      <dgm:t>
        <a:bodyPr/>
        <a:lstStyle/>
        <a:p>
          <a:endParaRPr lang="en-US"/>
        </a:p>
      </dgm:t>
    </dgm:pt>
    <dgm:pt modelId="{E2B4DA1F-40E7-4571-981E-22E25B5CF868}">
      <dgm:prSet phldrT="[Text]" custT="1"/>
      <dgm:spPr/>
      <dgm:t>
        <a:bodyPr/>
        <a:lstStyle/>
        <a:p>
          <a:r>
            <a:rPr lang="en-US" sz="2000" b="1" dirty="0" err="1"/>
            <a:t>Untuk</a:t>
          </a:r>
          <a:r>
            <a:rPr lang="en-US" sz="2000" b="1" dirty="0"/>
            <a:t> </a:t>
          </a:r>
          <a:r>
            <a:rPr lang="en-US" sz="2000" b="1" dirty="0" err="1"/>
            <a:t>membuat</a:t>
          </a:r>
          <a:r>
            <a:rPr lang="en-US" sz="2000" b="1" dirty="0"/>
            <a:t> data yang detail </a:t>
          </a:r>
          <a:r>
            <a:rPr lang="en-US" sz="2000" b="1" dirty="0" err="1"/>
            <a:t>dan</a:t>
          </a:r>
          <a:r>
            <a:rPr lang="en-US" sz="2000" b="1" dirty="0"/>
            <a:t> </a:t>
          </a:r>
          <a:r>
            <a:rPr lang="en-US" sz="2000" b="1" dirty="0" err="1"/>
            <a:t>faktual</a:t>
          </a:r>
          <a:endParaRPr lang="en-US" sz="2000" b="1" dirty="0"/>
        </a:p>
      </dgm:t>
    </dgm:pt>
    <dgm:pt modelId="{6BD3F540-FB53-4A31-AD49-E99BBAD66957}" type="parTrans" cxnId="{E5C4147E-B155-4AC8-A596-5DBCAF700F0A}">
      <dgm:prSet/>
      <dgm:spPr/>
      <dgm:t>
        <a:bodyPr/>
        <a:lstStyle/>
        <a:p>
          <a:endParaRPr lang="en-US"/>
        </a:p>
      </dgm:t>
    </dgm:pt>
    <dgm:pt modelId="{FA6F79D9-67C5-42D9-95BB-B19435F80027}" type="sibTrans" cxnId="{E5C4147E-B155-4AC8-A596-5DBCAF700F0A}">
      <dgm:prSet/>
      <dgm:spPr/>
      <dgm:t>
        <a:bodyPr/>
        <a:lstStyle/>
        <a:p>
          <a:endParaRPr lang="en-US"/>
        </a:p>
      </dgm:t>
    </dgm:pt>
    <dgm:pt modelId="{F27EC96E-F249-4747-B702-E3E69ED97E82}">
      <dgm:prSet phldrT="[Text]" custT="1"/>
      <dgm:spPr/>
      <dgm:t>
        <a:bodyPr/>
        <a:lstStyle/>
        <a:p>
          <a:r>
            <a:rPr lang="en-US" sz="2000" b="1" dirty="0" err="1"/>
            <a:t>Untuk</a:t>
          </a:r>
          <a:r>
            <a:rPr lang="en-US" sz="2000" b="1" dirty="0"/>
            <a:t> </a:t>
          </a:r>
          <a:r>
            <a:rPr lang="en-US" sz="2000" b="1" dirty="0" err="1"/>
            <a:t>mengetahui</a:t>
          </a:r>
          <a:r>
            <a:rPr lang="en-US" sz="2000" b="1" dirty="0"/>
            <a:t> </a:t>
          </a:r>
          <a:r>
            <a:rPr lang="en-US" sz="2000" b="1" dirty="0" err="1"/>
            <a:t>perkembangan</a:t>
          </a:r>
          <a:endParaRPr lang="en-US" sz="2000" b="1" dirty="0"/>
        </a:p>
      </dgm:t>
    </dgm:pt>
    <dgm:pt modelId="{2E9B4532-2BF4-4A76-BB5C-EAF5285B3721}" type="parTrans" cxnId="{1492F21A-1B8A-446B-AAD8-93F7DA5C3BFC}">
      <dgm:prSet/>
      <dgm:spPr/>
      <dgm:t>
        <a:bodyPr/>
        <a:lstStyle/>
        <a:p>
          <a:endParaRPr lang="en-US"/>
        </a:p>
      </dgm:t>
    </dgm:pt>
    <dgm:pt modelId="{AEEA2E6E-0AE6-4926-9332-E3F3AE7C695D}" type="sibTrans" cxnId="{1492F21A-1B8A-446B-AAD8-93F7DA5C3BFC}">
      <dgm:prSet/>
      <dgm:spPr/>
      <dgm:t>
        <a:bodyPr/>
        <a:lstStyle/>
        <a:p>
          <a:endParaRPr lang="en-US"/>
        </a:p>
      </dgm:t>
    </dgm:pt>
    <dgm:pt modelId="{55CCBBE9-1F04-40D4-A62B-281ABCEDF07B}">
      <dgm:prSet phldrT="[Text]" custT="1"/>
      <dgm:spPr/>
      <dgm:t>
        <a:bodyPr/>
        <a:lstStyle/>
        <a:p>
          <a:r>
            <a:rPr lang="en-US" sz="2000" b="1" dirty="0" err="1"/>
            <a:t>Untuk</a:t>
          </a:r>
          <a:r>
            <a:rPr lang="en-US" sz="2000" b="1" dirty="0"/>
            <a:t> </a:t>
          </a:r>
          <a:r>
            <a:rPr lang="en-US" sz="2000" b="1" dirty="0" err="1"/>
            <a:t>mengadakan</a:t>
          </a:r>
          <a:r>
            <a:rPr lang="en-US" sz="2000" b="1" dirty="0"/>
            <a:t> </a:t>
          </a:r>
          <a:r>
            <a:rPr lang="en-US" sz="2000" b="1" dirty="0" err="1"/>
            <a:t>pengawasan</a:t>
          </a:r>
          <a:r>
            <a:rPr lang="en-US" sz="2000" b="1" dirty="0"/>
            <a:t>, </a:t>
          </a:r>
          <a:r>
            <a:rPr lang="en-US" sz="2000" b="1" dirty="0" err="1"/>
            <a:t>pengendalian</a:t>
          </a:r>
          <a:r>
            <a:rPr lang="en-US" sz="2000" b="1" dirty="0"/>
            <a:t> </a:t>
          </a:r>
          <a:r>
            <a:rPr lang="en-US" sz="2000" b="1" dirty="0" err="1"/>
            <a:t>atau</a:t>
          </a:r>
          <a:r>
            <a:rPr lang="en-US" sz="2000" b="1" dirty="0"/>
            <a:t> </a:t>
          </a:r>
          <a:r>
            <a:rPr lang="en-US" sz="2000" b="1" dirty="0" err="1"/>
            <a:t>perbaikan</a:t>
          </a:r>
          <a:endParaRPr lang="en-US" sz="2000" b="1" dirty="0"/>
        </a:p>
      </dgm:t>
    </dgm:pt>
    <dgm:pt modelId="{73B19A9C-92E6-43C1-B6D7-6155BBB16A6D}" type="parTrans" cxnId="{64BC8CEB-5023-4EB9-9317-C6CC926359D9}">
      <dgm:prSet/>
      <dgm:spPr/>
      <dgm:t>
        <a:bodyPr/>
        <a:lstStyle/>
        <a:p>
          <a:endParaRPr lang="en-US"/>
        </a:p>
      </dgm:t>
    </dgm:pt>
    <dgm:pt modelId="{A9E215F7-C90D-42AD-863D-C52DBC749701}" type="sibTrans" cxnId="{64BC8CEB-5023-4EB9-9317-C6CC926359D9}">
      <dgm:prSet/>
      <dgm:spPr/>
      <dgm:t>
        <a:bodyPr/>
        <a:lstStyle/>
        <a:p>
          <a:endParaRPr lang="en-US"/>
        </a:p>
      </dgm:t>
    </dgm:pt>
    <dgm:pt modelId="{D851B3E9-8E3B-4759-8A78-8995D35B64E9}" type="pres">
      <dgm:prSet presAssocID="{8006D67E-8E3D-4D94-80F6-64C3A5E7A9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7D919BBB-F465-469A-A870-C116A175ED70}" type="pres">
      <dgm:prSet presAssocID="{F27BDE61-EA28-42BE-9845-A1ABE723958D}" presName="parentLin" presStyleCnt="0"/>
      <dgm:spPr/>
    </dgm:pt>
    <dgm:pt modelId="{2556B83B-53A1-46D2-8CB2-EBAA55B099BA}" type="pres">
      <dgm:prSet presAssocID="{F27BDE61-EA28-42BE-9845-A1ABE723958D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D1125AD0-3B6C-4D30-9D96-7236A804AFB6}" type="pres">
      <dgm:prSet presAssocID="{F27BDE61-EA28-42BE-9845-A1ABE723958D}" presName="parentText" presStyleLbl="node1" presStyleIdx="0" presStyleCnt="5" custLinFactNeighborY="2254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8142E42-77F4-44F9-96C6-CABE8E256503}" type="pres">
      <dgm:prSet presAssocID="{F27BDE61-EA28-42BE-9845-A1ABE723958D}" presName="negativeSpace" presStyleCnt="0"/>
      <dgm:spPr/>
    </dgm:pt>
    <dgm:pt modelId="{D55852E6-E9C7-4E03-9295-872F4C987E6F}" type="pres">
      <dgm:prSet presAssocID="{F27BDE61-EA28-42BE-9845-A1ABE723958D}" presName="childText" presStyleLbl="conFgAcc1" presStyleIdx="0" presStyleCnt="5" custLinFactY="4984" custLinFactNeighborY="100000">
        <dgm:presLayoutVars>
          <dgm:bulletEnabled val="1"/>
        </dgm:presLayoutVars>
      </dgm:prSet>
      <dgm:spPr/>
    </dgm:pt>
    <dgm:pt modelId="{0AFD02C2-CD54-4622-9B6C-E7539DEE0551}" type="pres">
      <dgm:prSet presAssocID="{E65EAEE6-DA0F-4A54-A950-EDD661351135}" presName="spaceBetweenRectangles" presStyleCnt="0"/>
      <dgm:spPr/>
    </dgm:pt>
    <dgm:pt modelId="{A3C78BCD-C9E5-4358-8EF7-FD71851C130C}" type="pres">
      <dgm:prSet presAssocID="{E2B4DA1F-40E7-4571-981E-22E25B5CF868}" presName="parentLin" presStyleCnt="0"/>
      <dgm:spPr/>
    </dgm:pt>
    <dgm:pt modelId="{05219631-8EF1-47CC-AFAA-5D6EE4A53BCC}" type="pres">
      <dgm:prSet presAssocID="{E2B4DA1F-40E7-4571-981E-22E25B5CF868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5F55676F-9A50-4FDB-BD0A-D2A6426996FA}" type="pres">
      <dgm:prSet presAssocID="{E2B4DA1F-40E7-4571-981E-22E25B5CF868}" presName="parentText" presStyleLbl="node1" presStyleIdx="1" presStyleCnt="5" custLinFactNeighborY="2254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C28EDB1-FEC6-4311-8D0B-42A7C2F0113B}" type="pres">
      <dgm:prSet presAssocID="{E2B4DA1F-40E7-4571-981E-22E25B5CF868}" presName="negativeSpace" presStyleCnt="0"/>
      <dgm:spPr/>
    </dgm:pt>
    <dgm:pt modelId="{484E8277-C199-4C4E-8B6A-0266B350039B}" type="pres">
      <dgm:prSet presAssocID="{E2B4DA1F-40E7-4571-981E-22E25B5CF868}" presName="childText" presStyleLbl="conFgAcc1" presStyleIdx="1" presStyleCnt="5" custLinFactY="4984" custLinFactNeighborY="100000">
        <dgm:presLayoutVars>
          <dgm:bulletEnabled val="1"/>
        </dgm:presLayoutVars>
      </dgm:prSet>
      <dgm:spPr/>
    </dgm:pt>
    <dgm:pt modelId="{F4BB989C-BC7C-444A-93C8-65BF3E3EC391}" type="pres">
      <dgm:prSet presAssocID="{FA6F79D9-67C5-42D9-95BB-B19435F80027}" presName="spaceBetweenRectangles" presStyleCnt="0"/>
      <dgm:spPr/>
    </dgm:pt>
    <dgm:pt modelId="{97D8AACD-BC2A-417D-B31B-C2CF0B5E33EA}" type="pres">
      <dgm:prSet presAssocID="{A76C848B-23FB-422E-A6F1-09D12AF95441}" presName="parentLin" presStyleCnt="0"/>
      <dgm:spPr/>
    </dgm:pt>
    <dgm:pt modelId="{A0AC18E1-61D3-42C0-9F1D-B2565B6FBEE7}" type="pres">
      <dgm:prSet presAssocID="{A76C848B-23FB-422E-A6F1-09D12AF95441}" presName="parentLeftMargin" presStyleLbl="node1" presStyleIdx="1" presStyleCnt="5"/>
      <dgm:spPr/>
      <dgm:t>
        <a:bodyPr/>
        <a:lstStyle/>
        <a:p>
          <a:endParaRPr lang="id-ID"/>
        </a:p>
      </dgm:t>
    </dgm:pt>
    <dgm:pt modelId="{533E9070-0586-41CD-90D4-00961D38287E}" type="pres">
      <dgm:prSet presAssocID="{A76C848B-23FB-422E-A6F1-09D12AF95441}" presName="parentText" presStyleLbl="node1" presStyleIdx="2" presStyleCnt="5" custLinFactNeighborY="2254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BF42EDF-7733-4E0E-9CFB-C8606C132037}" type="pres">
      <dgm:prSet presAssocID="{A76C848B-23FB-422E-A6F1-09D12AF95441}" presName="negativeSpace" presStyleCnt="0"/>
      <dgm:spPr/>
    </dgm:pt>
    <dgm:pt modelId="{66400CEC-C795-42FE-A54E-04CD18402227}" type="pres">
      <dgm:prSet presAssocID="{A76C848B-23FB-422E-A6F1-09D12AF95441}" presName="childText" presStyleLbl="conFgAcc1" presStyleIdx="2" presStyleCnt="5" custLinFactY="4984" custLinFactNeighborY="100000">
        <dgm:presLayoutVars>
          <dgm:bulletEnabled val="1"/>
        </dgm:presLayoutVars>
      </dgm:prSet>
      <dgm:spPr/>
    </dgm:pt>
    <dgm:pt modelId="{9A315FDE-CC31-4489-ACE4-12D16E83BF26}" type="pres">
      <dgm:prSet presAssocID="{745EF0F2-0863-4490-B561-E6BE5D647225}" presName="spaceBetweenRectangles" presStyleCnt="0"/>
      <dgm:spPr/>
    </dgm:pt>
    <dgm:pt modelId="{3C24779F-D1D2-43A4-AE9F-74F123CB9D22}" type="pres">
      <dgm:prSet presAssocID="{F27EC96E-F249-4747-B702-E3E69ED97E82}" presName="parentLin" presStyleCnt="0"/>
      <dgm:spPr/>
    </dgm:pt>
    <dgm:pt modelId="{54220EB8-C4B7-452F-B4E1-AE9A054D4C7B}" type="pres">
      <dgm:prSet presAssocID="{F27EC96E-F249-4747-B702-E3E69ED97E82}" presName="parentLeftMargin" presStyleLbl="node1" presStyleIdx="2" presStyleCnt="5"/>
      <dgm:spPr/>
      <dgm:t>
        <a:bodyPr/>
        <a:lstStyle/>
        <a:p>
          <a:endParaRPr lang="id-ID"/>
        </a:p>
      </dgm:t>
    </dgm:pt>
    <dgm:pt modelId="{3110294A-7313-4938-BC75-215CCAA4BE81}" type="pres">
      <dgm:prSet presAssocID="{F27EC96E-F249-4747-B702-E3E69ED97E82}" presName="parentText" presStyleLbl="node1" presStyleIdx="3" presStyleCnt="5" custLinFactNeighborY="2254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0FC199B-81C7-4F50-B04F-544B9F714752}" type="pres">
      <dgm:prSet presAssocID="{F27EC96E-F249-4747-B702-E3E69ED97E82}" presName="negativeSpace" presStyleCnt="0"/>
      <dgm:spPr/>
    </dgm:pt>
    <dgm:pt modelId="{775832A2-7284-4D60-BB61-320677988778}" type="pres">
      <dgm:prSet presAssocID="{F27EC96E-F249-4747-B702-E3E69ED97E82}" presName="childText" presStyleLbl="conFgAcc1" presStyleIdx="3" presStyleCnt="5" custLinFactY="4984" custLinFactNeighborY="100000">
        <dgm:presLayoutVars>
          <dgm:bulletEnabled val="1"/>
        </dgm:presLayoutVars>
      </dgm:prSet>
      <dgm:spPr/>
    </dgm:pt>
    <dgm:pt modelId="{CEB03427-C1C7-41E2-89D2-62C5B6D216A6}" type="pres">
      <dgm:prSet presAssocID="{AEEA2E6E-0AE6-4926-9332-E3F3AE7C695D}" presName="spaceBetweenRectangles" presStyleCnt="0"/>
      <dgm:spPr/>
    </dgm:pt>
    <dgm:pt modelId="{1166A8FA-D8A4-4639-AF2A-42B904A63D38}" type="pres">
      <dgm:prSet presAssocID="{55CCBBE9-1F04-40D4-A62B-281ABCEDF07B}" presName="parentLin" presStyleCnt="0"/>
      <dgm:spPr/>
    </dgm:pt>
    <dgm:pt modelId="{B7E9FE38-61A2-415B-935A-95565125358F}" type="pres">
      <dgm:prSet presAssocID="{55CCBBE9-1F04-40D4-A62B-281ABCEDF07B}" presName="parentLeftMargin" presStyleLbl="node1" presStyleIdx="3" presStyleCnt="5"/>
      <dgm:spPr/>
      <dgm:t>
        <a:bodyPr/>
        <a:lstStyle/>
        <a:p>
          <a:endParaRPr lang="id-ID"/>
        </a:p>
      </dgm:t>
    </dgm:pt>
    <dgm:pt modelId="{0A3341FA-B951-42BE-A2CD-E8D1C3C45D04}" type="pres">
      <dgm:prSet presAssocID="{55CCBBE9-1F04-40D4-A62B-281ABCEDF07B}" presName="parentText" presStyleLbl="node1" presStyleIdx="4" presStyleCnt="5" custLinFactNeighborY="22547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1D37CB6-B45C-4FB4-9FB9-DA76B7B25DF8}" type="pres">
      <dgm:prSet presAssocID="{55CCBBE9-1F04-40D4-A62B-281ABCEDF07B}" presName="negativeSpace" presStyleCnt="0"/>
      <dgm:spPr/>
    </dgm:pt>
    <dgm:pt modelId="{829A33FB-4E1D-423F-911E-943B1F2C390D}" type="pres">
      <dgm:prSet presAssocID="{55CCBBE9-1F04-40D4-A62B-281ABCEDF07B}" presName="childText" presStyleLbl="conFgAcc1" presStyleIdx="4" presStyleCnt="5" custLinFactNeighborY="45095">
        <dgm:presLayoutVars>
          <dgm:bulletEnabled val="1"/>
        </dgm:presLayoutVars>
      </dgm:prSet>
      <dgm:spPr/>
    </dgm:pt>
  </dgm:ptLst>
  <dgm:cxnLst>
    <dgm:cxn modelId="{274B8C24-5522-4EC2-B73E-763D9AA11B9D}" type="presOf" srcId="{8006D67E-8E3D-4D94-80F6-64C3A5E7A9E4}" destId="{D851B3E9-8E3B-4759-8A78-8995D35B64E9}" srcOrd="0" destOrd="0" presId="urn:microsoft.com/office/officeart/2005/8/layout/list1"/>
    <dgm:cxn modelId="{2F6004B0-3D8E-407C-ABAC-22E9F5B432C4}" type="presOf" srcId="{E2B4DA1F-40E7-4571-981E-22E25B5CF868}" destId="{5F55676F-9A50-4FDB-BD0A-D2A6426996FA}" srcOrd="1" destOrd="0" presId="urn:microsoft.com/office/officeart/2005/8/layout/list1"/>
    <dgm:cxn modelId="{A17F84E7-8BB4-4197-B6F4-A683DD6C073A}" type="presOf" srcId="{F27EC96E-F249-4747-B702-E3E69ED97E82}" destId="{3110294A-7313-4938-BC75-215CCAA4BE81}" srcOrd="1" destOrd="0" presId="urn:microsoft.com/office/officeart/2005/8/layout/list1"/>
    <dgm:cxn modelId="{5A504B27-8E45-4B3F-B2D2-55F1BB24AB78}" srcId="{8006D67E-8E3D-4D94-80F6-64C3A5E7A9E4}" destId="{F27BDE61-EA28-42BE-9845-A1ABE723958D}" srcOrd="0" destOrd="0" parTransId="{FC063B41-4C3D-45FE-AF29-D9B4AC2E34D2}" sibTransId="{E65EAEE6-DA0F-4A54-A950-EDD661351135}"/>
    <dgm:cxn modelId="{FF214FB5-EE48-4F21-A40D-310AAB2FE2FE}" type="presOf" srcId="{55CCBBE9-1F04-40D4-A62B-281ABCEDF07B}" destId="{0A3341FA-B951-42BE-A2CD-E8D1C3C45D04}" srcOrd="1" destOrd="0" presId="urn:microsoft.com/office/officeart/2005/8/layout/list1"/>
    <dgm:cxn modelId="{1492F21A-1B8A-446B-AAD8-93F7DA5C3BFC}" srcId="{8006D67E-8E3D-4D94-80F6-64C3A5E7A9E4}" destId="{F27EC96E-F249-4747-B702-E3E69ED97E82}" srcOrd="3" destOrd="0" parTransId="{2E9B4532-2BF4-4A76-BB5C-EAF5285B3721}" sibTransId="{AEEA2E6E-0AE6-4926-9332-E3F3AE7C695D}"/>
    <dgm:cxn modelId="{58495701-7901-4412-BB0D-4E57DF2CC5EB}" type="presOf" srcId="{F27BDE61-EA28-42BE-9845-A1ABE723958D}" destId="{2556B83B-53A1-46D2-8CB2-EBAA55B099BA}" srcOrd="0" destOrd="0" presId="urn:microsoft.com/office/officeart/2005/8/layout/list1"/>
    <dgm:cxn modelId="{7A3AC0F7-16F3-4CA3-95D8-4B2E4F5CB3DB}" type="presOf" srcId="{E2B4DA1F-40E7-4571-981E-22E25B5CF868}" destId="{05219631-8EF1-47CC-AFAA-5D6EE4A53BCC}" srcOrd="0" destOrd="0" presId="urn:microsoft.com/office/officeart/2005/8/layout/list1"/>
    <dgm:cxn modelId="{BF3E76FA-4D2B-41ED-85CC-A67B0BA64B0B}" type="presOf" srcId="{A76C848B-23FB-422E-A6F1-09D12AF95441}" destId="{A0AC18E1-61D3-42C0-9F1D-B2565B6FBEE7}" srcOrd="0" destOrd="0" presId="urn:microsoft.com/office/officeart/2005/8/layout/list1"/>
    <dgm:cxn modelId="{E5C4147E-B155-4AC8-A596-5DBCAF700F0A}" srcId="{8006D67E-8E3D-4D94-80F6-64C3A5E7A9E4}" destId="{E2B4DA1F-40E7-4571-981E-22E25B5CF868}" srcOrd="1" destOrd="0" parTransId="{6BD3F540-FB53-4A31-AD49-E99BBAD66957}" sibTransId="{FA6F79D9-67C5-42D9-95BB-B19435F80027}"/>
    <dgm:cxn modelId="{71C53752-6CC5-413C-99EF-C8C0EB1CF57B}" type="presOf" srcId="{F27EC96E-F249-4747-B702-E3E69ED97E82}" destId="{54220EB8-C4B7-452F-B4E1-AE9A054D4C7B}" srcOrd="0" destOrd="0" presId="urn:microsoft.com/office/officeart/2005/8/layout/list1"/>
    <dgm:cxn modelId="{13B45799-0047-4DA7-A975-7A21FD86046C}" type="presOf" srcId="{A76C848B-23FB-422E-A6F1-09D12AF95441}" destId="{533E9070-0586-41CD-90D4-00961D38287E}" srcOrd="1" destOrd="0" presId="urn:microsoft.com/office/officeart/2005/8/layout/list1"/>
    <dgm:cxn modelId="{0D0152FE-5CAB-4537-ADA7-05EEF1A4E59B}" type="presOf" srcId="{F27BDE61-EA28-42BE-9845-A1ABE723958D}" destId="{D1125AD0-3B6C-4D30-9D96-7236A804AFB6}" srcOrd="1" destOrd="0" presId="urn:microsoft.com/office/officeart/2005/8/layout/list1"/>
    <dgm:cxn modelId="{64BC8CEB-5023-4EB9-9317-C6CC926359D9}" srcId="{8006D67E-8E3D-4D94-80F6-64C3A5E7A9E4}" destId="{55CCBBE9-1F04-40D4-A62B-281ABCEDF07B}" srcOrd="4" destOrd="0" parTransId="{73B19A9C-92E6-43C1-B6D7-6155BBB16A6D}" sibTransId="{A9E215F7-C90D-42AD-863D-C52DBC749701}"/>
    <dgm:cxn modelId="{CC72DCEE-67AF-4D03-879D-9C90145C1724}" type="presOf" srcId="{55CCBBE9-1F04-40D4-A62B-281ABCEDF07B}" destId="{B7E9FE38-61A2-415B-935A-95565125358F}" srcOrd="0" destOrd="0" presId="urn:microsoft.com/office/officeart/2005/8/layout/list1"/>
    <dgm:cxn modelId="{090CA432-716D-4D12-8D9F-F93A434B6401}" srcId="{8006D67E-8E3D-4D94-80F6-64C3A5E7A9E4}" destId="{A76C848B-23FB-422E-A6F1-09D12AF95441}" srcOrd="2" destOrd="0" parTransId="{5DD38924-A069-4DFD-9637-36B98754E87A}" sibTransId="{745EF0F2-0863-4490-B561-E6BE5D647225}"/>
    <dgm:cxn modelId="{EDE95A79-C6E4-4193-AA57-E13E38B6ABCF}" type="presParOf" srcId="{D851B3E9-8E3B-4759-8A78-8995D35B64E9}" destId="{7D919BBB-F465-469A-A870-C116A175ED70}" srcOrd="0" destOrd="0" presId="urn:microsoft.com/office/officeart/2005/8/layout/list1"/>
    <dgm:cxn modelId="{44ED2369-9567-42B6-8F19-CDDF97E4C789}" type="presParOf" srcId="{7D919BBB-F465-469A-A870-C116A175ED70}" destId="{2556B83B-53A1-46D2-8CB2-EBAA55B099BA}" srcOrd="0" destOrd="0" presId="urn:microsoft.com/office/officeart/2005/8/layout/list1"/>
    <dgm:cxn modelId="{85B09424-D82F-44DE-8503-F0F0AAD9755B}" type="presParOf" srcId="{7D919BBB-F465-469A-A870-C116A175ED70}" destId="{D1125AD0-3B6C-4D30-9D96-7236A804AFB6}" srcOrd="1" destOrd="0" presId="urn:microsoft.com/office/officeart/2005/8/layout/list1"/>
    <dgm:cxn modelId="{5418D411-B6A2-43E6-9301-CE820DE2CAAD}" type="presParOf" srcId="{D851B3E9-8E3B-4759-8A78-8995D35B64E9}" destId="{98142E42-77F4-44F9-96C6-CABE8E256503}" srcOrd="1" destOrd="0" presId="urn:microsoft.com/office/officeart/2005/8/layout/list1"/>
    <dgm:cxn modelId="{E5A044DE-6C3B-4D9F-9692-9BB152BD8A17}" type="presParOf" srcId="{D851B3E9-8E3B-4759-8A78-8995D35B64E9}" destId="{D55852E6-E9C7-4E03-9295-872F4C987E6F}" srcOrd="2" destOrd="0" presId="urn:microsoft.com/office/officeart/2005/8/layout/list1"/>
    <dgm:cxn modelId="{8762D1AB-F08F-44C4-8EEB-989C479B1EFF}" type="presParOf" srcId="{D851B3E9-8E3B-4759-8A78-8995D35B64E9}" destId="{0AFD02C2-CD54-4622-9B6C-E7539DEE0551}" srcOrd="3" destOrd="0" presId="urn:microsoft.com/office/officeart/2005/8/layout/list1"/>
    <dgm:cxn modelId="{4AD45C49-38BA-4665-91D4-6F76F4E091B3}" type="presParOf" srcId="{D851B3E9-8E3B-4759-8A78-8995D35B64E9}" destId="{A3C78BCD-C9E5-4358-8EF7-FD71851C130C}" srcOrd="4" destOrd="0" presId="urn:microsoft.com/office/officeart/2005/8/layout/list1"/>
    <dgm:cxn modelId="{0F5879B1-F093-465A-899E-807D35D6D04A}" type="presParOf" srcId="{A3C78BCD-C9E5-4358-8EF7-FD71851C130C}" destId="{05219631-8EF1-47CC-AFAA-5D6EE4A53BCC}" srcOrd="0" destOrd="0" presId="urn:microsoft.com/office/officeart/2005/8/layout/list1"/>
    <dgm:cxn modelId="{BAF29B53-44D8-4C49-815A-7640D6293BAB}" type="presParOf" srcId="{A3C78BCD-C9E5-4358-8EF7-FD71851C130C}" destId="{5F55676F-9A50-4FDB-BD0A-D2A6426996FA}" srcOrd="1" destOrd="0" presId="urn:microsoft.com/office/officeart/2005/8/layout/list1"/>
    <dgm:cxn modelId="{64FCF8DE-731C-404D-872A-DF4877DA12AD}" type="presParOf" srcId="{D851B3E9-8E3B-4759-8A78-8995D35B64E9}" destId="{EC28EDB1-FEC6-4311-8D0B-42A7C2F0113B}" srcOrd="5" destOrd="0" presId="urn:microsoft.com/office/officeart/2005/8/layout/list1"/>
    <dgm:cxn modelId="{1758CDB6-95CE-48D3-B3EA-F6F577C80DA6}" type="presParOf" srcId="{D851B3E9-8E3B-4759-8A78-8995D35B64E9}" destId="{484E8277-C199-4C4E-8B6A-0266B350039B}" srcOrd="6" destOrd="0" presId="urn:microsoft.com/office/officeart/2005/8/layout/list1"/>
    <dgm:cxn modelId="{C6D5D228-FC87-4C02-9914-83994099C8DF}" type="presParOf" srcId="{D851B3E9-8E3B-4759-8A78-8995D35B64E9}" destId="{F4BB989C-BC7C-444A-93C8-65BF3E3EC391}" srcOrd="7" destOrd="0" presId="urn:microsoft.com/office/officeart/2005/8/layout/list1"/>
    <dgm:cxn modelId="{7E343556-2588-4FA2-839E-065C6087F5B3}" type="presParOf" srcId="{D851B3E9-8E3B-4759-8A78-8995D35B64E9}" destId="{97D8AACD-BC2A-417D-B31B-C2CF0B5E33EA}" srcOrd="8" destOrd="0" presId="urn:microsoft.com/office/officeart/2005/8/layout/list1"/>
    <dgm:cxn modelId="{4A0CE0D1-A782-4D22-A76B-EAB0AA0F742C}" type="presParOf" srcId="{97D8AACD-BC2A-417D-B31B-C2CF0B5E33EA}" destId="{A0AC18E1-61D3-42C0-9F1D-B2565B6FBEE7}" srcOrd="0" destOrd="0" presId="urn:microsoft.com/office/officeart/2005/8/layout/list1"/>
    <dgm:cxn modelId="{738449CF-F1E9-4F6B-8C45-32CBC5498B47}" type="presParOf" srcId="{97D8AACD-BC2A-417D-B31B-C2CF0B5E33EA}" destId="{533E9070-0586-41CD-90D4-00961D38287E}" srcOrd="1" destOrd="0" presId="urn:microsoft.com/office/officeart/2005/8/layout/list1"/>
    <dgm:cxn modelId="{43A244CA-E0F5-491A-B630-B6EBF6924E03}" type="presParOf" srcId="{D851B3E9-8E3B-4759-8A78-8995D35B64E9}" destId="{9BF42EDF-7733-4E0E-9CFB-C8606C132037}" srcOrd="9" destOrd="0" presId="urn:microsoft.com/office/officeart/2005/8/layout/list1"/>
    <dgm:cxn modelId="{4F2B6A5A-A03E-4880-B49D-922BB62FCC0D}" type="presParOf" srcId="{D851B3E9-8E3B-4759-8A78-8995D35B64E9}" destId="{66400CEC-C795-42FE-A54E-04CD18402227}" srcOrd="10" destOrd="0" presId="urn:microsoft.com/office/officeart/2005/8/layout/list1"/>
    <dgm:cxn modelId="{2C71022D-8759-44CB-92D1-B6E33864E62A}" type="presParOf" srcId="{D851B3E9-8E3B-4759-8A78-8995D35B64E9}" destId="{9A315FDE-CC31-4489-ACE4-12D16E83BF26}" srcOrd="11" destOrd="0" presId="urn:microsoft.com/office/officeart/2005/8/layout/list1"/>
    <dgm:cxn modelId="{FDDF6705-5C8D-430E-A641-D9FC84CE4345}" type="presParOf" srcId="{D851B3E9-8E3B-4759-8A78-8995D35B64E9}" destId="{3C24779F-D1D2-43A4-AE9F-74F123CB9D22}" srcOrd="12" destOrd="0" presId="urn:microsoft.com/office/officeart/2005/8/layout/list1"/>
    <dgm:cxn modelId="{5E196C14-12B0-48DB-8D8D-5E0AC3DC78CA}" type="presParOf" srcId="{3C24779F-D1D2-43A4-AE9F-74F123CB9D22}" destId="{54220EB8-C4B7-452F-B4E1-AE9A054D4C7B}" srcOrd="0" destOrd="0" presId="urn:microsoft.com/office/officeart/2005/8/layout/list1"/>
    <dgm:cxn modelId="{7264CF14-BFAA-4761-84EB-1492AFA7A8EE}" type="presParOf" srcId="{3C24779F-D1D2-43A4-AE9F-74F123CB9D22}" destId="{3110294A-7313-4938-BC75-215CCAA4BE81}" srcOrd="1" destOrd="0" presId="urn:microsoft.com/office/officeart/2005/8/layout/list1"/>
    <dgm:cxn modelId="{E3BCA0E4-6B8E-4138-A6A6-8FD95BB38E1D}" type="presParOf" srcId="{D851B3E9-8E3B-4759-8A78-8995D35B64E9}" destId="{60FC199B-81C7-4F50-B04F-544B9F714752}" srcOrd="13" destOrd="0" presId="urn:microsoft.com/office/officeart/2005/8/layout/list1"/>
    <dgm:cxn modelId="{E2548179-DA97-4237-807D-56A53910D1C7}" type="presParOf" srcId="{D851B3E9-8E3B-4759-8A78-8995D35B64E9}" destId="{775832A2-7284-4D60-BB61-320677988778}" srcOrd="14" destOrd="0" presId="urn:microsoft.com/office/officeart/2005/8/layout/list1"/>
    <dgm:cxn modelId="{7552C14D-FF83-4CF8-BBA8-004940EDB170}" type="presParOf" srcId="{D851B3E9-8E3B-4759-8A78-8995D35B64E9}" destId="{CEB03427-C1C7-41E2-89D2-62C5B6D216A6}" srcOrd="15" destOrd="0" presId="urn:microsoft.com/office/officeart/2005/8/layout/list1"/>
    <dgm:cxn modelId="{FB2B4280-7B78-4533-81B3-1D7D335030D5}" type="presParOf" srcId="{D851B3E9-8E3B-4759-8A78-8995D35B64E9}" destId="{1166A8FA-D8A4-4639-AF2A-42B904A63D38}" srcOrd="16" destOrd="0" presId="urn:microsoft.com/office/officeart/2005/8/layout/list1"/>
    <dgm:cxn modelId="{3B405385-3C4C-4847-98E5-2D3EE411F4DD}" type="presParOf" srcId="{1166A8FA-D8A4-4639-AF2A-42B904A63D38}" destId="{B7E9FE38-61A2-415B-935A-95565125358F}" srcOrd="0" destOrd="0" presId="urn:microsoft.com/office/officeart/2005/8/layout/list1"/>
    <dgm:cxn modelId="{5BF7A6DF-E3E6-42BA-8353-098037A12297}" type="presParOf" srcId="{1166A8FA-D8A4-4639-AF2A-42B904A63D38}" destId="{0A3341FA-B951-42BE-A2CD-E8D1C3C45D04}" srcOrd="1" destOrd="0" presId="urn:microsoft.com/office/officeart/2005/8/layout/list1"/>
    <dgm:cxn modelId="{F9C2F7A3-09B3-4D52-A485-CF2944A2EAA1}" type="presParOf" srcId="{D851B3E9-8E3B-4759-8A78-8995D35B64E9}" destId="{91D37CB6-B45C-4FB4-9FB9-DA76B7B25DF8}" srcOrd="17" destOrd="0" presId="urn:microsoft.com/office/officeart/2005/8/layout/list1"/>
    <dgm:cxn modelId="{87645C2B-FE10-4342-97B1-1B07828FBD64}" type="presParOf" srcId="{D851B3E9-8E3B-4759-8A78-8995D35B64E9}" destId="{829A33FB-4E1D-423F-911E-943B1F2C390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2CE07-AFD9-467D-8B89-96D5A68274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6635BC-372A-47C2-B11A-C13B4810C42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err="1">
              <a:solidFill>
                <a:schemeClr val="tx1"/>
              </a:solidFill>
            </a:rPr>
            <a:t>Jelas</a:t>
          </a:r>
          <a:endParaRPr lang="en-US" sz="2800" b="1" dirty="0">
            <a:solidFill>
              <a:schemeClr val="tx1"/>
            </a:solidFill>
          </a:endParaRPr>
        </a:p>
      </dgm:t>
    </dgm:pt>
    <dgm:pt modelId="{27FCC00D-0D02-4521-ADAA-4F843BB07F3F}" type="parTrans" cxnId="{5B66AFE0-3B73-4F5D-9663-FED3A5C81673}">
      <dgm:prSet/>
      <dgm:spPr/>
      <dgm:t>
        <a:bodyPr/>
        <a:lstStyle/>
        <a:p>
          <a:endParaRPr lang="en-US"/>
        </a:p>
      </dgm:t>
    </dgm:pt>
    <dgm:pt modelId="{1FC9D61B-8072-4DCB-9414-9A43C8C8B828}" type="sibTrans" cxnId="{5B66AFE0-3B73-4F5D-9663-FED3A5C81673}">
      <dgm:prSet/>
      <dgm:spPr/>
      <dgm:t>
        <a:bodyPr/>
        <a:lstStyle/>
        <a:p>
          <a:endParaRPr lang="en-US"/>
        </a:p>
      </dgm:t>
    </dgm:pt>
    <dgm:pt modelId="{5357BDFE-BE77-4897-8326-143702F48B5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Mengenai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Sasaran</a:t>
          </a:r>
          <a:endParaRPr lang="en-US" sz="2400" b="1" dirty="0">
            <a:solidFill>
              <a:schemeClr val="tx1"/>
            </a:solidFill>
          </a:endParaRPr>
        </a:p>
      </dgm:t>
    </dgm:pt>
    <dgm:pt modelId="{0EFA78B5-9DDB-4E4A-87CA-371D78D92533}" type="parTrans" cxnId="{669ABA91-2A1F-4E91-A4AA-2804EF2FE0B8}">
      <dgm:prSet/>
      <dgm:spPr/>
      <dgm:t>
        <a:bodyPr/>
        <a:lstStyle/>
        <a:p>
          <a:endParaRPr lang="en-US"/>
        </a:p>
      </dgm:t>
    </dgm:pt>
    <dgm:pt modelId="{7003D7A8-1FA0-4E2F-A56A-B84D4245E8E7}" type="sibTrans" cxnId="{669ABA91-2A1F-4E91-A4AA-2804EF2FE0B8}">
      <dgm:prSet/>
      <dgm:spPr/>
      <dgm:t>
        <a:bodyPr/>
        <a:lstStyle/>
        <a:p>
          <a:endParaRPr lang="en-US"/>
        </a:p>
      </dgm:t>
    </dgm:pt>
    <dgm:pt modelId="{BA40342F-534A-4677-91D4-1409072F912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Tepat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Waktu</a:t>
          </a:r>
          <a:endParaRPr lang="en-US" sz="2400" b="1" dirty="0">
            <a:solidFill>
              <a:schemeClr val="tx1"/>
            </a:solidFill>
          </a:endParaRPr>
        </a:p>
      </dgm:t>
    </dgm:pt>
    <dgm:pt modelId="{B4F365E0-6FD1-4E2B-8F0D-494D87949310}" type="parTrans" cxnId="{33006B8A-3C8C-41C2-BA26-7B2BF51A356D}">
      <dgm:prSet/>
      <dgm:spPr/>
      <dgm:t>
        <a:bodyPr/>
        <a:lstStyle/>
        <a:p>
          <a:endParaRPr lang="en-US"/>
        </a:p>
      </dgm:t>
    </dgm:pt>
    <dgm:pt modelId="{E72AC8E1-7FC6-477D-81DF-C7DDE22C0864}" type="sibTrans" cxnId="{33006B8A-3C8C-41C2-BA26-7B2BF51A356D}">
      <dgm:prSet/>
      <dgm:spPr/>
      <dgm:t>
        <a:bodyPr/>
        <a:lstStyle/>
        <a:p>
          <a:endParaRPr lang="en-US"/>
        </a:p>
      </dgm:t>
    </dgm:pt>
    <dgm:pt modelId="{6E1F5103-8BDA-4BCD-BABF-9A2D9CF3D1E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Konsisten</a:t>
          </a:r>
          <a:endParaRPr lang="en-US" sz="2400" b="1" dirty="0">
            <a:solidFill>
              <a:schemeClr val="tx1"/>
            </a:solidFill>
          </a:endParaRPr>
        </a:p>
      </dgm:t>
    </dgm:pt>
    <dgm:pt modelId="{A2781AC2-A190-480B-ABCF-0D7B6A8401F6}" type="parTrans" cxnId="{D088ADA5-4141-4D25-A199-7B18BA6FCF77}">
      <dgm:prSet/>
      <dgm:spPr/>
      <dgm:t>
        <a:bodyPr/>
        <a:lstStyle/>
        <a:p>
          <a:endParaRPr lang="en-US"/>
        </a:p>
      </dgm:t>
    </dgm:pt>
    <dgm:pt modelId="{983618F1-796A-4CB8-97F2-781D70B3E08F}" type="sibTrans" cxnId="{D088ADA5-4141-4D25-A199-7B18BA6FCF77}">
      <dgm:prSet/>
      <dgm:spPr/>
      <dgm:t>
        <a:bodyPr/>
        <a:lstStyle/>
        <a:p>
          <a:endParaRPr lang="en-US"/>
        </a:p>
      </dgm:t>
    </dgm:pt>
    <dgm:pt modelId="{3F7E9EA1-429E-684B-84C1-6F678462D065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Objektif</a:t>
          </a:r>
          <a:endParaRPr lang="en-US" sz="2400" b="1" dirty="0">
            <a:solidFill>
              <a:schemeClr val="tx1"/>
            </a:solidFill>
          </a:endParaRPr>
        </a:p>
      </dgm:t>
    </dgm:pt>
    <dgm:pt modelId="{532FC2E0-8D6A-8546-AB65-49DBB191F59A}" type="parTrans" cxnId="{C52809B8-8587-7840-9B9A-07883C58AB5F}">
      <dgm:prSet/>
      <dgm:spPr/>
      <dgm:t>
        <a:bodyPr/>
        <a:lstStyle/>
        <a:p>
          <a:endParaRPr lang="en-US"/>
        </a:p>
      </dgm:t>
    </dgm:pt>
    <dgm:pt modelId="{14D14B3D-3294-DD4D-8E41-60F589FF219A}" type="sibTrans" cxnId="{C52809B8-8587-7840-9B9A-07883C58AB5F}">
      <dgm:prSet/>
      <dgm:spPr/>
      <dgm:t>
        <a:bodyPr/>
        <a:lstStyle/>
        <a:p>
          <a:endParaRPr lang="en-US"/>
        </a:p>
      </dgm:t>
    </dgm:pt>
    <dgm:pt modelId="{CE0A3A29-3D86-8741-BE01-28C7C2E083C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Proses </a:t>
          </a:r>
          <a:r>
            <a:rPr lang="en-US" sz="2400" b="1" dirty="0" err="1">
              <a:solidFill>
                <a:schemeClr val="tx1"/>
              </a:solidFill>
            </a:rPr>
            <a:t>Timbal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Balik</a:t>
          </a:r>
          <a:endParaRPr lang="en-US" sz="2400" b="1" dirty="0">
            <a:solidFill>
              <a:schemeClr val="tx1"/>
            </a:solidFill>
          </a:endParaRPr>
        </a:p>
      </dgm:t>
    </dgm:pt>
    <dgm:pt modelId="{1C9DCF5A-161F-7845-8F49-E1A80A64A095}" type="parTrans" cxnId="{4FA3C3B6-D961-F74E-BF90-F03F410DEE80}">
      <dgm:prSet/>
      <dgm:spPr/>
      <dgm:t>
        <a:bodyPr/>
        <a:lstStyle/>
        <a:p>
          <a:endParaRPr lang="en-US"/>
        </a:p>
      </dgm:t>
    </dgm:pt>
    <dgm:pt modelId="{DFE9CCEE-C28C-064A-B342-F442DC6AA3EF}" type="sibTrans" cxnId="{4FA3C3B6-D961-F74E-BF90-F03F410DEE80}">
      <dgm:prSet/>
      <dgm:spPr/>
      <dgm:t>
        <a:bodyPr/>
        <a:lstStyle/>
        <a:p>
          <a:endParaRPr lang="en-US"/>
        </a:p>
      </dgm:t>
    </dgm:pt>
    <dgm:pt modelId="{607F9F20-A02E-FB4B-B5C2-48FF04BBDA6E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Logis</a:t>
          </a:r>
          <a:endParaRPr lang="en-US" sz="2400" b="1" dirty="0">
            <a:solidFill>
              <a:schemeClr val="tx1"/>
            </a:solidFill>
          </a:endParaRPr>
        </a:p>
      </dgm:t>
    </dgm:pt>
    <dgm:pt modelId="{CFB26541-12CE-1C41-9BDF-3699F6913446}" type="parTrans" cxnId="{9DCCE69A-B1B3-8F45-9CDD-15F93C3AFCB9}">
      <dgm:prSet/>
      <dgm:spPr/>
      <dgm:t>
        <a:bodyPr/>
        <a:lstStyle/>
        <a:p>
          <a:endParaRPr lang="en-US"/>
        </a:p>
      </dgm:t>
    </dgm:pt>
    <dgm:pt modelId="{F0136C25-ED86-3745-AAC8-F8C1360C87ED}" type="sibTrans" cxnId="{9DCCE69A-B1B3-8F45-9CDD-15F93C3AFCB9}">
      <dgm:prSet/>
      <dgm:spPr/>
      <dgm:t>
        <a:bodyPr/>
        <a:lstStyle/>
        <a:p>
          <a:endParaRPr lang="en-US"/>
        </a:p>
      </dgm:t>
    </dgm:pt>
    <dgm:pt modelId="{1E4680F1-670E-AA49-A666-6A9AC44CF30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Sistematis</a:t>
          </a:r>
          <a:endParaRPr lang="en-US" sz="2400" b="1" dirty="0">
            <a:solidFill>
              <a:schemeClr val="tx1"/>
            </a:solidFill>
          </a:endParaRPr>
        </a:p>
      </dgm:t>
    </dgm:pt>
    <dgm:pt modelId="{223345FF-947D-4043-B316-2B9714CAE3BE}" type="parTrans" cxnId="{F08B0B1E-C77E-044E-AC19-4AC76DEE1548}">
      <dgm:prSet/>
      <dgm:spPr/>
      <dgm:t>
        <a:bodyPr/>
        <a:lstStyle/>
        <a:p>
          <a:endParaRPr lang="en-US"/>
        </a:p>
      </dgm:t>
    </dgm:pt>
    <dgm:pt modelId="{0564832A-917C-3646-8152-ADF3242B88EC}" type="sibTrans" cxnId="{F08B0B1E-C77E-044E-AC19-4AC76DEE1548}">
      <dgm:prSet/>
      <dgm:spPr/>
      <dgm:t>
        <a:bodyPr/>
        <a:lstStyle/>
        <a:p>
          <a:endParaRPr lang="en-US"/>
        </a:p>
      </dgm:t>
    </dgm:pt>
    <dgm:pt modelId="{74843736-4FD4-A742-9631-F3C686CEC54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Sesuai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Penerimanya</a:t>
          </a:r>
          <a:endParaRPr lang="en-US" sz="2400" b="1" dirty="0">
            <a:solidFill>
              <a:schemeClr val="tx1"/>
            </a:solidFill>
          </a:endParaRPr>
        </a:p>
      </dgm:t>
    </dgm:pt>
    <dgm:pt modelId="{2BA557E0-DCB2-BA49-A0B2-AC29E66E3A16}" type="parTrans" cxnId="{6501F0E0-1E9C-DB40-B5E9-E7E4A8A562CB}">
      <dgm:prSet/>
      <dgm:spPr/>
      <dgm:t>
        <a:bodyPr/>
        <a:lstStyle/>
        <a:p>
          <a:endParaRPr lang="en-US"/>
        </a:p>
      </dgm:t>
    </dgm:pt>
    <dgm:pt modelId="{6680BC75-7DFE-D343-9DD7-4D01D180315A}" type="sibTrans" cxnId="{6501F0E0-1E9C-DB40-B5E9-E7E4A8A562CB}">
      <dgm:prSet/>
      <dgm:spPr/>
      <dgm:t>
        <a:bodyPr/>
        <a:lstStyle/>
        <a:p>
          <a:endParaRPr lang="en-US"/>
        </a:p>
      </dgm:t>
    </dgm:pt>
    <dgm:pt modelId="{A11BE6B4-B9AB-43EF-A436-24254750332D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Lengkap</a:t>
          </a:r>
          <a:endParaRPr lang="en-US" sz="2400" b="1" dirty="0">
            <a:solidFill>
              <a:schemeClr val="tx1"/>
            </a:solidFill>
          </a:endParaRPr>
        </a:p>
      </dgm:t>
    </dgm:pt>
    <dgm:pt modelId="{AF34C6D1-8993-424F-B84A-C31AF1E5EE5A}" type="sibTrans" cxnId="{5F8AF5DA-3F15-4BC9-AA03-DDF3906DAAF5}">
      <dgm:prSet/>
      <dgm:spPr/>
      <dgm:t>
        <a:bodyPr/>
        <a:lstStyle/>
        <a:p>
          <a:endParaRPr lang="en-US"/>
        </a:p>
      </dgm:t>
    </dgm:pt>
    <dgm:pt modelId="{9D5674F0-56C9-402D-AB8D-8776F2AEDAD3}" type="parTrans" cxnId="{5F8AF5DA-3F15-4BC9-AA03-DDF3906DAAF5}">
      <dgm:prSet/>
      <dgm:spPr/>
      <dgm:t>
        <a:bodyPr/>
        <a:lstStyle/>
        <a:p>
          <a:endParaRPr lang="en-US"/>
        </a:p>
      </dgm:t>
    </dgm:pt>
    <dgm:pt modelId="{9E588C34-B6B2-44A2-9ABC-4FF6771DBFEA}" type="pres">
      <dgm:prSet presAssocID="{C302CE07-AFD9-467D-8B89-96D5A68274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0F2CDDD-6C20-4C8B-BA5D-06419482CA7F}" type="pres">
      <dgm:prSet presAssocID="{876635BC-372A-47C2-B11A-C13B4810C422}" presName="linNode" presStyleCnt="0"/>
      <dgm:spPr/>
    </dgm:pt>
    <dgm:pt modelId="{5133F0E1-ED8A-4C3C-A8DC-56C75DD54159}" type="pres">
      <dgm:prSet presAssocID="{876635BC-372A-47C2-B11A-C13B4810C422}" presName="parentText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F236BA9-9FAA-4598-9452-D768AEB196D3}" type="pres">
      <dgm:prSet presAssocID="{1FC9D61B-8072-4DCB-9414-9A43C8C8B828}" presName="sp" presStyleCnt="0"/>
      <dgm:spPr/>
    </dgm:pt>
    <dgm:pt modelId="{93918A9A-D444-4A1D-8998-ED6F9DD96C8A}" type="pres">
      <dgm:prSet presAssocID="{5357BDFE-BE77-4897-8326-143702F48B54}" presName="linNode" presStyleCnt="0"/>
      <dgm:spPr/>
    </dgm:pt>
    <dgm:pt modelId="{96AE5A6F-F6CD-48C7-A976-8D88B473B6E1}" type="pres">
      <dgm:prSet presAssocID="{5357BDFE-BE77-4897-8326-143702F48B54}" presName="parentText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90435AF-801F-4928-BC6A-C4EB7A44106C}" type="pres">
      <dgm:prSet presAssocID="{7003D7A8-1FA0-4E2F-A56A-B84D4245E8E7}" presName="sp" presStyleCnt="0"/>
      <dgm:spPr/>
    </dgm:pt>
    <dgm:pt modelId="{1DBB1E36-9BF8-4FA1-BC08-1CA882DB069B}" type="pres">
      <dgm:prSet presAssocID="{A11BE6B4-B9AB-43EF-A436-24254750332D}" presName="linNode" presStyleCnt="0"/>
      <dgm:spPr/>
    </dgm:pt>
    <dgm:pt modelId="{441B7626-9110-4C5C-A7DC-BCA27FBA7F90}" type="pres">
      <dgm:prSet presAssocID="{A11BE6B4-B9AB-43EF-A436-24254750332D}" presName="parentText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BA48C84-7AFD-4458-AAF4-8EEF38841E78}" type="pres">
      <dgm:prSet presAssocID="{AF34C6D1-8993-424F-B84A-C31AF1E5EE5A}" presName="sp" presStyleCnt="0"/>
      <dgm:spPr/>
    </dgm:pt>
    <dgm:pt modelId="{587EC470-7B5D-4CAC-B569-DBE2644E77A0}" type="pres">
      <dgm:prSet presAssocID="{BA40342F-534A-4677-91D4-1409072F9129}" presName="linNode" presStyleCnt="0"/>
      <dgm:spPr/>
    </dgm:pt>
    <dgm:pt modelId="{DC447252-FA33-47DA-B7A8-B5D86948B4B9}" type="pres">
      <dgm:prSet presAssocID="{BA40342F-534A-4677-91D4-1409072F9129}" presName="parentText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C140D83-2A90-4AAB-9B26-14B3331EF8CE}" type="pres">
      <dgm:prSet presAssocID="{E72AC8E1-7FC6-477D-81DF-C7DDE22C0864}" presName="sp" presStyleCnt="0"/>
      <dgm:spPr/>
    </dgm:pt>
    <dgm:pt modelId="{5351E723-A471-49EC-BE8D-4789F69A4DCF}" type="pres">
      <dgm:prSet presAssocID="{6E1F5103-8BDA-4BCD-BABF-9A2D9CF3D1EF}" presName="linNode" presStyleCnt="0"/>
      <dgm:spPr/>
    </dgm:pt>
    <dgm:pt modelId="{92661700-A31B-489B-921C-1D00DF5383F1}" type="pres">
      <dgm:prSet presAssocID="{6E1F5103-8BDA-4BCD-BABF-9A2D9CF3D1EF}" presName="parentText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D394319-97F3-6647-BB96-5C5C5CDA3270}" type="pres">
      <dgm:prSet presAssocID="{983618F1-796A-4CB8-97F2-781D70B3E08F}" presName="sp" presStyleCnt="0"/>
      <dgm:spPr/>
    </dgm:pt>
    <dgm:pt modelId="{CC71C9B8-3257-3847-979C-68486F0F4C2D}" type="pres">
      <dgm:prSet presAssocID="{3F7E9EA1-429E-684B-84C1-6F678462D065}" presName="linNode" presStyleCnt="0"/>
      <dgm:spPr/>
    </dgm:pt>
    <dgm:pt modelId="{EA9FF7E1-127A-444F-96BD-4C6FC0AFB9D8}" type="pres">
      <dgm:prSet presAssocID="{3F7E9EA1-429E-684B-84C1-6F678462D065}" presName="parentText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378EE09-3697-8445-8EB4-4F4878AD1A03}" type="pres">
      <dgm:prSet presAssocID="{14D14B3D-3294-DD4D-8E41-60F589FF219A}" presName="sp" presStyleCnt="0"/>
      <dgm:spPr/>
    </dgm:pt>
    <dgm:pt modelId="{96ED3E10-1C9B-5B49-AA47-FD1DF016AB70}" type="pres">
      <dgm:prSet presAssocID="{CE0A3A29-3D86-8741-BE01-28C7C2E083C1}" presName="linNode" presStyleCnt="0"/>
      <dgm:spPr/>
    </dgm:pt>
    <dgm:pt modelId="{737B7D5C-DC59-424E-B5CF-DEAA202AF1AA}" type="pres">
      <dgm:prSet presAssocID="{CE0A3A29-3D86-8741-BE01-28C7C2E083C1}" presName="parentText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8299B44-7B4B-804E-9294-4DEB54EAE7A3}" type="pres">
      <dgm:prSet presAssocID="{DFE9CCEE-C28C-064A-B342-F442DC6AA3EF}" presName="sp" presStyleCnt="0"/>
      <dgm:spPr/>
    </dgm:pt>
    <dgm:pt modelId="{02F2CF3E-8BBF-D04F-A88F-DEF98205954C}" type="pres">
      <dgm:prSet presAssocID="{607F9F20-A02E-FB4B-B5C2-48FF04BBDA6E}" presName="linNode" presStyleCnt="0"/>
      <dgm:spPr/>
    </dgm:pt>
    <dgm:pt modelId="{CA5CFA5A-4B38-6547-A028-5BCBA7E58112}" type="pres">
      <dgm:prSet presAssocID="{607F9F20-A02E-FB4B-B5C2-48FF04BBDA6E}" presName="parentText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CFCB991-7C0B-0845-9CF8-A6ACB5770D13}" type="pres">
      <dgm:prSet presAssocID="{F0136C25-ED86-3745-AAC8-F8C1360C87ED}" presName="sp" presStyleCnt="0"/>
      <dgm:spPr/>
    </dgm:pt>
    <dgm:pt modelId="{0520F43B-1603-6745-AD7D-C4458A560B47}" type="pres">
      <dgm:prSet presAssocID="{1E4680F1-670E-AA49-A666-6A9AC44CF30A}" presName="linNode" presStyleCnt="0"/>
      <dgm:spPr/>
    </dgm:pt>
    <dgm:pt modelId="{04F0787D-BED7-9740-9604-EF5CCEB5B3A4}" type="pres">
      <dgm:prSet presAssocID="{1E4680F1-670E-AA49-A666-6A9AC44CF30A}" presName="parentText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E544991-D2DC-FD43-A54D-4267D73F742E}" type="pres">
      <dgm:prSet presAssocID="{0564832A-917C-3646-8152-ADF3242B88EC}" presName="sp" presStyleCnt="0"/>
      <dgm:spPr/>
    </dgm:pt>
    <dgm:pt modelId="{FE4A2252-5719-B949-82F5-7F9A4AC79C16}" type="pres">
      <dgm:prSet presAssocID="{74843736-4FD4-A742-9631-F3C686CEC54A}" presName="linNode" presStyleCnt="0"/>
      <dgm:spPr/>
    </dgm:pt>
    <dgm:pt modelId="{118926CF-BADE-D34F-AB34-5BC62B2D6D66}" type="pres">
      <dgm:prSet presAssocID="{74843736-4FD4-A742-9631-F3C686CEC54A}" presName="parentText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08B0B1E-C77E-044E-AC19-4AC76DEE1548}" srcId="{C302CE07-AFD9-467D-8B89-96D5A682742B}" destId="{1E4680F1-670E-AA49-A666-6A9AC44CF30A}" srcOrd="8" destOrd="0" parTransId="{223345FF-947D-4043-B316-2B9714CAE3BE}" sibTransId="{0564832A-917C-3646-8152-ADF3242B88EC}"/>
    <dgm:cxn modelId="{378B2580-BD86-AC49-BD08-125F6F3431C9}" type="presOf" srcId="{607F9F20-A02E-FB4B-B5C2-48FF04BBDA6E}" destId="{CA5CFA5A-4B38-6547-A028-5BCBA7E58112}" srcOrd="0" destOrd="0" presId="urn:microsoft.com/office/officeart/2005/8/layout/vList5"/>
    <dgm:cxn modelId="{6501F0E0-1E9C-DB40-B5E9-E7E4A8A562CB}" srcId="{C302CE07-AFD9-467D-8B89-96D5A682742B}" destId="{74843736-4FD4-A742-9631-F3C686CEC54A}" srcOrd="9" destOrd="0" parTransId="{2BA557E0-DCB2-BA49-A0B2-AC29E66E3A16}" sibTransId="{6680BC75-7DFE-D343-9DD7-4D01D180315A}"/>
    <dgm:cxn modelId="{4FA3C3B6-D961-F74E-BF90-F03F410DEE80}" srcId="{C302CE07-AFD9-467D-8B89-96D5A682742B}" destId="{CE0A3A29-3D86-8741-BE01-28C7C2E083C1}" srcOrd="6" destOrd="0" parTransId="{1C9DCF5A-161F-7845-8F49-E1A80A64A095}" sibTransId="{DFE9CCEE-C28C-064A-B342-F442DC6AA3EF}"/>
    <dgm:cxn modelId="{23913A1E-8923-40A3-90CC-EA9DD0FA2085}" type="presOf" srcId="{5357BDFE-BE77-4897-8326-143702F48B54}" destId="{96AE5A6F-F6CD-48C7-A976-8D88B473B6E1}" srcOrd="0" destOrd="0" presId="urn:microsoft.com/office/officeart/2005/8/layout/vList5"/>
    <dgm:cxn modelId="{CD9E4F15-4208-204D-B9B5-5CA5B2FA4BAE}" type="presOf" srcId="{3F7E9EA1-429E-684B-84C1-6F678462D065}" destId="{EA9FF7E1-127A-444F-96BD-4C6FC0AFB9D8}" srcOrd="0" destOrd="0" presId="urn:microsoft.com/office/officeart/2005/8/layout/vList5"/>
    <dgm:cxn modelId="{B737A2AA-D794-4BC2-9E7C-50BEB37479CF}" type="presOf" srcId="{A11BE6B4-B9AB-43EF-A436-24254750332D}" destId="{441B7626-9110-4C5C-A7DC-BCA27FBA7F90}" srcOrd="0" destOrd="0" presId="urn:microsoft.com/office/officeart/2005/8/layout/vList5"/>
    <dgm:cxn modelId="{9DCCE69A-B1B3-8F45-9CDD-15F93C3AFCB9}" srcId="{C302CE07-AFD9-467D-8B89-96D5A682742B}" destId="{607F9F20-A02E-FB4B-B5C2-48FF04BBDA6E}" srcOrd="7" destOrd="0" parTransId="{CFB26541-12CE-1C41-9BDF-3699F6913446}" sibTransId="{F0136C25-ED86-3745-AAC8-F8C1360C87ED}"/>
    <dgm:cxn modelId="{D4D383D1-B887-DC4E-8652-25CD3245A388}" type="presOf" srcId="{CE0A3A29-3D86-8741-BE01-28C7C2E083C1}" destId="{737B7D5C-DC59-424E-B5CF-DEAA202AF1AA}" srcOrd="0" destOrd="0" presId="urn:microsoft.com/office/officeart/2005/8/layout/vList5"/>
    <dgm:cxn modelId="{33006B8A-3C8C-41C2-BA26-7B2BF51A356D}" srcId="{C302CE07-AFD9-467D-8B89-96D5A682742B}" destId="{BA40342F-534A-4677-91D4-1409072F9129}" srcOrd="3" destOrd="0" parTransId="{B4F365E0-6FD1-4E2B-8F0D-494D87949310}" sibTransId="{E72AC8E1-7FC6-477D-81DF-C7DDE22C0864}"/>
    <dgm:cxn modelId="{57FBD2FF-6230-A54C-8235-F0004D311E58}" type="presOf" srcId="{1E4680F1-670E-AA49-A666-6A9AC44CF30A}" destId="{04F0787D-BED7-9740-9604-EF5CCEB5B3A4}" srcOrd="0" destOrd="0" presId="urn:microsoft.com/office/officeart/2005/8/layout/vList5"/>
    <dgm:cxn modelId="{A13EDD22-076B-4745-A52A-1FA6829CCA8C}" type="presOf" srcId="{876635BC-372A-47C2-B11A-C13B4810C422}" destId="{5133F0E1-ED8A-4C3C-A8DC-56C75DD54159}" srcOrd="0" destOrd="0" presId="urn:microsoft.com/office/officeart/2005/8/layout/vList5"/>
    <dgm:cxn modelId="{669ABA91-2A1F-4E91-A4AA-2804EF2FE0B8}" srcId="{C302CE07-AFD9-467D-8B89-96D5A682742B}" destId="{5357BDFE-BE77-4897-8326-143702F48B54}" srcOrd="1" destOrd="0" parTransId="{0EFA78B5-9DDB-4E4A-87CA-371D78D92533}" sibTransId="{7003D7A8-1FA0-4E2F-A56A-B84D4245E8E7}"/>
    <dgm:cxn modelId="{C52809B8-8587-7840-9B9A-07883C58AB5F}" srcId="{C302CE07-AFD9-467D-8B89-96D5A682742B}" destId="{3F7E9EA1-429E-684B-84C1-6F678462D065}" srcOrd="5" destOrd="0" parTransId="{532FC2E0-8D6A-8546-AB65-49DBB191F59A}" sibTransId="{14D14B3D-3294-DD4D-8E41-60F589FF219A}"/>
    <dgm:cxn modelId="{894D0830-C718-4B3F-8931-31AEEB409042}" type="presOf" srcId="{6E1F5103-8BDA-4BCD-BABF-9A2D9CF3D1EF}" destId="{92661700-A31B-489B-921C-1D00DF5383F1}" srcOrd="0" destOrd="0" presId="urn:microsoft.com/office/officeart/2005/8/layout/vList5"/>
    <dgm:cxn modelId="{9BD8F6D3-11AD-4B20-8C3F-746B8DAA2EAA}" type="presOf" srcId="{BA40342F-534A-4677-91D4-1409072F9129}" destId="{DC447252-FA33-47DA-B7A8-B5D86948B4B9}" srcOrd="0" destOrd="0" presId="urn:microsoft.com/office/officeart/2005/8/layout/vList5"/>
    <dgm:cxn modelId="{3E328DFE-DE57-C44F-B5AB-63A16CC87CAB}" type="presOf" srcId="{74843736-4FD4-A742-9631-F3C686CEC54A}" destId="{118926CF-BADE-D34F-AB34-5BC62B2D6D66}" srcOrd="0" destOrd="0" presId="urn:microsoft.com/office/officeart/2005/8/layout/vList5"/>
    <dgm:cxn modelId="{D088ADA5-4141-4D25-A199-7B18BA6FCF77}" srcId="{C302CE07-AFD9-467D-8B89-96D5A682742B}" destId="{6E1F5103-8BDA-4BCD-BABF-9A2D9CF3D1EF}" srcOrd="4" destOrd="0" parTransId="{A2781AC2-A190-480B-ABCF-0D7B6A8401F6}" sibTransId="{983618F1-796A-4CB8-97F2-781D70B3E08F}"/>
    <dgm:cxn modelId="{5B66AFE0-3B73-4F5D-9663-FED3A5C81673}" srcId="{C302CE07-AFD9-467D-8B89-96D5A682742B}" destId="{876635BC-372A-47C2-B11A-C13B4810C422}" srcOrd="0" destOrd="0" parTransId="{27FCC00D-0D02-4521-ADAA-4F843BB07F3F}" sibTransId="{1FC9D61B-8072-4DCB-9414-9A43C8C8B828}"/>
    <dgm:cxn modelId="{5F8AF5DA-3F15-4BC9-AA03-DDF3906DAAF5}" srcId="{C302CE07-AFD9-467D-8B89-96D5A682742B}" destId="{A11BE6B4-B9AB-43EF-A436-24254750332D}" srcOrd="2" destOrd="0" parTransId="{9D5674F0-56C9-402D-AB8D-8776F2AEDAD3}" sibTransId="{AF34C6D1-8993-424F-B84A-C31AF1E5EE5A}"/>
    <dgm:cxn modelId="{813C60C9-4FC3-421A-8E41-D999C86CD21F}" type="presOf" srcId="{C302CE07-AFD9-467D-8B89-96D5A682742B}" destId="{9E588C34-B6B2-44A2-9ABC-4FF6771DBFEA}" srcOrd="0" destOrd="0" presId="urn:microsoft.com/office/officeart/2005/8/layout/vList5"/>
    <dgm:cxn modelId="{29DAC4D5-DF94-4B7E-981B-A0342751FC77}" type="presParOf" srcId="{9E588C34-B6B2-44A2-9ABC-4FF6771DBFEA}" destId="{50F2CDDD-6C20-4C8B-BA5D-06419482CA7F}" srcOrd="0" destOrd="0" presId="urn:microsoft.com/office/officeart/2005/8/layout/vList5"/>
    <dgm:cxn modelId="{9FC73EAC-0356-4EE7-B181-5809EBEB10A9}" type="presParOf" srcId="{50F2CDDD-6C20-4C8B-BA5D-06419482CA7F}" destId="{5133F0E1-ED8A-4C3C-A8DC-56C75DD54159}" srcOrd="0" destOrd="0" presId="urn:microsoft.com/office/officeart/2005/8/layout/vList5"/>
    <dgm:cxn modelId="{D29F863D-B5BD-4E0B-9C65-EAFD3545E831}" type="presParOf" srcId="{9E588C34-B6B2-44A2-9ABC-4FF6771DBFEA}" destId="{1F236BA9-9FAA-4598-9452-D768AEB196D3}" srcOrd="1" destOrd="0" presId="urn:microsoft.com/office/officeart/2005/8/layout/vList5"/>
    <dgm:cxn modelId="{7DE9B393-9475-4038-B024-0A207F0ECAB2}" type="presParOf" srcId="{9E588C34-B6B2-44A2-9ABC-4FF6771DBFEA}" destId="{93918A9A-D444-4A1D-8998-ED6F9DD96C8A}" srcOrd="2" destOrd="0" presId="urn:microsoft.com/office/officeart/2005/8/layout/vList5"/>
    <dgm:cxn modelId="{C9308F67-1679-40D7-92AA-D26AAC839622}" type="presParOf" srcId="{93918A9A-D444-4A1D-8998-ED6F9DD96C8A}" destId="{96AE5A6F-F6CD-48C7-A976-8D88B473B6E1}" srcOrd="0" destOrd="0" presId="urn:microsoft.com/office/officeart/2005/8/layout/vList5"/>
    <dgm:cxn modelId="{D65C483A-9441-452B-A40D-1B23568BECD3}" type="presParOf" srcId="{9E588C34-B6B2-44A2-9ABC-4FF6771DBFEA}" destId="{990435AF-801F-4928-BC6A-C4EB7A44106C}" srcOrd="3" destOrd="0" presId="urn:microsoft.com/office/officeart/2005/8/layout/vList5"/>
    <dgm:cxn modelId="{05DA345E-05EF-4CD2-B0FD-1B26E4414BE8}" type="presParOf" srcId="{9E588C34-B6B2-44A2-9ABC-4FF6771DBFEA}" destId="{1DBB1E36-9BF8-4FA1-BC08-1CA882DB069B}" srcOrd="4" destOrd="0" presId="urn:microsoft.com/office/officeart/2005/8/layout/vList5"/>
    <dgm:cxn modelId="{6CD4A991-2F12-4A20-946A-316DD484BB2A}" type="presParOf" srcId="{1DBB1E36-9BF8-4FA1-BC08-1CA882DB069B}" destId="{441B7626-9110-4C5C-A7DC-BCA27FBA7F90}" srcOrd="0" destOrd="0" presId="urn:microsoft.com/office/officeart/2005/8/layout/vList5"/>
    <dgm:cxn modelId="{72CC6977-0C87-4A7F-8498-284FE9010D8C}" type="presParOf" srcId="{9E588C34-B6B2-44A2-9ABC-4FF6771DBFEA}" destId="{4BA48C84-7AFD-4458-AAF4-8EEF38841E78}" srcOrd="5" destOrd="0" presId="urn:microsoft.com/office/officeart/2005/8/layout/vList5"/>
    <dgm:cxn modelId="{61AE93B3-3D25-4E6A-BD6A-D34AF0013C23}" type="presParOf" srcId="{9E588C34-B6B2-44A2-9ABC-4FF6771DBFEA}" destId="{587EC470-7B5D-4CAC-B569-DBE2644E77A0}" srcOrd="6" destOrd="0" presId="urn:microsoft.com/office/officeart/2005/8/layout/vList5"/>
    <dgm:cxn modelId="{DA51CE2C-CCB8-46E9-862E-8F203C5580BA}" type="presParOf" srcId="{587EC470-7B5D-4CAC-B569-DBE2644E77A0}" destId="{DC447252-FA33-47DA-B7A8-B5D86948B4B9}" srcOrd="0" destOrd="0" presId="urn:microsoft.com/office/officeart/2005/8/layout/vList5"/>
    <dgm:cxn modelId="{601326FC-5B05-4177-B996-6A85AABE5DC7}" type="presParOf" srcId="{9E588C34-B6B2-44A2-9ABC-4FF6771DBFEA}" destId="{1C140D83-2A90-4AAB-9B26-14B3331EF8CE}" srcOrd="7" destOrd="0" presId="urn:microsoft.com/office/officeart/2005/8/layout/vList5"/>
    <dgm:cxn modelId="{9E0D5CD5-7928-4B84-8961-8CA58E9C3CC6}" type="presParOf" srcId="{9E588C34-B6B2-44A2-9ABC-4FF6771DBFEA}" destId="{5351E723-A471-49EC-BE8D-4789F69A4DCF}" srcOrd="8" destOrd="0" presId="urn:microsoft.com/office/officeart/2005/8/layout/vList5"/>
    <dgm:cxn modelId="{5C735166-9CBA-4E2A-9999-B1FC9DAB11FD}" type="presParOf" srcId="{5351E723-A471-49EC-BE8D-4789F69A4DCF}" destId="{92661700-A31B-489B-921C-1D00DF5383F1}" srcOrd="0" destOrd="0" presId="urn:microsoft.com/office/officeart/2005/8/layout/vList5"/>
    <dgm:cxn modelId="{21E48F62-F8A0-3340-A9F1-8887B4C13D98}" type="presParOf" srcId="{9E588C34-B6B2-44A2-9ABC-4FF6771DBFEA}" destId="{FD394319-97F3-6647-BB96-5C5C5CDA3270}" srcOrd="9" destOrd="0" presId="urn:microsoft.com/office/officeart/2005/8/layout/vList5"/>
    <dgm:cxn modelId="{1440EC0C-C597-3940-A00F-3F75E1C93C67}" type="presParOf" srcId="{9E588C34-B6B2-44A2-9ABC-4FF6771DBFEA}" destId="{CC71C9B8-3257-3847-979C-68486F0F4C2D}" srcOrd="10" destOrd="0" presId="urn:microsoft.com/office/officeart/2005/8/layout/vList5"/>
    <dgm:cxn modelId="{D664024B-B58B-4949-8A39-7098D7A69B9B}" type="presParOf" srcId="{CC71C9B8-3257-3847-979C-68486F0F4C2D}" destId="{EA9FF7E1-127A-444F-96BD-4C6FC0AFB9D8}" srcOrd="0" destOrd="0" presId="urn:microsoft.com/office/officeart/2005/8/layout/vList5"/>
    <dgm:cxn modelId="{734C67F3-0919-3D4F-8686-782A6F63D19C}" type="presParOf" srcId="{9E588C34-B6B2-44A2-9ABC-4FF6771DBFEA}" destId="{7378EE09-3697-8445-8EB4-4F4878AD1A03}" srcOrd="11" destOrd="0" presId="urn:microsoft.com/office/officeart/2005/8/layout/vList5"/>
    <dgm:cxn modelId="{22424DD0-09B1-AC44-8B83-04DDF7324F47}" type="presParOf" srcId="{9E588C34-B6B2-44A2-9ABC-4FF6771DBFEA}" destId="{96ED3E10-1C9B-5B49-AA47-FD1DF016AB70}" srcOrd="12" destOrd="0" presId="urn:microsoft.com/office/officeart/2005/8/layout/vList5"/>
    <dgm:cxn modelId="{3ADEECC0-DBCB-C444-9F6F-70D44BA105E4}" type="presParOf" srcId="{96ED3E10-1C9B-5B49-AA47-FD1DF016AB70}" destId="{737B7D5C-DC59-424E-B5CF-DEAA202AF1AA}" srcOrd="0" destOrd="0" presId="urn:microsoft.com/office/officeart/2005/8/layout/vList5"/>
    <dgm:cxn modelId="{697FC53D-2A88-7E48-8D16-54C05878186D}" type="presParOf" srcId="{9E588C34-B6B2-44A2-9ABC-4FF6771DBFEA}" destId="{18299B44-7B4B-804E-9294-4DEB54EAE7A3}" srcOrd="13" destOrd="0" presId="urn:microsoft.com/office/officeart/2005/8/layout/vList5"/>
    <dgm:cxn modelId="{7F9C83C1-6B6F-1B48-97E8-CB5DBED9B5B5}" type="presParOf" srcId="{9E588C34-B6B2-44A2-9ABC-4FF6771DBFEA}" destId="{02F2CF3E-8BBF-D04F-A88F-DEF98205954C}" srcOrd="14" destOrd="0" presId="urn:microsoft.com/office/officeart/2005/8/layout/vList5"/>
    <dgm:cxn modelId="{41E109F2-011F-1B47-9AD9-7370CF61FE6E}" type="presParOf" srcId="{02F2CF3E-8BBF-D04F-A88F-DEF98205954C}" destId="{CA5CFA5A-4B38-6547-A028-5BCBA7E58112}" srcOrd="0" destOrd="0" presId="urn:microsoft.com/office/officeart/2005/8/layout/vList5"/>
    <dgm:cxn modelId="{AFC94323-B802-B945-9C41-855F686F4D48}" type="presParOf" srcId="{9E588C34-B6B2-44A2-9ABC-4FF6771DBFEA}" destId="{2CFCB991-7C0B-0845-9CF8-A6ACB5770D13}" srcOrd="15" destOrd="0" presId="urn:microsoft.com/office/officeart/2005/8/layout/vList5"/>
    <dgm:cxn modelId="{46CC90BB-4F3B-8D44-8955-82608CB2C8FB}" type="presParOf" srcId="{9E588C34-B6B2-44A2-9ABC-4FF6771DBFEA}" destId="{0520F43B-1603-6745-AD7D-C4458A560B47}" srcOrd="16" destOrd="0" presId="urn:microsoft.com/office/officeart/2005/8/layout/vList5"/>
    <dgm:cxn modelId="{83D83CAA-4091-7447-ACCD-192F61B180D7}" type="presParOf" srcId="{0520F43B-1603-6745-AD7D-C4458A560B47}" destId="{04F0787D-BED7-9740-9604-EF5CCEB5B3A4}" srcOrd="0" destOrd="0" presId="urn:microsoft.com/office/officeart/2005/8/layout/vList5"/>
    <dgm:cxn modelId="{47D20191-B5ED-1641-8B79-D28BD40642DD}" type="presParOf" srcId="{9E588C34-B6B2-44A2-9ABC-4FF6771DBFEA}" destId="{EE544991-D2DC-FD43-A54D-4267D73F742E}" srcOrd="17" destOrd="0" presId="urn:microsoft.com/office/officeart/2005/8/layout/vList5"/>
    <dgm:cxn modelId="{34CA17ED-88B6-7B44-AF32-854FC0F8B0E1}" type="presParOf" srcId="{9E588C34-B6B2-44A2-9ABC-4FF6771DBFEA}" destId="{FE4A2252-5719-B949-82F5-7F9A4AC79C16}" srcOrd="18" destOrd="0" presId="urn:microsoft.com/office/officeart/2005/8/layout/vList5"/>
    <dgm:cxn modelId="{280A11FA-4CDF-F44C-9A42-C2CE073482CC}" type="presParOf" srcId="{FE4A2252-5719-B949-82F5-7F9A4AC79C16}" destId="{118926CF-BADE-D34F-AB34-5BC62B2D6D6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D52D9B-1AD8-475B-A3DA-7A701BE7A83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0E3032-8790-48E3-B37D-699B2FDDA19B}" type="pres">
      <dgm:prSet presAssocID="{53D52D9B-1AD8-475B-A3DA-7A701BE7A83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</dgm:ptLst>
  <dgm:cxnLst>
    <dgm:cxn modelId="{04004AE5-61DA-4222-88B6-3D312EE81F4D}" type="presOf" srcId="{53D52D9B-1AD8-475B-A3DA-7A701BE7A836}" destId="{DC0E3032-8790-48E3-B37D-699B2FDDA19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852E6-E9C7-4E03-9295-872F4C987E6F}">
      <dsp:nvSpPr>
        <dsp:cNvPr id="0" name=""/>
        <dsp:cNvSpPr/>
      </dsp:nvSpPr>
      <dsp:spPr>
        <a:xfrm>
          <a:off x="0" y="51540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125AD0-3B6C-4D30-9D96-7236A804AFB6}">
      <dsp:nvSpPr>
        <dsp:cNvPr id="0" name=""/>
        <dsp:cNvSpPr/>
      </dsp:nvSpPr>
      <dsp:spPr>
        <a:xfrm>
          <a:off x="411480" y="220198"/>
          <a:ext cx="57607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Untuk mengatasi suatu masalah</a:t>
          </a:r>
          <a:endParaRPr lang="en-US" sz="2000" b="1" kern="1200" dirty="0"/>
        </a:p>
      </dsp:txBody>
      <dsp:txXfrm>
        <a:off x="440301" y="249019"/>
        <a:ext cx="5703078" cy="532758"/>
      </dsp:txXfrm>
    </dsp:sp>
    <dsp:sp modelId="{484E8277-C199-4C4E-8B6A-0266B350039B}">
      <dsp:nvSpPr>
        <dsp:cNvPr id="0" name=""/>
        <dsp:cNvSpPr/>
      </dsp:nvSpPr>
      <dsp:spPr>
        <a:xfrm>
          <a:off x="0" y="142260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5676F-9A50-4FDB-BD0A-D2A6426996FA}">
      <dsp:nvSpPr>
        <dsp:cNvPr id="0" name=""/>
        <dsp:cNvSpPr/>
      </dsp:nvSpPr>
      <dsp:spPr>
        <a:xfrm>
          <a:off x="411480" y="1127398"/>
          <a:ext cx="57607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Untuk</a:t>
          </a:r>
          <a:r>
            <a:rPr lang="en-US" sz="2000" b="1" kern="1200" dirty="0"/>
            <a:t> </a:t>
          </a:r>
          <a:r>
            <a:rPr lang="en-US" sz="2000" b="1" kern="1200" dirty="0" err="1"/>
            <a:t>membuat</a:t>
          </a:r>
          <a:r>
            <a:rPr lang="en-US" sz="2000" b="1" kern="1200" dirty="0"/>
            <a:t> data yang detail </a:t>
          </a:r>
          <a:r>
            <a:rPr lang="en-US" sz="2000" b="1" kern="1200" dirty="0" err="1"/>
            <a:t>dan</a:t>
          </a:r>
          <a:r>
            <a:rPr lang="en-US" sz="2000" b="1" kern="1200" dirty="0"/>
            <a:t> </a:t>
          </a:r>
          <a:r>
            <a:rPr lang="en-US" sz="2000" b="1" kern="1200" dirty="0" err="1"/>
            <a:t>faktual</a:t>
          </a:r>
          <a:endParaRPr lang="en-US" sz="2000" b="1" kern="1200" dirty="0"/>
        </a:p>
      </dsp:txBody>
      <dsp:txXfrm>
        <a:off x="440301" y="1156219"/>
        <a:ext cx="5703078" cy="532758"/>
      </dsp:txXfrm>
    </dsp:sp>
    <dsp:sp modelId="{66400CEC-C795-42FE-A54E-04CD18402227}">
      <dsp:nvSpPr>
        <dsp:cNvPr id="0" name=""/>
        <dsp:cNvSpPr/>
      </dsp:nvSpPr>
      <dsp:spPr>
        <a:xfrm>
          <a:off x="0" y="232980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E9070-0586-41CD-90D4-00961D38287E}">
      <dsp:nvSpPr>
        <dsp:cNvPr id="0" name=""/>
        <dsp:cNvSpPr/>
      </dsp:nvSpPr>
      <dsp:spPr>
        <a:xfrm>
          <a:off x="411480" y="2034598"/>
          <a:ext cx="57607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Untuk</a:t>
          </a:r>
          <a:r>
            <a:rPr lang="en-US" sz="2000" b="1" kern="1200" dirty="0"/>
            <a:t> </a:t>
          </a:r>
          <a:r>
            <a:rPr lang="en-US" sz="2000" b="1" kern="1200" dirty="0" err="1"/>
            <a:t>mempersiapkan</a:t>
          </a:r>
          <a:r>
            <a:rPr lang="en-US" sz="2000" b="1" kern="1200" dirty="0"/>
            <a:t> </a:t>
          </a:r>
          <a:r>
            <a:rPr lang="en-US" sz="2000" b="1" kern="1200" dirty="0" err="1"/>
            <a:t>tindakan</a:t>
          </a:r>
          <a:r>
            <a:rPr lang="en-US" sz="2000" b="1" kern="1200" dirty="0"/>
            <a:t> </a:t>
          </a:r>
          <a:r>
            <a:rPr lang="en-US" sz="2000" b="1" kern="1200" dirty="0" err="1"/>
            <a:t>dalam</a:t>
          </a:r>
          <a:r>
            <a:rPr lang="en-US" sz="2000" b="1" kern="1200" dirty="0"/>
            <a:t> </a:t>
          </a:r>
          <a:r>
            <a:rPr lang="en-US" sz="2000" b="1" kern="1200" dirty="0" err="1"/>
            <a:t>pengambilan</a:t>
          </a:r>
          <a:r>
            <a:rPr lang="en-US" sz="2000" b="1" kern="1200" dirty="0"/>
            <a:t> </a:t>
          </a:r>
          <a:r>
            <a:rPr lang="en-US" sz="2000" b="1" kern="1200" dirty="0" err="1"/>
            <a:t>keputusan</a:t>
          </a:r>
          <a:endParaRPr lang="en-US" sz="2000" b="1" kern="1200" dirty="0"/>
        </a:p>
      </dsp:txBody>
      <dsp:txXfrm>
        <a:off x="440301" y="2063419"/>
        <a:ext cx="5703078" cy="532758"/>
      </dsp:txXfrm>
    </dsp:sp>
    <dsp:sp modelId="{775832A2-7284-4D60-BB61-320677988778}">
      <dsp:nvSpPr>
        <dsp:cNvPr id="0" name=""/>
        <dsp:cNvSpPr/>
      </dsp:nvSpPr>
      <dsp:spPr>
        <a:xfrm>
          <a:off x="0" y="323700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0294A-7313-4938-BC75-215CCAA4BE81}">
      <dsp:nvSpPr>
        <dsp:cNvPr id="0" name=""/>
        <dsp:cNvSpPr/>
      </dsp:nvSpPr>
      <dsp:spPr>
        <a:xfrm>
          <a:off x="411480" y="2941798"/>
          <a:ext cx="57607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Untuk</a:t>
          </a:r>
          <a:r>
            <a:rPr lang="en-US" sz="2000" b="1" kern="1200" dirty="0"/>
            <a:t> </a:t>
          </a:r>
          <a:r>
            <a:rPr lang="en-US" sz="2000" b="1" kern="1200" dirty="0" err="1"/>
            <a:t>mengetahui</a:t>
          </a:r>
          <a:r>
            <a:rPr lang="en-US" sz="2000" b="1" kern="1200" dirty="0"/>
            <a:t> </a:t>
          </a:r>
          <a:r>
            <a:rPr lang="en-US" sz="2000" b="1" kern="1200" dirty="0" err="1"/>
            <a:t>perkembangan</a:t>
          </a:r>
          <a:endParaRPr lang="en-US" sz="2000" b="1" kern="1200" dirty="0"/>
        </a:p>
      </dsp:txBody>
      <dsp:txXfrm>
        <a:off x="440301" y="2970619"/>
        <a:ext cx="5703078" cy="532758"/>
      </dsp:txXfrm>
    </dsp:sp>
    <dsp:sp modelId="{829A33FB-4E1D-423F-911E-943B1F2C390D}">
      <dsp:nvSpPr>
        <dsp:cNvPr id="0" name=""/>
        <dsp:cNvSpPr/>
      </dsp:nvSpPr>
      <dsp:spPr>
        <a:xfrm>
          <a:off x="0" y="4098163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3341FA-B951-42BE-A2CD-E8D1C3C45D04}">
      <dsp:nvSpPr>
        <dsp:cNvPr id="0" name=""/>
        <dsp:cNvSpPr/>
      </dsp:nvSpPr>
      <dsp:spPr>
        <a:xfrm>
          <a:off x="411480" y="3848998"/>
          <a:ext cx="5760720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Untuk</a:t>
          </a:r>
          <a:r>
            <a:rPr lang="en-US" sz="2000" b="1" kern="1200" dirty="0"/>
            <a:t> </a:t>
          </a:r>
          <a:r>
            <a:rPr lang="en-US" sz="2000" b="1" kern="1200" dirty="0" err="1"/>
            <a:t>mengadakan</a:t>
          </a:r>
          <a:r>
            <a:rPr lang="en-US" sz="2000" b="1" kern="1200" dirty="0"/>
            <a:t> </a:t>
          </a:r>
          <a:r>
            <a:rPr lang="en-US" sz="2000" b="1" kern="1200" dirty="0" err="1"/>
            <a:t>pengawasan</a:t>
          </a:r>
          <a:r>
            <a:rPr lang="en-US" sz="2000" b="1" kern="1200" dirty="0"/>
            <a:t>, </a:t>
          </a:r>
          <a:r>
            <a:rPr lang="en-US" sz="2000" b="1" kern="1200" dirty="0" err="1"/>
            <a:t>pengendalian</a:t>
          </a:r>
          <a:r>
            <a:rPr lang="en-US" sz="2000" b="1" kern="1200" dirty="0"/>
            <a:t> </a:t>
          </a:r>
          <a:r>
            <a:rPr lang="en-US" sz="2000" b="1" kern="1200" dirty="0" err="1"/>
            <a:t>atau</a:t>
          </a:r>
          <a:r>
            <a:rPr lang="en-US" sz="2000" b="1" kern="1200" dirty="0"/>
            <a:t> </a:t>
          </a:r>
          <a:r>
            <a:rPr lang="en-US" sz="2000" b="1" kern="1200" dirty="0" err="1"/>
            <a:t>perbaikan</a:t>
          </a:r>
          <a:endParaRPr lang="en-US" sz="2000" b="1" kern="1200" dirty="0"/>
        </a:p>
      </dsp:txBody>
      <dsp:txXfrm>
        <a:off x="440301" y="3877819"/>
        <a:ext cx="570307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0DF745-1C75-4A0E-ADE7-22A61CDC8D60}" type="datetimeFigureOut">
              <a:rPr lang="id-ID"/>
              <a:pPr>
                <a:defRPr/>
              </a:pPr>
              <a:t>24/07/2018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4D2757-C653-401D-9033-92285D46556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0245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Assalamualakum</a:t>
            </a:r>
            <a:r>
              <a:rPr lang="en-US" dirty="0"/>
              <a:t> </a:t>
            </a:r>
            <a:r>
              <a:rPr lang="en-US" dirty="0" err="1"/>
              <a:t>wr</a:t>
            </a:r>
            <a:r>
              <a:rPr lang="en-US" dirty="0"/>
              <a:t> </a:t>
            </a:r>
            <a:r>
              <a:rPr lang="en-US" dirty="0" err="1"/>
              <a:t>wb</a:t>
            </a:r>
            <a:endParaRPr lang="en-US" dirty="0"/>
          </a:p>
          <a:p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sejahtera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semuanya</a:t>
            </a:r>
            <a:endParaRPr lang="en-US" dirty="0"/>
          </a:p>
          <a:p>
            <a:r>
              <a:rPr lang="en-US" dirty="0" err="1"/>
              <a:t>Pertama-tama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panjatkan</a:t>
            </a:r>
            <a:r>
              <a:rPr lang="en-US" dirty="0"/>
              <a:t> </a:t>
            </a:r>
            <a:r>
              <a:rPr lang="en-US" dirty="0" err="1"/>
              <a:t>puji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syukur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terealisasikannya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online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online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.</a:t>
            </a:r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online kali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Dewi</a:t>
            </a:r>
            <a:r>
              <a:rPr lang="en-US" dirty="0"/>
              <a:t> Sari </a:t>
            </a:r>
            <a:r>
              <a:rPr lang="en-US" dirty="0" err="1"/>
              <a:t>Sumitro</a:t>
            </a:r>
            <a:r>
              <a:rPr lang="en-US" dirty="0"/>
              <a:t> S.s </a:t>
            </a:r>
            <a:r>
              <a:rPr lang="en-US" dirty="0" err="1"/>
              <a:t>M.Pd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Bahasa Indonesia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4D2757-C653-401D-9033-92285D46556C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016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6E452-FFEE-4B04-8409-CAEFBAEDD08D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7D4C89-DB1D-45F1-BA51-E27EBE68FCC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79756-52EF-4D1A-9473-CC61E43B8D14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B97EFF-239C-439E-9573-DD0C34662624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A650F9-FEDF-4304-B83E-C225F41509D1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192B8D-1D48-4CFA-9330-860034DAFC92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6E452-FFEE-4B04-8409-CAEFBAEDD08D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EB0605-26E9-4813-B303-3531CAC2E30D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86916-8432-4568-A399-0BF157A9A6A0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83A26-EE4F-411A-9E23-41EB38AD0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B05F3-77F5-494B-977D-81AE7E9CA83F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2A1C-D307-4B43-838C-C31D95B69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784E-88E1-47FE-9276-EF7C692628D3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176C-1950-4882-8999-5A8E899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6CEE7-1781-4D6D-9C78-982695B96B9A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02906-6A1C-4118-B03C-9BDE81BB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2587C-49BC-4F88-9420-BEDD7F1F207E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0492-85F8-4BC4-AE0D-463F9AF2E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C9F3-1839-4827-90D1-31FE2386C2AF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19C3F-8BFB-484D-9A0E-EEE49F0AF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102B-1C53-495F-936A-84BD4C2459BA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8A186-4245-4155-B685-01547520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0BBDF-7F97-4A37-B25C-428F3A0E87D0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2ED1-6B05-4C71-961A-382D84C69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1997-71BE-4653-B5EC-6300B6513A5E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41C50-15D2-47DE-8B84-2D7D15860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2072D-F939-409F-9C16-D51F64033011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F59B-8594-4736-A94A-EA3806155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82737-04C4-42CD-8E3B-33E87042BBA2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B744B-0849-4BA0-B356-115F5D029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10CAD9-0E00-44B8-85B3-9726770ECAE0}" type="datetime1">
              <a:rPr lang="en-US"/>
              <a:pPr>
                <a:defRPr/>
              </a:pPr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75B371E-0AED-4772-B719-0E3C03AFA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048000" y="3579674"/>
            <a:ext cx="6096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d-ID" sz="2800" b="1" dirty="0" smtClean="0">
                <a:solidFill>
                  <a:schemeClr val="bg1"/>
                </a:solidFill>
              </a:rPr>
              <a:t>PENULISAN LAPORAN</a:t>
            </a:r>
            <a:endParaRPr lang="id-ID" sz="28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1600" b="1" smtClean="0">
                <a:solidFill>
                  <a:schemeClr val="bg1"/>
                </a:solidFill>
              </a:rPr>
              <a:t>PERTEMUAN KEENAM</a:t>
            </a:r>
            <a:endParaRPr lang="id-ID" sz="16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1600" dirty="0">
                <a:solidFill>
                  <a:schemeClr val="bg1"/>
                </a:solidFill>
              </a:rPr>
              <a:t>KOORDINATOR Silvia Ratna Juwita, M.Pd.</a:t>
            </a:r>
            <a:endParaRPr lang="id-ID" sz="16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</a:rPr>
              <a:t>TIM:</a:t>
            </a:r>
          </a:p>
          <a:p>
            <a:pPr algn="ctr" eaLnBrk="1" hangingPunct="1"/>
            <a:r>
              <a:rPr lang="id-ID" sz="1600" dirty="0">
                <a:solidFill>
                  <a:schemeClr val="bg1"/>
                </a:solidFill>
              </a:rPr>
              <a:t>Nofia Angela, Dewi Sari Sumitro, Khusnul Fatonah</a:t>
            </a:r>
          </a:p>
          <a:p>
            <a:pPr algn="ctr"/>
            <a:r>
              <a:rPr lang="id-ID" sz="1600" b="1" dirty="0">
                <a:solidFill>
                  <a:schemeClr val="bg1"/>
                </a:solidFill>
              </a:rPr>
              <a:t>MATA KULIAH UMUM UNIVERSITAS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5">
            <a:extLst>
              <a:ext uri="{FF2B5EF4-FFF2-40B4-BE49-F238E27FC236}">
                <a16:creationId xmlns:a16="http://schemas.microsoft.com/office/drawing/2014/main" xmlns="" id="{709EAB47-D953-4247-B856-52E70948A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SISTEMATIKA PENULISAN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xmlns="" id="{0BEB975F-2F71-E145-A519-FC93943070E3}"/>
              </a:ext>
            </a:extLst>
          </p:cNvPr>
          <p:cNvSpPr txBox="1"/>
          <p:nvPr/>
        </p:nvSpPr>
        <p:spPr>
          <a:xfrm>
            <a:off x="-37941" y="685798"/>
            <a:ext cx="9210516" cy="5638802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A99568D-0C3B-E844-AB85-B296A61AE3A1}"/>
              </a:ext>
            </a:extLst>
          </p:cNvPr>
          <p:cNvGrpSpPr/>
          <p:nvPr/>
        </p:nvGrpSpPr>
        <p:grpSpPr>
          <a:xfrm>
            <a:off x="123824" y="685799"/>
            <a:ext cx="8334375" cy="5638801"/>
            <a:chOff x="0" y="0"/>
            <a:chExt cx="4399280" cy="7683948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41647CF1-62A9-B341-B85F-B4D7A8EA0A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35"/>
            <a:stretch/>
          </p:blipFill>
          <p:spPr bwMode="auto">
            <a:xfrm>
              <a:off x="75501" y="4043493"/>
              <a:ext cx="4021455" cy="364045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40F813C4-9B5F-B04E-8977-DCEA452811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99" b="2289"/>
            <a:stretch/>
          </p:blipFill>
          <p:spPr bwMode="auto">
            <a:xfrm>
              <a:off x="0" y="0"/>
              <a:ext cx="4399280" cy="39624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79110" y="2967335"/>
            <a:ext cx="4634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Terima</a:t>
            </a:r>
            <a:r>
              <a:rPr lang="en-US" sz="54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5400" b="1" cap="none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Kasih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>
            <a:extLst>
              <a:ext uri="{FF2B5EF4-FFF2-40B4-BE49-F238E27FC236}">
                <a16:creationId xmlns:a16="http://schemas.microsoft.com/office/drawing/2014/main" xmlns="" id="{D5B4F675-4178-174E-A176-A3D61660B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77ED03-4B05-AA41-826B-3C8CDAB65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82875"/>
            <a:ext cx="8229600" cy="344328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Laporam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Jenis</a:t>
            </a:r>
            <a:r>
              <a:rPr lang="en-US" dirty="0"/>
              <a:t> -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Sistematika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2878BAB7-7EEF-3A42-AE55-207DBE80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85800"/>
            <a:ext cx="9172575" cy="1143000"/>
          </a:xfrm>
          <a:solidFill>
            <a:schemeClr val="tx1"/>
          </a:solidFill>
        </p:spPr>
        <p:txBody>
          <a:bodyPr/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MAHASISWA MAMPU MEMAHAMI MATERI TENTANG TATA CARA MEMBUAT LAPORAN DAN MAMPU MENGAPLIKASIKANNYA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154E99-B765-BF47-BE76-A936F7C0A576}"/>
              </a:ext>
            </a:extLst>
          </p:cNvPr>
          <p:cNvSpPr/>
          <p:nvPr/>
        </p:nvSpPr>
        <p:spPr>
          <a:xfrm>
            <a:off x="2286000" y="2069068"/>
            <a:ext cx="4572000" cy="461665"/>
          </a:xfrm>
          <a:prstGeom prst="rect">
            <a:avLst/>
          </a:prstGeom>
          <a:solidFill>
            <a:srgbClr val="C00000"/>
          </a:solidFill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MATERI LAPORAN</a:t>
            </a:r>
          </a:p>
        </p:txBody>
      </p:sp>
    </p:spTree>
    <p:extLst>
      <p:ext uri="{BB962C8B-B14F-4D97-AF65-F5344CB8AC3E}">
        <p14:creationId xmlns:p14="http://schemas.microsoft.com/office/powerpoint/2010/main" val="198065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09600" y="2514600"/>
            <a:ext cx="2667000" cy="220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LAPORAN</a:t>
            </a:r>
          </a:p>
        </p:txBody>
      </p:sp>
      <p:sp>
        <p:nvSpPr>
          <p:cNvPr id="6" name="Oval 5"/>
          <p:cNvSpPr/>
          <p:nvPr/>
        </p:nvSpPr>
        <p:spPr>
          <a:xfrm>
            <a:off x="4495800" y="1828800"/>
            <a:ext cx="3810000" cy="3886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Cara </a:t>
            </a:r>
            <a:r>
              <a:rPr lang="en-US" sz="2000" b="1" dirty="0" err="1">
                <a:solidFill>
                  <a:schemeClr val="tx1"/>
                </a:solidFill>
              </a:rPr>
              <a:t>komunikasi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penulis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menyampaikan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informasi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seseorang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suatu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karena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adanya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tanggung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jawab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505200" y="3429000"/>
            <a:ext cx="838200" cy="3810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TUJUAN LAPORAN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758099"/>
              </p:ext>
            </p:extLst>
          </p:nvPr>
        </p:nvGraphicFramePr>
        <p:xfrm>
          <a:off x="457200" y="1524000"/>
          <a:ext cx="8229600" cy="460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>
            <a:extLst>
              <a:ext uri="{FF2B5EF4-FFF2-40B4-BE49-F238E27FC236}">
                <a16:creationId xmlns:a16="http://schemas.microsoft.com/office/drawing/2014/main" xmlns="" id="{DE6BC810-1E51-0E46-8062-1673C0A02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C39904-31E8-9046-B291-B0C599F5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b="1" dirty="0"/>
              <a:t>FUNGSI LAPORAN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525B5C-AE0C-7C43-AD28-96E8A2017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/</a:t>
            </a:r>
            <a:r>
              <a:rPr lang="en-US" dirty="0" err="1"/>
              <a:t>pengendalian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lvl="0"/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Keputusan</a:t>
            </a:r>
          </a:p>
          <a:p>
            <a:pPr lvl="0"/>
            <a:r>
              <a:rPr lang="en-US" dirty="0" err="1"/>
              <a:t>Alat</a:t>
            </a:r>
            <a:r>
              <a:rPr lang="en-US" dirty="0"/>
              <a:t> Pembina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endParaRPr lang="en-US" dirty="0"/>
          </a:p>
          <a:p>
            <a:pPr lvl="0"/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Cakrawala</a:t>
            </a:r>
            <a:r>
              <a:rPr lang="en-US" dirty="0"/>
              <a:t> </a:t>
            </a:r>
            <a:r>
              <a:rPr lang="en-US" dirty="0" err="1"/>
              <a:t>Wawasan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0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5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charset="0"/>
                <a:cs typeface="Arial" charset="0"/>
              </a:rPr>
              <a:t>SYARAT LAPORAN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598311"/>
              </p:ext>
            </p:extLst>
          </p:nvPr>
        </p:nvGraphicFramePr>
        <p:xfrm>
          <a:off x="457200" y="1524000"/>
          <a:ext cx="8229600" cy="460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JENIS-JENIS LAPORAN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411A4FD0-284A-7D40-9CAF-9E8C8B79C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96022"/>
              </p:ext>
            </p:extLst>
          </p:nvPr>
        </p:nvGraphicFramePr>
        <p:xfrm>
          <a:off x="533400" y="1397000"/>
          <a:ext cx="8229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18720253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178683332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36356348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4637583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417112827"/>
                    </a:ext>
                  </a:extLst>
                </a:gridCol>
              </a:tblGrid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MAKSUD LAPORAN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CARA PENYAMPAIAN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WAKTU PENYAMPAIAN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BENTUK LAPORAN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SIFAT PENYAJIAN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6919073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Informatif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Lisan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Periodik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Surat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Informal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5359476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Rekomendasi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Tertulis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Insidental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77497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Analitis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Visual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Naskah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3607052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/>
                        <a:t>Pertanggungjawaban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Audio-Visual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420208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SISTEMATIKA PENULISAN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30ABC3B-F79F-FF46-AB71-F8491F227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perihal</a:t>
            </a:r>
            <a:r>
              <a:rPr lang="en-US" b="1" dirty="0"/>
              <a:t> (</a:t>
            </a:r>
            <a:r>
              <a:rPr lang="en-US" b="1" dirty="0" err="1"/>
              <a:t>subyek</a:t>
            </a:r>
            <a:r>
              <a:rPr lang="en-US" b="1" dirty="0"/>
              <a:t>)</a:t>
            </a:r>
            <a:endParaRPr lang="en-US" dirty="0"/>
          </a:p>
          <a:p>
            <a:pPr lvl="0"/>
            <a:r>
              <a:rPr lang="en-US" b="1" dirty="0" err="1"/>
              <a:t>Mengumpulkan</a:t>
            </a:r>
            <a:r>
              <a:rPr lang="en-US" b="1" dirty="0"/>
              <a:t> </a:t>
            </a:r>
            <a:r>
              <a:rPr lang="en-US" b="1" dirty="0" err="1"/>
              <a:t>fakta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data</a:t>
            </a:r>
            <a:endParaRPr lang="en-US" dirty="0"/>
          </a:p>
          <a:p>
            <a:pPr lvl="0"/>
            <a:r>
              <a:rPr lang="en-US" b="1" dirty="0"/>
              <a:t>Data yang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terkumpul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cara-cara</a:t>
            </a:r>
            <a:r>
              <a:rPr lang="en-US" b="1" dirty="0"/>
              <a:t> </a:t>
            </a:r>
            <a:r>
              <a:rPr lang="en-US" b="1" dirty="0" err="1"/>
              <a:t>pengumpulan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di </a:t>
            </a:r>
            <a:r>
              <a:rPr lang="en-US" b="1" dirty="0" err="1"/>
              <a:t>atas</a:t>
            </a:r>
            <a:r>
              <a:rPr lang="en-US" b="1" dirty="0"/>
              <a:t>, agar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dipergunakan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, </a:t>
            </a:r>
            <a:r>
              <a:rPr lang="en-US" b="1" dirty="0" err="1"/>
              <a:t>sistematis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diadakan</a:t>
            </a:r>
            <a:r>
              <a:rPr lang="en-US" b="1" dirty="0"/>
              <a:t> </a:t>
            </a:r>
            <a:r>
              <a:rPr lang="en-US" b="1" dirty="0" err="1"/>
              <a:t>pengklasifikasian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setepat-tepatnya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5202798-109A-074A-A84D-20626655B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2800" b="1" dirty="0" err="1"/>
              <a:t>Pendahuluan</a:t>
            </a:r>
            <a:endParaRPr lang="en-US" sz="2800" dirty="0"/>
          </a:p>
          <a:p>
            <a:pPr lvl="3"/>
            <a:r>
              <a:rPr lang="en-US" sz="2800" b="1" dirty="0" err="1"/>
              <a:t>Batang</a:t>
            </a:r>
            <a:r>
              <a:rPr lang="en-US" sz="2800" b="1" dirty="0"/>
              <a:t> </a:t>
            </a:r>
            <a:r>
              <a:rPr lang="en-US" sz="2800" b="1" dirty="0" err="1"/>
              <a:t>Tubuh</a:t>
            </a:r>
            <a:r>
              <a:rPr lang="en-US" sz="2800" b="1" dirty="0"/>
              <a:t> </a:t>
            </a:r>
            <a:r>
              <a:rPr lang="en-US" sz="2800" b="1" dirty="0" err="1"/>
              <a:t>Laporan</a:t>
            </a:r>
            <a:endParaRPr lang="en-US" sz="2800" dirty="0"/>
          </a:p>
          <a:p>
            <a:pPr lvl="3"/>
            <a:r>
              <a:rPr lang="en-US" sz="2800" b="1" dirty="0"/>
              <a:t>Kesimpulan</a:t>
            </a:r>
            <a:endParaRPr lang="en-US" sz="2800" dirty="0"/>
          </a:p>
          <a:p>
            <a:pPr lvl="3"/>
            <a:r>
              <a:rPr lang="en-US" sz="2800" b="1" dirty="0"/>
              <a:t>Saran</a:t>
            </a:r>
            <a:endParaRPr lang="en-US" sz="2800" dirty="0"/>
          </a:p>
          <a:p>
            <a:pPr lvl="3"/>
            <a:r>
              <a:rPr lang="en-US" sz="2800" b="1" dirty="0"/>
              <a:t>Lampiran</a:t>
            </a:r>
            <a:endParaRPr lang="en-US" sz="28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4DCDBE3-E1C1-2448-9339-75FB7656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KERANGKA PENULISAN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285</Words>
  <Application>Microsoft Office PowerPoint</Application>
  <PresentationFormat>On-screen Show (4:3)</PresentationFormat>
  <Paragraphs>87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MAHASISWA MAMPU MEMAHAMI MATERI TENTANG TATA CARA MEMBUAT LAPORAN DAN MAMPU MENGAPLIKASIKANNYA </vt:lpstr>
      <vt:lpstr>PowerPoint Presentation</vt:lpstr>
      <vt:lpstr>TUJUAN LAPORAN</vt:lpstr>
      <vt:lpstr>FUNGSI LAPORAN</vt:lpstr>
      <vt:lpstr>SYARAT LAPORAN </vt:lpstr>
      <vt:lpstr>JENIS-JENIS LAPORAN</vt:lpstr>
      <vt:lpstr>SISTEMATIKA PENULISAN</vt:lpstr>
      <vt:lpstr>KERANGKA PENULISAN</vt:lpstr>
      <vt:lpstr>SISTEMATIKA PENULISAN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Silvia Ratna Juwita</cp:lastModifiedBy>
  <cp:revision>219</cp:revision>
  <dcterms:created xsi:type="dcterms:W3CDTF">2010-08-24T06:47:44Z</dcterms:created>
  <dcterms:modified xsi:type="dcterms:W3CDTF">2018-07-24T02:10:31Z</dcterms:modified>
</cp:coreProperties>
</file>