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976C9-42F7-4BEC-8242-9F7F03204E22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66E75-D629-4BA2-B37E-AEA9FD15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5F05-F88B-4F80-82A1-A037C9D66C2A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0E04-CD4A-4FA4-A98B-3830FC37398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1A9-1622-417F-9E6B-4EB9241B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7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0E04-CD4A-4FA4-A98B-3830FC37398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1A9-1622-417F-9E6B-4EB9241B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7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0E04-CD4A-4FA4-A98B-3830FC37398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1A9-1622-417F-9E6B-4EB9241B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7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0E04-CD4A-4FA4-A98B-3830FC37398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1A9-1622-417F-9E6B-4EB9241B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9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0E04-CD4A-4FA4-A98B-3830FC37398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1A9-1622-417F-9E6B-4EB9241B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0E04-CD4A-4FA4-A98B-3830FC37398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1A9-1622-417F-9E6B-4EB9241B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0E04-CD4A-4FA4-A98B-3830FC37398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1A9-1622-417F-9E6B-4EB9241B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0E04-CD4A-4FA4-A98B-3830FC37398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1A9-1622-417F-9E6B-4EB9241B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0E04-CD4A-4FA4-A98B-3830FC37398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1A9-1622-417F-9E6B-4EB9241B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0E04-CD4A-4FA4-A98B-3830FC37398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1A9-1622-417F-9E6B-4EB9241B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2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0E04-CD4A-4FA4-A98B-3830FC37398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1A9-1622-417F-9E6B-4EB9241B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2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B0E04-CD4A-4FA4-A98B-3830FC37398D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D1A9-1622-417F-9E6B-4EB9241B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</a:rPr>
              <a:t>Transformasi</a:t>
            </a:r>
            <a:r>
              <a:rPr lang="en-US" sz="4000" b="1" dirty="0" smtClean="0">
                <a:solidFill>
                  <a:prstClr val="black"/>
                </a:solidFill>
              </a:rPr>
              <a:t> Data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7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3824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3543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9067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5278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6258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7500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384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7823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160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4557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1070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5269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4692594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5585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982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76625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Menerapkan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transformasi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data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dengan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perintah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“compute”</a:t>
            </a:r>
            <a:endParaRPr lang="en-US" sz="2400" dirty="0">
              <a:ea typeface="Calibri"/>
              <a:cs typeface="Times New Roman"/>
            </a:endParaRPr>
          </a:p>
          <a:p>
            <a:pPr marL="284163" indent="-284163">
              <a:buNone/>
            </a:pPr>
            <a:r>
              <a:rPr lang="en-US" sz="2400" dirty="0" smtClean="0">
                <a:effectLst/>
                <a:latin typeface="Segoe UI"/>
                <a:ea typeface="Times New Roman"/>
              </a:rPr>
              <a:t>b.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Menerapkan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transformasi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data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dengan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perintah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“Recode”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646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Transformasi</a:t>
            </a:r>
            <a:r>
              <a:rPr lang="en-US" sz="3200" dirty="0" smtClean="0">
                <a:latin typeface="Arial" charset="0"/>
                <a:cs typeface="Arial" charset="0"/>
              </a:rPr>
              <a:t> Data</a:t>
            </a: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Transformasi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data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digunakan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untuk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memodifika-si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nilai-nilai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data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telah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ada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851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lang="en-US" sz="2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28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Beberapa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perintah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transformasi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data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antara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lain :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38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2174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6303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8507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5141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219</Words>
  <Application>Microsoft Office PowerPoint</Application>
  <PresentationFormat>On-screen Show (4:3)</PresentationFormat>
  <Paragraphs>39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Transformasi Data</vt:lpstr>
      <vt:lpstr>  Beberapa perintah transformasi data antara lain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2</cp:revision>
  <dcterms:created xsi:type="dcterms:W3CDTF">2018-07-27T04:48:55Z</dcterms:created>
  <dcterms:modified xsi:type="dcterms:W3CDTF">2018-07-27T04:50:57Z</dcterms:modified>
</cp:coreProperties>
</file>