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81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KOMUNIKASI DALAM BISNIS (ORGANISASI)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Komunikasi</a:t>
            </a:r>
            <a:r>
              <a:rPr lang="en-US" sz="2800" dirty="0" smtClean="0"/>
              <a:t> Diagonal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400" dirty="0" err="1" smtClean="0">
                <a:latin typeface="Calibri" pitchFamily="34" charset="0"/>
              </a:rPr>
              <a:t>Komunikasi</a:t>
            </a:r>
            <a:r>
              <a:rPr lang="en-US" sz="2400" dirty="0" smtClean="0">
                <a:latin typeface="Calibri" pitchFamily="34" charset="0"/>
              </a:rPr>
              <a:t> diagonal </a:t>
            </a:r>
            <a:r>
              <a:rPr lang="en-US" sz="2400" dirty="0" err="1" smtClean="0">
                <a:latin typeface="Calibri" pitchFamily="34" charset="0"/>
              </a:rPr>
              <a:t>merupakan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komunikasi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memotong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secara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menyilang</a:t>
            </a:r>
            <a:r>
              <a:rPr lang="en-US" sz="2400" dirty="0" smtClean="0">
                <a:latin typeface="Calibri" pitchFamily="34" charset="0"/>
              </a:rPr>
              <a:t> diagonal </a:t>
            </a:r>
            <a:r>
              <a:rPr lang="en-US" sz="2400" dirty="0" err="1" smtClean="0">
                <a:latin typeface="Calibri" pitchFamily="34" charset="0"/>
              </a:rPr>
              <a:t>rantai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perintah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organisasi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400" dirty="0" err="1" smtClean="0">
                <a:latin typeface="Calibri" pitchFamily="34" charset="0"/>
              </a:rPr>
              <a:t>Misal</a:t>
            </a:r>
            <a:r>
              <a:rPr lang="en-US" sz="2400" dirty="0" smtClean="0">
                <a:latin typeface="Calibri" pitchFamily="34" charset="0"/>
              </a:rPr>
              <a:t> : </a:t>
            </a:r>
            <a:r>
              <a:rPr lang="en-US" sz="2400" dirty="0" err="1" smtClean="0">
                <a:latin typeface="Calibri" pitchFamily="34" charset="0"/>
              </a:rPr>
              <a:t>antara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Manajer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Pemasaran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</a:rPr>
              <a:t> supervisor </a:t>
            </a:r>
            <a:r>
              <a:rPr lang="en-US" sz="2400" dirty="0" err="1" smtClean="0">
                <a:latin typeface="Calibri" pitchFamily="34" charset="0"/>
              </a:rPr>
              <a:t>di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bagian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Produksi</a:t>
            </a:r>
            <a:endParaRPr lang="id-ID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Komunikasi</a:t>
            </a:r>
            <a:r>
              <a:rPr lang="en-US" sz="2800" dirty="0" smtClean="0"/>
              <a:t> Informal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Komunikasi</a:t>
            </a:r>
            <a:r>
              <a:rPr lang="en-US" sz="2400" dirty="0" smtClean="0"/>
              <a:t> Informal </a:t>
            </a:r>
            <a:r>
              <a:rPr lang="en-US" sz="2400" dirty="0" err="1" smtClean="0"/>
              <a:t>mengabaikan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Informal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desas-desus</a:t>
            </a:r>
            <a:r>
              <a:rPr lang="en-US" sz="2400" dirty="0" smtClean="0"/>
              <a:t>, rumor, </a:t>
            </a:r>
            <a:r>
              <a:rPr lang="en-US" sz="2400" dirty="0" err="1" smtClean="0"/>
              <a:t>selentingan</a:t>
            </a:r>
            <a:endParaRPr lang="en-US" sz="2400" dirty="0" smtClean="0"/>
          </a:p>
          <a:p>
            <a:r>
              <a:rPr lang="id-ID" sz="2400" dirty="0" smtClean="0"/>
              <a:t>Kom</a:t>
            </a:r>
            <a:r>
              <a:rPr lang="en-US" sz="2400" dirty="0" err="1" smtClean="0"/>
              <a:t>unikasi</a:t>
            </a:r>
            <a:r>
              <a:rPr lang="en-US" sz="2400" dirty="0" smtClean="0"/>
              <a:t> </a:t>
            </a:r>
            <a:r>
              <a:rPr lang="id-ID" sz="2400" dirty="0" smtClean="0"/>
              <a:t>informal biasanya muncul / berkembang aktif selama periode perubahan a</a:t>
            </a:r>
            <a:r>
              <a:rPr lang="en-US" sz="2400" dirty="0" smtClean="0"/>
              <a:t>tau</a:t>
            </a:r>
            <a:r>
              <a:rPr lang="id-ID" sz="2400" dirty="0" smtClean="0"/>
              <a:t> ketika </a:t>
            </a:r>
            <a:r>
              <a:rPr lang="en-US" sz="2400" dirty="0" err="1" smtClean="0"/>
              <a:t>karyawan</a:t>
            </a:r>
            <a:r>
              <a:rPr lang="id-ID" sz="2400" dirty="0" smtClean="0"/>
              <a:t> mengalami kekhawatiran di lingkungan kerjanya</a:t>
            </a:r>
            <a:endParaRPr lang="en-US" sz="2400" dirty="0" smtClean="0"/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informal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berdampak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 </a:t>
            </a:r>
            <a:r>
              <a:rPr lang="en-US" sz="2400" dirty="0" err="1" smtClean="0"/>
              <a:t>Berdampak</a:t>
            </a:r>
            <a:r>
              <a:rPr lang="en-US" sz="2400" dirty="0" smtClean="0"/>
              <a:t> </a:t>
            </a:r>
            <a:r>
              <a:rPr lang="en-US" sz="2400" dirty="0" err="1" smtClean="0"/>
              <a:t>positip</a:t>
            </a:r>
            <a:r>
              <a:rPr lang="en-US" sz="2400" dirty="0" smtClean="0"/>
              <a:t> 	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 </a:t>
            </a:r>
            <a:r>
              <a:rPr lang="en-US" sz="2400" dirty="0" err="1" smtClean="0"/>
              <a:t>Berdampak</a:t>
            </a:r>
            <a:r>
              <a:rPr lang="en-US" sz="2400" dirty="0" smtClean="0"/>
              <a:t> </a:t>
            </a:r>
            <a:r>
              <a:rPr lang="en-US" sz="2400" dirty="0" err="1" smtClean="0"/>
              <a:t>negatip</a:t>
            </a:r>
            <a:r>
              <a:rPr lang="en-US" sz="2400" dirty="0" smtClean="0"/>
              <a:t> 	</a:t>
            </a:r>
            <a:r>
              <a:rPr lang="en-US" sz="2400" dirty="0" err="1" smtClean="0"/>
              <a:t>mengancam</a:t>
            </a:r>
            <a:r>
              <a:rPr lang="en-US" sz="2400" dirty="0" smtClean="0"/>
              <a:t> </a:t>
            </a:r>
            <a:r>
              <a:rPr lang="en-US" sz="2400" dirty="0" err="1" smtClean="0"/>
              <a:t>kedudukan</a:t>
            </a:r>
            <a:r>
              <a:rPr lang="en-US" sz="2400" dirty="0" smtClean="0"/>
              <a:t> </a:t>
            </a:r>
            <a:r>
              <a:rPr lang="en-US" sz="2400" smtClean="0"/>
              <a:t>atasan</a:t>
            </a:r>
            <a:r>
              <a:rPr lang="en-US" sz="2400" dirty="0" smtClean="0"/>
              <a:t>	</a:t>
            </a:r>
            <a:endParaRPr lang="id-ID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57600" y="4953000"/>
            <a:ext cx="380206" cy="2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Peranan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Informal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sz="2400" dirty="0" err="1" smtClean="0">
                <a:latin typeface="Calibri" pitchFamily="34" charset="0"/>
              </a:rPr>
              <a:t>Pemuasan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kebutuhan-kebutuhan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manusiawi</a:t>
            </a:r>
            <a:endParaRPr lang="en-US" sz="2400" dirty="0" smtClean="0">
              <a:latin typeface="Calibri" pitchFamily="34" charset="0"/>
            </a:endParaRPr>
          </a:p>
          <a:p>
            <a:pPr marL="609600" indent="-609600"/>
            <a:r>
              <a:rPr lang="en-US" sz="2400" dirty="0" err="1" smtClean="0">
                <a:latin typeface="Calibri" pitchFamily="34" charset="0"/>
              </a:rPr>
              <a:t>Perlawanan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terhadap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pengaruh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monoton</a:t>
            </a:r>
            <a:endParaRPr lang="en-US" sz="2400" dirty="0" smtClean="0">
              <a:latin typeface="Calibri" pitchFamily="34" charset="0"/>
            </a:endParaRPr>
          </a:p>
          <a:p>
            <a:pPr marL="609600" indent="-609600"/>
            <a:r>
              <a:rPr lang="en-US" sz="2400" dirty="0" err="1" smtClean="0">
                <a:latin typeface="Calibri" pitchFamily="34" charset="0"/>
              </a:rPr>
              <a:t>Pemenuhan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keinginan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untuk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mempengaruhi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perilaku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orang</a:t>
            </a:r>
            <a:r>
              <a:rPr lang="en-US" sz="2400" dirty="0" smtClean="0">
                <a:latin typeface="Calibri" pitchFamily="34" charset="0"/>
              </a:rPr>
              <a:t> lain</a:t>
            </a:r>
          </a:p>
          <a:p>
            <a:pPr marL="609600" indent="-609600"/>
            <a:r>
              <a:rPr lang="en-US" sz="2400" dirty="0" err="1" smtClean="0">
                <a:latin typeface="Calibri" pitchFamily="34" charset="0"/>
              </a:rPr>
              <a:t>Pelayanan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sebagai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sumber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400" dirty="0" err="1" smtClean="0">
                <a:latin typeface="Calibri" pitchFamily="34" charset="0"/>
              </a:rPr>
              <a:t>informasi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hubungan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pekerjaan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tidak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disediakan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saluran-saluran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komunikasi</a:t>
            </a:r>
            <a:r>
              <a:rPr lang="en-US" sz="2400" dirty="0" smtClean="0">
                <a:latin typeface="Calibri" pitchFamily="34" charset="0"/>
              </a:rPr>
              <a:t> formal.</a:t>
            </a:r>
            <a:endParaRPr lang="id-ID" sz="24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09800"/>
            <a:ext cx="818388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Raymond V. </a:t>
            </a:r>
            <a:r>
              <a:rPr lang="en-US" sz="2400" dirty="0" err="1" smtClean="0"/>
              <a:t>Lesikar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4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Keefektifan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formal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Spesialisasi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Kepemilikan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endParaRPr lang="en-US" sz="24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/>
              <a:t>Saluran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Komunikasi</a:t>
            </a:r>
            <a:r>
              <a:rPr lang="en-US" sz="2800" b="1" dirty="0" smtClean="0"/>
              <a:t> Formal 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Formal :</a:t>
            </a:r>
          </a:p>
          <a:p>
            <a:pPr>
              <a:buNone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didukung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dikendalikan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Misal</a:t>
            </a:r>
            <a:r>
              <a:rPr lang="en-US" sz="2400" dirty="0" smtClean="0"/>
              <a:t> : memo </a:t>
            </a:r>
            <a:r>
              <a:rPr lang="en-US" sz="2400" dirty="0" err="1" smtClean="0"/>
              <a:t>reguler</a:t>
            </a:r>
            <a:r>
              <a:rPr lang="en-US" sz="2400" dirty="0" smtClean="0"/>
              <a:t>,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, </a:t>
            </a:r>
            <a:r>
              <a:rPr lang="en-US" sz="2400" dirty="0" err="1" smtClean="0"/>
              <a:t>rapat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: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formal.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, </a:t>
            </a:r>
            <a:r>
              <a:rPr lang="en-US" sz="2400" dirty="0" err="1" smtClean="0"/>
              <a:t>efektifitas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Menghambat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/</a:t>
            </a:r>
            <a:r>
              <a:rPr lang="en-US" sz="2400" dirty="0" err="1" smtClean="0"/>
              <a:t>lebar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mengalir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Wewenang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err="1" smtClean="0"/>
              <a:t>Hierarki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: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Perbedaan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Spesialisasi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, </a:t>
            </a:r>
            <a:r>
              <a:rPr lang="en-US" sz="2400" dirty="0" err="1" smtClean="0"/>
              <a:t>tugas</a:t>
            </a:r>
            <a:r>
              <a:rPr lang="en-US" sz="2400" dirty="0" smtClean="0"/>
              <a:t>,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b="1" dirty="0" err="1" smtClean="0"/>
              <a:t>Kepemilikan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en-US" sz="2800" b="1" dirty="0" smtClean="0"/>
              <a:t> :</a:t>
            </a:r>
          </a:p>
          <a:p>
            <a:pPr>
              <a:buNone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tidak</a:t>
            </a:r>
            <a:r>
              <a:rPr lang="en-US" sz="2400" dirty="0" smtClean="0"/>
              <a:t> 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lain,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lain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/>
              <a:t>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Komunikasi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lingkupnya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Internal :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2.  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: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pihak-pihak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, </a:t>
            </a:r>
            <a:r>
              <a:rPr lang="en-US" sz="2400" dirty="0" err="1" smtClean="0"/>
              <a:t>pemasok</a:t>
            </a:r>
            <a:r>
              <a:rPr lang="en-US" sz="2400" dirty="0" smtClean="0"/>
              <a:t>, </a:t>
            </a:r>
            <a:r>
              <a:rPr lang="en-US" sz="2400" dirty="0" err="1" smtClean="0"/>
              <a:t>kreditur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formalitasnya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 Formal 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 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resmi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r>
              <a:rPr lang="en-US" sz="2400" dirty="0" smtClean="0"/>
              <a:t> </a:t>
            </a:r>
            <a:r>
              <a:rPr lang="en-US" sz="2400" dirty="0" err="1" smtClean="0"/>
              <a:t>komando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,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(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Vertikal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Horizontal</a:t>
            </a:r>
          </a:p>
          <a:p>
            <a:pPr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Diagonal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Informal 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disetujui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resmi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Vertikal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Rantai</a:t>
            </a:r>
            <a:r>
              <a:rPr lang="en-US" sz="2400" dirty="0" smtClean="0"/>
              <a:t> </a:t>
            </a:r>
            <a:r>
              <a:rPr lang="en-US" sz="2400" dirty="0" err="1" smtClean="0"/>
              <a:t>Komando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saran,  </a:t>
            </a:r>
            <a:r>
              <a:rPr lang="en-US" sz="2400" dirty="0" err="1" smtClean="0"/>
              <a:t>pengarahan</a:t>
            </a:r>
            <a:r>
              <a:rPr lang="en-US" sz="2400" dirty="0" smtClean="0"/>
              <a:t>,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,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, </a:t>
            </a:r>
            <a:r>
              <a:rPr lang="en-US" sz="2400" dirty="0" err="1" smtClean="0"/>
              <a:t>informasi</a:t>
            </a:r>
            <a:endParaRPr lang="en-US" sz="2400" dirty="0" smtClean="0"/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,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,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, </a:t>
            </a:r>
            <a:r>
              <a:rPr lang="en-US" sz="2400" dirty="0" err="1" smtClean="0"/>
              <a:t>permohonan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vertikal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Satu</a:t>
            </a:r>
            <a:r>
              <a:rPr lang="en-US" sz="2400" dirty="0" smtClean="0"/>
              <a:t>  </a:t>
            </a:r>
            <a:r>
              <a:rPr lang="en-US" sz="2400" dirty="0" err="1" smtClean="0"/>
              <a:t>atasan</a:t>
            </a:r>
            <a:r>
              <a:rPr lang="en-US" sz="2400" dirty="0" smtClean="0"/>
              <a:t>/</a:t>
            </a:r>
            <a:r>
              <a:rPr lang="en-US" sz="2400" dirty="0" err="1" smtClean="0"/>
              <a:t>bawahan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menyaring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yg</a:t>
            </a:r>
            <a:r>
              <a:rPr lang="en-US" sz="2400" dirty="0" smtClean="0"/>
              <a:t> 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Komunikasi</a:t>
            </a:r>
            <a:r>
              <a:rPr lang="en-US" sz="2800" dirty="0" smtClean="0"/>
              <a:t> Horizontal / Lateral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,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r>
              <a:rPr lang="en-US" sz="2400" dirty="0" smtClean="0"/>
              <a:t> </a:t>
            </a:r>
            <a:r>
              <a:rPr lang="en-US" sz="2400" dirty="0" err="1" smtClean="0"/>
              <a:t>komando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lain.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Tujuannya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koordinasi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, </a:t>
            </a:r>
            <a:r>
              <a:rPr lang="en-US" sz="2400" dirty="0" err="1" smtClean="0"/>
              <a:t>mempercepat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339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KOMUNIKASI DALAM BISNIS (ORGANISASI)</vt:lpstr>
      <vt:lpstr>Komunikasi Dalam Organisasi</vt:lpstr>
      <vt:lpstr>Saluran Komunikasi Formal :</vt:lpstr>
      <vt:lpstr>Struktur Wewenang Organisasi</vt:lpstr>
      <vt:lpstr>Spesialisasi Pekerjaan :</vt:lpstr>
      <vt:lpstr>Bentuk Komunikasi Dalam Organisasi</vt:lpstr>
      <vt:lpstr>Bentuk Komunikasi Dalam Organisasi :</vt:lpstr>
      <vt:lpstr>Komunikasi Vertikal </vt:lpstr>
      <vt:lpstr>Komunikasi Horizontal / Lateral</vt:lpstr>
      <vt:lpstr>Komunikasi Diagonal</vt:lpstr>
      <vt:lpstr>Komunikasi Informal</vt:lpstr>
      <vt:lpstr>Peranan Komunikasi Informal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DALAM BISNIS (ORGANISASI)</dc:title>
  <dc:creator/>
  <cp:lastModifiedBy>anin</cp:lastModifiedBy>
  <cp:revision>23</cp:revision>
  <dcterms:created xsi:type="dcterms:W3CDTF">2006-08-16T00:00:00Z</dcterms:created>
  <dcterms:modified xsi:type="dcterms:W3CDTF">2014-06-19T06:33:17Z</dcterms:modified>
</cp:coreProperties>
</file>