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59" r:id="rId4"/>
    <p:sldId id="262" r:id="rId5"/>
    <p:sldId id="260" r:id="rId6"/>
    <p:sldId id="263" r:id="rId7"/>
    <p:sldId id="261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6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9028-2DF1-4D1D-A1EE-732BCFBF940F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B872-75EE-45ED-BCAE-CFF624610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9028-2DF1-4D1D-A1EE-732BCFBF940F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B872-75EE-45ED-BCAE-CFF624610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9028-2DF1-4D1D-A1EE-732BCFBF940F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B872-75EE-45ED-BCAE-CFF624610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9028-2DF1-4D1D-A1EE-732BCFBF940F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B872-75EE-45ED-BCAE-CFF624610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9028-2DF1-4D1D-A1EE-732BCFBF940F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B872-75EE-45ED-BCAE-CFF624610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9028-2DF1-4D1D-A1EE-732BCFBF940F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B872-75EE-45ED-BCAE-CFF624610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9028-2DF1-4D1D-A1EE-732BCFBF940F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B872-75EE-45ED-BCAE-CFF624610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9028-2DF1-4D1D-A1EE-732BCFBF940F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B872-75EE-45ED-BCAE-CFF624610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9028-2DF1-4D1D-A1EE-732BCFBF940F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B872-75EE-45ED-BCAE-CFF624610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9028-2DF1-4D1D-A1EE-732BCFBF940F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B872-75EE-45ED-BCAE-CFF624610F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9028-2DF1-4D1D-A1EE-732BCFBF940F}" type="datetimeFigureOut">
              <a:rPr lang="en-US" smtClean="0"/>
              <a:pPr/>
              <a:t>9/9/2018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12B872-75EE-45ED-BCAE-CFF624610F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A12B872-75EE-45ED-BCAE-CFF624610F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439028-2DF1-4D1D-A1EE-732BCFBF940F}" type="datetimeFigureOut">
              <a:rPr lang="en-US" smtClean="0"/>
              <a:pPr/>
              <a:t>9/9/2018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305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Welcome to :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Business English Subject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i="1" dirty="0" smtClean="0">
                <a:latin typeface="Algerian" pitchFamily="82" charset="0"/>
              </a:rPr>
              <a:t>Linda </a:t>
            </a:r>
            <a:r>
              <a:rPr lang="en-US" sz="2000" i="1" dirty="0" err="1" smtClean="0">
                <a:latin typeface="Algerian" pitchFamily="82" charset="0"/>
              </a:rPr>
              <a:t>purnamasari</a:t>
            </a:r>
            <a:endParaRPr lang="en-US" sz="2000" i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b="1" i="1" dirty="0" smtClean="0"/>
              <a:t>“ I always assume that </a:t>
            </a:r>
            <a:r>
              <a:rPr lang="en-US" b="1" i="1" dirty="0" smtClean="0">
                <a:solidFill>
                  <a:srgbClr val="7030A0"/>
                </a:solidFill>
              </a:rPr>
              <a:t>UNIVERSITY STUDENTS </a:t>
            </a:r>
            <a:r>
              <a:rPr lang="en-US" b="1" i="1" dirty="0" smtClean="0"/>
              <a:t>are </a:t>
            </a:r>
            <a:r>
              <a:rPr lang="en-US" b="1" i="1" dirty="0" smtClean="0">
                <a:solidFill>
                  <a:srgbClr val="7030A0"/>
                </a:solidFill>
              </a:rPr>
              <a:t>INTELLECTUAL PEOPLE</a:t>
            </a:r>
            <a:r>
              <a:rPr lang="en-US" b="1" i="1" dirty="0" smtClean="0"/>
              <a:t>”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ABOUT THE 14 SESSIONS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Class Session (Highlights; Grading System; Ice Breaking)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Class Online (Starting Conversation)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Class Online (Asking and Giving Opinion)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Class Online (Application Letter and CV)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Class Online  (Job Interview)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Class Online (Negotiation Technique)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Class Session (Problem Solving) </a:t>
            </a:r>
          </a:p>
          <a:p>
            <a:pPr marL="571500" indent="-571500">
              <a:buNone/>
            </a:pPr>
            <a:endParaRPr lang="en-US" dirty="0" smtClean="0"/>
          </a:p>
          <a:p>
            <a:pPr marL="571500" indent="-571500">
              <a:buNone/>
            </a:pPr>
            <a:r>
              <a:rPr lang="en-US" dirty="0" smtClean="0"/>
              <a:t>Mid-Term Exam (Written Exam) </a:t>
            </a:r>
          </a:p>
          <a:p>
            <a:pPr marL="571500" indent="-571500">
              <a:buNone/>
            </a:pPr>
            <a:endParaRPr lang="en-US" dirty="0" smtClean="0"/>
          </a:p>
          <a:p>
            <a:pPr marL="571500" indent="-571500">
              <a:buAutoNum type="romanUcPeriod" startAt="8"/>
            </a:pPr>
            <a:r>
              <a:rPr lang="en-US" dirty="0" smtClean="0"/>
              <a:t>Class Online (Writing English Summary)</a:t>
            </a:r>
          </a:p>
          <a:p>
            <a:pPr marL="571500" indent="-571500">
              <a:buAutoNum type="romanUcPeriod" startAt="8"/>
            </a:pPr>
            <a:r>
              <a:rPr lang="en-US" dirty="0" smtClean="0"/>
              <a:t>Class Online  (Writing Report)</a:t>
            </a:r>
            <a:r>
              <a:rPr lang="en-US" dirty="0" err="1" smtClean="0"/>
              <a:t>Agre</a:t>
            </a:r>
            <a:endParaRPr lang="en-US" dirty="0" smtClean="0"/>
          </a:p>
          <a:p>
            <a:pPr marL="571500" indent="-571500">
              <a:buAutoNum type="romanUcPeriod" startAt="8"/>
            </a:pPr>
            <a:r>
              <a:rPr lang="en-US" dirty="0" smtClean="0"/>
              <a:t>Class Online (Agreement/Disagreement</a:t>
            </a:r>
          </a:p>
          <a:p>
            <a:pPr marL="571500" indent="-571500">
              <a:buAutoNum type="romanUcPeriod" startAt="8"/>
            </a:pPr>
            <a:r>
              <a:rPr lang="en-US" dirty="0" smtClean="0"/>
              <a:t>Class Online (Translation Method) </a:t>
            </a:r>
          </a:p>
          <a:p>
            <a:pPr marL="571500" indent="-571500">
              <a:buAutoNum type="romanUcPeriod" startAt="11"/>
            </a:pPr>
            <a:r>
              <a:rPr lang="en-US" dirty="0" smtClean="0"/>
              <a:t>Class Online (Effective Presentation)</a:t>
            </a:r>
          </a:p>
          <a:p>
            <a:pPr marL="571500" indent="-571500">
              <a:buAutoNum type="romanUcPeriod" startAt="11"/>
            </a:pPr>
            <a:r>
              <a:rPr lang="en-US" dirty="0" smtClean="0"/>
              <a:t>Class Online  (Steps to get successful)</a:t>
            </a:r>
          </a:p>
          <a:p>
            <a:pPr marL="571500" indent="-571500">
              <a:buAutoNum type="romanUcPeriod" startAt="11"/>
            </a:pPr>
            <a:r>
              <a:rPr lang="en-US" dirty="0" smtClean="0"/>
              <a:t>Class Session  (Explaining Graphs) </a:t>
            </a:r>
          </a:p>
          <a:p>
            <a:pPr marL="571500" indent="-571500">
              <a:buNone/>
            </a:pPr>
            <a:endParaRPr lang="en-US" dirty="0" smtClean="0"/>
          </a:p>
          <a:p>
            <a:pPr marL="571500" indent="-571500">
              <a:buNone/>
            </a:pPr>
            <a:r>
              <a:rPr lang="en-US" dirty="0" smtClean="0"/>
              <a:t>Final-Term-Exam (Written Exam)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ATTENDANCE    :  10 %</a:t>
            </a:r>
          </a:p>
          <a:p>
            <a:r>
              <a:rPr lang="en-US" dirty="0" smtClean="0"/>
              <a:t>ASSIGNMENT    :  20 %</a:t>
            </a:r>
          </a:p>
          <a:p>
            <a:r>
              <a:rPr lang="en-US" dirty="0" smtClean="0"/>
              <a:t>MID-TERM         :  30 %</a:t>
            </a:r>
          </a:p>
          <a:p>
            <a:r>
              <a:rPr lang="en-US" dirty="0" smtClean="0"/>
              <a:t>FINAL-TERM       :  40 %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GRADE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dirty="0"/>
              <a:t>80.00 – 100 …….….A</a:t>
            </a:r>
          </a:p>
          <a:p>
            <a:r>
              <a:rPr lang="en-US" dirty="0"/>
              <a:t>77.00 – 79.99………A-</a:t>
            </a:r>
          </a:p>
          <a:p>
            <a:r>
              <a:rPr lang="en-US" dirty="0"/>
              <a:t>74.00 – 76.99………B+</a:t>
            </a:r>
          </a:p>
          <a:p>
            <a:r>
              <a:rPr lang="en-US" dirty="0"/>
              <a:t>68.00 – 73.99………B</a:t>
            </a:r>
          </a:p>
          <a:p>
            <a:r>
              <a:rPr lang="en-US" dirty="0"/>
              <a:t>65.00 – 67.99………B-</a:t>
            </a:r>
          </a:p>
          <a:p>
            <a:r>
              <a:rPr lang="en-US" dirty="0"/>
              <a:t>62.00 – 64.99………C+</a:t>
            </a:r>
          </a:p>
          <a:p>
            <a:r>
              <a:rPr lang="en-US" dirty="0"/>
              <a:t>60.00 – 61.99……...C</a:t>
            </a:r>
          </a:p>
          <a:p>
            <a:r>
              <a:rPr lang="en-US" dirty="0"/>
              <a:t>45.00 – 59.99…..….D</a:t>
            </a:r>
          </a:p>
          <a:p>
            <a:r>
              <a:rPr lang="en-US" dirty="0"/>
              <a:t>0.00 – 44.99</a:t>
            </a:r>
            <a:r>
              <a:rPr lang="en-US" dirty="0" smtClean="0"/>
              <a:t>……..…</a:t>
            </a:r>
            <a:r>
              <a:rPr lang="en-US" dirty="0"/>
              <a:t>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PAMU’S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ATTEND LECTURE AT LEAST 75 %</a:t>
            </a:r>
          </a:p>
          <a:p>
            <a:r>
              <a:rPr lang="en-US" dirty="0" smtClean="0"/>
              <a:t>NOT MORE THAN 30 MINUTES LATE</a:t>
            </a:r>
          </a:p>
          <a:p>
            <a:r>
              <a:rPr lang="en-US" dirty="0" smtClean="0"/>
              <a:t>TURN ANY COMMUNICATION TOOLS</a:t>
            </a:r>
          </a:p>
          <a:p>
            <a:r>
              <a:rPr lang="en-US" dirty="0" smtClean="0"/>
              <a:t>FORMAL DRESS IS REQUIRED</a:t>
            </a:r>
          </a:p>
          <a:p>
            <a:r>
              <a:rPr lang="en-US" dirty="0" smtClean="0"/>
              <a:t>CREATE COMFORTABLE SITUATION</a:t>
            </a:r>
          </a:p>
          <a:p>
            <a:r>
              <a:rPr lang="en-US" dirty="0" smtClean="0"/>
              <a:t>APPRECIATE EACH OTHER</a:t>
            </a:r>
          </a:p>
          <a:p>
            <a:r>
              <a:rPr lang="en-US" dirty="0" smtClean="0"/>
              <a:t>POSSESS MODULE 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ESA UNGGUL UNIVERSITY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 numCol="2">
            <a:normAutofit fontScale="85000" lnSpcReduction="20000"/>
          </a:bodyPr>
          <a:lstStyle/>
          <a:p>
            <a:pPr lvl="0"/>
            <a:r>
              <a:rPr lang="en-US" b="1" dirty="0"/>
              <a:t>FACULTY OF ECONOMICS </a:t>
            </a:r>
            <a:endParaRPr lang="en-US" dirty="0"/>
          </a:p>
          <a:p>
            <a:r>
              <a:rPr lang="en-US" dirty="0" err="1"/>
              <a:t>Majorings</a:t>
            </a:r>
            <a:r>
              <a:rPr lang="en-US" dirty="0"/>
              <a:t>  :   </a:t>
            </a:r>
          </a:p>
          <a:p>
            <a:r>
              <a:rPr lang="en-US" dirty="0"/>
              <a:t>(1)  Management</a:t>
            </a:r>
          </a:p>
          <a:p>
            <a:r>
              <a:rPr lang="en-US" dirty="0"/>
              <a:t>(2)  Accounting </a:t>
            </a:r>
          </a:p>
          <a:p>
            <a:pPr lvl="0"/>
            <a:r>
              <a:rPr lang="en-US" b="1" dirty="0"/>
              <a:t>FACULTY OF ENGINEERING </a:t>
            </a:r>
            <a:endParaRPr lang="en-US" dirty="0"/>
          </a:p>
          <a:p>
            <a:r>
              <a:rPr lang="en-US" dirty="0" err="1"/>
              <a:t>Majorings</a:t>
            </a:r>
            <a:r>
              <a:rPr lang="en-US" dirty="0"/>
              <a:t> : </a:t>
            </a:r>
          </a:p>
          <a:p>
            <a:r>
              <a:rPr lang="en-US" dirty="0"/>
              <a:t>(1)  District and City Planning</a:t>
            </a:r>
          </a:p>
          <a:p>
            <a:r>
              <a:rPr lang="en-US" dirty="0"/>
              <a:t>(2)  Industrial Engineering</a:t>
            </a:r>
          </a:p>
          <a:p>
            <a:pPr lvl="0"/>
            <a:r>
              <a:rPr lang="en-US" b="1" dirty="0"/>
              <a:t>FACULTY OF COMPUTER ENGINEERING</a:t>
            </a:r>
            <a:endParaRPr lang="en-US" dirty="0"/>
          </a:p>
          <a:p>
            <a:r>
              <a:rPr lang="en-US" dirty="0" err="1"/>
              <a:t>Majorings</a:t>
            </a:r>
            <a:r>
              <a:rPr lang="en-US" dirty="0"/>
              <a:t> : </a:t>
            </a:r>
          </a:p>
          <a:p>
            <a:r>
              <a:rPr lang="en-US" dirty="0"/>
              <a:t>(1)  Information Engineering</a:t>
            </a:r>
          </a:p>
          <a:p>
            <a:r>
              <a:rPr lang="en-US" dirty="0"/>
              <a:t>(2)  Information System</a:t>
            </a:r>
          </a:p>
          <a:p>
            <a:pPr lvl="0"/>
            <a:r>
              <a:rPr lang="en-US" b="1" dirty="0"/>
              <a:t>FACULTY OF HEALTH SCIENCES</a:t>
            </a:r>
            <a:endParaRPr lang="en-US" dirty="0"/>
          </a:p>
          <a:p>
            <a:r>
              <a:rPr lang="en-US" dirty="0" err="1"/>
              <a:t>Majorings</a:t>
            </a:r>
            <a:r>
              <a:rPr lang="en-US" dirty="0"/>
              <a:t> : </a:t>
            </a:r>
          </a:p>
          <a:p>
            <a:r>
              <a:rPr lang="en-US" dirty="0"/>
              <a:t>(1)  Public Health</a:t>
            </a:r>
          </a:p>
          <a:p>
            <a:r>
              <a:rPr lang="en-US" dirty="0"/>
              <a:t>(2)  Nutrition </a:t>
            </a:r>
          </a:p>
          <a:p>
            <a:r>
              <a:rPr lang="en-US" dirty="0"/>
              <a:t>(3)  Medical Record             </a:t>
            </a:r>
          </a:p>
          <a:p>
            <a:r>
              <a:rPr lang="en-US" dirty="0"/>
              <a:t>(4)  Nursing Science</a:t>
            </a:r>
          </a:p>
          <a:p>
            <a:r>
              <a:rPr lang="en-US" dirty="0"/>
              <a:t>(5)  Health Information Management</a:t>
            </a:r>
          </a:p>
          <a:p>
            <a:pPr lvl="0"/>
            <a:r>
              <a:rPr lang="en-US" b="1" dirty="0"/>
              <a:t>FACULTY OF COMMUNICATION</a:t>
            </a:r>
            <a:endParaRPr lang="en-US" dirty="0"/>
          </a:p>
          <a:p>
            <a:r>
              <a:rPr lang="en-US" dirty="0" err="1"/>
              <a:t>Majorings</a:t>
            </a:r>
            <a:r>
              <a:rPr lang="en-US" dirty="0"/>
              <a:t> :</a:t>
            </a:r>
          </a:p>
          <a:p>
            <a:r>
              <a:rPr lang="en-US" dirty="0"/>
              <a:t>(1)  Advertising</a:t>
            </a:r>
          </a:p>
          <a:p>
            <a:r>
              <a:rPr lang="en-US" dirty="0"/>
              <a:t>(2)  Journalism</a:t>
            </a:r>
          </a:p>
          <a:p>
            <a:r>
              <a:rPr lang="en-US" dirty="0"/>
              <a:t>(3)  Public Relation              </a:t>
            </a:r>
          </a:p>
          <a:p>
            <a:r>
              <a:rPr lang="en-US" dirty="0"/>
              <a:t>(4)  Broadcasting.</a:t>
            </a:r>
          </a:p>
          <a:p>
            <a:pPr lvl="0"/>
            <a:r>
              <a:rPr lang="en-US" b="1" dirty="0"/>
              <a:t>FACULTY OF PHYSIOTHERAPHY</a:t>
            </a:r>
            <a:endParaRPr lang="en-US" dirty="0"/>
          </a:p>
          <a:p>
            <a:pPr lvl="0"/>
            <a:r>
              <a:rPr lang="en-US" b="1" dirty="0"/>
              <a:t>FACULTY OF LAW</a:t>
            </a:r>
            <a:endParaRPr lang="en-US" dirty="0"/>
          </a:p>
          <a:p>
            <a:pPr lvl="0"/>
            <a:r>
              <a:rPr lang="en-US" b="1" dirty="0"/>
              <a:t>FACULTY OF PSYCHOLOGY</a:t>
            </a:r>
            <a:endParaRPr lang="en-US" dirty="0"/>
          </a:p>
          <a:p>
            <a:pPr lvl="0"/>
            <a:r>
              <a:rPr lang="en-US" b="1" dirty="0"/>
              <a:t>FACULTY OF DESIGN AND CREATIVE INDUSTRY</a:t>
            </a:r>
            <a:endParaRPr lang="en-US" dirty="0"/>
          </a:p>
          <a:p>
            <a:r>
              <a:rPr lang="en-US" dirty="0" err="1"/>
              <a:t>Majorings</a:t>
            </a:r>
            <a:r>
              <a:rPr lang="en-US" dirty="0"/>
              <a:t> : </a:t>
            </a:r>
          </a:p>
          <a:p>
            <a:r>
              <a:rPr lang="en-US" dirty="0"/>
              <a:t>(1)  Visual Communication Design</a:t>
            </a:r>
          </a:p>
          <a:p>
            <a:r>
              <a:rPr lang="en-US" dirty="0"/>
              <a:t>(2)  Product Design</a:t>
            </a:r>
          </a:p>
          <a:p>
            <a:r>
              <a:rPr lang="en-US" dirty="0"/>
              <a:t> </a:t>
            </a:r>
            <a:r>
              <a:rPr lang="en-US" b="1" dirty="0" smtClean="0"/>
              <a:t>FACULTY </a:t>
            </a:r>
            <a:r>
              <a:rPr lang="en-US" b="1" dirty="0"/>
              <a:t>OF EDUCATION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BREAKING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Hello</a:t>
            </a:r>
            <a:r>
              <a:rPr lang="en-US" dirty="0"/>
              <a:t>, everybody! Nice to meet you all. I want to introduce myself. My name </a:t>
            </a:r>
            <a:r>
              <a:rPr lang="en-US" dirty="0" smtClean="0"/>
              <a:t>is __________ . My registration number is_______________ . </a:t>
            </a:r>
            <a:r>
              <a:rPr lang="en-US" dirty="0"/>
              <a:t>I study at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Unggul</a:t>
            </a:r>
            <a:r>
              <a:rPr lang="en-US" dirty="0"/>
              <a:t> University, Faculty </a:t>
            </a:r>
            <a:r>
              <a:rPr lang="en-US" dirty="0" err="1"/>
              <a:t>of</a:t>
            </a:r>
            <a:r>
              <a:rPr lang="en-US" dirty="0" err="1" smtClean="0"/>
              <a:t>__________________majoring</a:t>
            </a:r>
            <a:r>
              <a:rPr lang="en-US" dirty="0" smtClean="0"/>
              <a:t>__________ in </a:t>
            </a:r>
            <a:r>
              <a:rPr lang="en-US" dirty="0"/>
              <a:t>the______ semester</a:t>
            </a:r>
            <a:r>
              <a:rPr lang="en-US" dirty="0" smtClean="0"/>
              <a:t>. Thanks.   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CAPITAL TO LEARN ENGLISH IS VOCABULARY</a:t>
            </a:r>
          </a:p>
          <a:p>
            <a:r>
              <a:rPr lang="en-US" dirty="0" smtClean="0"/>
              <a:t>START MAKING SIMPLE SENTENCES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181</TotalTime>
  <Words>418</Words>
  <Application>Microsoft Office PowerPoint</Application>
  <PresentationFormat>On-screen Show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Welcome to : Business English Subject  Linda purnamasari</vt:lpstr>
      <vt:lpstr>ABOUT THE 14 SESSIONS </vt:lpstr>
      <vt:lpstr>GRADING SYSTEM </vt:lpstr>
      <vt:lpstr>FINAL GRADE </vt:lpstr>
      <vt:lpstr>PAMU’S RULES</vt:lpstr>
      <vt:lpstr>ESA UNGGUL UNIVERSITY</vt:lpstr>
      <vt:lpstr>ICE BREAKING </vt:lpstr>
      <vt:lpstr>FURTHER NOTES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English Subject</dc:title>
  <dc:creator>Jaka</dc:creator>
  <cp:lastModifiedBy>putri</cp:lastModifiedBy>
  <cp:revision>14</cp:revision>
  <dcterms:created xsi:type="dcterms:W3CDTF">2016-03-01T14:42:54Z</dcterms:created>
  <dcterms:modified xsi:type="dcterms:W3CDTF">2018-09-09T07:10:13Z</dcterms:modified>
</cp:coreProperties>
</file>