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6" r:id="rId2"/>
    <p:sldId id="335" r:id="rId3"/>
    <p:sldId id="414" r:id="rId4"/>
    <p:sldId id="542" r:id="rId5"/>
    <p:sldId id="539" r:id="rId6"/>
    <p:sldId id="540" r:id="rId7"/>
    <p:sldId id="541" r:id="rId8"/>
    <p:sldId id="543" r:id="rId9"/>
    <p:sldId id="558" r:id="rId10"/>
    <p:sldId id="564" r:id="rId11"/>
    <p:sldId id="546" r:id="rId12"/>
    <p:sldId id="547" r:id="rId13"/>
    <p:sldId id="548" r:id="rId14"/>
    <p:sldId id="555" r:id="rId15"/>
    <p:sldId id="565" r:id="rId16"/>
    <p:sldId id="56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3674" autoAdjust="0"/>
    <p:restoredTop sz="93190" autoAdjust="0"/>
  </p:normalViewPr>
  <p:slideViewPr>
    <p:cSldViewPr>
      <p:cViewPr>
        <p:scale>
          <a:sx n="80" d="100"/>
          <a:sy n="80" d="100"/>
        </p:scale>
        <p:origin x="-85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18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22/04/2020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de-DE" sz="2800" b="1" dirty="0" smtClean="0">
                <a:solidFill>
                  <a:schemeClr val="bg1"/>
                </a:solidFill>
              </a:rPr>
              <a:t>BEBAN KERJA DI UNIT REKAM MEDIS DAN INFORMASI KESEHATAN </a:t>
            </a:r>
            <a:endParaRPr lang="en-SG" sz="28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WAKTU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229600" cy="3733799"/>
          </a:xfrm>
        </p:spPr>
        <p:txBody>
          <a:bodyPr>
            <a:normAutofit fontScale="92500" lnSpcReduction="20000"/>
          </a:bodyPr>
          <a:lstStyle/>
          <a:p>
            <a:pPr marL="742950" lvl="0" indent="-742950">
              <a:buNone/>
            </a:pPr>
            <a:r>
              <a:rPr lang="en-US" sz="3600" dirty="0" smtClean="0"/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waktu sangat bervariasi dan dipengaruhi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S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tandar pelayanan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S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tandar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 operasional (SPO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K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elengkapan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 dan prasarana yang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K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ompetensi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serta ketrampilan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SDM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lvl="0" indent="-74295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MENENTUKAN STANDAR WAKTU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86800" cy="4267200"/>
          </a:xfrm>
        </p:spPr>
        <p:txBody>
          <a:bodyPr>
            <a:normAutofit fontScale="92500" lnSpcReduction="10000"/>
          </a:bodyPr>
          <a:lstStyle/>
          <a:p>
            <a:pPr marL="742950" lvl="0" indent="-742950">
              <a:buNone/>
            </a:pPr>
            <a:r>
              <a:rPr lang="de-DE" sz="3600" dirty="0" smtClean="0"/>
              <a:t>	M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enentukan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 waktu tiap kegiatan dapat dilakukan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dengan:</a:t>
            </a:r>
          </a:p>
          <a:p>
            <a:pPr marL="742950" lvl="0" indent="-742950"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Pengamatan</a:t>
            </a:r>
          </a:p>
          <a:p>
            <a:pPr marL="742950" lvl="0" indent="-742950"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Pengalaman</a:t>
            </a:r>
          </a:p>
          <a:p>
            <a:pPr marL="742950" lvl="0" indent="-742950"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 Kesepakatan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bersama. 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Sebaiknya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 berdasarkan tenaga yang memiliki kompetensi, kegiatan pelaksanaan, standar pelayanan, SPO dan memiliki etos kerja yang baik.</a:t>
            </a: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KUANTITAS KEGIATAN POKOK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620000" cy="3581400"/>
          </a:xfrm>
        </p:spPr>
        <p:txBody>
          <a:bodyPr/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Kuantitas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disusun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Misalnya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rawat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kunjungan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RL). 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UNIT RAWAT INAP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7"/>
            <a:ext cx="8458200" cy="3992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Data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dibutuhkan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rawat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inap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1(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endParaRPr lang="en-SG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Tingkat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pengisian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(BOR)  </a:t>
            </a:r>
            <a:endParaRPr lang="en-SG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Lama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perawatan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(LOS )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RUTIN DI UNIT RMIK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3962400" cy="4267199"/>
          </a:xfrm>
          <a:ln>
            <a:solidFill>
              <a:schemeClr val="accent1"/>
            </a:solidFill>
            <a:prstDash val="sysDot"/>
          </a:ln>
        </p:spPr>
        <p:txBody>
          <a:bodyPr/>
          <a:lstStyle/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Distribusi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Penataan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Klasifikasi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Indeks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48200" y="1600201"/>
            <a:ext cx="4343400" cy="426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Statistik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Penyimpanan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Penjajaran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filing system)</a:t>
            </a:r>
            <a:endParaRPr kumimoji="0" lang="en-SG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TIDAK RUTIN DI UNIT RMIK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1"/>
            <a:ext cx="7239000" cy="2514599"/>
          </a:xfrm>
          <a:ln>
            <a:solidFill>
              <a:schemeClr val="accent1"/>
            </a:solidFill>
            <a:prstDash val="sysDot"/>
          </a:ln>
        </p:spPr>
        <p:txBody>
          <a:bodyPr/>
          <a:lstStyle/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Penggabungan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permintaan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pemusnahan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RM</a:t>
            </a:r>
          </a:p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Audit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600200" y="838200"/>
            <a:ext cx="61722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CONTOH VOLUME KERJA UNIT RMIK RS “A” TAHUN 2019</a:t>
            </a:r>
            <a:endParaRPr lang="en-US" sz="1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599" y="1371600"/>
          <a:ext cx="7315201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/>
                <a:gridCol w="3825240"/>
                <a:gridCol w="914401"/>
                <a:gridCol w="914400"/>
                <a:gridCol w="1066800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SG" sz="1600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KETERANGAN</a:t>
                      </a:r>
                      <a:endParaRPr lang="en-SG" sz="1600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BARU</a:t>
                      </a:r>
                      <a:endParaRPr lang="en-SG" sz="1600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LAMA</a:t>
                      </a:r>
                      <a:endParaRPr lang="en-SG" sz="1600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JML</a:t>
                      </a:r>
                      <a:endParaRPr lang="en-SG" sz="1600" i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25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Kunjungan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rawat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jalan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22.500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90.000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112.500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28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Kunjungan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IGD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12.600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068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Pasien masuk rawat 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3.600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7.200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10.800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3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Peminjaman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RM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asuransi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keuangan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Direksi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dll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2.400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58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Pasien pulang rawat  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9.000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3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Permintaan foto copy hasil pemeriksaan 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SG" sz="105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SG" sz="105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1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Pengumpulan sensus harian di ruang rawat 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 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3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Melaksanakan monitoring mutu 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6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Pembuatan surat  dan jadwal tugas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488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Penyusunan laporan bulanan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251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Penyusutan rekam medis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10.000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87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SG" sz="1800" i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Pemusnahan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rekam</a:t>
                      </a: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i="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medis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10.000</a:t>
                      </a:r>
                      <a:endParaRPr lang="en-SG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unit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uraian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28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BEBAN KERJA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1981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438400"/>
            <a:ext cx="76962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dirty="0" smtClean="0"/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Beban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kerja adalah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banyaknya jenis pekerjaan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harus diselesaikan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oleh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 kesehatan profesional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dalam 1(satu) tahun di fasilitas pelayanan kesehatan. </a:t>
            </a: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BEBAN KERJA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Tx/>
              <a:buNone/>
            </a:pPr>
            <a:r>
              <a:rPr lang="de-DE" sz="3600" dirty="0" smtClean="0"/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eban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kerja adalah besaran pekerjaan yang harus dipikul oleh suatu jabatan/unit organisasi dan merupakan hasil kali antara volume kerja dan norma waktu.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 Menteri Dalam Negeri RI No. 12 tahun 2008 </a:t>
            </a:r>
            <a:r>
              <a:rPr lang="de-DE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BEBAN KERJA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7620000" cy="30480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buClrTx/>
              <a:buNone/>
            </a:pPr>
            <a:r>
              <a:rPr lang="de-DE" dirty="0" smtClean="0"/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Beban kerja meliputi kegiatan pokok yang dilaksanakan yaitu, rata-rata waktu yang dibutuhkan untuk menyelesaikan tiap kegiatan pokok dan standar beban kerja per tahun.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BEBAN KERJA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543800" cy="2895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 beban kerja adalah waktu kerja tersedia dibagi dengan rata-rata waktu per kegiatan pokok. 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 Menteri Dalam Negeri RI No. 12 tahun 2008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POKOK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32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pokok merupakan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kumpulan berbagai jenis kegiatan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sesuai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 pelayanan dan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menghasilkan pelayanan yang dilaksanakan oleh </a:t>
            </a:r>
            <a:r>
              <a:rPr lang="id-ID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Perekam Medis dan Informasi Kesehatan dengan kompetensi tertentu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1"/>
            <a:ext cx="8077200" cy="3200400"/>
          </a:xfrm>
        </p:spPr>
        <p:txBody>
          <a:bodyPr>
            <a:normAutofit/>
          </a:bodyPr>
          <a:lstStyle/>
          <a:p>
            <a:pPr marL="742950" lvl="0" indent="-742950">
              <a:buNone/>
            </a:pPr>
            <a:r>
              <a:rPr lang="en-US" sz="3600" dirty="0" smtClean="0"/>
              <a:t>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nalisis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beban kerja adalah suatu teknik manajemen yang dilakukan secara sistematis untuk memperoleh informasi mengenai tingkat efektivitas dan efisiensi kerja organisasi berdasarkan volume kerja.</a:t>
            </a: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WAKTU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7696200" cy="2438399"/>
          </a:xfrm>
        </p:spPr>
        <p:txBody>
          <a:bodyPr>
            <a:normAutofit/>
          </a:bodyPr>
          <a:lstStyle/>
          <a:p>
            <a:pPr marL="742950" lvl="0" indent="-742950">
              <a:buNone/>
            </a:pPr>
            <a:r>
              <a:rPr lang="en-US" sz="3600" dirty="0" smtClean="0"/>
              <a:t>	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waktu adalah suatu waktu yang dibutuhkan untuk melaksanakan suatu kegiatan pokok oleh masing-masing tenaga. </a:t>
            </a: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299</Words>
  <Application>Microsoft Office PowerPoint</Application>
  <PresentationFormat>On-screen Show (4:3)</PresentationFormat>
  <Paragraphs>180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KEMAMPUAN YANG DIHARAPKAN</vt:lpstr>
      <vt:lpstr>BEBAN KERJA </vt:lpstr>
      <vt:lpstr>BEBAN KERJA</vt:lpstr>
      <vt:lpstr>BEBAN KERJA</vt:lpstr>
      <vt:lpstr>STANDAR BEBAN KERJA</vt:lpstr>
      <vt:lpstr>KEGIATAN POKOK</vt:lpstr>
      <vt:lpstr>ANALISIS BEBAN KERJA</vt:lpstr>
      <vt:lpstr>STANDAR WAKTU</vt:lpstr>
      <vt:lpstr>KEBUTUHAN WAKTU</vt:lpstr>
      <vt:lpstr>MENENTUKAN STANDAR WAKTU</vt:lpstr>
      <vt:lpstr>KUANTITAS KEGIATAN POKOK</vt:lpstr>
      <vt:lpstr>DATA UNIT RAWAT INAP</vt:lpstr>
      <vt:lpstr>KEGIATAN RUTIN DI UNIT RMIK</vt:lpstr>
      <vt:lpstr>KEGIATAN TIDAK RUTIN DI UNIT RMIK</vt:lpstr>
      <vt:lpstr>CONTOH VOLUME KERJA UNIT RMIK RS “A” TAHUN 2019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328</cp:revision>
  <dcterms:created xsi:type="dcterms:W3CDTF">2010-08-24T06:47:44Z</dcterms:created>
  <dcterms:modified xsi:type="dcterms:W3CDTF">2020-04-22T07:38:35Z</dcterms:modified>
</cp:coreProperties>
</file>