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6" r:id="rId2"/>
    <p:sldId id="335" r:id="rId3"/>
    <p:sldId id="258" r:id="rId4"/>
    <p:sldId id="259" r:id="rId5"/>
    <p:sldId id="367" r:id="rId6"/>
    <p:sldId id="262" r:id="rId7"/>
    <p:sldId id="36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3190" autoAdjust="0"/>
  </p:normalViewPr>
  <p:slideViewPr>
    <p:cSldViewPr>
      <p:cViewPr varScale="1">
        <p:scale>
          <a:sx n="64" d="100"/>
          <a:sy n="64" d="100"/>
        </p:scale>
        <p:origin x="15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7A7411F-5962-43D2-8BDF-DBE29F4535E2}" type="datetimeFigureOut">
              <a:rPr lang="id-ID"/>
              <a:pPr>
                <a:defRPr/>
              </a:pPr>
              <a:t>11/09/2018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3707B7-A839-446A-9626-7F48954E674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4649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1B828C-7986-422A-BFC4-ECED16743913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717A49-E459-4135-B415-47D14107CA01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5D95F-5A60-4647-90B4-4AFF87F539DD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7FAC3-0F19-412E-969C-BD194A574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12288-0F77-4C6A-BF8B-D755D3F4BACF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AF6AB-0AFC-410A-A00E-37016E640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2D8B-6010-4AA9-8A3F-28DD6CC616FA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9E929-AF45-43C0-BB8E-CD8E9B14E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F78FA-53DA-4C19-8544-485CE105EB33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A1A0B-BFAE-4606-BBE7-7740C7814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862A3-2013-438F-9049-7E56A3DD6830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F70C-E240-41E1-AEB9-8C22D945C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C3A71-D019-4897-914A-43B3D80389AA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EC88-8680-43F0-93AA-6D7E5E165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94FC-3B95-4709-98B0-68F0CBCA4BC1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ED7F9-53C1-4998-A51B-F181F0D6F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20611-488E-4775-99CA-66F08B3CD9F2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D8136-5618-47C1-BB6B-1A11DCB11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F9DD1-48A0-45EA-BB4C-ADBA667B1D3A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B13AB-4301-4195-B635-009CBFB1F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FB05B-3B90-4014-AE71-08619DCDC0D6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24B19-98E3-4287-8921-7C43E1AFF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1A67-7B74-4A67-97CE-7B00FC7E03EE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2A012-C078-44F7-AC23-A0E89DC6C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BE28D7-1570-419B-AB9A-79F9EDBE69CA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F2C22BE-CED9-405A-917A-3BB819EFD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00400" y="3725863"/>
            <a:ext cx="5638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BUSINESS ENGLISH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SESSION 1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Noni Agustina, </a:t>
            </a:r>
            <a:r>
              <a:rPr lang="en-US" b="1" dirty="0" err="1">
                <a:solidFill>
                  <a:schemeClr val="bg1"/>
                </a:solidFill>
              </a:rPr>
              <a:t>M.Pd</a:t>
            </a:r>
            <a:r>
              <a:rPr lang="en-US" b="1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PAMU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0" y="914400"/>
            <a:ext cx="9144000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/>
              <a:t>VISI DAN MISI UNIVERSITAS ESA UNGGUL</a:t>
            </a:r>
          </a:p>
        </p:txBody>
      </p:sp>
      <p:pic>
        <p:nvPicPr>
          <p:cNvPr id="3078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1600200"/>
            <a:ext cx="9144000" cy="4800600"/>
          </a:xfrm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>
            <a:extLst>
              <a:ext uri="{FF2B5EF4-FFF2-40B4-BE49-F238E27FC236}">
                <a16:creationId xmlns:a16="http://schemas.microsoft.com/office/drawing/2014/main" id="{20E9EC99-046C-42E8-B559-6E360B0B1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INTRODUCTION </a:t>
            </a:r>
          </a:p>
          <a:p>
            <a:pPr algn="ctr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Regular Versus Parallel Class </a:t>
            </a:r>
          </a:p>
          <a:p>
            <a:pPr marL="514350" indent="-514350">
              <a:buAutoNum type="arabicPeriod"/>
            </a:pPr>
            <a:r>
              <a:rPr lang="en-US" dirty="0"/>
              <a:t>Some Essential Notes</a:t>
            </a:r>
          </a:p>
          <a:p>
            <a:pPr marL="514350" indent="-514350">
              <a:buAutoNum type="arabicPeriod"/>
            </a:pPr>
            <a:r>
              <a:rPr lang="en-US" dirty="0"/>
              <a:t>Topics to Be Covered</a:t>
            </a:r>
          </a:p>
          <a:p>
            <a:pPr marL="514350" indent="-514350">
              <a:buAutoNum type="arabicPeriod"/>
            </a:pPr>
            <a:r>
              <a:rPr lang="en-US" dirty="0"/>
              <a:t>Grading System 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Session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>
            <a:extLst>
              <a:ext uri="{FF2B5EF4-FFF2-40B4-BE49-F238E27FC236}">
                <a16:creationId xmlns:a16="http://schemas.microsoft.com/office/drawing/2014/main" id="{4A07EE4A-7BC8-4064-9309-CB70F3FBC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5.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Unggul</a:t>
            </a:r>
            <a:r>
              <a:rPr lang="en-US" dirty="0"/>
              <a:t> University</a:t>
            </a:r>
          </a:p>
          <a:p>
            <a:pPr>
              <a:buNone/>
            </a:pPr>
            <a:r>
              <a:rPr lang="en-US" dirty="0"/>
              <a:t>6. PAMU’S Rules</a:t>
            </a:r>
          </a:p>
          <a:p>
            <a:pPr>
              <a:buNone/>
            </a:pPr>
            <a:r>
              <a:rPr lang="en-US" dirty="0"/>
              <a:t>7. Draft  of Introduction</a:t>
            </a:r>
          </a:p>
          <a:p>
            <a:pPr>
              <a:buNone/>
            </a:pPr>
            <a:r>
              <a:rPr lang="en-US" dirty="0"/>
              <a:t>8. Writing Exercise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Session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rsil\Desktop\Smartcreative2.jpg">
            <a:extLst>
              <a:ext uri="{FF2B5EF4-FFF2-40B4-BE49-F238E27FC236}">
                <a16:creationId xmlns:a16="http://schemas.microsoft.com/office/drawing/2014/main" id="{1445E635-2080-4574-AD6F-376E5DFF0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7772400" cy="838200"/>
          </a:xfrm>
        </p:spPr>
        <p:txBody>
          <a:bodyPr>
            <a:normAutofit/>
          </a:bodyPr>
          <a:lstStyle/>
          <a:p>
            <a:r>
              <a:rPr lang="en-US" b="1" dirty="0"/>
              <a:t>Grading System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83058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latin typeface="Century Gothic" panose="020B0502020202020204" pitchFamily="34" charset="0"/>
              </a:rPr>
              <a:t>Mid-Term Test</a:t>
            </a:r>
            <a:r>
              <a:rPr lang="id-ID" sz="2400" dirty="0">
                <a:latin typeface="Century Gothic" panose="020B0502020202020204" pitchFamily="34" charset="0"/>
              </a:rPr>
              <a:t> : </a:t>
            </a:r>
            <a:r>
              <a:rPr lang="en-US" sz="2400" dirty="0">
                <a:latin typeface="Century Gothic" panose="020B0502020202020204" pitchFamily="34" charset="0"/>
              </a:rPr>
              <a:t>3</a:t>
            </a:r>
            <a:r>
              <a:rPr lang="id-ID" sz="2400" dirty="0">
                <a:latin typeface="Century Gothic" panose="020B0502020202020204" pitchFamily="34" charset="0"/>
              </a:rPr>
              <a:t>0 %</a:t>
            </a:r>
            <a:endParaRPr lang="en-US" sz="2400" dirty="0">
              <a:latin typeface="Century Gothic" panose="020B0502020202020204" pitchFamily="34" charset="0"/>
            </a:endParaRPr>
          </a:p>
          <a:p>
            <a:pPr lvl="0"/>
            <a:r>
              <a:rPr lang="en-US" sz="2400" dirty="0">
                <a:latin typeface="Century Gothic" panose="020B0502020202020204" pitchFamily="34" charset="0"/>
              </a:rPr>
              <a:t>Final Test</a:t>
            </a:r>
            <a:r>
              <a:rPr lang="id-ID" sz="2400" dirty="0">
                <a:latin typeface="Century Gothic" panose="020B0502020202020204" pitchFamily="34" charset="0"/>
              </a:rPr>
              <a:t> : </a:t>
            </a:r>
            <a:r>
              <a:rPr lang="en-US" sz="2400" dirty="0">
                <a:latin typeface="Century Gothic" panose="020B0502020202020204" pitchFamily="34" charset="0"/>
              </a:rPr>
              <a:t>4</a:t>
            </a:r>
            <a:r>
              <a:rPr lang="id-ID" sz="2400" dirty="0">
                <a:latin typeface="Century Gothic" panose="020B0502020202020204" pitchFamily="34" charset="0"/>
              </a:rPr>
              <a:t>0%</a:t>
            </a:r>
            <a:endParaRPr lang="en-US" sz="2400" dirty="0">
              <a:latin typeface="Century Gothic" panose="020B0502020202020204" pitchFamily="34" charset="0"/>
            </a:endParaRPr>
          </a:p>
          <a:p>
            <a:pPr lvl="0"/>
            <a:r>
              <a:rPr lang="en-US" sz="2400" dirty="0">
                <a:latin typeface="Century Gothic" panose="020B0502020202020204" pitchFamily="34" charset="0"/>
              </a:rPr>
              <a:t>Quiz</a:t>
            </a:r>
            <a:r>
              <a:rPr lang="id-ID" sz="2400" dirty="0">
                <a:latin typeface="Century Gothic" panose="020B0502020202020204" pitchFamily="34" charset="0"/>
              </a:rPr>
              <a:t>: 10%</a:t>
            </a:r>
            <a:endParaRPr lang="en-US" sz="2400" dirty="0">
              <a:latin typeface="Century Gothic" panose="020B0502020202020204" pitchFamily="34" charset="0"/>
            </a:endParaRPr>
          </a:p>
          <a:p>
            <a:pPr lvl="0"/>
            <a:r>
              <a:rPr lang="en-US" sz="2400" dirty="0">
                <a:latin typeface="Century Gothic" panose="020B0502020202020204" pitchFamily="34" charset="0"/>
              </a:rPr>
              <a:t>Assignment</a:t>
            </a:r>
            <a:r>
              <a:rPr lang="id-ID" sz="2400" dirty="0">
                <a:latin typeface="Century Gothic" panose="020B0502020202020204" pitchFamily="34" charset="0"/>
              </a:rPr>
              <a:t> : </a:t>
            </a:r>
            <a:r>
              <a:rPr lang="en-US" sz="2400" dirty="0">
                <a:latin typeface="Century Gothic" panose="020B0502020202020204" pitchFamily="34" charset="0"/>
              </a:rPr>
              <a:t>2</a:t>
            </a:r>
            <a:r>
              <a:rPr lang="id-ID" sz="2400" dirty="0">
                <a:latin typeface="Century Gothic" panose="020B0502020202020204" pitchFamily="34" charset="0"/>
              </a:rPr>
              <a:t>0%</a:t>
            </a:r>
            <a:endParaRPr lang="en-US" sz="2400" dirty="0">
              <a:latin typeface="Century Gothic" panose="020B0502020202020204" pitchFamily="34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>
            <a:extLst>
              <a:ext uri="{FF2B5EF4-FFF2-40B4-BE49-F238E27FC236}">
                <a16:creationId xmlns:a16="http://schemas.microsoft.com/office/drawing/2014/main" id="{8DE2C1DD-CE01-4478-901A-82E855D9C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Coverage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810EBD-2D21-4ABC-8E86-0AF8A8431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187" y="1219200"/>
            <a:ext cx="6934200" cy="523012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Arial" charset="0"/>
                <a:cs typeface="Arial" charset="0"/>
              </a:rPr>
              <a:t>RULES OF THE GAMES</a:t>
            </a:r>
          </a:p>
        </p:txBody>
      </p:sp>
      <p:sp>
        <p:nvSpPr>
          <p:cNvPr id="7172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sz="2400" dirty="0"/>
              <a:t>Try your best to speak English in the classroom</a:t>
            </a:r>
          </a:p>
          <a:p>
            <a:r>
              <a:rPr lang="en-US" sz="2400" dirty="0"/>
              <a:t>Come to the class on time</a:t>
            </a:r>
          </a:p>
          <a:p>
            <a:r>
              <a:rPr lang="en-US" sz="2400" dirty="0"/>
              <a:t>Bring the dictionary (digital or printed)</a:t>
            </a:r>
          </a:p>
          <a:p>
            <a:r>
              <a:rPr lang="en-US" sz="2400" dirty="0"/>
              <a:t>Submit assignment on time</a:t>
            </a:r>
          </a:p>
          <a:p>
            <a:endParaRPr lang="id-ID" sz="22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2044</TotalTime>
  <Words>112</Words>
  <Application>Microsoft Office PowerPoint</Application>
  <PresentationFormat>On-screen Show (4:3)</PresentationFormat>
  <Paragraphs>31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Office Theme</vt:lpstr>
      <vt:lpstr>PowerPoint Presentation</vt:lpstr>
      <vt:lpstr>PowerPoint Presentation</vt:lpstr>
      <vt:lpstr>First Session</vt:lpstr>
      <vt:lpstr>First Session</vt:lpstr>
      <vt:lpstr>Grading System</vt:lpstr>
      <vt:lpstr>Material Coverage</vt:lpstr>
      <vt:lpstr>RULES OF THE GAMES</vt:lpstr>
    </vt:vector>
  </TitlesOfParts>
  <Company>signDesign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abimana</cp:lastModifiedBy>
  <cp:revision>242</cp:revision>
  <dcterms:created xsi:type="dcterms:W3CDTF">2010-08-24T06:47:44Z</dcterms:created>
  <dcterms:modified xsi:type="dcterms:W3CDTF">2018-09-11T10:10:31Z</dcterms:modified>
</cp:coreProperties>
</file>