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Default Extension="wdp" ContentType="image/vnd.ms-photo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5" r:id="rId3"/>
    <p:sldId id="296" r:id="rId4"/>
    <p:sldId id="297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755"/>
    <a:srgbClr val="081C22"/>
    <a:srgbClr val="1A2146"/>
    <a:srgbClr val="131935"/>
    <a:srgbClr val="362749"/>
    <a:srgbClr val="22182E"/>
    <a:srgbClr val="003300"/>
    <a:srgbClr val="800000"/>
    <a:srgbClr val="00002A"/>
    <a:srgbClr val="3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38707-F41A-4207-AFFC-41D3FAAA7050}" type="doc">
      <dgm:prSet loTypeId="urn:microsoft.com/office/officeart/2005/8/layout/venn2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8B5006A-58E6-4417-9125-4F1D1060BFE8}">
      <dgm:prSet phldrT="[Text]" custT="1"/>
      <dgm:spPr/>
      <dgm:t>
        <a:bodyPr/>
        <a:lstStyle/>
        <a:p>
          <a:r>
            <a:rPr lang="en-US" sz="1800" smtClean="0">
              <a:solidFill>
                <a:schemeClr val="tx1"/>
              </a:solidFill>
            </a:rPr>
            <a:t>Three Way Table</a:t>
          </a:r>
          <a:endParaRPr lang="en-US" sz="1800" dirty="0">
            <a:solidFill>
              <a:schemeClr val="tx1"/>
            </a:solidFill>
          </a:endParaRPr>
        </a:p>
      </dgm:t>
    </dgm:pt>
    <dgm:pt modelId="{28A5289E-E688-4414-9ABA-B2AC90EECF15}" type="sibTrans" cxnId="{05C72D63-E593-4A99-AB3F-0B6D84FAF121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81B5251C-AE6B-4013-B7D2-ABEEF7EE1585}" type="parTrans" cxnId="{05C72D63-E593-4A99-AB3F-0B6D84FAF121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6745517E-CE71-4B4F-9853-711A54535C43}">
      <dgm:prSet phldrT="[Text]" custT="1"/>
      <dgm:spPr/>
      <dgm:t>
        <a:bodyPr/>
        <a:lstStyle/>
        <a:p>
          <a:r>
            <a:rPr lang="en-US" sz="1800" smtClean="0">
              <a:solidFill>
                <a:schemeClr val="tx1"/>
              </a:solidFill>
            </a:rPr>
            <a:t>Two Way Table</a:t>
          </a:r>
          <a:endParaRPr lang="en-US" sz="1800" dirty="0">
            <a:solidFill>
              <a:schemeClr val="tx1"/>
            </a:solidFill>
          </a:endParaRPr>
        </a:p>
      </dgm:t>
    </dgm:pt>
    <dgm:pt modelId="{D7655476-6D76-46CE-85EF-97A4CDD97A9E}" type="sibTrans" cxnId="{8E932904-335A-4271-991D-0A2035A5E52B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8052132B-DF66-42D2-AA45-EEA23AB59047}" type="parTrans" cxnId="{8E932904-335A-4271-991D-0A2035A5E52B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BEA8021D-69E6-4D65-AEDC-09E4AF4E1FF4}">
      <dgm:prSet phldrT="[Text]" custT="1"/>
      <dgm:spPr/>
      <dgm:t>
        <a:bodyPr/>
        <a:lstStyle/>
        <a:p>
          <a:r>
            <a:rPr lang="en-US" sz="1800" smtClean="0">
              <a:solidFill>
                <a:schemeClr val="tx1"/>
              </a:solidFill>
            </a:rPr>
            <a:t>One Way Table</a:t>
          </a:r>
          <a:endParaRPr lang="en-US" sz="1800" dirty="0">
            <a:solidFill>
              <a:schemeClr val="tx1"/>
            </a:solidFill>
          </a:endParaRPr>
        </a:p>
      </dgm:t>
    </dgm:pt>
    <dgm:pt modelId="{62F67074-1949-4F86-A43D-6A8C0EC2E84A}" type="sibTrans" cxnId="{99C1331E-E869-453A-93F2-00F835E201EE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3C612992-BD93-42CB-BE2D-1C88DEA77CCD}" type="parTrans" cxnId="{99C1331E-E869-453A-93F2-00F835E201EE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553E87CB-F5B2-49D8-820C-67D12A782C52}" type="pres">
      <dgm:prSet presAssocID="{EEA38707-F41A-4207-AFFC-41D3FAAA705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2188C2-C901-45F7-A78A-1F111E6AAB92}" type="pres">
      <dgm:prSet presAssocID="{EEA38707-F41A-4207-AFFC-41D3FAAA7050}" presName="comp1" presStyleCnt="0"/>
      <dgm:spPr/>
      <dgm:t>
        <a:bodyPr/>
        <a:lstStyle/>
        <a:p>
          <a:endParaRPr lang="en-US"/>
        </a:p>
      </dgm:t>
    </dgm:pt>
    <dgm:pt modelId="{60A8326C-ECF8-4A94-9559-5BA3A3FB455C}" type="pres">
      <dgm:prSet presAssocID="{EEA38707-F41A-4207-AFFC-41D3FAAA7050}" presName="circle1" presStyleLbl="node1" presStyleIdx="0" presStyleCnt="3"/>
      <dgm:spPr/>
      <dgm:t>
        <a:bodyPr/>
        <a:lstStyle/>
        <a:p>
          <a:endParaRPr lang="en-US"/>
        </a:p>
      </dgm:t>
    </dgm:pt>
    <dgm:pt modelId="{FFCB6D71-9C48-4C1F-97FF-85CECE01CDA3}" type="pres">
      <dgm:prSet presAssocID="{EEA38707-F41A-4207-AFFC-41D3FAAA7050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FEFCE-5687-40BC-AB4E-5CF4F7D2B761}" type="pres">
      <dgm:prSet presAssocID="{EEA38707-F41A-4207-AFFC-41D3FAAA7050}" presName="comp2" presStyleCnt="0"/>
      <dgm:spPr/>
      <dgm:t>
        <a:bodyPr/>
        <a:lstStyle/>
        <a:p>
          <a:endParaRPr lang="en-US"/>
        </a:p>
      </dgm:t>
    </dgm:pt>
    <dgm:pt modelId="{2B37E7A0-8F41-4D23-A978-2DF92D5FE07E}" type="pres">
      <dgm:prSet presAssocID="{EEA38707-F41A-4207-AFFC-41D3FAAA7050}" presName="circle2" presStyleLbl="node1" presStyleIdx="1" presStyleCnt="3"/>
      <dgm:spPr/>
      <dgm:t>
        <a:bodyPr/>
        <a:lstStyle/>
        <a:p>
          <a:endParaRPr lang="en-US"/>
        </a:p>
      </dgm:t>
    </dgm:pt>
    <dgm:pt modelId="{2707F61A-8B94-45FD-946B-5C77B7B70A47}" type="pres">
      <dgm:prSet presAssocID="{EEA38707-F41A-4207-AFFC-41D3FAAA7050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62C00-11AF-49B1-824D-030A0C1B3AD8}" type="pres">
      <dgm:prSet presAssocID="{EEA38707-F41A-4207-AFFC-41D3FAAA7050}" presName="comp3" presStyleCnt="0"/>
      <dgm:spPr/>
      <dgm:t>
        <a:bodyPr/>
        <a:lstStyle/>
        <a:p>
          <a:endParaRPr lang="en-US"/>
        </a:p>
      </dgm:t>
    </dgm:pt>
    <dgm:pt modelId="{DD5EA097-AB78-41D0-B10B-655A4D98560F}" type="pres">
      <dgm:prSet presAssocID="{EEA38707-F41A-4207-AFFC-41D3FAAA7050}" presName="circle3" presStyleLbl="node1" presStyleIdx="2" presStyleCnt="3"/>
      <dgm:spPr/>
      <dgm:t>
        <a:bodyPr/>
        <a:lstStyle/>
        <a:p>
          <a:endParaRPr lang="en-US"/>
        </a:p>
      </dgm:t>
    </dgm:pt>
    <dgm:pt modelId="{FD8A74CF-A631-4412-849C-2FBD8F5DF762}" type="pres">
      <dgm:prSet presAssocID="{EEA38707-F41A-4207-AFFC-41D3FAAA7050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240E41-E349-435A-B162-199E5425E070}" type="presOf" srcId="{BEA8021D-69E6-4D65-AEDC-09E4AF4E1FF4}" destId="{FFCB6D71-9C48-4C1F-97FF-85CECE01CDA3}" srcOrd="1" destOrd="0" presId="urn:microsoft.com/office/officeart/2005/8/layout/venn2"/>
    <dgm:cxn modelId="{BD91BF96-1CFA-4F19-A874-254C3C5307C8}" type="presOf" srcId="{6745517E-CE71-4B4F-9853-711A54535C43}" destId="{2707F61A-8B94-45FD-946B-5C77B7B70A47}" srcOrd="1" destOrd="0" presId="urn:microsoft.com/office/officeart/2005/8/layout/venn2"/>
    <dgm:cxn modelId="{8568776D-7B5C-4AED-A346-81C72C07CFF7}" type="presOf" srcId="{BEA8021D-69E6-4D65-AEDC-09E4AF4E1FF4}" destId="{60A8326C-ECF8-4A94-9559-5BA3A3FB455C}" srcOrd="0" destOrd="0" presId="urn:microsoft.com/office/officeart/2005/8/layout/venn2"/>
    <dgm:cxn modelId="{99C1331E-E869-453A-93F2-00F835E201EE}" srcId="{EEA38707-F41A-4207-AFFC-41D3FAAA7050}" destId="{BEA8021D-69E6-4D65-AEDC-09E4AF4E1FF4}" srcOrd="0" destOrd="0" parTransId="{3C612992-BD93-42CB-BE2D-1C88DEA77CCD}" sibTransId="{62F67074-1949-4F86-A43D-6A8C0EC2E84A}"/>
    <dgm:cxn modelId="{29D23A79-D266-4D56-A4D0-BE4D29E0FB36}" type="presOf" srcId="{EEA38707-F41A-4207-AFFC-41D3FAAA7050}" destId="{553E87CB-F5B2-49D8-820C-67D12A782C52}" srcOrd="0" destOrd="0" presId="urn:microsoft.com/office/officeart/2005/8/layout/venn2"/>
    <dgm:cxn modelId="{833A9D7E-536A-4165-A3AC-57010622EA79}" type="presOf" srcId="{98B5006A-58E6-4417-9125-4F1D1060BFE8}" destId="{DD5EA097-AB78-41D0-B10B-655A4D98560F}" srcOrd="0" destOrd="0" presId="urn:microsoft.com/office/officeart/2005/8/layout/venn2"/>
    <dgm:cxn modelId="{27C8F53B-C7CE-4121-934E-221947CF5313}" type="presOf" srcId="{98B5006A-58E6-4417-9125-4F1D1060BFE8}" destId="{FD8A74CF-A631-4412-849C-2FBD8F5DF762}" srcOrd="1" destOrd="0" presId="urn:microsoft.com/office/officeart/2005/8/layout/venn2"/>
    <dgm:cxn modelId="{8E932904-335A-4271-991D-0A2035A5E52B}" srcId="{EEA38707-F41A-4207-AFFC-41D3FAAA7050}" destId="{6745517E-CE71-4B4F-9853-711A54535C43}" srcOrd="1" destOrd="0" parTransId="{8052132B-DF66-42D2-AA45-EEA23AB59047}" sibTransId="{D7655476-6D76-46CE-85EF-97A4CDD97A9E}"/>
    <dgm:cxn modelId="{05C72D63-E593-4A99-AB3F-0B6D84FAF121}" srcId="{EEA38707-F41A-4207-AFFC-41D3FAAA7050}" destId="{98B5006A-58E6-4417-9125-4F1D1060BFE8}" srcOrd="2" destOrd="0" parTransId="{81B5251C-AE6B-4013-B7D2-ABEEF7EE1585}" sibTransId="{28A5289E-E688-4414-9ABA-B2AC90EECF15}"/>
    <dgm:cxn modelId="{6595A426-B634-4061-9963-92D6E8FF7405}" type="presOf" srcId="{6745517E-CE71-4B4F-9853-711A54535C43}" destId="{2B37E7A0-8F41-4D23-A978-2DF92D5FE07E}" srcOrd="0" destOrd="0" presId="urn:microsoft.com/office/officeart/2005/8/layout/venn2"/>
    <dgm:cxn modelId="{9C219A41-55F6-4405-9309-4C91B40E49E7}" type="presParOf" srcId="{553E87CB-F5B2-49D8-820C-67D12A782C52}" destId="{AC2188C2-C901-45F7-A78A-1F111E6AAB92}" srcOrd="0" destOrd="0" presId="urn:microsoft.com/office/officeart/2005/8/layout/venn2"/>
    <dgm:cxn modelId="{23B529A0-9561-4B47-A0B9-89BCD0A4CE22}" type="presParOf" srcId="{AC2188C2-C901-45F7-A78A-1F111E6AAB92}" destId="{60A8326C-ECF8-4A94-9559-5BA3A3FB455C}" srcOrd="0" destOrd="0" presId="urn:microsoft.com/office/officeart/2005/8/layout/venn2"/>
    <dgm:cxn modelId="{7E585BD1-CDBB-4CE0-A73E-235A46ACB939}" type="presParOf" srcId="{AC2188C2-C901-45F7-A78A-1F111E6AAB92}" destId="{FFCB6D71-9C48-4C1F-97FF-85CECE01CDA3}" srcOrd="1" destOrd="0" presId="urn:microsoft.com/office/officeart/2005/8/layout/venn2"/>
    <dgm:cxn modelId="{04424659-BB21-4DB1-8423-6C66590333C6}" type="presParOf" srcId="{553E87CB-F5B2-49D8-820C-67D12A782C52}" destId="{C05FEFCE-5687-40BC-AB4E-5CF4F7D2B761}" srcOrd="1" destOrd="0" presId="urn:microsoft.com/office/officeart/2005/8/layout/venn2"/>
    <dgm:cxn modelId="{86C06E28-9162-422D-A9B8-7E65B120B742}" type="presParOf" srcId="{C05FEFCE-5687-40BC-AB4E-5CF4F7D2B761}" destId="{2B37E7A0-8F41-4D23-A978-2DF92D5FE07E}" srcOrd="0" destOrd="0" presId="urn:microsoft.com/office/officeart/2005/8/layout/venn2"/>
    <dgm:cxn modelId="{92518A59-6823-4D11-B8FF-88E5C81B5B8A}" type="presParOf" srcId="{C05FEFCE-5687-40BC-AB4E-5CF4F7D2B761}" destId="{2707F61A-8B94-45FD-946B-5C77B7B70A47}" srcOrd="1" destOrd="0" presId="urn:microsoft.com/office/officeart/2005/8/layout/venn2"/>
    <dgm:cxn modelId="{58AFB9D8-A928-4799-81AE-9F8E6542B445}" type="presParOf" srcId="{553E87CB-F5B2-49D8-820C-67D12A782C52}" destId="{7E962C00-11AF-49B1-824D-030A0C1B3AD8}" srcOrd="2" destOrd="0" presId="urn:microsoft.com/office/officeart/2005/8/layout/venn2"/>
    <dgm:cxn modelId="{F474CB35-BB70-4CA7-BD71-61A638AC3B78}" type="presParOf" srcId="{7E962C00-11AF-49B1-824D-030A0C1B3AD8}" destId="{DD5EA097-AB78-41D0-B10B-655A4D98560F}" srcOrd="0" destOrd="0" presId="urn:microsoft.com/office/officeart/2005/8/layout/venn2"/>
    <dgm:cxn modelId="{1B4B4C4F-49A7-407A-A643-7ACEA5E0C662}" type="presParOf" srcId="{7E962C00-11AF-49B1-824D-030A0C1B3AD8}" destId="{FD8A74CF-A631-4412-849C-2FBD8F5DF762}" srcOrd="1" destOrd="0" presId="urn:microsoft.com/office/officeart/2005/8/layout/ven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41F450-2B8E-4276-8D59-180A9EC61EF8}" type="doc">
      <dgm:prSet loTypeId="urn:diagrams.loki3.com/Bracket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C515D90-E97C-4F76-BEA1-CB12601FB325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Single Line Chart</a:t>
          </a:r>
          <a:endParaRPr lang="en-US" dirty="0">
            <a:solidFill>
              <a:schemeClr val="tx1"/>
            </a:solidFill>
          </a:endParaRPr>
        </a:p>
      </dgm:t>
    </dgm:pt>
    <dgm:pt modelId="{0734058A-178F-4AFA-BE25-A4004BDAE88C}" type="parTrans" cxnId="{AD48106A-7AE5-4990-AFA7-C64813E92DA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62E16A-8439-4651-B54F-C83CAD2BDFB3}" type="sibTrans" cxnId="{AD48106A-7AE5-4990-AFA7-C64813E92DA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B29653C-79A2-4357-8067-F14C340155E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Graphic yang </a:t>
          </a:r>
          <a:r>
            <a:rPr lang="en-US" dirty="0" err="1" smtClean="0">
              <a:solidFill>
                <a:schemeClr val="tx1"/>
              </a:solidFill>
            </a:rPr>
            <a:t>terdiri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dari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satu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garis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tunggal</a:t>
          </a:r>
          <a:r>
            <a:rPr lang="en-US" dirty="0" smtClean="0">
              <a:solidFill>
                <a:schemeClr val="tx1"/>
              </a:solidFill>
            </a:rPr>
            <a:t> yang </a:t>
          </a:r>
          <a:r>
            <a:rPr lang="en-US" dirty="0" err="1" smtClean="0">
              <a:solidFill>
                <a:schemeClr val="tx1"/>
              </a:solidFill>
            </a:rPr>
            <a:t>bertujuan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untuk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menggambarkan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kecenderungan</a:t>
          </a:r>
          <a:r>
            <a:rPr lang="en-US" dirty="0" smtClean="0">
              <a:solidFill>
                <a:schemeClr val="tx1"/>
              </a:solidFill>
            </a:rPr>
            <a:t> (trend) </a:t>
          </a:r>
          <a:r>
            <a:rPr lang="en-US" dirty="0" err="1" smtClean="0">
              <a:solidFill>
                <a:schemeClr val="tx1"/>
              </a:solidFill>
            </a:rPr>
            <a:t>dari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suatu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karakteristik</a:t>
          </a:r>
          <a:endParaRPr lang="en-US" dirty="0">
            <a:solidFill>
              <a:schemeClr val="tx1"/>
            </a:solidFill>
          </a:endParaRPr>
        </a:p>
      </dgm:t>
    </dgm:pt>
    <dgm:pt modelId="{684CD629-7D7C-4141-99F0-52FE50A57DD6}" type="parTrans" cxnId="{E0827CCE-DD8D-418B-AC08-63D6F490A9E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7B68E5-24AF-4C78-BC40-04BE74C27F0F}" type="sibTrans" cxnId="{E0827CCE-DD8D-418B-AC08-63D6F490A9E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CE2FCC6-7383-4379-A2BC-9BB0A38888B2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Multiple Line Chart</a:t>
          </a:r>
          <a:endParaRPr lang="en-US" dirty="0">
            <a:solidFill>
              <a:schemeClr val="tx1"/>
            </a:solidFill>
          </a:endParaRPr>
        </a:p>
      </dgm:t>
    </dgm:pt>
    <dgm:pt modelId="{D90A50A3-9CB2-4007-B9AE-096CDEC81762}" type="parTrans" cxnId="{407452D9-F078-403C-A8F6-148E3CD30CD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B9B4520-2832-45C4-B656-7F9744DBCAF0}" type="sibTrans" cxnId="{407452D9-F078-403C-A8F6-148E3CD30CD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63DCB4-E759-421B-A7FE-686844A72F9B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Grafik yang terdiri dari beberapa garis untuk menggambarkan perkembangan beberapa hal atau kejadian sekaligus</a:t>
          </a:r>
          <a:endParaRPr lang="en-US" dirty="0">
            <a:solidFill>
              <a:schemeClr val="tx1"/>
            </a:solidFill>
          </a:endParaRPr>
        </a:p>
      </dgm:t>
    </dgm:pt>
    <dgm:pt modelId="{5996134F-5BF7-4D07-904E-F0579D2315A5}" type="parTrans" cxnId="{8C4E6B53-4EC9-4380-AF68-1B05EFE9FB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BED446-FA8F-4706-B10A-7460396274A4}" type="sibTrans" cxnId="{8C4E6B53-4EC9-4380-AF68-1B05EFE9FB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66C130-8399-4935-A260-9C16ABEB7572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Multiple Component Line Chart</a:t>
          </a:r>
          <a:endParaRPr lang="en-US" dirty="0">
            <a:solidFill>
              <a:schemeClr val="tx1"/>
            </a:solidFill>
          </a:endParaRPr>
        </a:p>
      </dgm:t>
    </dgm:pt>
    <dgm:pt modelId="{B4BF2A51-01C2-40D0-AA60-B1F02E4CDC60}" type="parTrans" cxnId="{40AE7B5A-F4B3-4D2B-A0CA-82B633077A3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A053D2-BD81-4A76-8E34-872889B7AE46}" type="sibTrans" cxnId="{40AE7B5A-F4B3-4D2B-A0CA-82B633077A3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A60CAD2-9028-4056-ABC2-723F936D53D2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Garis terakhir/teratas menggambarkan jumlah dari komponen-komponen, sedangkan garis lainnya menggambarkan masing-masing komponen.</a:t>
          </a:r>
          <a:endParaRPr lang="en-US" dirty="0">
            <a:solidFill>
              <a:schemeClr val="tx1"/>
            </a:solidFill>
          </a:endParaRPr>
        </a:p>
      </dgm:t>
    </dgm:pt>
    <dgm:pt modelId="{33B57029-5E89-4037-AF84-B72511193285}" type="parTrans" cxnId="{142D9E34-2347-4AC2-8D6C-A4574A6263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AD500A-D5E2-4500-81C9-54069FE814F0}" type="sibTrans" cxnId="{142D9E34-2347-4AC2-8D6C-A4574A6263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6176A9-3B50-4EB9-AEB1-F2EA672CCDD9}" type="pres">
      <dgm:prSet presAssocID="{B241F450-2B8E-4276-8D59-180A9EC61E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81D30-0E97-47E5-97A0-AE71455F954A}" type="pres">
      <dgm:prSet presAssocID="{1C515D90-E97C-4F76-BEA1-CB12601FB325}" presName="linNode" presStyleCnt="0"/>
      <dgm:spPr/>
      <dgm:t>
        <a:bodyPr/>
        <a:lstStyle/>
        <a:p>
          <a:endParaRPr lang="en-US"/>
        </a:p>
      </dgm:t>
    </dgm:pt>
    <dgm:pt modelId="{40E2835C-22A9-49D1-85FE-9693C8C0271F}" type="pres">
      <dgm:prSet presAssocID="{1C515D90-E97C-4F76-BEA1-CB12601FB325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5BBE1-8F86-4029-B437-4AE5F619E2DF}" type="pres">
      <dgm:prSet presAssocID="{1C515D90-E97C-4F76-BEA1-CB12601FB325}" presName="bracket" presStyleLbl="parChTrans1D1" presStyleIdx="0" presStyleCnt="3"/>
      <dgm:spPr/>
      <dgm:t>
        <a:bodyPr/>
        <a:lstStyle/>
        <a:p>
          <a:endParaRPr lang="en-US"/>
        </a:p>
      </dgm:t>
    </dgm:pt>
    <dgm:pt modelId="{CC940528-1022-49B5-B8DF-9B65324F1643}" type="pres">
      <dgm:prSet presAssocID="{1C515D90-E97C-4F76-BEA1-CB12601FB325}" presName="spH" presStyleCnt="0"/>
      <dgm:spPr/>
      <dgm:t>
        <a:bodyPr/>
        <a:lstStyle/>
        <a:p>
          <a:endParaRPr lang="en-US"/>
        </a:p>
      </dgm:t>
    </dgm:pt>
    <dgm:pt modelId="{D5A620A6-7712-4A3A-9D9A-11518C3755AD}" type="pres">
      <dgm:prSet presAssocID="{1C515D90-E97C-4F76-BEA1-CB12601FB325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016C1-FD6A-4907-BB73-F660D4B1080E}" type="pres">
      <dgm:prSet presAssocID="{3B62E16A-8439-4651-B54F-C83CAD2BDFB3}" presName="spV" presStyleCnt="0"/>
      <dgm:spPr/>
      <dgm:t>
        <a:bodyPr/>
        <a:lstStyle/>
        <a:p>
          <a:endParaRPr lang="en-US"/>
        </a:p>
      </dgm:t>
    </dgm:pt>
    <dgm:pt modelId="{B7A242AE-B489-419A-8367-5B05971262E9}" type="pres">
      <dgm:prSet presAssocID="{DCE2FCC6-7383-4379-A2BC-9BB0A38888B2}" presName="linNode" presStyleCnt="0"/>
      <dgm:spPr/>
      <dgm:t>
        <a:bodyPr/>
        <a:lstStyle/>
        <a:p>
          <a:endParaRPr lang="en-US"/>
        </a:p>
      </dgm:t>
    </dgm:pt>
    <dgm:pt modelId="{32AA6C4B-A510-44EB-80B8-F77AE8F283E4}" type="pres">
      <dgm:prSet presAssocID="{DCE2FCC6-7383-4379-A2BC-9BB0A38888B2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89A5F-87C7-4054-A4D7-9683F3FBEAC3}" type="pres">
      <dgm:prSet presAssocID="{DCE2FCC6-7383-4379-A2BC-9BB0A38888B2}" presName="bracket" presStyleLbl="parChTrans1D1" presStyleIdx="1" presStyleCnt="3"/>
      <dgm:spPr/>
      <dgm:t>
        <a:bodyPr/>
        <a:lstStyle/>
        <a:p>
          <a:endParaRPr lang="en-US"/>
        </a:p>
      </dgm:t>
    </dgm:pt>
    <dgm:pt modelId="{10356E76-3728-4F83-AEB9-4A588ADBFD4D}" type="pres">
      <dgm:prSet presAssocID="{DCE2FCC6-7383-4379-A2BC-9BB0A38888B2}" presName="spH" presStyleCnt="0"/>
      <dgm:spPr/>
      <dgm:t>
        <a:bodyPr/>
        <a:lstStyle/>
        <a:p>
          <a:endParaRPr lang="en-US"/>
        </a:p>
      </dgm:t>
    </dgm:pt>
    <dgm:pt modelId="{2C738BFF-C3F9-4272-B4FE-F2CA746BF696}" type="pres">
      <dgm:prSet presAssocID="{DCE2FCC6-7383-4379-A2BC-9BB0A38888B2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2FD80-5296-4C0D-8FB6-464C7BC13DF0}" type="pres">
      <dgm:prSet presAssocID="{CB9B4520-2832-45C4-B656-7F9744DBCAF0}" presName="spV" presStyleCnt="0"/>
      <dgm:spPr/>
      <dgm:t>
        <a:bodyPr/>
        <a:lstStyle/>
        <a:p>
          <a:endParaRPr lang="en-US"/>
        </a:p>
      </dgm:t>
    </dgm:pt>
    <dgm:pt modelId="{ED0D383A-7556-4995-B752-2D2DE28F4474}" type="pres">
      <dgm:prSet presAssocID="{2566C130-8399-4935-A260-9C16ABEB7572}" presName="linNode" presStyleCnt="0"/>
      <dgm:spPr/>
      <dgm:t>
        <a:bodyPr/>
        <a:lstStyle/>
        <a:p>
          <a:endParaRPr lang="en-US"/>
        </a:p>
      </dgm:t>
    </dgm:pt>
    <dgm:pt modelId="{6213BC47-1693-499C-8E18-6F92B438926F}" type="pres">
      <dgm:prSet presAssocID="{2566C130-8399-4935-A260-9C16ABEB7572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A2DC4-0185-4725-A321-97DBBEE6C199}" type="pres">
      <dgm:prSet presAssocID="{2566C130-8399-4935-A260-9C16ABEB7572}" presName="bracket" presStyleLbl="parChTrans1D1" presStyleIdx="2" presStyleCnt="3"/>
      <dgm:spPr/>
      <dgm:t>
        <a:bodyPr/>
        <a:lstStyle/>
        <a:p>
          <a:endParaRPr lang="en-US"/>
        </a:p>
      </dgm:t>
    </dgm:pt>
    <dgm:pt modelId="{E88FF04C-419B-4C44-81B4-D3E29839280D}" type="pres">
      <dgm:prSet presAssocID="{2566C130-8399-4935-A260-9C16ABEB7572}" presName="spH" presStyleCnt="0"/>
      <dgm:spPr/>
      <dgm:t>
        <a:bodyPr/>
        <a:lstStyle/>
        <a:p>
          <a:endParaRPr lang="en-US"/>
        </a:p>
      </dgm:t>
    </dgm:pt>
    <dgm:pt modelId="{D83D36BB-E936-45C3-AC77-3C463CA9DB55}" type="pres">
      <dgm:prSet presAssocID="{2566C130-8399-4935-A260-9C16ABEB7572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4E6B53-4EC9-4380-AF68-1B05EFE9FBF9}" srcId="{DCE2FCC6-7383-4379-A2BC-9BB0A38888B2}" destId="{2563DCB4-E759-421B-A7FE-686844A72F9B}" srcOrd="0" destOrd="0" parTransId="{5996134F-5BF7-4D07-904E-F0579D2315A5}" sibTransId="{96BED446-FA8F-4706-B10A-7460396274A4}"/>
    <dgm:cxn modelId="{73351692-ACBB-42FC-9D55-D0CF7D74CAD8}" type="presOf" srcId="{2566C130-8399-4935-A260-9C16ABEB7572}" destId="{6213BC47-1693-499C-8E18-6F92B438926F}" srcOrd="0" destOrd="0" presId="urn:diagrams.loki3.com/BracketList"/>
    <dgm:cxn modelId="{AA7F60BC-13BC-4BEE-A8A8-DD57709A7CBC}" type="presOf" srcId="{2563DCB4-E759-421B-A7FE-686844A72F9B}" destId="{2C738BFF-C3F9-4272-B4FE-F2CA746BF696}" srcOrd="0" destOrd="0" presId="urn:diagrams.loki3.com/BracketList"/>
    <dgm:cxn modelId="{6CE242E9-24CF-4BD1-A787-B989B7CF55CC}" type="presOf" srcId="{0A60CAD2-9028-4056-ABC2-723F936D53D2}" destId="{D83D36BB-E936-45C3-AC77-3C463CA9DB55}" srcOrd="0" destOrd="0" presId="urn:diagrams.loki3.com/BracketList"/>
    <dgm:cxn modelId="{407452D9-F078-403C-A8F6-148E3CD30CDB}" srcId="{B241F450-2B8E-4276-8D59-180A9EC61EF8}" destId="{DCE2FCC6-7383-4379-A2BC-9BB0A38888B2}" srcOrd="1" destOrd="0" parTransId="{D90A50A3-9CB2-4007-B9AE-096CDEC81762}" sibTransId="{CB9B4520-2832-45C4-B656-7F9744DBCAF0}"/>
    <dgm:cxn modelId="{142D9E34-2347-4AC2-8D6C-A4574A626355}" srcId="{2566C130-8399-4935-A260-9C16ABEB7572}" destId="{0A60CAD2-9028-4056-ABC2-723F936D53D2}" srcOrd="0" destOrd="0" parTransId="{33B57029-5E89-4037-AF84-B72511193285}" sibTransId="{2DAD500A-D5E2-4500-81C9-54069FE814F0}"/>
    <dgm:cxn modelId="{40AE7B5A-F4B3-4D2B-A0CA-82B633077A39}" srcId="{B241F450-2B8E-4276-8D59-180A9EC61EF8}" destId="{2566C130-8399-4935-A260-9C16ABEB7572}" srcOrd="2" destOrd="0" parTransId="{B4BF2A51-01C2-40D0-AA60-B1F02E4CDC60}" sibTransId="{BCA053D2-BD81-4A76-8E34-872889B7AE46}"/>
    <dgm:cxn modelId="{AD48106A-7AE5-4990-AFA7-C64813E92DAA}" srcId="{B241F450-2B8E-4276-8D59-180A9EC61EF8}" destId="{1C515D90-E97C-4F76-BEA1-CB12601FB325}" srcOrd="0" destOrd="0" parTransId="{0734058A-178F-4AFA-BE25-A4004BDAE88C}" sibTransId="{3B62E16A-8439-4651-B54F-C83CAD2BDFB3}"/>
    <dgm:cxn modelId="{6275E08B-B439-44E1-8055-1B557DA94350}" type="presOf" srcId="{B241F450-2B8E-4276-8D59-180A9EC61EF8}" destId="{F26176A9-3B50-4EB9-AEB1-F2EA672CCDD9}" srcOrd="0" destOrd="0" presId="urn:diagrams.loki3.com/BracketList"/>
    <dgm:cxn modelId="{59D77529-75D3-4EA2-B252-8D02E7802FC0}" type="presOf" srcId="{DCE2FCC6-7383-4379-A2BC-9BB0A38888B2}" destId="{32AA6C4B-A510-44EB-80B8-F77AE8F283E4}" srcOrd="0" destOrd="0" presId="urn:diagrams.loki3.com/BracketList"/>
    <dgm:cxn modelId="{A3594B1F-74A6-421A-A11E-C2998BD9944B}" type="presOf" srcId="{1C515D90-E97C-4F76-BEA1-CB12601FB325}" destId="{40E2835C-22A9-49D1-85FE-9693C8C0271F}" srcOrd="0" destOrd="0" presId="urn:diagrams.loki3.com/BracketList"/>
    <dgm:cxn modelId="{E0827CCE-DD8D-418B-AC08-63D6F490A9EC}" srcId="{1C515D90-E97C-4F76-BEA1-CB12601FB325}" destId="{8B29653C-79A2-4357-8067-F14C340155EB}" srcOrd="0" destOrd="0" parTransId="{684CD629-7D7C-4141-99F0-52FE50A57DD6}" sibTransId="{E97B68E5-24AF-4C78-BC40-04BE74C27F0F}"/>
    <dgm:cxn modelId="{DD9DCA8A-9262-4520-AE79-784B345A0D4B}" type="presOf" srcId="{8B29653C-79A2-4357-8067-F14C340155EB}" destId="{D5A620A6-7712-4A3A-9D9A-11518C3755AD}" srcOrd="0" destOrd="0" presId="urn:diagrams.loki3.com/BracketList"/>
    <dgm:cxn modelId="{CC467843-7886-4079-A1E9-61B856492018}" type="presParOf" srcId="{F26176A9-3B50-4EB9-AEB1-F2EA672CCDD9}" destId="{AE481D30-0E97-47E5-97A0-AE71455F954A}" srcOrd="0" destOrd="0" presId="urn:diagrams.loki3.com/BracketList"/>
    <dgm:cxn modelId="{ACC3F97E-97F0-45A3-97CD-4C076C60C3DB}" type="presParOf" srcId="{AE481D30-0E97-47E5-97A0-AE71455F954A}" destId="{40E2835C-22A9-49D1-85FE-9693C8C0271F}" srcOrd="0" destOrd="0" presId="urn:diagrams.loki3.com/BracketList"/>
    <dgm:cxn modelId="{BF383350-808B-4F82-B1C8-9A689A3E4E10}" type="presParOf" srcId="{AE481D30-0E97-47E5-97A0-AE71455F954A}" destId="{0885BBE1-8F86-4029-B437-4AE5F619E2DF}" srcOrd="1" destOrd="0" presId="urn:diagrams.loki3.com/BracketList"/>
    <dgm:cxn modelId="{DB7F7BE8-3C44-49A4-9E1E-DDAAEC670731}" type="presParOf" srcId="{AE481D30-0E97-47E5-97A0-AE71455F954A}" destId="{CC940528-1022-49B5-B8DF-9B65324F1643}" srcOrd="2" destOrd="0" presId="urn:diagrams.loki3.com/BracketList"/>
    <dgm:cxn modelId="{765BBD31-36FD-4F9D-8278-4B2643B1BAC0}" type="presParOf" srcId="{AE481D30-0E97-47E5-97A0-AE71455F954A}" destId="{D5A620A6-7712-4A3A-9D9A-11518C3755AD}" srcOrd="3" destOrd="0" presId="urn:diagrams.loki3.com/BracketList"/>
    <dgm:cxn modelId="{C037DDA5-23EB-4894-AA24-D77C0080F9AD}" type="presParOf" srcId="{F26176A9-3B50-4EB9-AEB1-F2EA672CCDD9}" destId="{609016C1-FD6A-4907-BB73-F660D4B1080E}" srcOrd="1" destOrd="0" presId="urn:diagrams.loki3.com/BracketList"/>
    <dgm:cxn modelId="{1F73C007-72B9-4B50-A6C6-BC9BEBB63097}" type="presParOf" srcId="{F26176A9-3B50-4EB9-AEB1-F2EA672CCDD9}" destId="{B7A242AE-B489-419A-8367-5B05971262E9}" srcOrd="2" destOrd="0" presId="urn:diagrams.loki3.com/BracketList"/>
    <dgm:cxn modelId="{5C447594-BB1E-47A8-906A-E788D34A4E02}" type="presParOf" srcId="{B7A242AE-B489-419A-8367-5B05971262E9}" destId="{32AA6C4B-A510-44EB-80B8-F77AE8F283E4}" srcOrd="0" destOrd="0" presId="urn:diagrams.loki3.com/BracketList"/>
    <dgm:cxn modelId="{2B5D82E4-1C5B-4AE4-A3A4-3EDBCED69347}" type="presParOf" srcId="{B7A242AE-B489-419A-8367-5B05971262E9}" destId="{BBD89A5F-87C7-4054-A4D7-9683F3FBEAC3}" srcOrd="1" destOrd="0" presId="urn:diagrams.loki3.com/BracketList"/>
    <dgm:cxn modelId="{6216503F-C78B-4B8E-9E1A-4981E7CC7913}" type="presParOf" srcId="{B7A242AE-B489-419A-8367-5B05971262E9}" destId="{10356E76-3728-4F83-AEB9-4A588ADBFD4D}" srcOrd="2" destOrd="0" presId="urn:diagrams.loki3.com/BracketList"/>
    <dgm:cxn modelId="{E0F1550B-6ECE-4A42-A214-DC44707B934D}" type="presParOf" srcId="{B7A242AE-B489-419A-8367-5B05971262E9}" destId="{2C738BFF-C3F9-4272-B4FE-F2CA746BF696}" srcOrd="3" destOrd="0" presId="urn:diagrams.loki3.com/BracketList"/>
    <dgm:cxn modelId="{B6448EBE-1A8D-43F8-B49C-393D598B50D7}" type="presParOf" srcId="{F26176A9-3B50-4EB9-AEB1-F2EA672CCDD9}" destId="{06C2FD80-5296-4C0D-8FB6-464C7BC13DF0}" srcOrd="3" destOrd="0" presId="urn:diagrams.loki3.com/BracketList"/>
    <dgm:cxn modelId="{B8AD7C10-DF42-405B-866C-56BCE5C11C41}" type="presParOf" srcId="{F26176A9-3B50-4EB9-AEB1-F2EA672CCDD9}" destId="{ED0D383A-7556-4995-B752-2D2DE28F4474}" srcOrd="4" destOrd="0" presId="urn:diagrams.loki3.com/BracketList"/>
    <dgm:cxn modelId="{E9BF9316-DC78-4EAC-98F0-BAEACB1F0CB3}" type="presParOf" srcId="{ED0D383A-7556-4995-B752-2D2DE28F4474}" destId="{6213BC47-1693-499C-8E18-6F92B438926F}" srcOrd="0" destOrd="0" presId="urn:diagrams.loki3.com/BracketList"/>
    <dgm:cxn modelId="{7F687ADE-7E0C-4891-A13F-03055F894701}" type="presParOf" srcId="{ED0D383A-7556-4995-B752-2D2DE28F4474}" destId="{914A2DC4-0185-4725-A321-97DBBEE6C199}" srcOrd="1" destOrd="0" presId="urn:diagrams.loki3.com/BracketList"/>
    <dgm:cxn modelId="{10B3BCF8-88E5-4E8A-872A-F74B1B842C67}" type="presParOf" srcId="{ED0D383A-7556-4995-B752-2D2DE28F4474}" destId="{E88FF04C-419B-4C44-81B4-D3E29839280D}" srcOrd="2" destOrd="0" presId="urn:diagrams.loki3.com/BracketList"/>
    <dgm:cxn modelId="{A2E27716-FCAD-49B7-AF17-2E5204E8B4A4}" type="presParOf" srcId="{ED0D383A-7556-4995-B752-2D2DE28F4474}" destId="{D83D36BB-E936-45C3-AC77-3C463CA9DB55}" srcOrd="3" destOrd="0" presId="urn:diagrams.loki3.com/BracketLis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41F450-2B8E-4276-8D59-180A9EC61EF8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37118B5-9D7F-40C3-8E3B-AE64AE0D9E90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Multiple Percentage Component Line Chart</a:t>
          </a:r>
          <a:endParaRPr lang="en-US" dirty="0">
            <a:solidFill>
              <a:schemeClr val="tx1"/>
            </a:solidFill>
          </a:endParaRPr>
        </a:p>
      </dgm:t>
    </dgm:pt>
    <dgm:pt modelId="{70207DC1-0542-47C6-818F-658574BD7975}" type="parTrans" cxnId="{51243D04-6F9E-4741-934D-794AA886FF2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4DBE7E-58B5-4697-B938-2B68BD4E995B}" type="sibTrans" cxnId="{51243D04-6F9E-4741-934D-794AA886FF2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7AF255-FF96-4524-AF5B-B0553E5E230E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Net Balanced Line</a:t>
          </a:r>
          <a:endParaRPr lang="en-US" dirty="0">
            <a:solidFill>
              <a:schemeClr val="tx1"/>
            </a:solidFill>
          </a:endParaRPr>
        </a:p>
      </dgm:t>
    </dgm:pt>
    <dgm:pt modelId="{C7415CDF-AC42-429F-9D20-00C00CEEDBB4}" type="parTrans" cxnId="{CE7293B5-B13C-4CDE-9CB9-F45F682317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4C7C63-F637-42DC-BEB2-BF5DC16099C8}" type="sibTrans" cxnId="{CE7293B5-B13C-4CDE-9CB9-F45F682317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6ADDE5-0494-4BF0-8827-E2A5CF9C4F1F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Single Bar Chart</a:t>
          </a:r>
          <a:endParaRPr lang="en-US" dirty="0">
            <a:solidFill>
              <a:schemeClr val="tx1"/>
            </a:solidFill>
          </a:endParaRPr>
        </a:p>
      </dgm:t>
    </dgm:pt>
    <dgm:pt modelId="{E2ED0640-D75C-48D8-9144-1FB33DBD56B2}" type="parTrans" cxnId="{53DE5C86-6B6D-4EC2-9FE6-5615479AF3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30633C-54D0-4AE2-822E-E89A8A6C181D}" type="sibTrans" cxnId="{53DE5C86-6B6D-4EC2-9FE6-5615479AF3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14E4EC-DAD5-4F73-A841-532C4A4FBA2C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Multiple Bar Chart</a:t>
          </a:r>
          <a:endParaRPr lang="en-US" dirty="0">
            <a:solidFill>
              <a:schemeClr val="tx1"/>
            </a:solidFill>
          </a:endParaRPr>
        </a:p>
      </dgm:t>
    </dgm:pt>
    <dgm:pt modelId="{4A776B76-5FAD-4186-8269-70371D83419D}" type="parTrans" cxnId="{A7ACF6B1-DA37-4D7C-92FD-52C02A06AA3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4288C0E-00FE-4989-ACE7-4847E632DDF1}" type="sibTrans" cxnId="{A7ACF6B1-DA37-4D7C-92FD-52C02A06AA3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500A05-597D-4A19-A590-BB08098749E5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Multi Component Bar Chart</a:t>
          </a:r>
          <a:endParaRPr lang="en-US" dirty="0">
            <a:solidFill>
              <a:schemeClr val="tx1"/>
            </a:solidFill>
          </a:endParaRPr>
        </a:p>
      </dgm:t>
    </dgm:pt>
    <dgm:pt modelId="{046D1BBF-57E9-46D8-819B-7AD215E9816E}" type="parTrans" cxnId="{B9476B00-9868-4134-A473-56C8F0A8232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EE77CA-640D-4CD2-A7DC-1AF6EB46BE2D}" type="sibTrans" cxnId="{B9476B00-9868-4134-A473-56C8F0A8232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F63F21-CCB9-4FF1-8051-FE24F1E6B8AB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Multiple Percentage Component Bar Chart</a:t>
          </a:r>
          <a:endParaRPr lang="en-US" dirty="0">
            <a:solidFill>
              <a:schemeClr val="tx1"/>
            </a:solidFill>
          </a:endParaRPr>
        </a:p>
      </dgm:t>
    </dgm:pt>
    <dgm:pt modelId="{E19527A0-8B23-45CC-9EA2-39DA53A66928}" type="parTrans" cxnId="{906EA2DD-8975-4D79-95CE-A9A7475DB03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346BE33-5165-4E26-B70A-AA225EE038AC}" type="sibTrans" cxnId="{906EA2DD-8975-4D79-95CE-A9A7475DB03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CFE3BB-1DFB-404D-965B-E8B589535368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Net Balanced Bar Chart</a:t>
          </a:r>
          <a:endParaRPr lang="en-US" dirty="0">
            <a:solidFill>
              <a:schemeClr val="tx1"/>
            </a:solidFill>
          </a:endParaRPr>
        </a:p>
      </dgm:t>
    </dgm:pt>
    <dgm:pt modelId="{BE500BAD-70EB-4CE6-9FFC-EC878D430495}" type="parTrans" cxnId="{553506DD-B987-457E-88F8-E2B369E2D2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EA71F5-1122-42B6-9344-0B5C21C458D5}" type="sibTrans" cxnId="{553506DD-B987-457E-88F8-E2B369E2D2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38E1ED-460F-446F-A2AB-E1DEA743B4DF}" type="pres">
      <dgm:prSet presAssocID="{B241F450-2B8E-4276-8D59-180A9EC61E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84C3B44-22AD-4151-A393-57EC39262452}" type="pres">
      <dgm:prSet presAssocID="{B241F450-2B8E-4276-8D59-180A9EC61EF8}" presName="Name1" presStyleCnt="0"/>
      <dgm:spPr/>
      <dgm:t>
        <a:bodyPr/>
        <a:lstStyle/>
        <a:p>
          <a:endParaRPr lang="en-US"/>
        </a:p>
      </dgm:t>
    </dgm:pt>
    <dgm:pt modelId="{BD7D5333-3543-4C84-AE57-AC90C1FD3824}" type="pres">
      <dgm:prSet presAssocID="{B241F450-2B8E-4276-8D59-180A9EC61EF8}" presName="cycle" presStyleCnt="0"/>
      <dgm:spPr/>
      <dgm:t>
        <a:bodyPr/>
        <a:lstStyle/>
        <a:p>
          <a:endParaRPr lang="en-US"/>
        </a:p>
      </dgm:t>
    </dgm:pt>
    <dgm:pt modelId="{6E9E1657-CF18-4C2D-87FD-0BE52290039A}" type="pres">
      <dgm:prSet presAssocID="{B241F450-2B8E-4276-8D59-180A9EC61EF8}" presName="srcNode" presStyleLbl="node1" presStyleIdx="0" presStyleCnt="7"/>
      <dgm:spPr/>
      <dgm:t>
        <a:bodyPr/>
        <a:lstStyle/>
        <a:p>
          <a:endParaRPr lang="en-US"/>
        </a:p>
      </dgm:t>
    </dgm:pt>
    <dgm:pt modelId="{61952C20-0EC7-484F-9E23-8145E79319AF}" type="pres">
      <dgm:prSet presAssocID="{B241F450-2B8E-4276-8D59-180A9EC61EF8}" presName="conn" presStyleLbl="parChTrans1D2" presStyleIdx="0" presStyleCnt="1"/>
      <dgm:spPr/>
      <dgm:t>
        <a:bodyPr/>
        <a:lstStyle/>
        <a:p>
          <a:endParaRPr lang="en-US"/>
        </a:p>
      </dgm:t>
    </dgm:pt>
    <dgm:pt modelId="{1A1272F1-0D34-4E17-995A-A9FF4023737F}" type="pres">
      <dgm:prSet presAssocID="{B241F450-2B8E-4276-8D59-180A9EC61EF8}" presName="extraNode" presStyleLbl="node1" presStyleIdx="0" presStyleCnt="7"/>
      <dgm:spPr/>
      <dgm:t>
        <a:bodyPr/>
        <a:lstStyle/>
        <a:p>
          <a:endParaRPr lang="en-US"/>
        </a:p>
      </dgm:t>
    </dgm:pt>
    <dgm:pt modelId="{600DA560-5FF7-4D18-93E6-7DC2838E897B}" type="pres">
      <dgm:prSet presAssocID="{B241F450-2B8E-4276-8D59-180A9EC61EF8}" presName="dstNode" presStyleLbl="node1" presStyleIdx="0" presStyleCnt="7"/>
      <dgm:spPr/>
      <dgm:t>
        <a:bodyPr/>
        <a:lstStyle/>
        <a:p>
          <a:endParaRPr lang="en-US"/>
        </a:p>
      </dgm:t>
    </dgm:pt>
    <dgm:pt modelId="{354F3E62-7661-4929-89FF-AC0E68BAB931}" type="pres">
      <dgm:prSet presAssocID="{837118B5-9D7F-40C3-8E3B-AE64AE0D9E9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BEE27-2A2D-45D0-A1AF-F8EDC33EA7FB}" type="pres">
      <dgm:prSet presAssocID="{837118B5-9D7F-40C3-8E3B-AE64AE0D9E90}" presName="accent_1" presStyleCnt="0"/>
      <dgm:spPr/>
      <dgm:t>
        <a:bodyPr/>
        <a:lstStyle/>
        <a:p>
          <a:endParaRPr lang="en-US"/>
        </a:p>
      </dgm:t>
    </dgm:pt>
    <dgm:pt modelId="{01397D29-184F-477C-B441-CB9661BC834C}" type="pres">
      <dgm:prSet presAssocID="{837118B5-9D7F-40C3-8E3B-AE64AE0D9E90}" presName="accentRepeatNode" presStyleLbl="solidFgAcc1" presStyleIdx="0" presStyleCnt="7"/>
      <dgm:spPr/>
      <dgm:t>
        <a:bodyPr/>
        <a:lstStyle/>
        <a:p>
          <a:endParaRPr lang="en-US"/>
        </a:p>
      </dgm:t>
    </dgm:pt>
    <dgm:pt modelId="{F0597DCE-0423-43DE-ABF6-7A1F22910067}" type="pres">
      <dgm:prSet presAssocID="{097AF255-FF96-4524-AF5B-B0553E5E230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844BE-5224-4072-911B-8F7D1B0AA655}" type="pres">
      <dgm:prSet presAssocID="{097AF255-FF96-4524-AF5B-B0553E5E230E}" presName="accent_2" presStyleCnt="0"/>
      <dgm:spPr/>
      <dgm:t>
        <a:bodyPr/>
        <a:lstStyle/>
        <a:p>
          <a:endParaRPr lang="en-US"/>
        </a:p>
      </dgm:t>
    </dgm:pt>
    <dgm:pt modelId="{0B0BC7DA-D8FC-4075-AABA-F83E548BA403}" type="pres">
      <dgm:prSet presAssocID="{097AF255-FF96-4524-AF5B-B0553E5E230E}" presName="accentRepeatNode" presStyleLbl="solidFgAcc1" presStyleIdx="1" presStyleCnt="7"/>
      <dgm:spPr/>
      <dgm:t>
        <a:bodyPr/>
        <a:lstStyle/>
        <a:p>
          <a:endParaRPr lang="en-US"/>
        </a:p>
      </dgm:t>
    </dgm:pt>
    <dgm:pt modelId="{9325286D-D0F6-4B32-8481-E42FFA2516AF}" type="pres">
      <dgm:prSet presAssocID="{BC6ADDE5-0494-4BF0-8827-E2A5CF9C4F1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601AB-BA2A-478D-A8B9-4DFEAD9BD1EE}" type="pres">
      <dgm:prSet presAssocID="{BC6ADDE5-0494-4BF0-8827-E2A5CF9C4F1F}" presName="accent_3" presStyleCnt="0"/>
      <dgm:spPr/>
      <dgm:t>
        <a:bodyPr/>
        <a:lstStyle/>
        <a:p>
          <a:endParaRPr lang="en-US"/>
        </a:p>
      </dgm:t>
    </dgm:pt>
    <dgm:pt modelId="{27847C79-1CDF-4856-8C85-9B1A0E4A55EF}" type="pres">
      <dgm:prSet presAssocID="{BC6ADDE5-0494-4BF0-8827-E2A5CF9C4F1F}" presName="accentRepeatNode" presStyleLbl="solidFgAcc1" presStyleIdx="2" presStyleCnt="7"/>
      <dgm:spPr/>
      <dgm:t>
        <a:bodyPr/>
        <a:lstStyle/>
        <a:p>
          <a:endParaRPr lang="en-US"/>
        </a:p>
      </dgm:t>
    </dgm:pt>
    <dgm:pt modelId="{229C38DC-2103-4EEA-996D-5AC86EDFE623}" type="pres">
      <dgm:prSet presAssocID="{7B14E4EC-DAD5-4F73-A841-532C4A4FBA2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0ADEF-4EAB-4108-9E5E-73940E2E3065}" type="pres">
      <dgm:prSet presAssocID="{7B14E4EC-DAD5-4F73-A841-532C4A4FBA2C}" presName="accent_4" presStyleCnt="0"/>
      <dgm:spPr/>
      <dgm:t>
        <a:bodyPr/>
        <a:lstStyle/>
        <a:p>
          <a:endParaRPr lang="en-US"/>
        </a:p>
      </dgm:t>
    </dgm:pt>
    <dgm:pt modelId="{165C005B-CA23-4AF5-A34A-89FBF3546A6E}" type="pres">
      <dgm:prSet presAssocID="{7B14E4EC-DAD5-4F73-A841-532C4A4FBA2C}" presName="accentRepeatNode" presStyleLbl="solidFgAcc1" presStyleIdx="3" presStyleCnt="7"/>
      <dgm:spPr/>
      <dgm:t>
        <a:bodyPr/>
        <a:lstStyle/>
        <a:p>
          <a:endParaRPr lang="en-US"/>
        </a:p>
      </dgm:t>
    </dgm:pt>
    <dgm:pt modelId="{48D53A71-8C4D-447F-B278-8931718298BF}" type="pres">
      <dgm:prSet presAssocID="{F4500A05-597D-4A19-A590-BB08098749E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A3E4F-61AD-44FB-BC8A-FAC3DB6A8A32}" type="pres">
      <dgm:prSet presAssocID="{F4500A05-597D-4A19-A590-BB08098749E5}" presName="accent_5" presStyleCnt="0"/>
      <dgm:spPr/>
      <dgm:t>
        <a:bodyPr/>
        <a:lstStyle/>
        <a:p>
          <a:endParaRPr lang="en-US"/>
        </a:p>
      </dgm:t>
    </dgm:pt>
    <dgm:pt modelId="{B7D466A7-CD08-4546-9D57-11FCA11B4168}" type="pres">
      <dgm:prSet presAssocID="{F4500A05-597D-4A19-A590-BB08098749E5}" presName="accentRepeatNode" presStyleLbl="solidFgAcc1" presStyleIdx="4" presStyleCnt="7"/>
      <dgm:spPr/>
      <dgm:t>
        <a:bodyPr/>
        <a:lstStyle/>
        <a:p>
          <a:endParaRPr lang="en-US"/>
        </a:p>
      </dgm:t>
    </dgm:pt>
    <dgm:pt modelId="{FA200D8F-1EA4-4AD1-BB6D-4A5A50B204F4}" type="pres">
      <dgm:prSet presAssocID="{46F63F21-CCB9-4FF1-8051-FE24F1E6B8A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8E00E-D027-4961-9816-895FA82E6C3F}" type="pres">
      <dgm:prSet presAssocID="{46F63F21-CCB9-4FF1-8051-FE24F1E6B8AB}" presName="accent_6" presStyleCnt="0"/>
      <dgm:spPr/>
      <dgm:t>
        <a:bodyPr/>
        <a:lstStyle/>
        <a:p>
          <a:endParaRPr lang="en-US"/>
        </a:p>
      </dgm:t>
    </dgm:pt>
    <dgm:pt modelId="{9CD2E88A-4560-4A6D-9531-BF6CE2C5FAF2}" type="pres">
      <dgm:prSet presAssocID="{46F63F21-CCB9-4FF1-8051-FE24F1E6B8AB}" presName="accentRepeatNode" presStyleLbl="solidFgAcc1" presStyleIdx="5" presStyleCnt="7"/>
      <dgm:spPr/>
      <dgm:t>
        <a:bodyPr/>
        <a:lstStyle/>
        <a:p>
          <a:endParaRPr lang="en-US"/>
        </a:p>
      </dgm:t>
    </dgm:pt>
    <dgm:pt modelId="{1AC2CBC6-5649-41D4-B762-EF30FE584BB9}" type="pres">
      <dgm:prSet presAssocID="{79CFE3BB-1DFB-404D-965B-E8B58953536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FD6D6-BB69-4501-962F-0CDA3D87A8E6}" type="pres">
      <dgm:prSet presAssocID="{79CFE3BB-1DFB-404D-965B-E8B589535368}" presName="accent_7" presStyleCnt="0"/>
      <dgm:spPr/>
      <dgm:t>
        <a:bodyPr/>
        <a:lstStyle/>
        <a:p>
          <a:endParaRPr lang="en-US"/>
        </a:p>
      </dgm:t>
    </dgm:pt>
    <dgm:pt modelId="{31D4A483-36E1-4976-961C-3C7038CCD70D}" type="pres">
      <dgm:prSet presAssocID="{79CFE3BB-1DFB-404D-965B-E8B589535368}" presName="accentRepeatNode" presStyleLbl="solidFgAcc1" presStyleIdx="6" presStyleCnt="7"/>
      <dgm:spPr/>
      <dgm:t>
        <a:bodyPr/>
        <a:lstStyle/>
        <a:p>
          <a:endParaRPr lang="en-US"/>
        </a:p>
      </dgm:t>
    </dgm:pt>
  </dgm:ptLst>
  <dgm:cxnLst>
    <dgm:cxn modelId="{A7ACF6B1-DA37-4D7C-92FD-52C02A06AA32}" srcId="{B241F450-2B8E-4276-8D59-180A9EC61EF8}" destId="{7B14E4EC-DAD5-4F73-A841-532C4A4FBA2C}" srcOrd="3" destOrd="0" parTransId="{4A776B76-5FAD-4186-8269-70371D83419D}" sibTransId="{84288C0E-00FE-4989-ACE7-4847E632DDF1}"/>
    <dgm:cxn modelId="{C712DE5E-C762-48E8-9958-D22CF0ACDBDB}" type="presOf" srcId="{097AF255-FF96-4524-AF5B-B0553E5E230E}" destId="{F0597DCE-0423-43DE-ABF6-7A1F22910067}" srcOrd="0" destOrd="0" presId="urn:microsoft.com/office/officeart/2008/layout/VerticalCurvedList"/>
    <dgm:cxn modelId="{EA92BD44-D6FE-4A17-9C5C-0488EB66C264}" type="presOf" srcId="{FE4DBE7E-58B5-4697-B938-2B68BD4E995B}" destId="{61952C20-0EC7-484F-9E23-8145E79319AF}" srcOrd="0" destOrd="0" presId="urn:microsoft.com/office/officeart/2008/layout/VerticalCurvedList"/>
    <dgm:cxn modelId="{C08A9659-39AA-438D-AFD1-064D0177E311}" type="presOf" srcId="{BC6ADDE5-0494-4BF0-8827-E2A5CF9C4F1F}" destId="{9325286D-D0F6-4B32-8481-E42FFA2516AF}" srcOrd="0" destOrd="0" presId="urn:microsoft.com/office/officeart/2008/layout/VerticalCurvedList"/>
    <dgm:cxn modelId="{553506DD-B987-457E-88F8-E2B369E2D24F}" srcId="{B241F450-2B8E-4276-8D59-180A9EC61EF8}" destId="{79CFE3BB-1DFB-404D-965B-E8B589535368}" srcOrd="6" destOrd="0" parTransId="{BE500BAD-70EB-4CE6-9FFC-EC878D430495}" sibTransId="{8AEA71F5-1122-42B6-9344-0B5C21C458D5}"/>
    <dgm:cxn modelId="{D11AC202-8399-4E1D-8851-25FCBBBFA1A9}" type="presOf" srcId="{7B14E4EC-DAD5-4F73-A841-532C4A4FBA2C}" destId="{229C38DC-2103-4EEA-996D-5AC86EDFE623}" srcOrd="0" destOrd="0" presId="urn:microsoft.com/office/officeart/2008/layout/VerticalCurvedList"/>
    <dgm:cxn modelId="{51243D04-6F9E-4741-934D-794AA886FF23}" srcId="{B241F450-2B8E-4276-8D59-180A9EC61EF8}" destId="{837118B5-9D7F-40C3-8E3B-AE64AE0D9E90}" srcOrd="0" destOrd="0" parTransId="{70207DC1-0542-47C6-818F-658574BD7975}" sibTransId="{FE4DBE7E-58B5-4697-B938-2B68BD4E995B}"/>
    <dgm:cxn modelId="{B4C976FB-F81C-4984-BC08-D6986EC4049A}" type="presOf" srcId="{46F63F21-CCB9-4FF1-8051-FE24F1E6B8AB}" destId="{FA200D8F-1EA4-4AD1-BB6D-4A5A50B204F4}" srcOrd="0" destOrd="0" presId="urn:microsoft.com/office/officeart/2008/layout/VerticalCurvedList"/>
    <dgm:cxn modelId="{906EA2DD-8975-4D79-95CE-A9A7475DB039}" srcId="{B241F450-2B8E-4276-8D59-180A9EC61EF8}" destId="{46F63F21-CCB9-4FF1-8051-FE24F1E6B8AB}" srcOrd="5" destOrd="0" parTransId="{E19527A0-8B23-45CC-9EA2-39DA53A66928}" sibTransId="{F346BE33-5165-4E26-B70A-AA225EE038AC}"/>
    <dgm:cxn modelId="{8E2DF53D-307B-4EED-82F1-FF2D60363383}" type="presOf" srcId="{79CFE3BB-1DFB-404D-965B-E8B589535368}" destId="{1AC2CBC6-5649-41D4-B762-EF30FE584BB9}" srcOrd="0" destOrd="0" presId="urn:microsoft.com/office/officeart/2008/layout/VerticalCurvedList"/>
    <dgm:cxn modelId="{B9476B00-9868-4134-A473-56C8F0A82329}" srcId="{B241F450-2B8E-4276-8D59-180A9EC61EF8}" destId="{F4500A05-597D-4A19-A590-BB08098749E5}" srcOrd="4" destOrd="0" parTransId="{046D1BBF-57E9-46D8-819B-7AD215E9816E}" sibTransId="{2DEE77CA-640D-4CD2-A7DC-1AF6EB46BE2D}"/>
    <dgm:cxn modelId="{189D0298-B716-4037-8A78-C59EDB7444F6}" type="presOf" srcId="{B241F450-2B8E-4276-8D59-180A9EC61EF8}" destId="{3238E1ED-460F-446F-A2AB-E1DEA743B4DF}" srcOrd="0" destOrd="0" presId="urn:microsoft.com/office/officeart/2008/layout/VerticalCurvedList"/>
    <dgm:cxn modelId="{53DE5C86-6B6D-4EC2-9FE6-5615479AF379}" srcId="{B241F450-2B8E-4276-8D59-180A9EC61EF8}" destId="{BC6ADDE5-0494-4BF0-8827-E2A5CF9C4F1F}" srcOrd="2" destOrd="0" parTransId="{E2ED0640-D75C-48D8-9144-1FB33DBD56B2}" sibTransId="{9E30633C-54D0-4AE2-822E-E89A8A6C181D}"/>
    <dgm:cxn modelId="{CE7293B5-B13C-4CDE-9CB9-F45F6823175C}" srcId="{B241F450-2B8E-4276-8D59-180A9EC61EF8}" destId="{097AF255-FF96-4524-AF5B-B0553E5E230E}" srcOrd="1" destOrd="0" parTransId="{C7415CDF-AC42-429F-9D20-00C00CEEDBB4}" sibTransId="{0F4C7C63-F637-42DC-BEB2-BF5DC16099C8}"/>
    <dgm:cxn modelId="{1E4A2875-77DA-4C78-829B-795A8BB2AD28}" type="presOf" srcId="{F4500A05-597D-4A19-A590-BB08098749E5}" destId="{48D53A71-8C4D-447F-B278-8931718298BF}" srcOrd="0" destOrd="0" presId="urn:microsoft.com/office/officeart/2008/layout/VerticalCurvedList"/>
    <dgm:cxn modelId="{102177FC-1E48-48DE-9B98-91A944BB69A4}" type="presOf" srcId="{837118B5-9D7F-40C3-8E3B-AE64AE0D9E90}" destId="{354F3E62-7661-4929-89FF-AC0E68BAB931}" srcOrd="0" destOrd="0" presId="urn:microsoft.com/office/officeart/2008/layout/VerticalCurvedList"/>
    <dgm:cxn modelId="{FF1AFFBD-2CD5-4632-84DF-816B1A91E9FC}" type="presParOf" srcId="{3238E1ED-460F-446F-A2AB-E1DEA743B4DF}" destId="{184C3B44-22AD-4151-A393-57EC39262452}" srcOrd="0" destOrd="0" presId="urn:microsoft.com/office/officeart/2008/layout/VerticalCurvedList"/>
    <dgm:cxn modelId="{53220F60-F75D-446B-88EE-DB8E072C8049}" type="presParOf" srcId="{184C3B44-22AD-4151-A393-57EC39262452}" destId="{BD7D5333-3543-4C84-AE57-AC90C1FD3824}" srcOrd="0" destOrd="0" presId="urn:microsoft.com/office/officeart/2008/layout/VerticalCurvedList"/>
    <dgm:cxn modelId="{8911E059-49C9-4D96-86A2-1959B7BC74A6}" type="presParOf" srcId="{BD7D5333-3543-4C84-AE57-AC90C1FD3824}" destId="{6E9E1657-CF18-4C2D-87FD-0BE52290039A}" srcOrd="0" destOrd="0" presId="urn:microsoft.com/office/officeart/2008/layout/VerticalCurvedList"/>
    <dgm:cxn modelId="{73E211EC-B584-48C3-A0E0-19C288AE460B}" type="presParOf" srcId="{BD7D5333-3543-4C84-AE57-AC90C1FD3824}" destId="{61952C20-0EC7-484F-9E23-8145E79319AF}" srcOrd="1" destOrd="0" presId="urn:microsoft.com/office/officeart/2008/layout/VerticalCurvedList"/>
    <dgm:cxn modelId="{3564F37B-4A2E-4516-AFC3-4DE886C1C6EC}" type="presParOf" srcId="{BD7D5333-3543-4C84-AE57-AC90C1FD3824}" destId="{1A1272F1-0D34-4E17-995A-A9FF4023737F}" srcOrd="2" destOrd="0" presId="urn:microsoft.com/office/officeart/2008/layout/VerticalCurvedList"/>
    <dgm:cxn modelId="{0D06AD45-17DA-49D1-9754-7610C0F16668}" type="presParOf" srcId="{BD7D5333-3543-4C84-AE57-AC90C1FD3824}" destId="{600DA560-5FF7-4D18-93E6-7DC2838E897B}" srcOrd="3" destOrd="0" presId="urn:microsoft.com/office/officeart/2008/layout/VerticalCurvedList"/>
    <dgm:cxn modelId="{EC6DD06E-200D-4733-8BC3-66806C26CB44}" type="presParOf" srcId="{184C3B44-22AD-4151-A393-57EC39262452}" destId="{354F3E62-7661-4929-89FF-AC0E68BAB931}" srcOrd="1" destOrd="0" presId="urn:microsoft.com/office/officeart/2008/layout/VerticalCurvedList"/>
    <dgm:cxn modelId="{6E15AB5D-45DD-445B-B1E1-54A2221CA6B0}" type="presParOf" srcId="{184C3B44-22AD-4151-A393-57EC39262452}" destId="{33BBEE27-2A2D-45D0-A1AF-F8EDC33EA7FB}" srcOrd="2" destOrd="0" presId="urn:microsoft.com/office/officeart/2008/layout/VerticalCurvedList"/>
    <dgm:cxn modelId="{12EE2260-D231-41DB-B5CC-FCAECDB48188}" type="presParOf" srcId="{33BBEE27-2A2D-45D0-A1AF-F8EDC33EA7FB}" destId="{01397D29-184F-477C-B441-CB9661BC834C}" srcOrd="0" destOrd="0" presId="urn:microsoft.com/office/officeart/2008/layout/VerticalCurvedList"/>
    <dgm:cxn modelId="{CF6119BE-4F9D-4331-8D46-38D4D274EC98}" type="presParOf" srcId="{184C3B44-22AD-4151-A393-57EC39262452}" destId="{F0597DCE-0423-43DE-ABF6-7A1F22910067}" srcOrd="3" destOrd="0" presId="urn:microsoft.com/office/officeart/2008/layout/VerticalCurvedList"/>
    <dgm:cxn modelId="{C0287266-2E2C-4189-A12A-E1CC544AC281}" type="presParOf" srcId="{184C3B44-22AD-4151-A393-57EC39262452}" destId="{2DD844BE-5224-4072-911B-8F7D1B0AA655}" srcOrd="4" destOrd="0" presId="urn:microsoft.com/office/officeart/2008/layout/VerticalCurvedList"/>
    <dgm:cxn modelId="{14F08AE4-A703-4414-A855-45AFA2CA575F}" type="presParOf" srcId="{2DD844BE-5224-4072-911B-8F7D1B0AA655}" destId="{0B0BC7DA-D8FC-4075-AABA-F83E548BA403}" srcOrd="0" destOrd="0" presId="urn:microsoft.com/office/officeart/2008/layout/VerticalCurvedList"/>
    <dgm:cxn modelId="{93631A8A-069A-4EF9-9483-EF3DC65BD302}" type="presParOf" srcId="{184C3B44-22AD-4151-A393-57EC39262452}" destId="{9325286D-D0F6-4B32-8481-E42FFA2516AF}" srcOrd="5" destOrd="0" presId="urn:microsoft.com/office/officeart/2008/layout/VerticalCurvedList"/>
    <dgm:cxn modelId="{B8CEE928-9C0B-4DB6-AB3A-B7D793E180F3}" type="presParOf" srcId="{184C3B44-22AD-4151-A393-57EC39262452}" destId="{480601AB-BA2A-478D-A8B9-4DFEAD9BD1EE}" srcOrd="6" destOrd="0" presId="urn:microsoft.com/office/officeart/2008/layout/VerticalCurvedList"/>
    <dgm:cxn modelId="{0A9250F8-1D8B-4FC5-A086-75EA23A7D873}" type="presParOf" srcId="{480601AB-BA2A-478D-A8B9-4DFEAD9BD1EE}" destId="{27847C79-1CDF-4856-8C85-9B1A0E4A55EF}" srcOrd="0" destOrd="0" presId="urn:microsoft.com/office/officeart/2008/layout/VerticalCurvedList"/>
    <dgm:cxn modelId="{B83EB629-E0A5-4C8D-A76E-2AC6A513E235}" type="presParOf" srcId="{184C3B44-22AD-4151-A393-57EC39262452}" destId="{229C38DC-2103-4EEA-996D-5AC86EDFE623}" srcOrd="7" destOrd="0" presId="urn:microsoft.com/office/officeart/2008/layout/VerticalCurvedList"/>
    <dgm:cxn modelId="{3CD3D0DC-6822-419A-BE68-EEC5D5C664CB}" type="presParOf" srcId="{184C3B44-22AD-4151-A393-57EC39262452}" destId="{6590ADEF-4EAB-4108-9E5E-73940E2E3065}" srcOrd="8" destOrd="0" presId="urn:microsoft.com/office/officeart/2008/layout/VerticalCurvedList"/>
    <dgm:cxn modelId="{CB67E718-6EED-408B-B50D-56F44FB1AC04}" type="presParOf" srcId="{6590ADEF-4EAB-4108-9E5E-73940E2E3065}" destId="{165C005B-CA23-4AF5-A34A-89FBF3546A6E}" srcOrd="0" destOrd="0" presId="urn:microsoft.com/office/officeart/2008/layout/VerticalCurvedList"/>
    <dgm:cxn modelId="{724A0DA3-AE7F-4719-BD66-93127D342B75}" type="presParOf" srcId="{184C3B44-22AD-4151-A393-57EC39262452}" destId="{48D53A71-8C4D-447F-B278-8931718298BF}" srcOrd="9" destOrd="0" presId="urn:microsoft.com/office/officeart/2008/layout/VerticalCurvedList"/>
    <dgm:cxn modelId="{624938DB-DCF5-4F4D-9E75-19DCA8AA2BC0}" type="presParOf" srcId="{184C3B44-22AD-4151-A393-57EC39262452}" destId="{093A3E4F-61AD-44FB-BC8A-FAC3DB6A8A32}" srcOrd="10" destOrd="0" presId="urn:microsoft.com/office/officeart/2008/layout/VerticalCurvedList"/>
    <dgm:cxn modelId="{C878113E-A762-4605-A162-A87A2C5CA66F}" type="presParOf" srcId="{093A3E4F-61AD-44FB-BC8A-FAC3DB6A8A32}" destId="{B7D466A7-CD08-4546-9D57-11FCA11B4168}" srcOrd="0" destOrd="0" presId="urn:microsoft.com/office/officeart/2008/layout/VerticalCurvedList"/>
    <dgm:cxn modelId="{D618A95C-8A84-449C-AA4F-605E9F1C7A88}" type="presParOf" srcId="{184C3B44-22AD-4151-A393-57EC39262452}" destId="{FA200D8F-1EA4-4AD1-BB6D-4A5A50B204F4}" srcOrd="11" destOrd="0" presId="urn:microsoft.com/office/officeart/2008/layout/VerticalCurvedList"/>
    <dgm:cxn modelId="{D1EA2279-8C15-4A80-8573-74FC0A231614}" type="presParOf" srcId="{184C3B44-22AD-4151-A393-57EC39262452}" destId="{D178E00E-D027-4961-9816-895FA82E6C3F}" srcOrd="12" destOrd="0" presId="urn:microsoft.com/office/officeart/2008/layout/VerticalCurvedList"/>
    <dgm:cxn modelId="{B87C7A8F-9192-47DC-B17E-FD40DA0E0554}" type="presParOf" srcId="{D178E00E-D027-4961-9816-895FA82E6C3F}" destId="{9CD2E88A-4560-4A6D-9531-BF6CE2C5FAF2}" srcOrd="0" destOrd="0" presId="urn:microsoft.com/office/officeart/2008/layout/VerticalCurvedList"/>
    <dgm:cxn modelId="{C2927B34-9679-4884-9FE1-B9FB24FA6F4A}" type="presParOf" srcId="{184C3B44-22AD-4151-A393-57EC39262452}" destId="{1AC2CBC6-5649-41D4-B762-EF30FE584BB9}" srcOrd="13" destOrd="0" presId="urn:microsoft.com/office/officeart/2008/layout/VerticalCurvedList"/>
    <dgm:cxn modelId="{EC850176-35E2-467A-8E2A-8D6132D518E0}" type="presParOf" srcId="{184C3B44-22AD-4151-A393-57EC39262452}" destId="{5F5FD6D6-BB69-4501-962F-0CDA3D87A8E6}" srcOrd="14" destOrd="0" presId="urn:microsoft.com/office/officeart/2008/layout/VerticalCurvedList"/>
    <dgm:cxn modelId="{77DE14BD-6327-4C59-ADEA-78E23C42B582}" type="presParOf" srcId="{5F5FD6D6-BB69-4501-962F-0CDA3D87A8E6}" destId="{31D4A483-36E1-4976-961C-3C7038CCD70D}" srcOrd="0" destOrd="0" presId="urn:microsoft.com/office/officeart/2008/layout/VerticalCurvedLis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41F450-2B8E-4276-8D59-180A9EC61EF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15E7651-8AB2-4F27-99DD-C5C5D1B82929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Pie Chart</a:t>
          </a:r>
          <a:endParaRPr lang="en-US" dirty="0">
            <a:solidFill>
              <a:schemeClr val="tx1"/>
            </a:solidFill>
          </a:endParaRPr>
        </a:p>
      </dgm:t>
    </dgm:pt>
    <dgm:pt modelId="{F5A7977F-C205-4917-9657-BDC9F891E606}" type="parTrans" cxnId="{56E8689E-0621-4F7E-B8C6-E97D19B7FA8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D040B0-9B57-4F32-9861-0C85991113FA}" type="sibTrans" cxnId="{56E8689E-0621-4F7E-B8C6-E97D19B7FA8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2871A1-C80F-4F3A-A84F-CF3AFE654814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Cartogram Chart</a:t>
          </a:r>
          <a:endParaRPr lang="en-US" dirty="0">
            <a:solidFill>
              <a:schemeClr val="tx1"/>
            </a:solidFill>
          </a:endParaRPr>
        </a:p>
      </dgm:t>
    </dgm:pt>
    <dgm:pt modelId="{560F1843-24E6-4A66-BA8A-CDE02DD51FA1}" type="parTrans" cxnId="{47D7767F-C80B-439A-ADF5-AFDDBCD979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6BB2FD-55B7-4BC0-BB5F-659955245DA0}" type="sibTrans" cxnId="{47D7767F-C80B-439A-ADF5-AFDDBCD979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2B7769-B2C7-47B1-9CA7-17C2723DB4E6}">
      <dgm:prSet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mtClean="0">
              <a:solidFill>
                <a:schemeClr val="tx1"/>
              </a:solidFill>
            </a:rPr>
            <a:t>Pictogram Chat</a:t>
          </a:r>
          <a:endParaRPr lang="en-US" dirty="0">
            <a:solidFill>
              <a:schemeClr val="tx1"/>
            </a:solidFill>
          </a:endParaRPr>
        </a:p>
      </dgm:t>
    </dgm:pt>
    <dgm:pt modelId="{BD4F32E3-06C4-43A4-BF9D-25C98D01D3F5}" type="parTrans" cxnId="{8D8CCBD9-63FF-402A-9620-FAA7F7D8CCF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021C96-921A-4956-90A3-4ECE90D34F88}" type="sibTrans" cxnId="{8D8CCBD9-63FF-402A-9620-FAA7F7D8CCF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BCAB2C-6874-4D78-B4CC-163C67F33109}" type="pres">
      <dgm:prSet presAssocID="{B241F450-2B8E-4276-8D59-180A9EC61E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30897C-ED4E-4FE4-AD3F-B82770BB3D48}" type="pres">
      <dgm:prSet presAssocID="{815E7651-8AB2-4F27-99DD-C5C5D1B8292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68B3A-885B-4ECB-98A7-FC574EB2B992}" type="pres">
      <dgm:prSet presAssocID="{0FD040B0-9B57-4F32-9861-0C85991113FA}" presName="sibTrans" presStyleCnt="0"/>
      <dgm:spPr/>
      <dgm:t>
        <a:bodyPr/>
        <a:lstStyle/>
        <a:p>
          <a:endParaRPr lang="en-US"/>
        </a:p>
      </dgm:t>
    </dgm:pt>
    <dgm:pt modelId="{DBA850BF-685F-4CAF-AAE7-47E98038FC3A}" type="pres">
      <dgm:prSet presAssocID="{7A2871A1-C80F-4F3A-A84F-CF3AFE6548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5CF08-B911-43E6-B2C8-AC20E6FED0DD}" type="pres">
      <dgm:prSet presAssocID="{4A6BB2FD-55B7-4BC0-BB5F-659955245DA0}" presName="sibTrans" presStyleCnt="0"/>
      <dgm:spPr/>
      <dgm:t>
        <a:bodyPr/>
        <a:lstStyle/>
        <a:p>
          <a:endParaRPr lang="en-US"/>
        </a:p>
      </dgm:t>
    </dgm:pt>
    <dgm:pt modelId="{69CFFD92-FA66-4365-8C52-7DF58AFB2C73}" type="pres">
      <dgm:prSet presAssocID="{FD2B7769-B2C7-47B1-9CA7-17C2723DB4E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E8689E-0621-4F7E-B8C6-E97D19B7FA80}" srcId="{B241F450-2B8E-4276-8D59-180A9EC61EF8}" destId="{815E7651-8AB2-4F27-99DD-C5C5D1B82929}" srcOrd="0" destOrd="0" parTransId="{F5A7977F-C205-4917-9657-BDC9F891E606}" sibTransId="{0FD040B0-9B57-4F32-9861-0C85991113FA}"/>
    <dgm:cxn modelId="{8D8CCBD9-63FF-402A-9620-FAA7F7D8CCF3}" srcId="{B241F450-2B8E-4276-8D59-180A9EC61EF8}" destId="{FD2B7769-B2C7-47B1-9CA7-17C2723DB4E6}" srcOrd="2" destOrd="0" parTransId="{BD4F32E3-06C4-43A4-BF9D-25C98D01D3F5}" sibTransId="{82021C96-921A-4956-90A3-4ECE90D34F88}"/>
    <dgm:cxn modelId="{4818A6B1-73AF-4DD6-A93D-F1B5FD3A340A}" type="presOf" srcId="{815E7651-8AB2-4F27-99DD-C5C5D1B82929}" destId="{6A30897C-ED4E-4FE4-AD3F-B82770BB3D48}" srcOrd="0" destOrd="0" presId="urn:microsoft.com/office/officeart/2005/8/layout/hList6"/>
    <dgm:cxn modelId="{47D7767F-C80B-439A-ADF5-AFDDBCD97938}" srcId="{B241F450-2B8E-4276-8D59-180A9EC61EF8}" destId="{7A2871A1-C80F-4F3A-A84F-CF3AFE654814}" srcOrd="1" destOrd="0" parTransId="{560F1843-24E6-4A66-BA8A-CDE02DD51FA1}" sibTransId="{4A6BB2FD-55B7-4BC0-BB5F-659955245DA0}"/>
    <dgm:cxn modelId="{BF732F4B-D486-4EB7-9270-1245CB13DAEB}" type="presOf" srcId="{FD2B7769-B2C7-47B1-9CA7-17C2723DB4E6}" destId="{69CFFD92-FA66-4365-8C52-7DF58AFB2C73}" srcOrd="0" destOrd="0" presId="urn:microsoft.com/office/officeart/2005/8/layout/hList6"/>
    <dgm:cxn modelId="{38C8CD71-41BD-4AFE-AB4A-648C56420692}" type="presOf" srcId="{B241F450-2B8E-4276-8D59-180A9EC61EF8}" destId="{55BCAB2C-6874-4D78-B4CC-163C67F33109}" srcOrd="0" destOrd="0" presId="urn:microsoft.com/office/officeart/2005/8/layout/hList6"/>
    <dgm:cxn modelId="{DC710DCA-1A71-480E-88AF-9AA7193D565F}" type="presOf" srcId="{7A2871A1-C80F-4F3A-A84F-CF3AFE654814}" destId="{DBA850BF-685F-4CAF-AAE7-47E98038FC3A}" srcOrd="0" destOrd="0" presId="urn:microsoft.com/office/officeart/2005/8/layout/hList6"/>
    <dgm:cxn modelId="{3513FEFB-DFD5-4BE7-9D88-B1BC591A5BC6}" type="presParOf" srcId="{55BCAB2C-6874-4D78-B4CC-163C67F33109}" destId="{6A30897C-ED4E-4FE4-AD3F-B82770BB3D48}" srcOrd="0" destOrd="0" presId="urn:microsoft.com/office/officeart/2005/8/layout/hList6"/>
    <dgm:cxn modelId="{3A05C1C1-97B1-495D-8CE3-FD9D37078ADC}" type="presParOf" srcId="{55BCAB2C-6874-4D78-B4CC-163C67F33109}" destId="{82668B3A-885B-4ECB-98A7-FC574EB2B992}" srcOrd="1" destOrd="0" presId="urn:microsoft.com/office/officeart/2005/8/layout/hList6"/>
    <dgm:cxn modelId="{E55CED6C-B8BC-4697-B134-FC913B775C64}" type="presParOf" srcId="{55BCAB2C-6874-4D78-B4CC-163C67F33109}" destId="{DBA850BF-685F-4CAF-AAE7-47E98038FC3A}" srcOrd="2" destOrd="0" presId="urn:microsoft.com/office/officeart/2005/8/layout/hList6"/>
    <dgm:cxn modelId="{FDB7D1AE-4F4A-490E-90B4-AF7BD1EBDB5E}" type="presParOf" srcId="{55BCAB2C-6874-4D78-B4CC-163C67F33109}" destId="{1435CF08-B911-43E6-B2C8-AC20E6FED0DD}" srcOrd="3" destOrd="0" presId="urn:microsoft.com/office/officeart/2005/8/layout/hList6"/>
    <dgm:cxn modelId="{7732CD76-D982-41E7-92BC-7ED1B1DB73A4}" type="presParOf" srcId="{55BCAB2C-6874-4D78-B4CC-163C67F33109}" destId="{69CFFD92-FA66-4365-8C52-7DF58AFB2C73}" srcOrd="4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6D7E9-AEF6-45AE-93F4-9A57C822260C}" type="datetimeFigureOut">
              <a:rPr lang="id-ID" smtClean="0"/>
              <a:pPr/>
              <a:t>20/09/2017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2ADB1-6299-413A-BF32-603B62A6BB5B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Carilah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interpretasikan</a:t>
            </a:r>
            <a:r>
              <a:rPr lang="en-US" dirty="0"/>
              <a:t> </a:t>
            </a:r>
            <a:r>
              <a:rPr lang="en-US" dirty="0" err="1"/>
              <a:t>informasinya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743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Carilah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interpretasikan</a:t>
            </a:r>
            <a:r>
              <a:rPr lang="en-US" dirty="0"/>
              <a:t> </a:t>
            </a:r>
            <a:r>
              <a:rPr lang="en-US" dirty="0" err="1"/>
              <a:t>informasinya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1931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Carilah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interpretasikan</a:t>
            </a:r>
            <a:r>
              <a:rPr lang="en-US" dirty="0"/>
              <a:t> </a:t>
            </a:r>
            <a:r>
              <a:rPr lang="en-US" dirty="0" err="1"/>
              <a:t>informasinya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5890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Carilah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interpretasikan</a:t>
            </a:r>
            <a:r>
              <a:rPr lang="en-US" dirty="0"/>
              <a:t> </a:t>
            </a:r>
            <a:r>
              <a:rPr lang="en-US" dirty="0" err="1"/>
              <a:t>informasinya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856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1802" y="2130425"/>
            <a:ext cx="5857916" cy="1441451"/>
          </a:xfrm>
        </p:spPr>
        <p:txBody>
          <a:bodyPr anchor="b"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3643314"/>
            <a:ext cx="6215074" cy="1428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35F9-952E-4E23-A607-CBED6BA790B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35F9-952E-4E23-A607-CBED6BA790B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1556" y="-24"/>
            <a:ext cx="8229600" cy="85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43710"/>
            <a:ext cx="2133600" cy="214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880C35F9-952E-4E23-A607-CBED6BA790B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chemeClr val="bg1"/>
          </a:solidFill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mtClean="0"/>
              <a:t>ESA153 - </a:t>
            </a:r>
            <a:r>
              <a:rPr lang="id-ID" smtClean="0"/>
              <a:t>03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600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166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PENYAJIAN </a:t>
            </a:r>
            <a:r>
              <a:rPr lang="id-ID" sz="600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166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DATA</a:t>
            </a:r>
          </a:p>
        </p:txBody>
      </p:sp>
      <p:cxnSp>
        <p:nvCxnSpPr>
          <p:cNvPr id="4" name="Straight Connector 3"/>
          <p:cNvCxnSpPr>
            <a:stCxn id="6" idx="0"/>
            <a:endCxn id="6" idx="4"/>
          </p:cNvCxnSpPr>
          <p:nvPr/>
        </p:nvCxnSpPr>
        <p:spPr>
          <a:xfrm>
            <a:off x="1414993" y="3500438"/>
            <a:ext cx="1588" cy="16897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6" idx="2"/>
            <a:endCxn id="6" idx="6"/>
          </p:cNvCxnSpPr>
          <p:nvPr/>
        </p:nvCxnSpPr>
        <p:spPr>
          <a:xfrm>
            <a:off x="571472" y="4345298"/>
            <a:ext cx="1687041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71472" y="3500438"/>
            <a:ext cx="1687041" cy="1689720"/>
          </a:xfrm>
          <a:custGeom>
            <a:avLst/>
            <a:gdLst>
              <a:gd name="G0" fmla="+- 2314 0 0"/>
              <a:gd name="G1" fmla="+- 21600 0 2314"/>
              <a:gd name="G2" fmla="+- 21600 0 23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14" y="10800"/>
                </a:moveTo>
                <a:cubicBezTo>
                  <a:pt x="2314" y="15487"/>
                  <a:pt x="6113" y="19286"/>
                  <a:pt x="10800" y="19286"/>
                </a:cubicBezTo>
                <a:cubicBezTo>
                  <a:pt x="15487" y="19286"/>
                  <a:pt x="19286" y="15487"/>
                  <a:pt x="19286" y="10800"/>
                </a:cubicBezTo>
                <a:cubicBezTo>
                  <a:pt x="19286" y="6113"/>
                  <a:pt x="15487" y="2314"/>
                  <a:pt x="10800" y="2314"/>
                </a:cubicBezTo>
                <a:cubicBezTo>
                  <a:pt x="6113" y="2314"/>
                  <a:pt x="2314" y="6113"/>
                  <a:pt x="2314" y="10800"/>
                </a:cubicBezTo>
                <a:close/>
              </a:path>
            </a:pathLst>
          </a:custGeom>
          <a:solidFill>
            <a:srgbClr val="0166FF"/>
          </a:solidFill>
          <a:ln w="25400">
            <a:solidFill>
              <a:srgbClr val="F54D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id-ID" sz="7200" b="1" smtClean="0">
                <a:solidFill>
                  <a:srgbClr val="0166FF"/>
                </a:solidFill>
                <a:latin typeface="Arial Black" pitchFamily="34" charset="0"/>
              </a:rPr>
              <a:t>3</a:t>
            </a:r>
            <a:endParaRPr lang="de-DE" sz="7200" b="1">
              <a:solidFill>
                <a:srgbClr val="0166FF"/>
              </a:solidFill>
              <a:latin typeface="Arial Black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3872" y="3671126"/>
            <a:ext cx="1371600" cy="1324740"/>
            <a:chOff x="1066800" y="2256660"/>
            <a:chExt cx="1371600" cy="1324740"/>
          </a:xfrm>
        </p:grpSpPr>
        <p:sp>
          <p:nvSpPr>
            <p:cNvPr id="8" name="Rectangle 7"/>
            <p:cNvSpPr/>
            <p:nvPr/>
          </p:nvSpPr>
          <p:spPr>
            <a:xfrm>
              <a:off x="1066800" y="2286000"/>
              <a:ext cx="1371600" cy="1295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1737360" y="2256660"/>
              <a:ext cx="45719" cy="685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Form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8219110"/>
              </p:ext>
            </p:extLst>
          </p:nvPr>
        </p:nvGraphicFramePr>
        <p:xfrm>
          <a:off x="1270861" y="1690689"/>
          <a:ext cx="7244489" cy="4386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5517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Form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0944971"/>
              </p:ext>
            </p:extLst>
          </p:nvPr>
        </p:nvGraphicFramePr>
        <p:xfrm>
          <a:off x="2107769" y="1379349"/>
          <a:ext cx="6809783" cy="4867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44414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Form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881889"/>
              </p:ext>
            </p:extLst>
          </p:nvPr>
        </p:nvGraphicFramePr>
        <p:xfrm>
          <a:off x="2231434" y="1690689"/>
          <a:ext cx="6283916" cy="4280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70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POKOK BAHASAN</a:t>
            </a:r>
            <a:endParaRPr lang="id-ID"/>
          </a:p>
        </p:txBody>
      </p:sp>
      <p:grpSp>
        <p:nvGrpSpPr>
          <p:cNvPr id="16" name="Group 15"/>
          <p:cNvGrpSpPr/>
          <p:nvPr/>
        </p:nvGrpSpPr>
        <p:grpSpPr>
          <a:xfrm>
            <a:off x="607191" y="1616890"/>
            <a:ext cx="7929618" cy="1318680"/>
            <a:chOff x="607191" y="1616890"/>
            <a:chExt cx="7929618" cy="1318680"/>
          </a:xfrm>
        </p:grpSpPr>
        <p:sp>
          <p:nvSpPr>
            <p:cNvPr id="4" name="Rectangle 3"/>
            <p:cNvSpPr/>
            <p:nvPr/>
          </p:nvSpPr>
          <p:spPr>
            <a:xfrm>
              <a:off x="607191" y="2103970"/>
              <a:ext cx="7929618" cy="831600"/>
            </a:xfrm>
            <a:prstGeom prst="rect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13"/>
            <p:cNvSpPr/>
            <p:nvPr/>
          </p:nvSpPr>
          <p:spPr>
            <a:xfrm>
              <a:off x="1003671" y="1616890"/>
              <a:ext cx="5550732" cy="974160"/>
            </a:xfrm>
            <a:prstGeom prst="roundRect">
              <a:avLst/>
            </a:prstGeom>
            <a:gradFill>
              <a:gsLst>
                <a:gs pos="0">
                  <a:srgbClr val="22182E"/>
                </a:gs>
                <a:gs pos="80000">
                  <a:srgbClr val="362749"/>
                </a:gs>
                <a:gs pos="100000">
                  <a:schemeClr val="accent4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id-ID" sz="2400" b="1" smtClean="0">
                  <a:latin typeface="Comic Sans MS" pitchFamily="66" charset="0"/>
                </a:rPr>
                <a:t>PENYAJIAN DATA DALAM BENTUK TABEL</a:t>
              </a:r>
              <a:endParaRPr lang="id-ID" sz="2400" b="1">
                <a:latin typeface="Comic Sans MS" pitchFamily="66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7191" y="3113770"/>
            <a:ext cx="7929618" cy="1318680"/>
            <a:chOff x="607191" y="3113770"/>
            <a:chExt cx="7929618" cy="1318680"/>
          </a:xfrm>
        </p:grpSpPr>
        <p:sp>
          <p:nvSpPr>
            <p:cNvPr id="6" name="Rectangle 5"/>
            <p:cNvSpPr/>
            <p:nvPr/>
          </p:nvSpPr>
          <p:spPr>
            <a:xfrm>
              <a:off x="607191" y="3600850"/>
              <a:ext cx="7929618" cy="831600"/>
            </a:xfrm>
            <a:prstGeom prst="rect">
              <a:avLst/>
            </a:prstGeom>
          </p:spPr>
          <p:style>
            <a:lnRef idx="1">
              <a:schemeClr val="accent4">
                <a:hueOff val="-2232385"/>
                <a:satOff val="13449"/>
                <a:lumOff val="107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11"/>
            <p:cNvSpPr/>
            <p:nvPr/>
          </p:nvSpPr>
          <p:spPr>
            <a:xfrm>
              <a:off x="1003671" y="3113770"/>
              <a:ext cx="5550732" cy="974160"/>
            </a:xfrm>
            <a:prstGeom prst="roundRect">
              <a:avLst/>
            </a:prstGeom>
            <a:gradFill>
              <a:gsLst>
                <a:gs pos="0">
                  <a:srgbClr val="131935"/>
                </a:gs>
                <a:gs pos="80000">
                  <a:srgbClr val="1A2146"/>
                </a:gs>
                <a:gs pos="100000">
                  <a:schemeClr val="accent4">
                    <a:hueOff val="-2232385"/>
                    <a:satOff val="13449"/>
                    <a:lumOff val="1078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3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id-ID" sz="2400" b="1" smtClean="0">
                  <a:latin typeface="Comic Sans MS" pitchFamily="66" charset="0"/>
                </a:rPr>
                <a:t>PENYAJIAN DATA </a:t>
              </a:r>
              <a:r>
                <a:rPr lang="id-ID" sz="2400" b="1" smtClean="0">
                  <a:latin typeface="Comic Sans MS" pitchFamily="66" charset="0"/>
                </a:rPr>
                <a:t>DALAM </a:t>
              </a:r>
              <a:r>
                <a:rPr lang="id-ID" sz="2400" b="1" smtClean="0">
                  <a:latin typeface="Comic Sans MS" pitchFamily="66" charset="0"/>
                </a:rPr>
                <a:t>BENTUK GRAFIK</a:t>
              </a:r>
              <a:endParaRPr lang="id-ID" sz="24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7191" y="4610650"/>
            <a:ext cx="7929618" cy="1318680"/>
            <a:chOff x="607191" y="4610650"/>
            <a:chExt cx="7929618" cy="1318680"/>
          </a:xfrm>
        </p:grpSpPr>
        <p:sp>
          <p:nvSpPr>
            <p:cNvPr id="8" name="Rectangle 7"/>
            <p:cNvSpPr/>
            <p:nvPr/>
          </p:nvSpPr>
          <p:spPr>
            <a:xfrm>
              <a:off x="607191" y="5097730"/>
              <a:ext cx="7929618" cy="831600"/>
            </a:xfrm>
            <a:prstGeom prst="rect">
              <a:avLst/>
            </a:prstGeom>
          </p:spPr>
          <p:style>
            <a:lnRef idx="1">
              <a:schemeClr val="accent4">
                <a:hueOff val="-4464770"/>
                <a:satOff val="26899"/>
                <a:lumOff val="215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9"/>
            <p:cNvSpPr/>
            <p:nvPr/>
          </p:nvSpPr>
          <p:spPr>
            <a:xfrm>
              <a:off x="1003671" y="4610650"/>
              <a:ext cx="5550732" cy="974160"/>
            </a:xfrm>
            <a:prstGeom prst="roundRect">
              <a:avLst/>
            </a:prstGeom>
            <a:gradFill>
              <a:gsLst>
                <a:gs pos="0">
                  <a:srgbClr val="081C22"/>
                </a:gs>
                <a:gs pos="80000">
                  <a:srgbClr val="134755"/>
                </a:gs>
                <a:gs pos="100000">
                  <a:schemeClr val="accent4">
                    <a:hueOff val="-4464770"/>
                    <a:satOff val="26899"/>
                    <a:lumOff val="2156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id-ID" sz="2000" b="1" smtClean="0">
                  <a:latin typeface="Comic Sans MS" pitchFamily="66" charset="0"/>
                </a:rPr>
                <a:t>JENIS-JENIS TABEL DAN GRAFIK</a:t>
              </a:r>
              <a:endParaRPr lang="id-ID" sz="2000" b="1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Cross Section Data with Table</a:t>
            </a:r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538" y="1000108"/>
            <a:ext cx="7358114" cy="5450455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Cross Section Data with Table</a:t>
            </a:r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70" y="1690689"/>
            <a:ext cx="8542715" cy="3982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616" y="1379349"/>
            <a:ext cx="7738683" cy="4587498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Cross Section Data with </a:t>
            </a:r>
            <a:r>
              <a:rPr lang="en-US" dirty="0" smtClean="0"/>
              <a:t>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94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1" y="853214"/>
            <a:ext cx="6643606" cy="532399"/>
          </a:xfrm>
        </p:spPr>
        <p:txBody>
          <a:bodyPr>
            <a:noAutofit/>
          </a:bodyPr>
          <a:lstStyle/>
          <a:p>
            <a:r>
              <a:rPr lang="en-US" dirty="0"/>
              <a:t>Data Series with 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47" y="1581917"/>
            <a:ext cx="7465016" cy="45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7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8367" y="792512"/>
            <a:ext cx="7307903" cy="532399"/>
          </a:xfrm>
        </p:spPr>
        <p:txBody>
          <a:bodyPr>
            <a:noAutofit/>
          </a:bodyPr>
          <a:lstStyle/>
          <a:p>
            <a:r>
              <a:rPr lang="en-US" dirty="0"/>
              <a:t>Data Series with Graphic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384" y="1324911"/>
            <a:ext cx="7253206" cy="490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89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0963" y="1158875"/>
            <a:ext cx="8958020" cy="53239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Data Series and Cross Section in one Graphic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1770" y="2081158"/>
            <a:ext cx="6887348" cy="410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17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442617"/>
            <a:ext cx="7886700" cy="1325563"/>
          </a:xfrm>
        </p:spPr>
        <p:txBody>
          <a:bodyPr/>
          <a:lstStyle/>
          <a:p>
            <a:r>
              <a:rPr lang="en-US" dirty="0"/>
              <a:t>Table Form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9983351"/>
              </p:ext>
            </p:extLst>
          </p:nvPr>
        </p:nvGraphicFramePr>
        <p:xfrm>
          <a:off x="1348352" y="1317357"/>
          <a:ext cx="7501179" cy="4726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59774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191</Words>
  <Application>Microsoft Office PowerPoint</Application>
  <PresentationFormat>On-screen Show (4:3)</PresentationFormat>
  <Paragraphs>44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ESA153 - 03</vt:lpstr>
      <vt:lpstr>POKOK BAHASAN</vt:lpstr>
      <vt:lpstr>Cross Section Data with Table</vt:lpstr>
      <vt:lpstr>Cross Section Data with Table</vt:lpstr>
      <vt:lpstr>Slide 5</vt:lpstr>
      <vt:lpstr>Data Series with Table</vt:lpstr>
      <vt:lpstr>Data Series with Graphic</vt:lpstr>
      <vt:lpstr>Data Series and Cross Section in one Graphic</vt:lpstr>
      <vt:lpstr>Table Form</vt:lpstr>
      <vt:lpstr>Graphic Form</vt:lpstr>
      <vt:lpstr>Graphic Form</vt:lpstr>
      <vt:lpstr>Graphic Form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ESA153 - 02</dc:title>
  <dc:creator>owner</dc:creator>
  <cp:lastModifiedBy>owner</cp:lastModifiedBy>
  <cp:revision>12</cp:revision>
  <dcterms:created xsi:type="dcterms:W3CDTF">2017-09-16T04:15:42Z</dcterms:created>
  <dcterms:modified xsi:type="dcterms:W3CDTF">2017-09-20T09:56:44Z</dcterms:modified>
</cp:coreProperties>
</file>