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1" r:id="rId2"/>
    <p:sldId id="307" r:id="rId3"/>
    <p:sldId id="280" r:id="rId4"/>
    <p:sldId id="281" r:id="rId5"/>
    <p:sldId id="282" r:id="rId6"/>
    <p:sldId id="283" r:id="rId7"/>
    <p:sldId id="284" r:id="rId8"/>
    <p:sldId id="285" r:id="rId9"/>
    <p:sldId id="288" r:id="rId10"/>
    <p:sldId id="289" r:id="rId11"/>
    <p:sldId id="290" r:id="rId12"/>
    <p:sldId id="291" r:id="rId13"/>
    <p:sldId id="292" r:id="rId14"/>
    <p:sldId id="293" r:id="rId15"/>
    <p:sldId id="301" r:id="rId16"/>
    <p:sldId id="294" r:id="rId17"/>
    <p:sldId id="296" r:id="rId18"/>
    <p:sldId id="297" r:id="rId19"/>
    <p:sldId id="298" r:id="rId20"/>
    <p:sldId id="299" r:id="rId21"/>
    <p:sldId id="300" r:id="rId22"/>
    <p:sldId id="302" r:id="rId23"/>
    <p:sldId id="306" r:id="rId24"/>
    <p:sldId id="308" r:id="rId25"/>
    <p:sldId id="303" r:id="rId26"/>
    <p:sldId id="304" r:id="rId27"/>
    <p:sldId id="305" r:id="rId28"/>
    <p:sldId id="27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40A403-8FB9-4FBB-A822-F97F3F4580B0}" v="8" dt="2020-08-03T06:19:58.2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0" d="100"/>
          <a:sy n="40" d="100"/>
        </p:scale>
        <p:origin x="117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fitri Mursyid" userId="a519e7d3bc7d4201" providerId="LiveId" clId="{B640A403-8FB9-4FBB-A822-F97F3F4580B0}"/>
    <pc:docChg chg="undo custSel addSld modSld">
      <pc:chgData name="Safitri Mursyid" userId="a519e7d3bc7d4201" providerId="LiveId" clId="{B640A403-8FB9-4FBB-A822-F97F3F4580B0}" dt="2020-08-03T06:20:10.271" v="102" actId="14100"/>
      <pc:docMkLst>
        <pc:docMk/>
      </pc:docMkLst>
      <pc:sldChg chg="modSp mod modClrScheme chgLayout">
        <pc:chgData name="Safitri Mursyid" userId="a519e7d3bc7d4201" providerId="LiveId" clId="{B640A403-8FB9-4FBB-A822-F97F3F4580B0}" dt="2020-07-28T10:30:19.240" v="12" actId="700"/>
        <pc:sldMkLst>
          <pc:docMk/>
          <pc:sldMk cId="3688085825" sldId="261"/>
        </pc:sldMkLst>
        <pc:spChg chg="mod ord">
          <ac:chgData name="Safitri Mursyid" userId="a519e7d3bc7d4201" providerId="LiveId" clId="{B640A403-8FB9-4FBB-A822-F97F3F4580B0}" dt="2020-07-28T10:30:19.240" v="12" actId="700"/>
          <ac:spMkLst>
            <pc:docMk/>
            <pc:sldMk cId="3688085825" sldId="261"/>
            <ac:spMk id="2" creationId="{00000000-0000-0000-0000-000000000000}"/>
          </ac:spMkLst>
        </pc:spChg>
        <pc:spChg chg="mod ord">
          <ac:chgData name="Safitri Mursyid" userId="a519e7d3bc7d4201" providerId="LiveId" clId="{B640A403-8FB9-4FBB-A822-F97F3F4580B0}" dt="2020-07-28T10:30:19.240" v="12" actId="700"/>
          <ac:spMkLst>
            <pc:docMk/>
            <pc:sldMk cId="3688085825" sldId="261"/>
            <ac:spMk id="3" creationId="{00000000-0000-0000-0000-000000000000}"/>
          </ac:spMkLst>
        </pc:spChg>
        <pc:spChg chg="mod ord">
          <ac:chgData name="Safitri Mursyid" userId="a519e7d3bc7d4201" providerId="LiveId" clId="{B640A403-8FB9-4FBB-A822-F97F3F4580B0}" dt="2020-07-28T10:30:19.240" v="12" actId="700"/>
          <ac:spMkLst>
            <pc:docMk/>
            <pc:sldMk cId="3688085825" sldId="261"/>
            <ac:spMk id="4" creationId="{00000000-0000-0000-0000-000000000000}"/>
          </ac:spMkLst>
        </pc:spChg>
        <pc:spChg chg="mod ord">
          <ac:chgData name="Safitri Mursyid" userId="a519e7d3bc7d4201" providerId="LiveId" clId="{B640A403-8FB9-4FBB-A822-F97F3F4580B0}" dt="2020-07-28T10:30:19.240" v="12" actId="700"/>
          <ac:spMkLst>
            <pc:docMk/>
            <pc:sldMk cId="3688085825" sldId="261"/>
            <ac:spMk id="5" creationId="{00000000-0000-0000-0000-000000000000}"/>
          </ac:spMkLst>
        </pc:spChg>
      </pc:sldChg>
      <pc:sldChg chg="addSp delSp modSp new mod">
        <pc:chgData name="Safitri Mursyid" userId="a519e7d3bc7d4201" providerId="LiveId" clId="{B640A403-8FB9-4FBB-A822-F97F3F4580B0}" dt="2020-07-15T19:39:47.860" v="9" actId="14100"/>
        <pc:sldMkLst>
          <pc:docMk/>
          <pc:sldMk cId="2088136890" sldId="306"/>
        </pc:sldMkLst>
        <pc:spChg chg="del">
          <ac:chgData name="Safitri Mursyid" userId="a519e7d3bc7d4201" providerId="LiveId" clId="{B640A403-8FB9-4FBB-A822-F97F3F4580B0}" dt="2020-07-15T19:39:15.267" v="1" actId="931"/>
          <ac:spMkLst>
            <pc:docMk/>
            <pc:sldMk cId="2088136890" sldId="306"/>
            <ac:spMk id="3" creationId="{A77FE217-E1E4-42C4-AD58-47540BAE1757}"/>
          </ac:spMkLst>
        </pc:spChg>
        <pc:picChg chg="add mod">
          <ac:chgData name="Safitri Mursyid" userId="a519e7d3bc7d4201" providerId="LiveId" clId="{B640A403-8FB9-4FBB-A822-F97F3F4580B0}" dt="2020-07-15T19:39:47.860" v="9" actId="14100"/>
          <ac:picMkLst>
            <pc:docMk/>
            <pc:sldMk cId="2088136890" sldId="306"/>
            <ac:picMk id="5" creationId="{B96C308E-B900-44F2-BFF5-B8CE28E8AC2B}"/>
          </ac:picMkLst>
        </pc:picChg>
      </pc:sldChg>
      <pc:sldChg chg="addSp delSp modSp new mod modClrScheme chgLayout">
        <pc:chgData name="Safitri Mursyid" userId="a519e7d3bc7d4201" providerId="LiveId" clId="{B640A403-8FB9-4FBB-A822-F97F3F4580B0}" dt="2020-07-28T10:31:52.911" v="89" actId="1076"/>
        <pc:sldMkLst>
          <pc:docMk/>
          <pc:sldMk cId="2597023165" sldId="307"/>
        </pc:sldMkLst>
        <pc:spChg chg="del mod ord">
          <ac:chgData name="Safitri Mursyid" userId="a519e7d3bc7d4201" providerId="LiveId" clId="{B640A403-8FB9-4FBB-A822-F97F3F4580B0}" dt="2020-07-28T10:30:29.198" v="13" actId="700"/>
          <ac:spMkLst>
            <pc:docMk/>
            <pc:sldMk cId="2597023165" sldId="307"/>
            <ac:spMk id="2" creationId="{936D0CED-0348-4D8E-ABE1-E871733C117B}"/>
          </ac:spMkLst>
        </pc:spChg>
        <pc:spChg chg="add mod ord">
          <ac:chgData name="Safitri Mursyid" userId="a519e7d3bc7d4201" providerId="LiveId" clId="{B640A403-8FB9-4FBB-A822-F97F3F4580B0}" dt="2020-07-28T10:30:40.325" v="38" actId="20577"/>
          <ac:spMkLst>
            <pc:docMk/>
            <pc:sldMk cId="2597023165" sldId="307"/>
            <ac:spMk id="3" creationId="{0DB1B393-5036-44D4-BCEA-8DC5F232F521}"/>
          </ac:spMkLst>
        </pc:spChg>
        <pc:spChg chg="add mod ord">
          <ac:chgData name="Safitri Mursyid" userId="a519e7d3bc7d4201" providerId="LiveId" clId="{B640A403-8FB9-4FBB-A822-F97F3F4580B0}" dt="2020-07-28T10:31:52.911" v="89" actId="1076"/>
          <ac:spMkLst>
            <pc:docMk/>
            <pc:sldMk cId="2597023165" sldId="307"/>
            <ac:spMk id="4" creationId="{4CF6AE15-EB42-4BB4-B043-04A2FD36AEEF}"/>
          </ac:spMkLst>
        </pc:spChg>
        <pc:spChg chg="add mod ord">
          <ac:chgData name="Safitri Mursyid" userId="a519e7d3bc7d4201" providerId="LiveId" clId="{B640A403-8FB9-4FBB-A822-F97F3F4580B0}" dt="2020-07-28T10:30:29.198" v="13" actId="700"/>
          <ac:spMkLst>
            <pc:docMk/>
            <pc:sldMk cId="2597023165" sldId="307"/>
            <ac:spMk id="5" creationId="{F96B884B-8B2A-476F-8031-E1D548DF2F3A}"/>
          </ac:spMkLst>
        </pc:spChg>
      </pc:sldChg>
      <pc:sldChg chg="addSp delSp modSp new mod">
        <pc:chgData name="Safitri Mursyid" userId="a519e7d3bc7d4201" providerId="LiveId" clId="{B640A403-8FB9-4FBB-A822-F97F3F4580B0}" dt="2020-08-03T06:20:10.271" v="102" actId="14100"/>
        <pc:sldMkLst>
          <pc:docMk/>
          <pc:sldMk cId="3707218573" sldId="308"/>
        </pc:sldMkLst>
        <pc:spChg chg="del">
          <ac:chgData name="Safitri Mursyid" userId="a519e7d3bc7d4201" providerId="LiveId" clId="{B640A403-8FB9-4FBB-A822-F97F3F4580B0}" dt="2020-08-03T06:17:23.392" v="91" actId="478"/>
          <ac:spMkLst>
            <pc:docMk/>
            <pc:sldMk cId="3707218573" sldId="308"/>
            <ac:spMk id="2" creationId="{54DC3B46-81A9-415F-94E7-B0FE7FA5ECB0}"/>
          </ac:spMkLst>
        </pc:spChg>
        <pc:spChg chg="del">
          <ac:chgData name="Safitri Mursyid" userId="a519e7d3bc7d4201" providerId="LiveId" clId="{B640A403-8FB9-4FBB-A822-F97F3F4580B0}" dt="2020-08-03T06:17:26.176" v="92" actId="478"/>
          <ac:spMkLst>
            <pc:docMk/>
            <pc:sldMk cId="3707218573" sldId="308"/>
            <ac:spMk id="3" creationId="{B3D2A78C-D1C1-495B-AB77-EF6D3373DA48}"/>
          </ac:spMkLst>
        </pc:spChg>
        <pc:spChg chg="add mod">
          <ac:chgData name="Safitri Mursyid" userId="a519e7d3bc7d4201" providerId="LiveId" clId="{B640A403-8FB9-4FBB-A822-F97F3F4580B0}" dt="2020-08-03T06:17:53.651" v="97" actId="1076"/>
          <ac:spMkLst>
            <pc:docMk/>
            <pc:sldMk cId="3707218573" sldId="308"/>
            <ac:spMk id="4" creationId="{53A2D07A-0B48-4469-8387-6E6B60DBCDC3}"/>
          </ac:spMkLst>
        </pc:spChg>
        <pc:spChg chg="add mod">
          <ac:chgData name="Safitri Mursyid" userId="a519e7d3bc7d4201" providerId="LiveId" clId="{B640A403-8FB9-4FBB-A822-F97F3F4580B0}" dt="2020-08-03T06:17:53.651" v="97" actId="1076"/>
          <ac:spMkLst>
            <pc:docMk/>
            <pc:sldMk cId="3707218573" sldId="308"/>
            <ac:spMk id="5" creationId="{A039E946-20B1-4D42-9C08-C56EABFB933F}"/>
          </ac:spMkLst>
        </pc:spChg>
        <pc:spChg chg="add mod">
          <ac:chgData name="Safitri Mursyid" userId="a519e7d3bc7d4201" providerId="LiveId" clId="{B640A403-8FB9-4FBB-A822-F97F3F4580B0}" dt="2020-08-03T06:17:53.651" v="97" actId="1076"/>
          <ac:spMkLst>
            <pc:docMk/>
            <pc:sldMk cId="3707218573" sldId="308"/>
            <ac:spMk id="6" creationId="{39721A73-C8BD-4CDF-B50C-E0C4F188D8A1}"/>
          </ac:spMkLst>
        </pc:spChg>
        <pc:spChg chg="add mod">
          <ac:chgData name="Safitri Mursyid" userId="a519e7d3bc7d4201" providerId="LiveId" clId="{B640A403-8FB9-4FBB-A822-F97F3F4580B0}" dt="2020-08-03T06:17:53.651" v="97" actId="1076"/>
          <ac:spMkLst>
            <pc:docMk/>
            <pc:sldMk cId="3707218573" sldId="308"/>
            <ac:spMk id="7" creationId="{6781D0C5-A63A-4A42-8E70-50178DA0B811}"/>
          </ac:spMkLst>
        </pc:spChg>
        <pc:spChg chg="add mod">
          <ac:chgData name="Safitri Mursyid" userId="a519e7d3bc7d4201" providerId="LiveId" clId="{B640A403-8FB9-4FBB-A822-F97F3F4580B0}" dt="2020-08-03T06:17:53.651" v="97" actId="1076"/>
          <ac:spMkLst>
            <pc:docMk/>
            <pc:sldMk cId="3707218573" sldId="308"/>
            <ac:spMk id="8" creationId="{E7781C07-46DE-4148-8CB0-8C6C263013AB}"/>
          </ac:spMkLst>
        </pc:spChg>
        <pc:spChg chg="add mod">
          <ac:chgData name="Safitri Mursyid" userId="a519e7d3bc7d4201" providerId="LiveId" clId="{B640A403-8FB9-4FBB-A822-F97F3F4580B0}" dt="2020-08-03T06:17:53.651" v="97" actId="1076"/>
          <ac:spMkLst>
            <pc:docMk/>
            <pc:sldMk cId="3707218573" sldId="308"/>
            <ac:spMk id="9" creationId="{CCF1F513-AC37-4695-A564-91647A3B15C8}"/>
          </ac:spMkLst>
        </pc:spChg>
        <pc:spChg chg="add mod">
          <ac:chgData name="Safitri Mursyid" userId="a519e7d3bc7d4201" providerId="LiveId" clId="{B640A403-8FB9-4FBB-A822-F97F3F4580B0}" dt="2020-08-03T06:20:10.271" v="102" actId="14100"/>
          <ac:spMkLst>
            <pc:docMk/>
            <pc:sldMk cId="3707218573" sldId="308"/>
            <ac:spMk id="10" creationId="{2CBFA9FF-028E-45DC-AE36-8430A8BE9961}"/>
          </ac:spMkLst>
        </pc:spChg>
        <pc:picChg chg="add mod">
          <ac:chgData name="Safitri Mursyid" userId="a519e7d3bc7d4201" providerId="LiveId" clId="{B640A403-8FB9-4FBB-A822-F97F3F4580B0}" dt="2020-08-03T06:17:53.651" v="97" actId="1076"/>
          <ac:picMkLst>
            <pc:docMk/>
            <pc:sldMk cId="3707218573" sldId="308"/>
            <ac:picMk id="4097" creationId="{4D72397B-3C98-4B55-8BF8-E231EA1705A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57F53D-F6A9-461A-9D1B-B015B22E32B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02C96B8-E830-4D83-88FB-34536C5676F3}">
      <dgm:prSet phldrT="[Text]"/>
      <dgm:spPr/>
      <dgm:t>
        <a:bodyPr/>
        <a:lstStyle/>
        <a:p>
          <a:r>
            <a:rPr lang="en-US" dirty="0"/>
            <a:t>1</a:t>
          </a:r>
        </a:p>
      </dgm:t>
    </dgm:pt>
    <dgm:pt modelId="{304E3416-2572-4CCF-A465-1FCDBF90473E}" type="parTrans" cxnId="{DB705D5D-4128-41DA-BC5A-A8EE2EC43776}">
      <dgm:prSet/>
      <dgm:spPr/>
      <dgm:t>
        <a:bodyPr/>
        <a:lstStyle/>
        <a:p>
          <a:endParaRPr lang="en-US"/>
        </a:p>
      </dgm:t>
    </dgm:pt>
    <dgm:pt modelId="{2AD88DBB-B1F3-46FB-899C-9F2FD9BED908}" type="sibTrans" cxnId="{DB705D5D-4128-41DA-BC5A-A8EE2EC43776}">
      <dgm:prSet/>
      <dgm:spPr/>
      <dgm:t>
        <a:bodyPr/>
        <a:lstStyle/>
        <a:p>
          <a:endParaRPr lang="en-US"/>
        </a:p>
      </dgm:t>
    </dgm:pt>
    <dgm:pt modelId="{DA788DB5-DF79-455E-971D-764627EC64EC}">
      <dgm:prSet phldrT="[Text]" custT="1"/>
      <dgm:spPr/>
      <dgm:t>
        <a:bodyPr/>
        <a:lstStyle/>
        <a:p>
          <a:r>
            <a:rPr lang="en-US" sz="3600" dirty="0" err="1"/>
            <a:t>Uji</a:t>
          </a:r>
          <a:r>
            <a:rPr lang="en-US" sz="3600" dirty="0"/>
            <a:t> </a:t>
          </a:r>
          <a:r>
            <a:rPr lang="en-US" sz="3600" dirty="0" err="1"/>
            <a:t>dua</a:t>
          </a:r>
          <a:r>
            <a:rPr lang="en-US" sz="3600" dirty="0"/>
            <a:t> </a:t>
          </a:r>
          <a:r>
            <a:rPr lang="en-US" sz="3600" dirty="0" err="1"/>
            <a:t>pihak</a:t>
          </a:r>
          <a:r>
            <a:rPr lang="en-US" sz="3600" dirty="0"/>
            <a:t>/</a:t>
          </a:r>
          <a:r>
            <a:rPr lang="en-US" sz="3600" dirty="0" err="1"/>
            <a:t>arah</a:t>
          </a:r>
          <a:endParaRPr lang="en-US" sz="3600" dirty="0"/>
        </a:p>
      </dgm:t>
    </dgm:pt>
    <dgm:pt modelId="{4D0568F5-E6B3-4E39-809B-CF7351DB2526}" type="parTrans" cxnId="{C9B5DD00-DC4B-48C7-95FD-90152E6D833C}">
      <dgm:prSet/>
      <dgm:spPr/>
      <dgm:t>
        <a:bodyPr/>
        <a:lstStyle/>
        <a:p>
          <a:endParaRPr lang="en-US"/>
        </a:p>
      </dgm:t>
    </dgm:pt>
    <dgm:pt modelId="{8C5BCC1E-3C1D-4211-A60D-9CF78706E284}" type="sibTrans" cxnId="{C9B5DD00-DC4B-48C7-95FD-90152E6D833C}">
      <dgm:prSet/>
      <dgm:spPr/>
      <dgm:t>
        <a:bodyPr/>
        <a:lstStyle/>
        <a:p>
          <a:endParaRPr lang="en-US"/>
        </a:p>
      </dgm:t>
    </dgm:pt>
    <dgm:pt modelId="{4AB76D6D-D34D-43EF-9B39-7138EE5548D6}">
      <dgm:prSet phldrT="[Text]"/>
      <dgm:spPr/>
      <dgm:t>
        <a:bodyPr/>
        <a:lstStyle/>
        <a:p>
          <a:r>
            <a:rPr lang="en-US" dirty="0"/>
            <a:t>2</a:t>
          </a:r>
        </a:p>
      </dgm:t>
    </dgm:pt>
    <dgm:pt modelId="{D5F17E96-B344-4998-AFD7-04466126B6EB}" type="parTrans" cxnId="{D3214C54-F698-4BFB-BF3F-2C2DA40900C8}">
      <dgm:prSet/>
      <dgm:spPr/>
      <dgm:t>
        <a:bodyPr/>
        <a:lstStyle/>
        <a:p>
          <a:endParaRPr lang="en-US"/>
        </a:p>
      </dgm:t>
    </dgm:pt>
    <dgm:pt modelId="{4B6C77CD-44CB-4B10-BF56-FA635977773D}" type="sibTrans" cxnId="{D3214C54-F698-4BFB-BF3F-2C2DA40900C8}">
      <dgm:prSet/>
      <dgm:spPr/>
      <dgm:t>
        <a:bodyPr/>
        <a:lstStyle/>
        <a:p>
          <a:endParaRPr lang="en-US"/>
        </a:p>
      </dgm:t>
    </dgm:pt>
    <dgm:pt modelId="{217D6DE1-5C06-463C-941A-98C7FE7FB816}">
      <dgm:prSet phldrT="[Text]" custT="1"/>
      <dgm:spPr/>
      <dgm:t>
        <a:bodyPr/>
        <a:lstStyle/>
        <a:p>
          <a:r>
            <a:rPr lang="en-US" sz="3600" dirty="0" err="1">
              <a:solidFill>
                <a:schemeClr val="tx1"/>
              </a:solidFill>
            </a:rPr>
            <a:t>Uji</a:t>
          </a:r>
          <a:r>
            <a:rPr lang="en-US" sz="3600" dirty="0">
              <a:solidFill>
                <a:schemeClr val="tx1"/>
              </a:solidFill>
            </a:rPr>
            <a:t> </a:t>
          </a:r>
          <a:r>
            <a:rPr lang="en-US" sz="3600" dirty="0" err="1">
              <a:solidFill>
                <a:schemeClr val="tx1"/>
              </a:solidFill>
            </a:rPr>
            <a:t>satu</a:t>
          </a:r>
          <a:r>
            <a:rPr lang="en-US" sz="3600" dirty="0">
              <a:solidFill>
                <a:schemeClr val="tx1"/>
              </a:solidFill>
            </a:rPr>
            <a:t> </a:t>
          </a:r>
          <a:r>
            <a:rPr lang="en-US" sz="3600" dirty="0" err="1">
              <a:solidFill>
                <a:schemeClr val="tx1"/>
              </a:solidFill>
            </a:rPr>
            <a:t>pihak</a:t>
          </a:r>
          <a:r>
            <a:rPr lang="en-US" sz="3600" dirty="0">
              <a:solidFill>
                <a:schemeClr val="tx1"/>
              </a:solidFill>
            </a:rPr>
            <a:t>/</a:t>
          </a:r>
          <a:r>
            <a:rPr lang="en-US" sz="3600" dirty="0" err="1">
              <a:solidFill>
                <a:schemeClr val="tx1"/>
              </a:solidFill>
            </a:rPr>
            <a:t>arah</a:t>
          </a:r>
          <a:r>
            <a:rPr lang="en-US" sz="3600" dirty="0">
              <a:solidFill>
                <a:schemeClr val="tx1"/>
              </a:solidFill>
            </a:rPr>
            <a:t>, </a:t>
          </a:r>
          <a:r>
            <a:rPr lang="en-US" sz="3600" dirty="0" err="1">
              <a:solidFill>
                <a:schemeClr val="tx1"/>
              </a:solidFill>
            </a:rPr>
            <a:t>yaitu</a:t>
          </a:r>
          <a:r>
            <a:rPr lang="en-US" sz="3600" dirty="0">
              <a:solidFill>
                <a:schemeClr val="tx1"/>
              </a:solidFill>
            </a:rPr>
            <a:t> </a:t>
          </a:r>
          <a:r>
            <a:rPr lang="en-US" sz="3600" dirty="0" err="1">
              <a:solidFill>
                <a:schemeClr val="tx1"/>
              </a:solidFill>
            </a:rPr>
            <a:t>arah</a:t>
          </a:r>
          <a:r>
            <a:rPr lang="en-US" sz="3600" dirty="0">
              <a:solidFill>
                <a:schemeClr val="tx1"/>
              </a:solidFill>
            </a:rPr>
            <a:t>/</a:t>
          </a:r>
          <a:r>
            <a:rPr lang="en-US" sz="3600" dirty="0" err="1">
              <a:solidFill>
                <a:schemeClr val="tx1"/>
              </a:solidFill>
            </a:rPr>
            <a:t>pihak</a:t>
          </a:r>
          <a:r>
            <a:rPr lang="en-US" sz="3600" dirty="0">
              <a:solidFill>
                <a:schemeClr val="tx1"/>
              </a:solidFill>
            </a:rPr>
            <a:t> </a:t>
          </a:r>
          <a:r>
            <a:rPr lang="en-US" sz="3600" dirty="0" err="1">
              <a:solidFill>
                <a:schemeClr val="tx1"/>
              </a:solidFill>
            </a:rPr>
            <a:t>kanan</a:t>
          </a:r>
          <a:endParaRPr lang="en-US" sz="3600" dirty="0"/>
        </a:p>
      </dgm:t>
    </dgm:pt>
    <dgm:pt modelId="{62205431-C64A-45FB-A3DD-C51C80742BB1}" type="parTrans" cxnId="{1951F9B9-425D-4211-97CA-9CBCEBA740EE}">
      <dgm:prSet/>
      <dgm:spPr/>
      <dgm:t>
        <a:bodyPr/>
        <a:lstStyle/>
        <a:p>
          <a:endParaRPr lang="en-US"/>
        </a:p>
      </dgm:t>
    </dgm:pt>
    <dgm:pt modelId="{91978053-7BA8-4DF3-AB0D-38D3BF90B2ED}" type="sibTrans" cxnId="{1951F9B9-425D-4211-97CA-9CBCEBA740EE}">
      <dgm:prSet/>
      <dgm:spPr/>
      <dgm:t>
        <a:bodyPr/>
        <a:lstStyle/>
        <a:p>
          <a:endParaRPr lang="en-US"/>
        </a:p>
      </dgm:t>
    </dgm:pt>
    <dgm:pt modelId="{7359A20E-02A6-438B-A6E3-183A0B23AEEC}">
      <dgm:prSet phldrT="[Text]"/>
      <dgm:spPr/>
      <dgm:t>
        <a:bodyPr/>
        <a:lstStyle/>
        <a:p>
          <a:r>
            <a:rPr lang="en-US" dirty="0"/>
            <a:t>3</a:t>
          </a:r>
        </a:p>
      </dgm:t>
    </dgm:pt>
    <dgm:pt modelId="{BEBE9C92-AFEF-4775-8C14-C1D9E3785443}" type="parTrans" cxnId="{A521D320-4369-487F-A71B-578CE5708718}">
      <dgm:prSet/>
      <dgm:spPr/>
      <dgm:t>
        <a:bodyPr/>
        <a:lstStyle/>
        <a:p>
          <a:endParaRPr lang="en-US"/>
        </a:p>
      </dgm:t>
    </dgm:pt>
    <dgm:pt modelId="{7773D8C7-4978-4514-A5FC-ED6AE1D76110}" type="sibTrans" cxnId="{A521D320-4369-487F-A71B-578CE5708718}">
      <dgm:prSet/>
      <dgm:spPr/>
      <dgm:t>
        <a:bodyPr/>
        <a:lstStyle/>
        <a:p>
          <a:endParaRPr lang="en-US"/>
        </a:p>
      </dgm:t>
    </dgm:pt>
    <dgm:pt modelId="{FF45E742-2F4F-4D15-BE4F-7C0F51F387F7}">
      <dgm:prSet phldrT="[Text]" custT="1"/>
      <dgm:spPr/>
      <dgm:t>
        <a:bodyPr/>
        <a:lstStyle/>
        <a:p>
          <a:r>
            <a:rPr lang="en-US" sz="3600" dirty="0" err="1">
              <a:solidFill>
                <a:schemeClr val="tx1"/>
              </a:solidFill>
            </a:rPr>
            <a:t>Uji</a:t>
          </a:r>
          <a:r>
            <a:rPr lang="en-US" sz="3600" dirty="0">
              <a:solidFill>
                <a:schemeClr val="tx1"/>
              </a:solidFill>
            </a:rPr>
            <a:t> </a:t>
          </a:r>
          <a:r>
            <a:rPr lang="en-US" sz="3600" dirty="0" err="1">
              <a:solidFill>
                <a:schemeClr val="tx1"/>
              </a:solidFill>
            </a:rPr>
            <a:t>satu</a:t>
          </a:r>
          <a:r>
            <a:rPr lang="en-US" sz="3600" dirty="0">
              <a:solidFill>
                <a:schemeClr val="tx1"/>
              </a:solidFill>
            </a:rPr>
            <a:t> </a:t>
          </a:r>
          <a:r>
            <a:rPr lang="en-US" sz="3600" dirty="0" err="1">
              <a:solidFill>
                <a:schemeClr val="tx1"/>
              </a:solidFill>
            </a:rPr>
            <a:t>arah</a:t>
          </a:r>
          <a:r>
            <a:rPr lang="en-US" sz="3600" dirty="0">
              <a:solidFill>
                <a:schemeClr val="tx1"/>
              </a:solidFill>
            </a:rPr>
            <a:t>/</a:t>
          </a:r>
          <a:r>
            <a:rPr lang="en-US" sz="3600" dirty="0" err="1">
              <a:solidFill>
                <a:schemeClr val="tx1"/>
              </a:solidFill>
            </a:rPr>
            <a:t>pihak</a:t>
          </a:r>
          <a:r>
            <a:rPr lang="en-US" sz="3600" dirty="0">
              <a:solidFill>
                <a:schemeClr val="tx1"/>
              </a:solidFill>
            </a:rPr>
            <a:t>, </a:t>
          </a:r>
          <a:r>
            <a:rPr lang="en-US" sz="3600" dirty="0" err="1">
              <a:solidFill>
                <a:schemeClr val="tx1"/>
              </a:solidFill>
            </a:rPr>
            <a:t>yaitu</a:t>
          </a:r>
          <a:r>
            <a:rPr lang="en-US" sz="3600" dirty="0">
              <a:solidFill>
                <a:schemeClr val="tx1"/>
              </a:solidFill>
            </a:rPr>
            <a:t> </a:t>
          </a:r>
          <a:r>
            <a:rPr lang="en-US" sz="3600" dirty="0" err="1">
              <a:solidFill>
                <a:schemeClr val="tx1"/>
              </a:solidFill>
            </a:rPr>
            <a:t>arah</a:t>
          </a:r>
          <a:r>
            <a:rPr lang="en-US" sz="3600" dirty="0">
              <a:solidFill>
                <a:schemeClr val="tx1"/>
              </a:solidFill>
            </a:rPr>
            <a:t>/</a:t>
          </a:r>
          <a:r>
            <a:rPr lang="en-US" sz="3600" dirty="0" err="1">
              <a:solidFill>
                <a:schemeClr val="tx1"/>
              </a:solidFill>
            </a:rPr>
            <a:t>pihak</a:t>
          </a:r>
          <a:r>
            <a:rPr lang="en-US" sz="3600" dirty="0">
              <a:solidFill>
                <a:schemeClr val="tx1"/>
              </a:solidFill>
            </a:rPr>
            <a:t> </a:t>
          </a:r>
          <a:r>
            <a:rPr lang="en-US" sz="3600" dirty="0" err="1">
              <a:solidFill>
                <a:schemeClr val="tx1"/>
              </a:solidFill>
            </a:rPr>
            <a:t>kiri</a:t>
          </a:r>
          <a:endParaRPr lang="en-US" sz="3600" dirty="0"/>
        </a:p>
      </dgm:t>
    </dgm:pt>
    <dgm:pt modelId="{6589EF35-0E36-4F93-98A0-37EB7D02488C}" type="parTrans" cxnId="{AD4CDBE7-D90E-4E52-A6D2-34A22269AC0E}">
      <dgm:prSet/>
      <dgm:spPr/>
      <dgm:t>
        <a:bodyPr/>
        <a:lstStyle/>
        <a:p>
          <a:endParaRPr lang="en-US"/>
        </a:p>
      </dgm:t>
    </dgm:pt>
    <dgm:pt modelId="{54DDC368-3BDD-4861-98E6-B1429FE62A5D}" type="sibTrans" cxnId="{AD4CDBE7-D90E-4E52-A6D2-34A22269AC0E}">
      <dgm:prSet/>
      <dgm:spPr/>
      <dgm:t>
        <a:bodyPr/>
        <a:lstStyle/>
        <a:p>
          <a:endParaRPr lang="en-US"/>
        </a:p>
      </dgm:t>
    </dgm:pt>
    <dgm:pt modelId="{53EA78B0-11B5-42F5-9801-363A9374FB7C}" type="pres">
      <dgm:prSet presAssocID="{8957F53D-F6A9-461A-9D1B-B015B22E32BB}" presName="Name0" presStyleCnt="0">
        <dgm:presLayoutVars>
          <dgm:dir/>
          <dgm:animLvl val="lvl"/>
          <dgm:resizeHandles val="exact"/>
        </dgm:presLayoutVars>
      </dgm:prSet>
      <dgm:spPr/>
    </dgm:pt>
    <dgm:pt modelId="{401C9E04-D972-4DAD-9A3F-904C3F484E49}" type="pres">
      <dgm:prSet presAssocID="{902C96B8-E830-4D83-88FB-34536C5676F3}" presName="linNode" presStyleCnt="0"/>
      <dgm:spPr/>
    </dgm:pt>
    <dgm:pt modelId="{F5535084-2689-4798-89A6-2AACE5A48B1C}" type="pres">
      <dgm:prSet presAssocID="{902C96B8-E830-4D83-88FB-34536C5676F3}" presName="parentText" presStyleLbl="node1" presStyleIdx="0" presStyleCnt="3" custScaleX="59465" custLinFactNeighborX="-1447" custLinFactNeighborY="-151">
        <dgm:presLayoutVars>
          <dgm:chMax val="1"/>
          <dgm:bulletEnabled val="1"/>
        </dgm:presLayoutVars>
      </dgm:prSet>
      <dgm:spPr/>
    </dgm:pt>
    <dgm:pt modelId="{74726B63-97F4-4FDD-A446-750F51106C28}" type="pres">
      <dgm:prSet presAssocID="{902C96B8-E830-4D83-88FB-34536C5676F3}" presName="descendantText" presStyleLbl="alignAccFollowNode1" presStyleIdx="0" presStyleCnt="3" custLinFactNeighborX="-1961" custLinFactNeighborY="2521">
        <dgm:presLayoutVars>
          <dgm:bulletEnabled val="1"/>
        </dgm:presLayoutVars>
      </dgm:prSet>
      <dgm:spPr/>
    </dgm:pt>
    <dgm:pt modelId="{F3D8B952-3414-4D2C-9EF0-1FDA46E5A4C0}" type="pres">
      <dgm:prSet presAssocID="{2AD88DBB-B1F3-46FB-899C-9F2FD9BED908}" presName="sp" presStyleCnt="0"/>
      <dgm:spPr/>
    </dgm:pt>
    <dgm:pt modelId="{58B6F37C-D723-4B6A-B397-BA9150EFED2A}" type="pres">
      <dgm:prSet presAssocID="{4AB76D6D-D34D-43EF-9B39-7138EE5548D6}" presName="linNode" presStyleCnt="0"/>
      <dgm:spPr/>
    </dgm:pt>
    <dgm:pt modelId="{4D2C09FF-D2D7-408E-954F-41E03699F252}" type="pres">
      <dgm:prSet presAssocID="{4AB76D6D-D34D-43EF-9B39-7138EE5548D6}" presName="parentText" presStyleLbl="node1" presStyleIdx="1" presStyleCnt="3" custScaleX="58848">
        <dgm:presLayoutVars>
          <dgm:chMax val="1"/>
          <dgm:bulletEnabled val="1"/>
        </dgm:presLayoutVars>
      </dgm:prSet>
      <dgm:spPr/>
    </dgm:pt>
    <dgm:pt modelId="{93C36103-38C6-4DE1-85B5-38EB49E329C0}" type="pres">
      <dgm:prSet presAssocID="{4AB76D6D-D34D-43EF-9B39-7138EE5548D6}" presName="descendantText" presStyleLbl="alignAccFollowNode1" presStyleIdx="1" presStyleCnt="3">
        <dgm:presLayoutVars>
          <dgm:bulletEnabled val="1"/>
        </dgm:presLayoutVars>
      </dgm:prSet>
      <dgm:spPr/>
    </dgm:pt>
    <dgm:pt modelId="{56E695A9-34FC-486A-87CF-408C6EE02A7F}" type="pres">
      <dgm:prSet presAssocID="{4B6C77CD-44CB-4B10-BF56-FA635977773D}" presName="sp" presStyleCnt="0"/>
      <dgm:spPr/>
    </dgm:pt>
    <dgm:pt modelId="{2C3276D4-E406-4B37-935E-F4E60C4099DA}" type="pres">
      <dgm:prSet presAssocID="{7359A20E-02A6-438B-A6E3-183A0B23AEEC}" presName="linNode" presStyleCnt="0"/>
      <dgm:spPr/>
    </dgm:pt>
    <dgm:pt modelId="{C2641053-8DC7-44CD-82D4-00AB94570D9B}" type="pres">
      <dgm:prSet presAssocID="{7359A20E-02A6-438B-A6E3-183A0B23AEEC}" presName="parentText" presStyleLbl="node1" presStyleIdx="2" presStyleCnt="3" custScaleX="54320" custLinFactNeighborX="1447" custLinFactNeighborY="-1034">
        <dgm:presLayoutVars>
          <dgm:chMax val="1"/>
          <dgm:bulletEnabled val="1"/>
        </dgm:presLayoutVars>
      </dgm:prSet>
      <dgm:spPr/>
    </dgm:pt>
    <dgm:pt modelId="{7FF8AEEA-44A2-4344-A7FF-956D9A77E135}" type="pres">
      <dgm:prSet presAssocID="{7359A20E-02A6-438B-A6E3-183A0B23AEEC}" presName="descendantText" presStyleLbl="alignAccFollowNode1" presStyleIdx="2" presStyleCnt="3">
        <dgm:presLayoutVars>
          <dgm:bulletEnabled val="1"/>
        </dgm:presLayoutVars>
      </dgm:prSet>
      <dgm:spPr/>
    </dgm:pt>
  </dgm:ptLst>
  <dgm:cxnLst>
    <dgm:cxn modelId="{C9B5DD00-DC4B-48C7-95FD-90152E6D833C}" srcId="{902C96B8-E830-4D83-88FB-34536C5676F3}" destId="{DA788DB5-DF79-455E-971D-764627EC64EC}" srcOrd="0" destOrd="0" parTransId="{4D0568F5-E6B3-4E39-809B-CF7351DB2526}" sibTransId="{8C5BCC1E-3C1D-4211-A60D-9CF78706E284}"/>
    <dgm:cxn modelId="{0D65C917-04BF-455F-BD4D-85C954F8B9C7}" type="presOf" srcId="{4AB76D6D-D34D-43EF-9B39-7138EE5548D6}" destId="{4D2C09FF-D2D7-408E-954F-41E03699F252}" srcOrd="0" destOrd="0" presId="urn:microsoft.com/office/officeart/2005/8/layout/vList5"/>
    <dgm:cxn modelId="{82E9B41C-5DF8-422D-8592-3A8E59E45489}" type="presOf" srcId="{FF45E742-2F4F-4D15-BE4F-7C0F51F387F7}" destId="{7FF8AEEA-44A2-4344-A7FF-956D9A77E135}" srcOrd="0" destOrd="0" presId="urn:microsoft.com/office/officeart/2005/8/layout/vList5"/>
    <dgm:cxn modelId="{A521D320-4369-487F-A71B-578CE5708718}" srcId="{8957F53D-F6A9-461A-9D1B-B015B22E32BB}" destId="{7359A20E-02A6-438B-A6E3-183A0B23AEEC}" srcOrd="2" destOrd="0" parTransId="{BEBE9C92-AFEF-4775-8C14-C1D9E3785443}" sibTransId="{7773D8C7-4978-4514-A5FC-ED6AE1D76110}"/>
    <dgm:cxn modelId="{68C6C05B-B89D-4F6E-BEF1-B2D52F445AF9}" type="presOf" srcId="{217D6DE1-5C06-463C-941A-98C7FE7FB816}" destId="{93C36103-38C6-4DE1-85B5-38EB49E329C0}" srcOrd="0" destOrd="0" presId="urn:microsoft.com/office/officeart/2005/8/layout/vList5"/>
    <dgm:cxn modelId="{DB705D5D-4128-41DA-BC5A-A8EE2EC43776}" srcId="{8957F53D-F6A9-461A-9D1B-B015B22E32BB}" destId="{902C96B8-E830-4D83-88FB-34536C5676F3}" srcOrd="0" destOrd="0" parTransId="{304E3416-2572-4CCF-A465-1FCDBF90473E}" sibTransId="{2AD88DBB-B1F3-46FB-899C-9F2FD9BED908}"/>
    <dgm:cxn modelId="{D3214C54-F698-4BFB-BF3F-2C2DA40900C8}" srcId="{8957F53D-F6A9-461A-9D1B-B015B22E32BB}" destId="{4AB76D6D-D34D-43EF-9B39-7138EE5548D6}" srcOrd="1" destOrd="0" parTransId="{D5F17E96-B344-4998-AFD7-04466126B6EB}" sibTransId="{4B6C77CD-44CB-4B10-BF56-FA635977773D}"/>
    <dgm:cxn modelId="{2DBA7B75-B997-4AA2-92FF-04CE0C2BDBB0}" type="presOf" srcId="{7359A20E-02A6-438B-A6E3-183A0B23AEEC}" destId="{C2641053-8DC7-44CD-82D4-00AB94570D9B}" srcOrd="0" destOrd="0" presId="urn:microsoft.com/office/officeart/2005/8/layout/vList5"/>
    <dgm:cxn modelId="{70528EB9-FF7E-4F2A-9F92-D9022D852740}" type="presOf" srcId="{8957F53D-F6A9-461A-9D1B-B015B22E32BB}" destId="{53EA78B0-11B5-42F5-9801-363A9374FB7C}" srcOrd="0" destOrd="0" presId="urn:microsoft.com/office/officeart/2005/8/layout/vList5"/>
    <dgm:cxn modelId="{1951F9B9-425D-4211-97CA-9CBCEBA740EE}" srcId="{4AB76D6D-D34D-43EF-9B39-7138EE5548D6}" destId="{217D6DE1-5C06-463C-941A-98C7FE7FB816}" srcOrd="0" destOrd="0" parTransId="{62205431-C64A-45FB-A3DD-C51C80742BB1}" sibTransId="{91978053-7BA8-4DF3-AB0D-38D3BF90B2ED}"/>
    <dgm:cxn modelId="{FEAEFBC7-825C-4950-9932-AB0A21CDBE10}" type="presOf" srcId="{DA788DB5-DF79-455E-971D-764627EC64EC}" destId="{74726B63-97F4-4FDD-A446-750F51106C28}" srcOrd="0" destOrd="0" presId="urn:microsoft.com/office/officeart/2005/8/layout/vList5"/>
    <dgm:cxn modelId="{AD4CDBE7-D90E-4E52-A6D2-34A22269AC0E}" srcId="{7359A20E-02A6-438B-A6E3-183A0B23AEEC}" destId="{FF45E742-2F4F-4D15-BE4F-7C0F51F387F7}" srcOrd="0" destOrd="0" parTransId="{6589EF35-0E36-4F93-98A0-37EB7D02488C}" sibTransId="{54DDC368-3BDD-4861-98E6-B1429FE62A5D}"/>
    <dgm:cxn modelId="{72C4DAFB-BE81-4535-ABFC-66CF1B472CA0}" type="presOf" srcId="{902C96B8-E830-4D83-88FB-34536C5676F3}" destId="{F5535084-2689-4798-89A6-2AACE5A48B1C}" srcOrd="0" destOrd="0" presId="urn:microsoft.com/office/officeart/2005/8/layout/vList5"/>
    <dgm:cxn modelId="{0541CF03-1AF0-4428-83F5-956172308F57}" type="presParOf" srcId="{53EA78B0-11B5-42F5-9801-363A9374FB7C}" destId="{401C9E04-D972-4DAD-9A3F-904C3F484E49}" srcOrd="0" destOrd="0" presId="urn:microsoft.com/office/officeart/2005/8/layout/vList5"/>
    <dgm:cxn modelId="{AA0F525E-7CE0-453F-B9F7-F17709345297}" type="presParOf" srcId="{401C9E04-D972-4DAD-9A3F-904C3F484E49}" destId="{F5535084-2689-4798-89A6-2AACE5A48B1C}" srcOrd="0" destOrd="0" presId="urn:microsoft.com/office/officeart/2005/8/layout/vList5"/>
    <dgm:cxn modelId="{2628EC03-3DEE-4BAD-BC1D-7DB1648327C3}" type="presParOf" srcId="{401C9E04-D972-4DAD-9A3F-904C3F484E49}" destId="{74726B63-97F4-4FDD-A446-750F51106C28}" srcOrd="1" destOrd="0" presId="urn:microsoft.com/office/officeart/2005/8/layout/vList5"/>
    <dgm:cxn modelId="{BB74E684-6D9A-4F49-A6A7-F5CBF79E6FA8}" type="presParOf" srcId="{53EA78B0-11B5-42F5-9801-363A9374FB7C}" destId="{F3D8B952-3414-4D2C-9EF0-1FDA46E5A4C0}" srcOrd="1" destOrd="0" presId="urn:microsoft.com/office/officeart/2005/8/layout/vList5"/>
    <dgm:cxn modelId="{88B92D67-D24F-4F0E-ADD5-D0F0ECE7F5E8}" type="presParOf" srcId="{53EA78B0-11B5-42F5-9801-363A9374FB7C}" destId="{58B6F37C-D723-4B6A-B397-BA9150EFED2A}" srcOrd="2" destOrd="0" presId="urn:microsoft.com/office/officeart/2005/8/layout/vList5"/>
    <dgm:cxn modelId="{434E4C6B-5581-45B1-A2CE-C3C569DFC15B}" type="presParOf" srcId="{58B6F37C-D723-4B6A-B397-BA9150EFED2A}" destId="{4D2C09FF-D2D7-408E-954F-41E03699F252}" srcOrd="0" destOrd="0" presId="urn:microsoft.com/office/officeart/2005/8/layout/vList5"/>
    <dgm:cxn modelId="{04B7F9E1-D871-4F65-9276-3A33A211778A}" type="presParOf" srcId="{58B6F37C-D723-4B6A-B397-BA9150EFED2A}" destId="{93C36103-38C6-4DE1-85B5-38EB49E329C0}" srcOrd="1" destOrd="0" presId="urn:microsoft.com/office/officeart/2005/8/layout/vList5"/>
    <dgm:cxn modelId="{DC3D54EC-092E-4369-A68F-CF2222513F38}" type="presParOf" srcId="{53EA78B0-11B5-42F5-9801-363A9374FB7C}" destId="{56E695A9-34FC-486A-87CF-408C6EE02A7F}" srcOrd="3" destOrd="0" presId="urn:microsoft.com/office/officeart/2005/8/layout/vList5"/>
    <dgm:cxn modelId="{3241C367-D541-4D36-9AC7-4D0575D0CB80}" type="presParOf" srcId="{53EA78B0-11B5-42F5-9801-363A9374FB7C}" destId="{2C3276D4-E406-4B37-935E-F4E60C4099DA}" srcOrd="4" destOrd="0" presId="urn:microsoft.com/office/officeart/2005/8/layout/vList5"/>
    <dgm:cxn modelId="{3630CB15-B505-4E6F-9526-2B5B9BADC655}" type="presParOf" srcId="{2C3276D4-E406-4B37-935E-F4E60C4099DA}" destId="{C2641053-8DC7-44CD-82D4-00AB94570D9B}" srcOrd="0" destOrd="0" presId="urn:microsoft.com/office/officeart/2005/8/layout/vList5"/>
    <dgm:cxn modelId="{3F4E3A81-3CE3-4F99-9B1A-D59E306E9F3D}" type="presParOf" srcId="{2C3276D4-E406-4B37-935E-F4E60C4099DA}" destId="{7FF8AEEA-44A2-4344-A7FF-956D9A77E13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26B63-97F4-4FDD-A446-750F51106C28}">
      <dsp:nvSpPr>
        <dsp:cNvPr id="0" name=""/>
        <dsp:cNvSpPr/>
      </dsp:nvSpPr>
      <dsp:spPr>
        <a:xfrm rot="5400000">
          <a:off x="4485731" y="-2044175"/>
          <a:ext cx="903684"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err="1"/>
            <a:t>Uji</a:t>
          </a:r>
          <a:r>
            <a:rPr lang="en-US" sz="3600" kern="1200" dirty="0"/>
            <a:t> </a:t>
          </a:r>
          <a:r>
            <a:rPr lang="en-US" sz="3600" kern="1200" dirty="0" err="1"/>
            <a:t>dua</a:t>
          </a:r>
          <a:r>
            <a:rPr lang="en-US" sz="3600" kern="1200" dirty="0"/>
            <a:t> </a:t>
          </a:r>
          <a:r>
            <a:rPr lang="en-US" sz="3600" kern="1200" dirty="0" err="1"/>
            <a:t>pihak</a:t>
          </a:r>
          <a:r>
            <a:rPr lang="en-US" sz="3600" kern="1200" dirty="0"/>
            <a:t>/</a:t>
          </a:r>
          <a:r>
            <a:rPr lang="en-US" sz="3600" kern="1200" dirty="0" err="1"/>
            <a:t>arah</a:t>
          </a:r>
          <a:endParaRPr lang="en-US" sz="3600" kern="1200" dirty="0"/>
        </a:p>
      </dsp:txBody>
      <dsp:txXfrm rot="-5400000">
        <a:off x="2304101" y="181569"/>
        <a:ext cx="5222830" cy="815456"/>
      </dsp:txXfrm>
    </dsp:sp>
    <dsp:sp modelId="{F5535084-2689-4798-89A6-2AACE5A48B1C}">
      <dsp:nvSpPr>
        <dsp:cNvPr id="0" name=""/>
        <dsp:cNvSpPr/>
      </dsp:nvSpPr>
      <dsp:spPr>
        <a:xfrm>
          <a:off x="524243" y="5"/>
          <a:ext cx="1761743" cy="11296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None/>
          </a:pPr>
          <a:r>
            <a:rPr lang="en-US" sz="5700" kern="1200" dirty="0"/>
            <a:t>1</a:t>
          </a:r>
        </a:p>
      </dsp:txBody>
      <dsp:txXfrm>
        <a:off x="579386" y="55148"/>
        <a:ext cx="1651457" cy="1019319"/>
      </dsp:txXfrm>
    </dsp:sp>
    <dsp:sp modelId="{93C36103-38C6-4DE1-85B5-38EB49E329C0}">
      <dsp:nvSpPr>
        <dsp:cNvPr id="0" name=""/>
        <dsp:cNvSpPr/>
      </dsp:nvSpPr>
      <dsp:spPr>
        <a:xfrm rot="5400000">
          <a:off x="4525549" y="-880872"/>
          <a:ext cx="903684"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err="1">
              <a:solidFill>
                <a:schemeClr val="tx1"/>
              </a:solidFill>
            </a:rPr>
            <a:t>Uji</a:t>
          </a:r>
          <a:r>
            <a:rPr lang="en-US" sz="3600" kern="1200" dirty="0">
              <a:solidFill>
                <a:schemeClr val="tx1"/>
              </a:solidFill>
            </a:rPr>
            <a:t> </a:t>
          </a:r>
          <a:r>
            <a:rPr lang="en-US" sz="3600" kern="1200" dirty="0" err="1">
              <a:solidFill>
                <a:schemeClr val="tx1"/>
              </a:solidFill>
            </a:rPr>
            <a:t>satu</a:t>
          </a:r>
          <a:r>
            <a:rPr lang="en-US" sz="3600" kern="1200" dirty="0">
              <a:solidFill>
                <a:schemeClr val="tx1"/>
              </a:solidFill>
            </a:rPr>
            <a:t> </a:t>
          </a:r>
          <a:r>
            <a:rPr lang="en-US" sz="3600" kern="1200" dirty="0" err="1">
              <a:solidFill>
                <a:schemeClr val="tx1"/>
              </a:solidFill>
            </a:rPr>
            <a:t>pihak</a:t>
          </a:r>
          <a:r>
            <a:rPr lang="en-US" sz="3600" kern="1200" dirty="0">
              <a:solidFill>
                <a:schemeClr val="tx1"/>
              </a:solidFill>
            </a:rPr>
            <a:t>/</a:t>
          </a:r>
          <a:r>
            <a:rPr lang="en-US" sz="3600" kern="1200" dirty="0" err="1">
              <a:solidFill>
                <a:schemeClr val="tx1"/>
              </a:solidFill>
            </a:rPr>
            <a:t>arah</a:t>
          </a:r>
          <a:r>
            <a:rPr lang="en-US" sz="3600" kern="1200" dirty="0">
              <a:solidFill>
                <a:schemeClr val="tx1"/>
              </a:solidFill>
            </a:rPr>
            <a:t>, </a:t>
          </a:r>
          <a:r>
            <a:rPr lang="en-US" sz="3600" kern="1200" dirty="0" err="1">
              <a:solidFill>
                <a:schemeClr val="tx1"/>
              </a:solidFill>
            </a:rPr>
            <a:t>yaitu</a:t>
          </a:r>
          <a:r>
            <a:rPr lang="en-US" sz="3600" kern="1200" dirty="0">
              <a:solidFill>
                <a:schemeClr val="tx1"/>
              </a:solidFill>
            </a:rPr>
            <a:t> </a:t>
          </a:r>
          <a:r>
            <a:rPr lang="en-US" sz="3600" kern="1200" dirty="0" err="1">
              <a:solidFill>
                <a:schemeClr val="tx1"/>
              </a:solidFill>
            </a:rPr>
            <a:t>arah</a:t>
          </a:r>
          <a:r>
            <a:rPr lang="en-US" sz="3600" kern="1200" dirty="0">
              <a:solidFill>
                <a:schemeClr val="tx1"/>
              </a:solidFill>
            </a:rPr>
            <a:t>/</a:t>
          </a:r>
          <a:r>
            <a:rPr lang="en-US" sz="3600" kern="1200" dirty="0" err="1">
              <a:solidFill>
                <a:schemeClr val="tx1"/>
              </a:solidFill>
            </a:rPr>
            <a:t>pihak</a:t>
          </a:r>
          <a:r>
            <a:rPr lang="en-US" sz="3600" kern="1200" dirty="0">
              <a:solidFill>
                <a:schemeClr val="tx1"/>
              </a:solidFill>
            </a:rPr>
            <a:t> </a:t>
          </a:r>
          <a:r>
            <a:rPr lang="en-US" sz="3600" kern="1200" dirty="0" err="1">
              <a:solidFill>
                <a:schemeClr val="tx1"/>
              </a:solidFill>
            </a:rPr>
            <a:t>kanan</a:t>
          </a:r>
          <a:endParaRPr lang="en-US" sz="3600" kern="1200" dirty="0"/>
        </a:p>
      </dsp:txBody>
      <dsp:txXfrm rot="-5400000">
        <a:off x="2343919" y="1344872"/>
        <a:ext cx="5222830" cy="815456"/>
      </dsp:txXfrm>
    </dsp:sp>
    <dsp:sp modelId="{4D2C09FF-D2D7-408E-954F-41E03699F252}">
      <dsp:nvSpPr>
        <dsp:cNvPr id="0" name=""/>
        <dsp:cNvSpPr/>
      </dsp:nvSpPr>
      <dsp:spPr>
        <a:xfrm>
          <a:off x="600456" y="1187797"/>
          <a:ext cx="1743463" cy="11296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None/>
          </a:pPr>
          <a:r>
            <a:rPr lang="en-US" sz="5700" kern="1200" dirty="0"/>
            <a:t>2</a:t>
          </a:r>
        </a:p>
      </dsp:txBody>
      <dsp:txXfrm>
        <a:off x="655599" y="1242940"/>
        <a:ext cx="1633177" cy="1019319"/>
      </dsp:txXfrm>
    </dsp:sp>
    <dsp:sp modelId="{7FF8AEEA-44A2-4344-A7FF-956D9A77E135}">
      <dsp:nvSpPr>
        <dsp:cNvPr id="0" name=""/>
        <dsp:cNvSpPr/>
      </dsp:nvSpPr>
      <dsp:spPr>
        <a:xfrm rot="5400000">
          <a:off x="4391400" y="305213"/>
          <a:ext cx="903684"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err="1">
              <a:solidFill>
                <a:schemeClr val="tx1"/>
              </a:solidFill>
            </a:rPr>
            <a:t>Uji</a:t>
          </a:r>
          <a:r>
            <a:rPr lang="en-US" sz="3600" kern="1200" dirty="0">
              <a:solidFill>
                <a:schemeClr val="tx1"/>
              </a:solidFill>
            </a:rPr>
            <a:t> </a:t>
          </a:r>
          <a:r>
            <a:rPr lang="en-US" sz="3600" kern="1200" dirty="0" err="1">
              <a:solidFill>
                <a:schemeClr val="tx1"/>
              </a:solidFill>
            </a:rPr>
            <a:t>satu</a:t>
          </a:r>
          <a:r>
            <a:rPr lang="en-US" sz="3600" kern="1200" dirty="0">
              <a:solidFill>
                <a:schemeClr val="tx1"/>
              </a:solidFill>
            </a:rPr>
            <a:t> </a:t>
          </a:r>
          <a:r>
            <a:rPr lang="en-US" sz="3600" kern="1200" dirty="0" err="1">
              <a:solidFill>
                <a:schemeClr val="tx1"/>
              </a:solidFill>
            </a:rPr>
            <a:t>arah</a:t>
          </a:r>
          <a:r>
            <a:rPr lang="en-US" sz="3600" kern="1200" dirty="0">
              <a:solidFill>
                <a:schemeClr val="tx1"/>
              </a:solidFill>
            </a:rPr>
            <a:t>/</a:t>
          </a:r>
          <a:r>
            <a:rPr lang="en-US" sz="3600" kern="1200" dirty="0" err="1">
              <a:solidFill>
                <a:schemeClr val="tx1"/>
              </a:solidFill>
            </a:rPr>
            <a:t>pihak</a:t>
          </a:r>
          <a:r>
            <a:rPr lang="en-US" sz="3600" kern="1200" dirty="0">
              <a:solidFill>
                <a:schemeClr val="tx1"/>
              </a:solidFill>
            </a:rPr>
            <a:t>, </a:t>
          </a:r>
          <a:r>
            <a:rPr lang="en-US" sz="3600" kern="1200" dirty="0" err="1">
              <a:solidFill>
                <a:schemeClr val="tx1"/>
              </a:solidFill>
            </a:rPr>
            <a:t>yaitu</a:t>
          </a:r>
          <a:r>
            <a:rPr lang="en-US" sz="3600" kern="1200" dirty="0">
              <a:solidFill>
                <a:schemeClr val="tx1"/>
              </a:solidFill>
            </a:rPr>
            <a:t> </a:t>
          </a:r>
          <a:r>
            <a:rPr lang="en-US" sz="3600" kern="1200" dirty="0" err="1">
              <a:solidFill>
                <a:schemeClr val="tx1"/>
              </a:solidFill>
            </a:rPr>
            <a:t>arah</a:t>
          </a:r>
          <a:r>
            <a:rPr lang="en-US" sz="3600" kern="1200" dirty="0">
              <a:solidFill>
                <a:schemeClr val="tx1"/>
              </a:solidFill>
            </a:rPr>
            <a:t>/</a:t>
          </a:r>
          <a:r>
            <a:rPr lang="en-US" sz="3600" kern="1200" dirty="0" err="1">
              <a:solidFill>
                <a:schemeClr val="tx1"/>
              </a:solidFill>
            </a:rPr>
            <a:t>pihak</a:t>
          </a:r>
          <a:r>
            <a:rPr lang="en-US" sz="3600" kern="1200" dirty="0">
              <a:solidFill>
                <a:schemeClr val="tx1"/>
              </a:solidFill>
            </a:rPr>
            <a:t> </a:t>
          </a:r>
          <a:r>
            <a:rPr lang="en-US" sz="3600" kern="1200" dirty="0" err="1">
              <a:solidFill>
                <a:schemeClr val="tx1"/>
              </a:solidFill>
            </a:rPr>
            <a:t>kiri</a:t>
          </a:r>
          <a:endParaRPr lang="en-US" sz="3600" kern="1200" dirty="0"/>
        </a:p>
      </dsp:txBody>
      <dsp:txXfrm rot="-5400000">
        <a:off x="2209770" y="2530957"/>
        <a:ext cx="5222830" cy="815456"/>
      </dsp:txXfrm>
    </dsp:sp>
    <dsp:sp modelId="{C2641053-8DC7-44CD-82D4-00AB94570D9B}">
      <dsp:nvSpPr>
        <dsp:cNvPr id="0" name=""/>
        <dsp:cNvSpPr/>
      </dsp:nvSpPr>
      <dsp:spPr>
        <a:xfrm>
          <a:off x="676668" y="2362202"/>
          <a:ext cx="1609314" cy="11296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None/>
          </a:pPr>
          <a:r>
            <a:rPr lang="en-US" sz="5700" kern="1200" dirty="0"/>
            <a:t>3</a:t>
          </a:r>
        </a:p>
      </dsp:txBody>
      <dsp:txXfrm>
        <a:off x="731811" y="2417345"/>
        <a:ext cx="1499028" cy="101931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BBFADB-D95B-44FE-B609-D628CFFFBB89}" type="datetimeFigureOut">
              <a:rPr lang="en-US" smtClean="0"/>
              <a:t>8/3/2020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8BC3DC-28EB-422E-9F7A-73C0C2E81838}" type="slidenum">
              <a:rPr lang="en-US" smtClean="0"/>
              <a:t>‹#›</a:t>
            </a:fld>
            <a:endParaRPr lang="en-US"/>
          </a:p>
        </p:txBody>
      </p:sp>
    </p:spTree>
    <p:extLst>
      <p:ext uri="{BB962C8B-B14F-4D97-AF65-F5344CB8AC3E}">
        <p14:creationId xmlns:p14="http://schemas.microsoft.com/office/powerpoint/2010/main" val="2641722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96952" y="1124744"/>
            <a:ext cx="5542384" cy="1037977"/>
          </a:xfrm>
          <a:prstGeom prst="rect">
            <a:avLst/>
          </a:prstGeom>
        </p:spPr>
        <p:txBody>
          <a:bodyPr/>
          <a:lstStyle>
            <a:lvl1pPr>
              <a:defRPr>
                <a:solidFill>
                  <a:schemeClr val="bg1"/>
                </a:solidFill>
              </a:defRPr>
            </a:lvl1pPr>
          </a:lstStyle>
          <a:p>
            <a:r>
              <a:rPr lang="en-US" dirty="0" err="1"/>
              <a:t>Nama</a:t>
            </a:r>
            <a:r>
              <a:rPr lang="en-US" dirty="0"/>
              <a:t> </a:t>
            </a:r>
            <a:r>
              <a:rPr lang="en-US" dirty="0" err="1"/>
              <a:t>Dosen</a:t>
            </a:r>
            <a:endParaRPr lang="en-US" dirty="0"/>
          </a:p>
        </p:txBody>
      </p:sp>
      <p:sp>
        <p:nvSpPr>
          <p:cNvPr id="3" name="Subtitle 2"/>
          <p:cNvSpPr>
            <a:spLocks noGrp="1"/>
          </p:cNvSpPr>
          <p:nvPr>
            <p:ph type="subTitle" idx="1" hasCustomPrompt="1"/>
          </p:nvPr>
        </p:nvSpPr>
        <p:spPr>
          <a:xfrm>
            <a:off x="3059832" y="3573016"/>
            <a:ext cx="5360640" cy="432048"/>
          </a:xfrm>
          <a:prstGeom prst="rect">
            <a:avLst/>
          </a:prstGeo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d-ID" dirty="0"/>
              <a:t>SESI PERKULIHAN</a:t>
            </a:r>
            <a:endParaRPr lang="en-US" dirty="0"/>
          </a:p>
        </p:txBody>
      </p:sp>
      <p:sp>
        <p:nvSpPr>
          <p:cNvPr id="4" name="Subtitle 2"/>
          <p:cNvSpPr txBox="1">
            <a:spLocks/>
          </p:cNvSpPr>
          <p:nvPr userDrawn="1"/>
        </p:nvSpPr>
        <p:spPr>
          <a:xfrm>
            <a:off x="2987824" y="5132412"/>
            <a:ext cx="5360640" cy="456828"/>
          </a:xfrm>
          <a:prstGeom prst="rect">
            <a:avLst/>
          </a:prstGeom>
        </p:spPr>
        <p:txBody>
          <a:bodyPr/>
          <a:lstStyle>
            <a:lvl1pPr marL="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solidFill>
                <a:schemeClr val="tx1"/>
              </a:solidFill>
            </a:endParaRPr>
          </a:p>
        </p:txBody>
      </p:sp>
      <p:sp>
        <p:nvSpPr>
          <p:cNvPr id="5" name="Subtitle 2"/>
          <p:cNvSpPr txBox="1">
            <a:spLocks/>
          </p:cNvSpPr>
          <p:nvPr userDrawn="1"/>
        </p:nvSpPr>
        <p:spPr>
          <a:xfrm>
            <a:off x="2969888" y="4916388"/>
            <a:ext cx="5360640" cy="432048"/>
          </a:xfrm>
          <a:prstGeom prst="rect">
            <a:avLst/>
          </a:prstGeom>
        </p:spPr>
        <p:txBody>
          <a:bodyPr/>
          <a:lstStyle>
            <a:lvl1pPr marL="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8" name="Text Placeholder 7"/>
          <p:cNvSpPr>
            <a:spLocks noGrp="1"/>
          </p:cNvSpPr>
          <p:nvPr>
            <p:ph type="body" sz="quarter" idx="10" hasCustomPrompt="1"/>
          </p:nvPr>
        </p:nvSpPr>
        <p:spPr>
          <a:xfrm>
            <a:off x="3635896" y="2204864"/>
            <a:ext cx="4176713" cy="720725"/>
          </a:xfrm>
          <a:prstGeom prst="rect">
            <a:avLst/>
          </a:prstGeom>
        </p:spPr>
        <p:txBody>
          <a:bodyPr/>
          <a:lstStyle>
            <a:lvl1pPr>
              <a:defRPr baseline="0">
                <a:solidFill>
                  <a:schemeClr val="bg1"/>
                </a:solidFill>
              </a:defRPr>
            </a:lvl1pPr>
          </a:lstStyle>
          <a:p>
            <a:pPr lvl="0"/>
            <a:r>
              <a:rPr lang="id-ID" dirty="0"/>
              <a:t>MATA KULIAH</a:t>
            </a:r>
            <a:endParaRPr lang="en-US" dirty="0"/>
          </a:p>
        </p:txBody>
      </p:sp>
      <p:sp>
        <p:nvSpPr>
          <p:cNvPr id="10" name="Text Placeholder 9"/>
          <p:cNvSpPr>
            <a:spLocks noGrp="1"/>
          </p:cNvSpPr>
          <p:nvPr>
            <p:ph type="body" sz="quarter" idx="11" hasCustomPrompt="1"/>
          </p:nvPr>
        </p:nvSpPr>
        <p:spPr>
          <a:xfrm>
            <a:off x="3203575" y="4149725"/>
            <a:ext cx="5127625" cy="1198563"/>
          </a:xfrm>
          <a:prstGeom prst="rect">
            <a:avLst/>
          </a:prstGeom>
        </p:spPr>
        <p:txBody>
          <a:bodyPr/>
          <a:lstStyle>
            <a:lvl1pPr>
              <a:defRPr sz="3600" baseline="0">
                <a:solidFill>
                  <a:schemeClr val="tx1"/>
                </a:solidFill>
              </a:defRPr>
            </a:lvl1pPr>
          </a:lstStyle>
          <a:p>
            <a:pPr lvl="0"/>
            <a:r>
              <a:rPr lang="id-ID" dirty="0"/>
              <a:t>Topik Perkuliahan</a:t>
            </a:r>
            <a:endParaRPr lang="en-US" dirty="0"/>
          </a:p>
        </p:txBody>
      </p:sp>
    </p:spTree>
    <p:extLst>
      <p:ext uri="{BB962C8B-B14F-4D97-AF65-F5344CB8AC3E}">
        <p14:creationId xmlns:p14="http://schemas.microsoft.com/office/powerpoint/2010/main" val="3812739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926976"/>
          </a:xfrm>
          <a:prstGeom prst="rect">
            <a:avLst/>
          </a:prstGeom>
        </p:spPr>
        <p:txBody>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Content Placeholder 3"/>
          <p:cNvSpPr>
            <a:spLocks noGrp="1"/>
          </p:cNvSpPr>
          <p:nvPr>
            <p:ph sz="half" idx="2"/>
          </p:nvPr>
        </p:nvSpPr>
        <p:spPr>
          <a:xfrm>
            <a:off x="395536" y="1916832"/>
            <a:ext cx="7992888" cy="4176464"/>
          </a:xfrm>
          <a:prstGeom prst="rect">
            <a:avLst/>
          </a:prstGeom>
        </p:spPr>
        <p:txBody>
          <a:bodyPr/>
          <a:lstStyle>
            <a:lvl1pPr marL="342900" indent="-342900" algn="l">
              <a:buFont typeface="Courier New" panose="02070309020205020404" pitchFamily="49" charset="0"/>
              <a:buChar char="o"/>
              <a:defRPr sz="2400">
                <a:solidFill>
                  <a:schemeClr val="tx2">
                    <a:lumMod val="75000"/>
                  </a:schemeClr>
                </a:solidFill>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4280975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981200"/>
            <a:ext cx="8229600" cy="3886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3124200" y="6248400"/>
            <a:ext cx="28956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57200"/>
          </a:xfrm>
          <a:prstGeom prst="rect">
            <a:avLst/>
          </a:prstGeom>
        </p:spPr>
        <p:txBody>
          <a:bodyPr/>
          <a:lstStyle>
            <a:lvl1pPr>
              <a:defRPr/>
            </a:lvl1pPr>
          </a:lstStyle>
          <a:p>
            <a:fld id="{F02D7427-D519-424D-8B87-0EBF37465ABC}" type="slidenum">
              <a:rPr lang="en-US"/>
              <a:pPr/>
              <a:t>‹#›</a:t>
            </a:fld>
            <a:endParaRPr lang="en-US"/>
          </a:p>
        </p:txBody>
      </p:sp>
      <p:sp>
        <p:nvSpPr>
          <p:cNvPr id="6" name="Date Placeholder 5"/>
          <p:cNvSpPr>
            <a:spLocks noGrp="1"/>
          </p:cNvSpPr>
          <p:nvPr>
            <p:ph type="dt" sz="half" idx="12"/>
          </p:nvPr>
        </p:nvSpPr>
        <p:spPr>
          <a:xfrm>
            <a:off x="457200" y="6245225"/>
            <a:ext cx="2133600" cy="47625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2493866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a:prstGeom prst="rect">
            <a:avLst/>
          </a:prstGeom>
        </p:spPr>
        <p:txBody>
          <a:bodyPr/>
          <a:lstStyle>
            <a:lvl1pPr>
              <a:defRPr/>
            </a:lvl1pPr>
          </a:lstStyle>
          <a:p>
            <a:fld id="{55186DA2-8E53-420D-ABF1-CD12FABD522C}" type="slidenum">
              <a:rPr lang="en-US"/>
              <a:pPr/>
              <a:t>‹#›</a:t>
            </a:fld>
            <a:endParaRPr lang="en-US"/>
          </a:p>
        </p:txBody>
      </p:sp>
      <p:sp>
        <p:nvSpPr>
          <p:cNvPr id="7" name="Date Placeholder 6"/>
          <p:cNvSpPr>
            <a:spLocks noGrp="1"/>
          </p:cNvSpPr>
          <p:nvPr>
            <p:ph type="dt" sz="half" idx="12"/>
          </p:nvPr>
        </p:nvSpPr>
        <p:spPr>
          <a:xfrm>
            <a:off x="457200" y="6245225"/>
            <a:ext cx="2133600" cy="47625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2001266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5140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solidFill>
              </a:defRPr>
            </a:lvl1pPr>
          </a:lstStyle>
          <a:p>
            <a:pPr lvl="0"/>
            <a:r>
              <a:rPr lang="en-US"/>
              <a:t>Click to edit Master text styles</a:t>
            </a:r>
          </a:p>
        </p:txBody>
      </p:sp>
      <p:sp>
        <p:nvSpPr>
          <p:cNvPr id="8" name="Text Placeholder 7"/>
          <p:cNvSpPr>
            <a:spLocks noGrp="1"/>
          </p:cNvSpPr>
          <p:nvPr>
            <p:ph type="body" sz="quarter" idx="10" hasCustomPrompt="1"/>
          </p:nvPr>
        </p:nvSpPr>
        <p:spPr>
          <a:xfrm>
            <a:off x="5868144" y="6495420"/>
            <a:ext cx="3097213" cy="333375"/>
          </a:xfrm>
          <a:prstGeom prst="rect">
            <a:avLst/>
          </a:prstGeom>
        </p:spPr>
        <p:txBody>
          <a:bodyPr/>
          <a:lstStyle>
            <a:lvl1pPr>
              <a:defRPr sz="2000">
                <a:solidFill>
                  <a:schemeClr val="bg1"/>
                </a:solidFill>
              </a:defRPr>
            </a:lvl1pPr>
          </a:lstStyle>
          <a:p>
            <a:pPr lvl="0"/>
            <a:r>
              <a:rPr lang="en-US" dirty="0"/>
              <a:t>www.esaunggul.ac.id</a:t>
            </a:r>
          </a:p>
        </p:txBody>
      </p:sp>
    </p:spTree>
    <p:extLst>
      <p:ext uri="{BB962C8B-B14F-4D97-AF65-F5344CB8AC3E}">
        <p14:creationId xmlns:p14="http://schemas.microsoft.com/office/powerpoint/2010/main" val="180738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6"/>
          <p:cNvSpPr>
            <a:spLocks noGrp="1"/>
          </p:cNvSpPr>
          <p:nvPr>
            <p:ph type="title"/>
          </p:nvPr>
        </p:nvSpPr>
        <p:spPr>
          <a:xfrm>
            <a:off x="467544" y="476672"/>
            <a:ext cx="8229600" cy="1143000"/>
          </a:xfrm>
          <a:prstGeom prst="rect">
            <a:avLst/>
          </a:prstGeom>
        </p:spPr>
        <p:txBody>
          <a:bodyPr/>
          <a:lstStyle/>
          <a:p>
            <a:r>
              <a:rPr lang="en-US"/>
              <a:t>Click to edit Master title style</a:t>
            </a:r>
            <a:endParaRPr lang="en-US" dirty="0"/>
          </a:p>
        </p:txBody>
      </p:sp>
      <p:sp>
        <p:nvSpPr>
          <p:cNvPr id="9" name="Picture Placeholder 8"/>
          <p:cNvSpPr>
            <a:spLocks noGrp="1"/>
          </p:cNvSpPr>
          <p:nvPr>
            <p:ph type="pic" sz="quarter" idx="10"/>
          </p:nvPr>
        </p:nvSpPr>
        <p:spPr>
          <a:xfrm>
            <a:off x="468313" y="1773238"/>
            <a:ext cx="3959671" cy="4176712"/>
          </a:xfrm>
          <a:prstGeom prst="rect">
            <a:avLst/>
          </a:prstGeom>
        </p:spPr>
        <p:txBody>
          <a:bodyPr/>
          <a:lstStyle/>
          <a:p>
            <a:r>
              <a:rPr lang="en-US"/>
              <a:t>Click icon to add picture</a:t>
            </a:r>
            <a:endParaRPr lang="en-US" dirty="0"/>
          </a:p>
        </p:txBody>
      </p:sp>
      <p:sp>
        <p:nvSpPr>
          <p:cNvPr id="11" name="Text Placeholder 10"/>
          <p:cNvSpPr>
            <a:spLocks noGrp="1"/>
          </p:cNvSpPr>
          <p:nvPr>
            <p:ph type="body" sz="quarter" idx="11"/>
          </p:nvPr>
        </p:nvSpPr>
        <p:spPr>
          <a:xfrm>
            <a:off x="4643438" y="1773238"/>
            <a:ext cx="3960812" cy="4176712"/>
          </a:xfrm>
          <a:prstGeom prst="rect">
            <a:avLst/>
          </a:prstGeo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7046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C21576B-E1C5-45F0-93D0-4652DD844997}" type="datetimeFigureOut">
              <a:rPr lang="en-US" smtClean="0"/>
              <a:t>8/3/2020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F864BF1-00C7-481D-B429-40D01BB62807}" type="slidenum">
              <a:rPr lang="en-US" smtClean="0"/>
              <a:t>‹#›</a:t>
            </a:fld>
            <a:endParaRPr lang="en-US"/>
          </a:p>
        </p:txBody>
      </p:sp>
    </p:spTree>
    <p:extLst>
      <p:ext uri="{BB962C8B-B14F-4D97-AF65-F5344CB8AC3E}">
        <p14:creationId xmlns:p14="http://schemas.microsoft.com/office/powerpoint/2010/main" val="192318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276293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2293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3008313" cy="1296144"/>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76672"/>
            <a:ext cx="5111750" cy="564949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844824"/>
            <a:ext cx="3008313" cy="428133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2851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1603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esaunggul.ac.id/"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6876256" y="6489371"/>
            <a:ext cx="2177584" cy="369332"/>
          </a:xfrm>
          <a:prstGeom prst="rect">
            <a:avLst/>
          </a:prstGeom>
          <a:noFill/>
        </p:spPr>
        <p:txBody>
          <a:bodyPr wrap="none" rtlCol="0">
            <a:spAutoFit/>
          </a:bodyPr>
          <a:lstStyle/>
          <a:p>
            <a:r>
              <a:rPr lang="en-US" dirty="0">
                <a:hlinkClick r:id="rId15"/>
              </a:rPr>
              <a:t>www.esaunggul.ac.id</a:t>
            </a:r>
            <a:endParaRPr lang="en-US" dirty="0"/>
          </a:p>
        </p:txBody>
      </p:sp>
    </p:spTree>
    <p:extLst>
      <p:ext uri="{BB962C8B-B14F-4D97-AF65-F5344CB8AC3E}">
        <p14:creationId xmlns:p14="http://schemas.microsoft.com/office/powerpoint/2010/main" val="206532600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6" r:id="rId8"/>
    <p:sldLayoutId id="2147483657" r:id="rId9"/>
    <p:sldLayoutId id="2147483660" r:id="rId10"/>
    <p:sldLayoutId id="2147483661"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pitchFamily="34" charset="0"/>
        <a:buNone/>
        <a:defRPr sz="20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https://www.dosenpendidikan.co.id/wp-content/uploads/2019/07/Nilai-t.jpg" TargetMode="External"/><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2806" y="2179887"/>
            <a:ext cx="6145657" cy="648072"/>
          </a:xfrm>
        </p:spPr>
        <p:txBody>
          <a:bodyPr/>
          <a:lstStyle/>
          <a:p>
            <a:pPr algn="l"/>
            <a:r>
              <a:rPr lang="en-US" sz="3200" dirty="0" err="1">
                <a:latin typeface="Arial" panose="020B0604020202020204" pitchFamily="34" charset="0"/>
                <a:cs typeface="Arial" panose="020B0604020202020204" pitchFamily="34" charset="0"/>
              </a:rPr>
              <a:t>Dra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Safitri</a:t>
            </a:r>
            <a:r>
              <a:rPr lang="en-US" sz="3200" dirty="0">
                <a:latin typeface="Arial" panose="020B0604020202020204" pitchFamily="34" charset="0"/>
                <a:cs typeface="Arial" panose="020B0604020202020204" pitchFamily="34" charset="0"/>
              </a:rPr>
              <a:t> M  </a:t>
            </a:r>
            <a:r>
              <a:rPr lang="en-US" sz="3200" dirty="0" err="1">
                <a:latin typeface="Arial" panose="020B0604020202020204" pitchFamily="34" charset="0"/>
                <a:cs typeface="Arial" panose="020B0604020202020204" pitchFamily="34" charset="0"/>
              </a:rPr>
              <a:t>M.Si</a:t>
            </a:r>
            <a:endParaRPr lang="en-US" sz="32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987824" y="3573016"/>
            <a:ext cx="5688632" cy="432048"/>
          </a:xfrm>
        </p:spPr>
        <p:txBody>
          <a:bodyPr/>
          <a:lstStyle/>
          <a:p>
            <a:r>
              <a:rPr lang="en-US" sz="2400" dirty="0">
                <a:latin typeface="Arial" panose="020B0604020202020204" pitchFamily="34" charset="0"/>
                <a:cs typeface="Arial" panose="020B0604020202020204" pitchFamily="34" charset="0"/>
              </a:rPr>
              <a:t>SESI 8</a:t>
            </a:r>
          </a:p>
        </p:txBody>
      </p:sp>
      <p:sp>
        <p:nvSpPr>
          <p:cNvPr id="4" name="Text Placeholder 3"/>
          <p:cNvSpPr>
            <a:spLocks noGrp="1"/>
          </p:cNvSpPr>
          <p:nvPr>
            <p:ph type="body" sz="quarter" idx="10"/>
          </p:nvPr>
        </p:nvSpPr>
        <p:spPr>
          <a:xfrm>
            <a:off x="2627784" y="1268760"/>
            <a:ext cx="6151123" cy="720080"/>
          </a:xfrm>
        </p:spPr>
        <p:txBody>
          <a:bodyPr/>
          <a:lstStyle/>
          <a:p>
            <a:pPr algn="l"/>
            <a:r>
              <a:rPr lang="en-US" sz="3200" dirty="0" err="1">
                <a:latin typeface="Arial" panose="020B0604020202020204" pitchFamily="34" charset="0"/>
                <a:cs typeface="Arial" panose="020B0604020202020204" pitchFamily="34" charset="0"/>
              </a:rPr>
              <a:t>Statistik</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Psikologi</a:t>
            </a:r>
            <a:r>
              <a:rPr lang="en-US" sz="3200" dirty="0">
                <a:latin typeface="Arial" panose="020B0604020202020204" pitchFamily="34" charset="0"/>
                <a:cs typeface="Arial" panose="020B0604020202020204" pitchFamily="34" charset="0"/>
              </a:rPr>
              <a:t> 1</a:t>
            </a:r>
          </a:p>
        </p:txBody>
      </p:sp>
      <p:sp>
        <p:nvSpPr>
          <p:cNvPr id="5" name="Text Placeholder 4"/>
          <p:cNvSpPr>
            <a:spLocks noGrp="1"/>
          </p:cNvSpPr>
          <p:nvPr>
            <p:ph type="body" sz="quarter" idx="11"/>
          </p:nvPr>
        </p:nvSpPr>
        <p:spPr>
          <a:xfrm>
            <a:off x="2971800" y="4038600"/>
            <a:ext cx="5616624" cy="1367507"/>
          </a:xfrm>
        </p:spPr>
        <p:txBody>
          <a:bodyPr/>
          <a:lstStyle/>
          <a:p>
            <a:r>
              <a:rPr lang="en-US" sz="4000" b="1" dirty="0">
                <a:ln w="18415" cmpd="sng">
                  <a:solidFill>
                    <a:srgbClr val="FFFF66"/>
                  </a:solidFill>
                  <a:prstDash val="solid"/>
                </a:ln>
                <a:solidFill>
                  <a:srgbClr val="FF0000"/>
                </a:solidFill>
                <a:effectLst>
                  <a:glow rad="63500">
                    <a:srgbClr val="FFFF99">
                      <a:alpha val="40000"/>
                    </a:srgbClr>
                  </a:glow>
                  <a:outerShdw blurRad="63500" dir="3600000" algn="tl" rotWithShape="0">
                    <a:srgbClr val="000000">
                      <a:alpha val="70000"/>
                    </a:srgbClr>
                  </a:outerShdw>
                </a:effectLst>
              </a:rPr>
              <a:t>UJI HIPOTESA BERPASANGAN </a:t>
            </a:r>
            <a:endParaRPr lang="id-ID" sz="4000" b="1" dirty="0">
              <a:ln w="18415" cmpd="sng">
                <a:solidFill>
                  <a:srgbClr val="FFFF66"/>
                </a:solidFill>
                <a:prstDash val="solid"/>
              </a:ln>
              <a:solidFill>
                <a:srgbClr val="FF0000"/>
              </a:solidFill>
              <a:effectLst>
                <a:glow rad="63500">
                  <a:srgbClr val="FFFF99">
                    <a:alpha val="40000"/>
                  </a:srgbClr>
                </a:glow>
                <a:outerShdw blurRad="63500" dir="3600000" algn="tl" rotWithShape="0">
                  <a:srgbClr val="000000">
                    <a:alpha val="70000"/>
                  </a:srgbClr>
                </a:outerShdw>
              </a:effectLst>
            </a:endParaRPr>
          </a:p>
          <a:p>
            <a:endParaRPr lang="id-ID" sz="3200" b="1" dirty="0">
              <a:ln w="11430"/>
              <a:solidFill>
                <a:srgbClr val="FFC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688085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sz="half" idx="1"/>
          </p:nvPr>
        </p:nvSpPr>
        <p:spPr>
          <a:xfrm>
            <a:off x="457200" y="457200"/>
            <a:ext cx="4038600" cy="5410200"/>
          </a:xfrm>
        </p:spPr>
        <p:txBody>
          <a:bodyPr/>
          <a:lstStyle/>
          <a:p>
            <a:pPr>
              <a:buFont typeface="Wingdings" pitchFamily="2" charset="2"/>
              <a:buNone/>
            </a:pPr>
            <a:r>
              <a:rPr lang="en-US" sz="2800" b="1"/>
              <a:t>Tabel Tipe Kesalahan</a:t>
            </a:r>
          </a:p>
          <a:p>
            <a:pPr>
              <a:buFont typeface="Wingdings" pitchFamily="2" charset="2"/>
              <a:buNone/>
            </a:pPr>
            <a:endParaRPr lang="en-US" sz="2800" b="1"/>
          </a:p>
        </p:txBody>
      </p:sp>
      <p:graphicFrame>
        <p:nvGraphicFramePr>
          <p:cNvPr id="98358" name="Group 54"/>
          <p:cNvGraphicFramePr>
            <a:graphicFrameLocks noGrp="1"/>
          </p:cNvGraphicFramePr>
          <p:nvPr>
            <p:ph sz="half" idx="2"/>
          </p:nvPr>
        </p:nvGraphicFramePr>
        <p:xfrm>
          <a:off x="533400" y="1447800"/>
          <a:ext cx="8229600" cy="4383024"/>
        </p:xfrm>
        <a:graphic>
          <a:graphicData uri="http://schemas.openxmlformats.org/drawingml/2006/table">
            <a:tbl>
              <a:tblPr/>
              <a:tblGrid>
                <a:gridCol w="2362200">
                  <a:extLst>
                    <a:ext uri="{9D8B030D-6E8A-4147-A177-3AD203B41FA5}">
                      <a16:colId xmlns:a16="http://schemas.microsoft.com/office/drawing/2014/main" val="20000"/>
                    </a:ext>
                  </a:extLst>
                </a:gridCol>
                <a:gridCol w="3094038">
                  <a:extLst>
                    <a:ext uri="{9D8B030D-6E8A-4147-A177-3AD203B41FA5}">
                      <a16:colId xmlns:a16="http://schemas.microsoft.com/office/drawing/2014/main" val="20001"/>
                    </a:ext>
                  </a:extLst>
                </a:gridCol>
                <a:gridCol w="2773362">
                  <a:extLst>
                    <a:ext uri="{9D8B030D-6E8A-4147-A177-3AD203B41FA5}">
                      <a16:colId xmlns:a16="http://schemas.microsoft.com/office/drawing/2014/main" val="20002"/>
                    </a:ext>
                  </a:extLst>
                </a:gridCol>
              </a:tblGrid>
              <a:tr h="1447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Kesimpulan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Keadaan sebenarnya</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Ho benar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Keadaan sebenarnya</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Ho salah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922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Menerima </a:t>
                      </a:r>
                      <a:r>
                        <a:rPr kumimoji="0" lang="sv-SE" sz="2800" b="0" i="0" u="none" strike="noStrike" cap="none" normalizeH="0" baseline="0">
                          <a:ln>
                            <a:noFill/>
                          </a:ln>
                          <a:solidFill>
                            <a:schemeClr val="tx1"/>
                          </a:solidFill>
                          <a:effectLst/>
                          <a:latin typeface="Arial" charset="0"/>
                          <a:cs typeface="Arial" charset="0"/>
                        </a:rPr>
                        <a:t>Ho</a:t>
                      </a:r>
                      <a:endParaRPr kumimoji="0" lang="en-US" sz="28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sv-SE" sz="2000" b="0" i="1" u="none" strike="noStrike" cap="none" normalizeH="0" baseline="0">
                          <a:ln>
                            <a:noFill/>
                          </a:ln>
                          <a:solidFill>
                            <a:schemeClr val="tx1"/>
                          </a:solidFill>
                          <a:effectLst/>
                          <a:latin typeface="Arial" charset="0"/>
                          <a:cs typeface="Arial" charset="0"/>
                        </a:rPr>
                        <a:t>Menerima hipotesa yang benar (</a:t>
                      </a:r>
                      <a:r>
                        <a:rPr kumimoji="0" lang="sv-SE" sz="2000" b="1" i="0" u="none" strike="noStrike" cap="none" normalizeH="0" baseline="0">
                          <a:ln>
                            <a:noFill/>
                          </a:ln>
                          <a:solidFill>
                            <a:schemeClr val="tx1"/>
                          </a:solidFill>
                          <a:effectLst/>
                          <a:latin typeface="Arial" charset="0"/>
                          <a:cs typeface="Arial" charset="0"/>
                        </a:rPr>
                        <a:t>Keputusan tepat)</a:t>
                      </a:r>
                      <a:r>
                        <a:rPr kumimoji="0" lang="en-US" sz="2000" b="0" i="0" u="none" strike="noStrike" cap="none" normalizeH="0" baseline="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2000" b="0" i="1" u="none" strike="noStrike" cap="none" normalizeH="0" baseline="0">
                          <a:ln>
                            <a:noFill/>
                          </a:ln>
                          <a:solidFill>
                            <a:schemeClr val="tx1"/>
                          </a:solidFill>
                          <a:effectLst/>
                          <a:latin typeface="Arial" charset="0"/>
                          <a:cs typeface="Arial" charset="0"/>
                        </a:rPr>
                        <a:t>Menerima Hipotesa yang salah </a:t>
                      </a:r>
                      <a:r>
                        <a:rPr kumimoji="0" lang="it-IT" sz="2000" b="1" i="0" u="none" strike="noStrike" cap="none" normalizeH="0" baseline="0">
                          <a:ln>
                            <a:noFill/>
                          </a:ln>
                          <a:solidFill>
                            <a:schemeClr val="tx1"/>
                          </a:solidFill>
                          <a:effectLst/>
                          <a:latin typeface="Arial" charset="0"/>
                          <a:cs typeface="Arial" charset="0"/>
                        </a:rPr>
                        <a:t>(Keputus an tidak tepat dengan kesalahan tipe 2(</a:t>
                      </a:r>
                      <a:r>
                        <a:rPr kumimoji="0" lang="el-GR" sz="2000" b="1" i="0" u="none" strike="noStrike" cap="none" normalizeH="0" baseline="0">
                          <a:ln>
                            <a:noFill/>
                          </a:ln>
                          <a:solidFill>
                            <a:schemeClr val="tx1"/>
                          </a:solidFill>
                          <a:effectLst/>
                          <a:latin typeface="Arial" charset="0"/>
                          <a:cs typeface="Arial" charset="0"/>
                        </a:rPr>
                        <a:t>β</a:t>
                      </a:r>
                      <a:r>
                        <a:rPr kumimoji="0" lang="en-US" sz="2000" b="1" i="0" u="none" strike="noStrike" cap="none" normalizeH="0" baseline="0">
                          <a:ln>
                            <a:noFill/>
                          </a:ln>
                          <a:solidFill>
                            <a:schemeClr val="tx1"/>
                          </a:solidFill>
                          <a:effectLst/>
                          <a:latin typeface="Arial" charset="0"/>
                          <a:cs typeface="Arial" charset="0"/>
                        </a:rPr>
                        <a:t>)</a:t>
                      </a:r>
                      <a:endParaRPr kumimoji="0" lang="el-GR" sz="20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22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a:ln>
                            <a:noFill/>
                          </a:ln>
                          <a:solidFill>
                            <a:schemeClr val="tx1"/>
                          </a:solidFill>
                          <a:effectLst/>
                          <a:latin typeface="Arial" charset="0"/>
                          <a:cs typeface="Arial" charset="0"/>
                        </a:rPr>
                        <a:t>Menolak </a:t>
                      </a:r>
                      <a:r>
                        <a:rPr kumimoji="0" lang="en-US" sz="2800" b="1" i="0" u="none" strike="noStrike" cap="none" normalizeH="0" baseline="0">
                          <a:ln>
                            <a:noFill/>
                          </a:ln>
                          <a:solidFill>
                            <a:schemeClr val="tx1"/>
                          </a:solidFill>
                          <a:effectLst/>
                          <a:latin typeface="Arial" charset="0"/>
                          <a:cs typeface="Arial" charset="0"/>
                        </a:rPr>
                        <a:t>Ho</a:t>
                      </a:r>
                      <a:endParaRPr kumimoji="0" lang="en-US" sz="2800" b="1" i="0" u="none" strike="noStrike" cap="none" normalizeH="0" baseline="-2500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2000" b="0" i="1" u="none" strike="noStrike" cap="none" normalizeH="0" baseline="0">
                          <a:ln>
                            <a:noFill/>
                          </a:ln>
                          <a:solidFill>
                            <a:schemeClr val="tx1"/>
                          </a:solidFill>
                          <a:effectLst/>
                          <a:latin typeface="Arial" charset="0"/>
                          <a:cs typeface="Arial" charset="0"/>
                        </a:rPr>
                        <a:t>Menolak hipotesa yang benar</a:t>
                      </a:r>
                      <a:r>
                        <a:rPr kumimoji="0" lang="it-IT" sz="2000" b="1" i="0" u="none" strike="noStrike" cap="none" normalizeH="0" baseline="0">
                          <a:ln>
                            <a:noFill/>
                          </a:ln>
                          <a:solidFill>
                            <a:schemeClr val="tx1"/>
                          </a:solidFill>
                          <a:effectLst/>
                          <a:latin typeface="Arial" charset="0"/>
                          <a:cs typeface="Arial" charset="0"/>
                        </a:rPr>
                        <a:t> (Keputus an tidak tepat dg kesalahan tipe I (</a:t>
                      </a:r>
                      <a:r>
                        <a:rPr kumimoji="0" lang="el-GR" sz="2000" b="1" i="0" u="none" strike="noStrike" cap="none" normalizeH="0" baseline="0">
                          <a:ln>
                            <a:noFill/>
                          </a:ln>
                          <a:solidFill>
                            <a:schemeClr val="tx1"/>
                          </a:solidFill>
                          <a:effectLst/>
                          <a:latin typeface="Arial" charset="0"/>
                          <a:cs typeface="Arial" charset="0"/>
                        </a:rPr>
                        <a:t>α</a:t>
                      </a:r>
                      <a:r>
                        <a:rPr kumimoji="0" lang="en-US" sz="2000" b="1" i="0" u="none" strike="noStrike" cap="none" normalizeH="0" baseline="0">
                          <a:ln>
                            <a:noFill/>
                          </a:ln>
                          <a:solidFill>
                            <a:schemeClr val="tx1"/>
                          </a:solidFill>
                          <a:effectLst/>
                          <a:latin typeface="Arial" charset="0"/>
                          <a:cs typeface="Arial" charset="0"/>
                        </a:rPr>
                        <a:t>)</a:t>
                      </a:r>
                      <a:r>
                        <a:rPr kumimoji="0" lang="it-IT" sz="2000" b="1" i="0" u="none" strike="noStrike" cap="none" normalizeH="0" baseline="0">
                          <a:ln>
                            <a:noFill/>
                          </a:ln>
                          <a:solidFill>
                            <a:schemeClr val="tx1"/>
                          </a:solidFill>
                          <a:effectLst/>
                          <a:latin typeface="Arial" charset="0"/>
                          <a:cs typeface="Arial" charset="0"/>
                        </a:rPr>
                        <a:t> </a:t>
                      </a:r>
                      <a:endParaRPr kumimoji="0" lang="en-US" sz="2000" b="1"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it-IT" sz="2000" b="0" i="1" u="none" strike="noStrike" cap="none" normalizeH="0" baseline="0">
                          <a:ln>
                            <a:noFill/>
                          </a:ln>
                          <a:solidFill>
                            <a:schemeClr val="tx1"/>
                          </a:solidFill>
                          <a:effectLst/>
                          <a:latin typeface="Arial" charset="0"/>
                          <a:cs typeface="Arial" charset="0"/>
                        </a:rPr>
                        <a:t>Menolak hipotesa yang salah </a:t>
                      </a:r>
                      <a:r>
                        <a:rPr kumimoji="0" lang="it-IT" sz="2000" b="1" i="0" u="none" strike="noStrike" cap="none" normalizeH="0" baseline="0">
                          <a:ln>
                            <a:noFill/>
                          </a:ln>
                          <a:solidFill>
                            <a:schemeClr val="tx1"/>
                          </a:solidFill>
                          <a:effectLst/>
                          <a:latin typeface="Arial" charset="0"/>
                          <a:cs typeface="Arial" charset="0"/>
                        </a:rPr>
                        <a:t>(Keputusan tepat)</a:t>
                      </a:r>
                      <a:r>
                        <a:rPr kumimoji="0" lang="en-US" sz="2000" b="0" i="0" u="none" strike="noStrike" cap="none" normalizeH="0" baseline="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60129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609600" y="1219200"/>
            <a:ext cx="8229600" cy="4953000"/>
          </a:xfrm>
        </p:spPr>
        <p:txBody>
          <a:bodyPr/>
          <a:lstStyle/>
          <a:p>
            <a:r>
              <a:rPr lang="it-IT" sz="3600" dirty="0">
                <a:solidFill>
                  <a:schemeClr val="tx1"/>
                </a:solidFill>
              </a:rPr>
              <a:t>Untuk menetapkan kesalahan dapat dilakukan  dengan cara ditetapkan secara langsung atau dihitung berdasarkan kriteria yang ditetapkan peneliti untuk menolak hipotesa yang benar (</a:t>
            </a:r>
            <a:r>
              <a:rPr lang="el-GR" sz="3600" dirty="0">
                <a:solidFill>
                  <a:schemeClr val="tx1"/>
                </a:solidFill>
              </a:rPr>
              <a:t>α</a:t>
            </a:r>
            <a:r>
              <a:rPr lang="it-IT" sz="3600" dirty="0">
                <a:solidFill>
                  <a:schemeClr val="tx1"/>
                </a:solidFill>
              </a:rPr>
              <a:t>) atau menerima hipotesa yang salah </a:t>
            </a:r>
            <a:r>
              <a:rPr lang="it-IT" sz="3600" dirty="0">
                <a:solidFill>
                  <a:schemeClr val="tx1"/>
                </a:solidFill>
                <a:sym typeface="Wingdings" pitchFamily="2" charset="2"/>
              </a:rPr>
              <a:t> </a:t>
            </a:r>
            <a:r>
              <a:rPr lang="it-IT" sz="3600" dirty="0">
                <a:solidFill>
                  <a:schemeClr val="tx1"/>
                </a:solidFill>
              </a:rPr>
              <a:t>(</a:t>
            </a:r>
            <a:r>
              <a:rPr lang="el-GR" sz="3600" dirty="0">
                <a:solidFill>
                  <a:schemeClr val="tx1"/>
                </a:solidFill>
              </a:rPr>
              <a:t>β</a:t>
            </a:r>
            <a:r>
              <a:rPr lang="it-IT" sz="3600" dirty="0">
                <a:solidFill>
                  <a:schemeClr val="tx1"/>
                </a:solidFill>
              </a:rPr>
              <a:t> )</a:t>
            </a:r>
            <a:endParaRPr lang="en-US" sz="3600" dirty="0">
              <a:solidFill>
                <a:schemeClr val="tx1"/>
              </a:solidFill>
            </a:endParaRPr>
          </a:p>
        </p:txBody>
      </p:sp>
    </p:spTree>
    <p:extLst>
      <p:ext uri="{BB962C8B-B14F-4D97-AF65-F5344CB8AC3E}">
        <p14:creationId xmlns:p14="http://schemas.microsoft.com/office/powerpoint/2010/main" val="3783526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body" idx="1"/>
          </p:nvPr>
        </p:nvSpPr>
        <p:spPr>
          <a:xfrm>
            <a:off x="457200" y="914400"/>
            <a:ext cx="8229600" cy="4953000"/>
          </a:xfrm>
        </p:spPr>
        <p:txBody>
          <a:bodyPr/>
          <a:lstStyle/>
          <a:p>
            <a:pPr algn="l">
              <a:lnSpc>
                <a:spcPct val="90000"/>
              </a:lnSpc>
            </a:pPr>
            <a:r>
              <a:rPr lang="en-US" sz="2800" dirty="0"/>
              <a:t> </a:t>
            </a:r>
            <a:r>
              <a:rPr lang="el-GR" sz="2800" dirty="0">
                <a:solidFill>
                  <a:schemeClr val="tx1"/>
                </a:solidFill>
              </a:rPr>
              <a:t>α </a:t>
            </a:r>
            <a:r>
              <a:rPr lang="en-US" sz="2800" dirty="0" err="1">
                <a:solidFill>
                  <a:schemeClr val="tx1"/>
                </a:solidFill>
              </a:rPr>
              <a:t>Dis</a:t>
            </a:r>
            <a:r>
              <a:rPr lang="en-US" sz="3200" dirty="0" err="1">
                <a:solidFill>
                  <a:schemeClr val="tx1"/>
                </a:solidFill>
              </a:rPr>
              <a:t>ebut</a:t>
            </a:r>
            <a:r>
              <a:rPr lang="en-US" sz="3200" dirty="0">
                <a:solidFill>
                  <a:schemeClr val="tx1"/>
                </a:solidFill>
              </a:rPr>
              <a:t>  </a:t>
            </a:r>
            <a:r>
              <a:rPr lang="en-US" sz="3200" dirty="0" err="1">
                <a:solidFill>
                  <a:schemeClr val="accent2"/>
                </a:solidFill>
              </a:rPr>
              <a:t>taraf</a:t>
            </a:r>
            <a:r>
              <a:rPr lang="en-US" sz="3200" dirty="0">
                <a:solidFill>
                  <a:schemeClr val="accent2"/>
                </a:solidFill>
              </a:rPr>
              <a:t> </a:t>
            </a:r>
            <a:r>
              <a:rPr lang="en-US" sz="3200" dirty="0" err="1">
                <a:solidFill>
                  <a:schemeClr val="accent2"/>
                </a:solidFill>
              </a:rPr>
              <a:t>signifikasi</a:t>
            </a:r>
            <a:r>
              <a:rPr lang="en-US" sz="3200" dirty="0">
                <a:solidFill>
                  <a:schemeClr val="accent2"/>
                </a:solidFill>
              </a:rPr>
              <a:t>/</a:t>
            </a:r>
            <a:r>
              <a:rPr lang="en-US" sz="3200" dirty="0" err="1">
                <a:solidFill>
                  <a:schemeClr val="accent2"/>
                </a:solidFill>
              </a:rPr>
              <a:t>kesalahan</a:t>
            </a:r>
            <a:endParaRPr lang="en-US" sz="3200" dirty="0">
              <a:solidFill>
                <a:schemeClr val="accent2"/>
              </a:solidFill>
            </a:endParaRPr>
          </a:p>
          <a:p>
            <a:pPr algn="l">
              <a:lnSpc>
                <a:spcPct val="90000"/>
              </a:lnSpc>
            </a:pPr>
            <a:r>
              <a:rPr lang="en-US" sz="3200" dirty="0" err="1">
                <a:solidFill>
                  <a:schemeClr val="tx1"/>
                </a:solidFill>
              </a:rPr>
              <a:t>Taraf</a:t>
            </a:r>
            <a:r>
              <a:rPr lang="en-US" sz="3200" dirty="0">
                <a:solidFill>
                  <a:schemeClr val="tx1"/>
                </a:solidFill>
              </a:rPr>
              <a:t> </a:t>
            </a:r>
            <a:r>
              <a:rPr lang="en-US" sz="3200" dirty="0" err="1">
                <a:solidFill>
                  <a:schemeClr val="tx1"/>
                </a:solidFill>
              </a:rPr>
              <a:t>signifikai</a:t>
            </a:r>
            <a:r>
              <a:rPr lang="en-US" sz="3200" dirty="0">
                <a:solidFill>
                  <a:schemeClr val="tx1"/>
                </a:solidFill>
              </a:rPr>
              <a:t> </a:t>
            </a:r>
            <a:r>
              <a:rPr lang="en-US" sz="3200" dirty="0" err="1">
                <a:solidFill>
                  <a:schemeClr val="tx1"/>
                </a:solidFill>
              </a:rPr>
              <a:t>dinyatakan</a:t>
            </a:r>
            <a:r>
              <a:rPr lang="en-US" sz="3200" dirty="0">
                <a:solidFill>
                  <a:schemeClr val="tx1"/>
                </a:solidFill>
              </a:rPr>
              <a:t> </a:t>
            </a:r>
            <a:r>
              <a:rPr lang="en-US" sz="3200" dirty="0" err="1">
                <a:solidFill>
                  <a:schemeClr val="tx1"/>
                </a:solidFill>
              </a:rPr>
              <a:t>dalam</a:t>
            </a:r>
            <a:r>
              <a:rPr lang="en-US" sz="3200" dirty="0">
                <a:solidFill>
                  <a:schemeClr val="tx1"/>
                </a:solidFill>
              </a:rPr>
              <a:t> </a:t>
            </a:r>
            <a:r>
              <a:rPr lang="en-US" sz="3200" dirty="0" err="1">
                <a:solidFill>
                  <a:schemeClr val="tx1"/>
                </a:solidFill>
              </a:rPr>
              <a:t>dua</a:t>
            </a:r>
            <a:r>
              <a:rPr lang="en-US" sz="3200" dirty="0">
                <a:solidFill>
                  <a:schemeClr val="tx1"/>
                </a:solidFill>
              </a:rPr>
              <a:t> </a:t>
            </a:r>
            <a:r>
              <a:rPr lang="en-US" sz="3200" dirty="0" err="1">
                <a:solidFill>
                  <a:schemeClr val="tx1"/>
                </a:solidFill>
              </a:rPr>
              <a:t>atau</a:t>
            </a:r>
            <a:r>
              <a:rPr lang="en-US" sz="3200" dirty="0">
                <a:solidFill>
                  <a:schemeClr val="tx1"/>
                </a:solidFill>
              </a:rPr>
              <a:t> </a:t>
            </a:r>
            <a:r>
              <a:rPr lang="en-US" sz="3200" dirty="0" err="1">
                <a:solidFill>
                  <a:schemeClr val="tx1"/>
                </a:solidFill>
              </a:rPr>
              <a:t>tiga</a:t>
            </a:r>
            <a:r>
              <a:rPr lang="en-US" sz="3200" dirty="0">
                <a:solidFill>
                  <a:schemeClr val="tx1"/>
                </a:solidFill>
              </a:rPr>
              <a:t> </a:t>
            </a:r>
            <a:r>
              <a:rPr lang="en-US" sz="3200" dirty="0" err="1">
                <a:solidFill>
                  <a:schemeClr val="tx1"/>
                </a:solidFill>
              </a:rPr>
              <a:t>desimal</a:t>
            </a:r>
            <a:r>
              <a:rPr lang="en-US" sz="3200" dirty="0">
                <a:solidFill>
                  <a:schemeClr val="tx1"/>
                </a:solidFill>
              </a:rPr>
              <a:t> </a:t>
            </a:r>
            <a:r>
              <a:rPr lang="en-US" sz="3200" dirty="0" err="1">
                <a:solidFill>
                  <a:schemeClr val="tx1"/>
                </a:solidFill>
              </a:rPr>
              <a:t>atau</a:t>
            </a:r>
            <a:r>
              <a:rPr lang="en-US" sz="3200" dirty="0">
                <a:solidFill>
                  <a:schemeClr val="tx1"/>
                </a:solidFill>
              </a:rPr>
              <a:t> </a:t>
            </a:r>
            <a:r>
              <a:rPr lang="en-US" sz="3200" dirty="0" err="1">
                <a:solidFill>
                  <a:schemeClr val="tx1"/>
                </a:solidFill>
              </a:rPr>
              <a:t>dalam</a:t>
            </a:r>
            <a:r>
              <a:rPr lang="en-US" sz="3200" dirty="0">
                <a:solidFill>
                  <a:schemeClr val="tx1"/>
                </a:solidFill>
              </a:rPr>
              <a:t> </a:t>
            </a:r>
            <a:r>
              <a:rPr lang="en-US" sz="3200" dirty="0" err="1">
                <a:solidFill>
                  <a:schemeClr val="tx1"/>
                </a:solidFill>
              </a:rPr>
              <a:t>persen</a:t>
            </a:r>
            <a:endParaRPr lang="en-US" sz="3200" dirty="0">
              <a:solidFill>
                <a:schemeClr val="tx1"/>
              </a:solidFill>
            </a:endParaRPr>
          </a:p>
          <a:p>
            <a:pPr algn="l">
              <a:lnSpc>
                <a:spcPct val="90000"/>
              </a:lnSpc>
            </a:pPr>
            <a:r>
              <a:rPr lang="en-US" sz="3200" dirty="0" err="1">
                <a:solidFill>
                  <a:schemeClr val="tx1"/>
                </a:solidFill>
              </a:rPr>
              <a:t>Lawan</a:t>
            </a:r>
            <a:r>
              <a:rPr lang="en-US" sz="3200" dirty="0">
                <a:solidFill>
                  <a:schemeClr val="tx1"/>
                </a:solidFill>
              </a:rPr>
              <a:t> </a:t>
            </a:r>
            <a:r>
              <a:rPr lang="en-US" sz="3200" dirty="0" err="1">
                <a:solidFill>
                  <a:schemeClr val="tx1"/>
                </a:solidFill>
              </a:rPr>
              <a:t>dari</a:t>
            </a:r>
            <a:r>
              <a:rPr lang="en-US" sz="3200" dirty="0">
                <a:solidFill>
                  <a:schemeClr val="tx1"/>
                </a:solidFill>
              </a:rPr>
              <a:t> </a:t>
            </a:r>
            <a:r>
              <a:rPr lang="en-US" sz="3200" dirty="0" err="1">
                <a:solidFill>
                  <a:schemeClr val="tx1"/>
                </a:solidFill>
              </a:rPr>
              <a:t>taraf</a:t>
            </a:r>
            <a:r>
              <a:rPr lang="en-US" sz="3200" dirty="0">
                <a:solidFill>
                  <a:schemeClr val="tx1"/>
                </a:solidFill>
              </a:rPr>
              <a:t> </a:t>
            </a:r>
            <a:r>
              <a:rPr lang="en-US" sz="3200" dirty="0" err="1">
                <a:solidFill>
                  <a:schemeClr val="tx1"/>
                </a:solidFill>
              </a:rPr>
              <a:t>signifikasi</a:t>
            </a:r>
            <a:r>
              <a:rPr lang="en-US" sz="3200" dirty="0">
                <a:solidFill>
                  <a:schemeClr val="tx1"/>
                </a:solidFill>
              </a:rPr>
              <a:t> </a:t>
            </a:r>
            <a:r>
              <a:rPr lang="en-US" sz="3200" dirty="0" err="1">
                <a:solidFill>
                  <a:schemeClr val="tx1"/>
                </a:solidFill>
              </a:rPr>
              <a:t>adalah</a:t>
            </a:r>
            <a:r>
              <a:rPr lang="en-US" sz="3200" dirty="0">
                <a:solidFill>
                  <a:schemeClr val="tx1"/>
                </a:solidFill>
              </a:rPr>
              <a:t> </a:t>
            </a:r>
            <a:r>
              <a:rPr lang="en-US" sz="3200" dirty="0" err="1">
                <a:solidFill>
                  <a:schemeClr val="tx1"/>
                </a:solidFill>
              </a:rPr>
              <a:t>taraf</a:t>
            </a:r>
            <a:r>
              <a:rPr lang="en-US" sz="3200" dirty="0">
                <a:solidFill>
                  <a:schemeClr val="tx1"/>
                </a:solidFill>
              </a:rPr>
              <a:t> </a:t>
            </a:r>
            <a:r>
              <a:rPr lang="en-US" sz="3200" dirty="0" err="1">
                <a:solidFill>
                  <a:schemeClr val="tx1"/>
                </a:solidFill>
              </a:rPr>
              <a:t>kepercayaan</a:t>
            </a:r>
            <a:endParaRPr lang="en-US" sz="3200" dirty="0">
              <a:solidFill>
                <a:schemeClr val="tx1"/>
              </a:solidFill>
            </a:endParaRPr>
          </a:p>
          <a:p>
            <a:pPr algn="l">
              <a:lnSpc>
                <a:spcPct val="90000"/>
              </a:lnSpc>
            </a:pPr>
            <a:r>
              <a:rPr lang="en-US" sz="3200" dirty="0" err="1">
                <a:solidFill>
                  <a:schemeClr val="tx1"/>
                </a:solidFill>
              </a:rPr>
              <a:t>Dalam</a:t>
            </a:r>
            <a:r>
              <a:rPr lang="en-US" sz="3200" dirty="0">
                <a:solidFill>
                  <a:schemeClr val="tx1"/>
                </a:solidFill>
              </a:rPr>
              <a:t> </a:t>
            </a:r>
            <a:r>
              <a:rPr lang="en-US" sz="3200" dirty="0" err="1">
                <a:solidFill>
                  <a:schemeClr val="tx1"/>
                </a:solidFill>
              </a:rPr>
              <a:t>penelitian</a:t>
            </a:r>
            <a:r>
              <a:rPr lang="en-US" sz="3200" dirty="0">
                <a:solidFill>
                  <a:schemeClr val="tx1"/>
                </a:solidFill>
              </a:rPr>
              <a:t> </a:t>
            </a:r>
            <a:r>
              <a:rPr lang="en-US" sz="3200" dirty="0" err="1">
                <a:solidFill>
                  <a:schemeClr val="tx1"/>
                </a:solidFill>
              </a:rPr>
              <a:t>sosial</a:t>
            </a:r>
            <a:r>
              <a:rPr lang="en-US" sz="3200" dirty="0">
                <a:solidFill>
                  <a:schemeClr val="tx1"/>
                </a:solidFill>
              </a:rPr>
              <a:t> , </a:t>
            </a:r>
            <a:r>
              <a:rPr lang="en-US" sz="3200" dirty="0" err="1">
                <a:solidFill>
                  <a:schemeClr val="tx1"/>
                </a:solidFill>
              </a:rPr>
              <a:t>besarnya</a:t>
            </a:r>
            <a:r>
              <a:rPr lang="en-US" sz="3200" dirty="0">
                <a:solidFill>
                  <a:schemeClr val="tx1"/>
                </a:solidFill>
              </a:rPr>
              <a:t> </a:t>
            </a:r>
            <a:r>
              <a:rPr lang="el-GR" sz="3200" dirty="0">
                <a:solidFill>
                  <a:schemeClr val="tx1"/>
                </a:solidFill>
              </a:rPr>
              <a:t>α</a:t>
            </a:r>
            <a:r>
              <a:rPr lang="en-US" sz="3200" dirty="0">
                <a:solidFill>
                  <a:schemeClr val="tx1"/>
                </a:solidFill>
              </a:rPr>
              <a:t> </a:t>
            </a:r>
            <a:r>
              <a:rPr lang="en-US" sz="3200" dirty="0" err="1">
                <a:solidFill>
                  <a:schemeClr val="tx1"/>
                </a:solidFill>
              </a:rPr>
              <a:t>diambil</a:t>
            </a:r>
            <a:r>
              <a:rPr lang="en-US" sz="3200" dirty="0">
                <a:solidFill>
                  <a:schemeClr val="tx1"/>
                </a:solidFill>
              </a:rPr>
              <a:t> 5 % </a:t>
            </a:r>
            <a:r>
              <a:rPr lang="en-US" sz="3200" dirty="0" err="1">
                <a:solidFill>
                  <a:schemeClr val="tx1"/>
                </a:solidFill>
              </a:rPr>
              <a:t>atau</a:t>
            </a:r>
            <a:r>
              <a:rPr lang="en-US" sz="3200" dirty="0">
                <a:solidFill>
                  <a:schemeClr val="tx1"/>
                </a:solidFill>
              </a:rPr>
              <a:t> 1 %</a:t>
            </a:r>
          </a:p>
          <a:p>
            <a:pPr algn="l">
              <a:lnSpc>
                <a:spcPct val="90000"/>
              </a:lnSpc>
            </a:pPr>
            <a:r>
              <a:rPr lang="en-US" sz="3200" dirty="0" err="1">
                <a:solidFill>
                  <a:schemeClr val="tx1"/>
                </a:solidFill>
              </a:rPr>
              <a:t>Arti</a:t>
            </a:r>
            <a:r>
              <a:rPr lang="en-US" sz="3200" dirty="0">
                <a:solidFill>
                  <a:schemeClr val="tx1"/>
                </a:solidFill>
              </a:rPr>
              <a:t> </a:t>
            </a:r>
            <a:r>
              <a:rPr lang="el-GR" sz="3200" dirty="0">
                <a:solidFill>
                  <a:schemeClr val="tx1"/>
                </a:solidFill>
              </a:rPr>
              <a:t>α</a:t>
            </a:r>
            <a:r>
              <a:rPr lang="en-US" sz="3200" dirty="0">
                <a:solidFill>
                  <a:schemeClr val="tx1"/>
                </a:solidFill>
              </a:rPr>
              <a:t> = 5 % </a:t>
            </a:r>
            <a:r>
              <a:rPr lang="en-US" sz="3200" dirty="0" err="1">
                <a:solidFill>
                  <a:schemeClr val="tx1"/>
                </a:solidFill>
              </a:rPr>
              <a:t>adalah</a:t>
            </a:r>
            <a:r>
              <a:rPr lang="en-US" sz="3200" dirty="0">
                <a:solidFill>
                  <a:schemeClr val="tx1"/>
                </a:solidFill>
              </a:rPr>
              <a:t> </a:t>
            </a:r>
            <a:r>
              <a:rPr lang="en-US" sz="3200" dirty="0" err="1">
                <a:solidFill>
                  <a:schemeClr val="tx1"/>
                </a:solidFill>
              </a:rPr>
              <a:t>kira-kira</a:t>
            </a:r>
            <a:r>
              <a:rPr lang="en-US" sz="3200" dirty="0">
                <a:solidFill>
                  <a:schemeClr val="tx1"/>
                </a:solidFill>
              </a:rPr>
              <a:t> 5 </a:t>
            </a:r>
            <a:r>
              <a:rPr lang="en-US" sz="3200" dirty="0" err="1">
                <a:solidFill>
                  <a:schemeClr val="tx1"/>
                </a:solidFill>
              </a:rPr>
              <a:t>dari</a:t>
            </a:r>
            <a:r>
              <a:rPr lang="en-US" sz="3200" dirty="0">
                <a:solidFill>
                  <a:schemeClr val="tx1"/>
                </a:solidFill>
              </a:rPr>
              <a:t> 100 </a:t>
            </a:r>
            <a:r>
              <a:rPr lang="en-US" sz="3200" dirty="0" err="1">
                <a:solidFill>
                  <a:schemeClr val="tx1"/>
                </a:solidFill>
              </a:rPr>
              <a:t>kesimpulan</a:t>
            </a:r>
            <a:r>
              <a:rPr lang="en-US" sz="3200" dirty="0">
                <a:solidFill>
                  <a:schemeClr val="tx1"/>
                </a:solidFill>
              </a:rPr>
              <a:t> </a:t>
            </a:r>
            <a:r>
              <a:rPr lang="en-US" sz="3200" dirty="0" err="1">
                <a:solidFill>
                  <a:schemeClr val="tx1"/>
                </a:solidFill>
              </a:rPr>
              <a:t>akan</a:t>
            </a:r>
            <a:r>
              <a:rPr lang="en-US" sz="3200" dirty="0">
                <a:solidFill>
                  <a:schemeClr val="tx1"/>
                </a:solidFill>
              </a:rPr>
              <a:t> </a:t>
            </a:r>
            <a:r>
              <a:rPr lang="en-US" sz="3200" dirty="0" err="1">
                <a:solidFill>
                  <a:schemeClr val="tx1"/>
                </a:solidFill>
              </a:rPr>
              <a:t>menolak</a:t>
            </a:r>
            <a:r>
              <a:rPr lang="en-US" sz="3200" dirty="0">
                <a:solidFill>
                  <a:schemeClr val="tx1"/>
                </a:solidFill>
              </a:rPr>
              <a:t> </a:t>
            </a:r>
            <a:r>
              <a:rPr lang="en-US" sz="3200" dirty="0" err="1">
                <a:solidFill>
                  <a:schemeClr val="tx1"/>
                </a:solidFill>
              </a:rPr>
              <a:t>hipotesis</a:t>
            </a:r>
            <a:r>
              <a:rPr lang="en-US" sz="3200" dirty="0">
                <a:solidFill>
                  <a:schemeClr val="tx1"/>
                </a:solidFill>
              </a:rPr>
              <a:t> yang </a:t>
            </a:r>
            <a:r>
              <a:rPr lang="en-US" sz="3200" dirty="0" err="1">
                <a:solidFill>
                  <a:schemeClr val="tx1"/>
                </a:solidFill>
              </a:rPr>
              <a:t>seharusnya</a:t>
            </a:r>
            <a:r>
              <a:rPr lang="en-US" sz="3200" dirty="0">
                <a:solidFill>
                  <a:schemeClr val="tx1"/>
                </a:solidFill>
              </a:rPr>
              <a:t> </a:t>
            </a:r>
            <a:r>
              <a:rPr lang="en-US" sz="3200" dirty="0" err="1">
                <a:solidFill>
                  <a:schemeClr val="tx1"/>
                </a:solidFill>
              </a:rPr>
              <a:t>diterima</a:t>
            </a:r>
            <a:endParaRPr lang="el-GR" sz="3200" dirty="0">
              <a:solidFill>
                <a:schemeClr val="tx1"/>
              </a:solidFill>
            </a:endParaRPr>
          </a:p>
        </p:txBody>
      </p:sp>
    </p:spTree>
    <p:extLst>
      <p:ext uri="{BB962C8B-B14F-4D97-AF65-F5344CB8AC3E}">
        <p14:creationId xmlns:p14="http://schemas.microsoft.com/office/powerpoint/2010/main" val="688438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t>Asumsi sebelum Pengujian hipotesis</a:t>
            </a:r>
          </a:p>
        </p:txBody>
      </p:sp>
      <p:sp>
        <p:nvSpPr>
          <p:cNvPr id="103427" name="Rectangle 3"/>
          <p:cNvSpPr>
            <a:spLocks noGrp="1" noChangeArrowheads="1"/>
          </p:cNvSpPr>
          <p:nvPr>
            <p:ph type="body" idx="1"/>
          </p:nvPr>
        </p:nvSpPr>
        <p:spPr/>
        <p:txBody>
          <a:bodyPr/>
          <a:lstStyle/>
          <a:p>
            <a:pPr marL="609600" indent="-609600">
              <a:buFont typeface="Wingdings" pitchFamily="2" charset="2"/>
              <a:buAutoNum type="arabicPeriod"/>
            </a:pPr>
            <a:r>
              <a:rPr lang="en-US" sz="4000" dirty="0" err="1">
                <a:solidFill>
                  <a:schemeClr val="tx1"/>
                </a:solidFill>
              </a:rPr>
              <a:t>Nyatakan</a:t>
            </a:r>
            <a:r>
              <a:rPr lang="en-US" sz="4000" dirty="0">
                <a:solidFill>
                  <a:schemeClr val="tx1"/>
                </a:solidFill>
              </a:rPr>
              <a:t> </a:t>
            </a:r>
            <a:r>
              <a:rPr lang="en-US" sz="4000" dirty="0" err="1">
                <a:solidFill>
                  <a:schemeClr val="tx1"/>
                </a:solidFill>
              </a:rPr>
              <a:t>dengan</a:t>
            </a:r>
            <a:r>
              <a:rPr lang="en-US" sz="4000" dirty="0">
                <a:solidFill>
                  <a:schemeClr val="tx1"/>
                </a:solidFill>
              </a:rPr>
              <a:t> </a:t>
            </a:r>
            <a:r>
              <a:rPr lang="en-US" sz="4000" dirty="0" err="1">
                <a:solidFill>
                  <a:schemeClr val="tx1"/>
                </a:solidFill>
              </a:rPr>
              <a:t>tegas</a:t>
            </a:r>
            <a:r>
              <a:rPr lang="en-US" sz="4000" dirty="0">
                <a:solidFill>
                  <a:schemeClr val="tx1"/>
                </a:solidFill>
              </a:rPr>
              <a:t> </a:t>
            </a:r>
            <a:r>
              <a:rPr lang="en-US" sz="4000" dirty="0" err="1">
                <a:solidFill>
                  <a:schemeClr val="tx1"/>
                </a:solidFill>
              </a:rPr>
              <a:t>bahwa</a:t>
            </a:r>
            <a:r>
              <a:rPr lang="en-US" sz="4000" dirty="0">
                <a:solidFill>
                  <a:schemeClr val="tx1"/>
                </a:solidFill>
              </a:rPr>
              <a:t> data yang </a:t>
            </a:r>
            <a:r>
              <a:rPr lang="en-US" sz="4000" dirty="0" err="1">
                <a:solidFill>
                  <a:schemeClr val="tx1"/>
                </a:solidFill>
              </a:rPr>
              <a:t>akan</a:t>
            </a:r>
            <a:r>
              <a:rPr lang="en-US" sz="4000" dirty="0">
                <a:solidFill>
                  <a:schemeClr val="tx1"/>
                </a:solidFill>
              </a:rPr>
              <a:t> </a:t>
            </a:r>
            <a:r>
              <a:rPr lang="en-US" sz="4000" dirty="0" err="1">
                <a:solidFill>
                  <a:schemeClr val="tx1"/>
                </a:solidFill>
              </a:rPr>
              <a:t>diuji</a:t>
            </a:r>
            <a:r>
              <a:rPr lang="en-US" sz="4000" dirty="0">
                <a:solidFill>
                  <a:schemeClr val="tx1"/>
                </a:solidFill>
              </a:rPr>
              <a:t> </a:t>
            </a:r>
            <a:r>
              <a:rPr lang="en-US" sz="4000" dirty="0" err="1">
                <a:solidFill>
                  <a:schemeClr val="tx1"/>
                </a:solidFill>
              </a:rPr>
              <a:t>tersebut</a:t>
            </a:r>
            <a:r>
              <a:rPr lang="en-US" sz="4000" dirty="0">
                <a:solidFill>
                  <a:schemeClr val="tx1"/>
                </a:solidFill>
              </a:rPr>
              <a:t> </a:t>
            </a:r>
            <a:r>
              <a:rPr lang="en-US" sz="4000" dirty="0" err="1">
                <a:solidFill>
                  <a:schemeClr val="tx1"/>
                </a:solidFill>
              </a:rPr>
              <a:t>berasal</a:t>
            </a:r>
            <a:r>
              <a:rPr lang="en-US" sz="4000" dirty="0">
                <a:solidFill>
                  <a:schemeClr val="tx1"/>
                </a:solidFill>
              </a:rPr>
              <a:t> </a:t>
            </a:r>
            <a:r>
              <a:rPr lang="en-US" sz="4000" dirty="0" err="1">
                <a:solidFill>
                  <a:schemeClr val="tx1"/>
                </a:solidFill>
              </a:rPr>
              <a:t>dari</a:t>
            </a:r>
            <a:r>
              <a:rPr lang="en-US" sz="4000" dirty="0">
                <a:solidFill>
                  <a:schemeClr val="tx1"/>
                </a:solidFill>
              </a:rPr>
              <a:t> </a:t>
            </a:r>
            <a:r>
              <a:rPr lang="en-US" sz="4000" dirty="0" err="1">
                <a:solidFill>
                  <a:schemeClr val="tx1"/>
                </a:solidFill>
              </a:rPr>
              <a:t>sampel</a:t>
            </a:r>
            <a:r>
              <a:rPr lang="en-US" sz="4000" dirty="0">
                <a:solidFill>
                  <a:schemeClr val="tx1"/>
                </a:solidFill>
              </a:rPr>
              <a:t> </a:t>
            </a:r>
            <a:r>
              <a:rPr lang="en-US" sz="4000" dirty="0" err="1">
                <a:solidFill>
                  <a:schemeClr val="tx1"/>
                </a:solidFill>
              </a:rPr>
              <a:t>atau</a:t>
            </a:r>
            <a:r>
              <a:rPr lang="en-US" sz="4000" dirty="0">
                <a:solidFill>
                  <a:schemeClr val="tx1"/>
                </a:solidFill>
              </a:rPr>
              <a:t> </a:t>
            </a:r>
            <a:r>
              <a:rPr lang="en-US" sz="4000" dirty="0" err="1">
                <a:solidFill>
                  <a:schemeClr val="tx1"/>
                </a:solidFill>
              </a:rPr>
              <a:t>populasi</a:t>
            </a:r>
            <a:endParaRPr lang="en-US" sz="4000" dirty="0">
              <a:solidFill>
                <a:schemeClr val="tx1"/>
              </a:solidFill>
            </a:endParaRPr>
          </a:p>
          <a:p>
            <a:pPr marL="609600" indent="-609600">
              <a:buFont typeface="Wingdings" pitchFamily="2" charset="2"/>
              <a:buAutoNum type="arabicPeriod"/>
            </a:pPr>
            <a:r>
              <a:rPr lang="en-US" sz="4000" dirty="0">
                <a:solidFill>
                  <a:schemeClr val="tx1"/>
                </a:solidFill>
              </a:rPr>
              <a:t>Data yang </a:t>
            </a:r>
            <a:r>
              <a:rPr lang="en-US" sz="4000" dirty="0" err="1">
                <a:solidFill>
                  <a:schemeClr val="tx1"/>
                </a:solidFill>
              </a:rPr>
              <a:t>diuji</a:t>
            </a:r>
            <a:r>
              <a:rPr lang="en-US" sz="4000" dirty="0">
                <a:solidFill>
                  <a:schemeClr val="tx1"/>
                </a:solidFill>
              </a:rPr>
              <a:t> </a:t>
            </a:r>
            <a:r>
              <a:rPr lang="en-US" sz="4000" dirty="0" err="1">
                <a:solidFill>
                  <a:schemeClr val="tx1"/>
                </a:solidFill>
              </a:rPr>
              <a:t>berdistribusi</a:t>
            </a:r>
            <a:r>
              <a:rPr lang="en-US" sz="4000" dirty="0">
                <a:solidFill>
                  <a:schemeClr val="tx1"/>
                </a:solidFill>
              </a:rPr>
              <a:t> normal</a:t>
            </a:r>
          </a:p>
        </p:txBody>
      </p:sp>
    </p:spTree>
    <p:extLst>
      <p:ext uri="{BB962C8B-B14F-4D97-AF65-F5344CB8AC3E}">
        <p14:creationId xmlns:p14="http://schemas.microsoft.com/office/powerpoint/2010/main" val="3198908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533400" y="381000"/>
            <a:ext cx="8229600" cy="1371600"/>
          </a:xfrm>
        </p:spPr>
        <p:txBody>
          <a:bodyPr/>
          <a:lstStyle/>
          <a:p>
            <a:r>
              <a:rPr lang="en-US" sz="4000"/>
              <a:t>MACAM PENGUJIAN HIPOTESA</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60671179"/>
              </p:ext>
            </p:extLst>
          </p:nvPr>
        </p:nvGraphicFramePr>
        <p:xfrm>
          <a:off x="457200" y="1828800"/>
          <a:ext cx="82296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1249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body" idx="1"/>
          </p:nvPr>
        </p:nvSpPr>
        <p:spPr>
          <a:xfrm>
            <a:off x="457200" y="381000"/>
            <a:ext cx="8229600" cy="5486400"/>
          </a:xfrm>
        </p:spPr>
        <p:txBody>
          <a:bodyPr/>
          <a:lstStyle/>
          <a:p>
            <a:pPr>
              <a:buFont typeface="Wingdings" pitchFamily="2" charset="2"/>
              <a:buNone/>
            </a:pPr>
            <a:endParaRPr lang="en-US"/>
          </a:p>
          <a:p>
            <a:pPr>
              <a:buFont typeface="Wingdings" pitchFamily="2" charset="2"/>
              <a:buNone/>
            </a:pPr>
            <a:endParaRPr lang="en-US"/>
          </a:p>
        </p:txBody>
      </p:sp>
      <p:pic>
        <p:nvPicPr>
          <p:cNvPr id="111619" name="Picture 3" descr="Statist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242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457200"/>
            <a:ext cx="8229600" cy="762000"/>
          </a:xfrm>
        </p:spPr>
        <p:txBody>
          <a:bodyPr/>
          <a:lstStyle/>
          <a:p>
            <a:pPr marL="838200" indent="-838200"/>
            <a:r>
              <a:rPr lang="it-IT" sz="3600" b="1"/>
              <a:t>PROSEDUR PENGUJIAN HIPOTESA</a:t>
            </a:r>
            <a:endParaRPr lang="en-US" sz="3600" b="1"/>
          </a:p>
        </p:txBody>
      </p:sp>
      <p:sp>
        <p:nvSpPr>
          <p:cNvPr id="105475" name="Rectangle 3"/>
          <p:cNvSpPr>
            <a:spLocks noGrp="1" noChangeArrowheads="1"/>
          </p:cNvSpPr>
          <p:nvPr>
            <p:ph type="body" idx="1"/>
          </p:nvPr>
        </p:nvSpPr>
        <p:spPr>
          <a:xfrm>
            <a:off x="457200" y="1447800"/>
            <a:ext cx="8229600" cy="4419600"/>
          </a:xfrm>
        </p:spPr>
        <p:txBody>
          <a:bodyPr/>
          <a:lstStyle/>
          <a:p>
            <a:pPr marL="990600" lvl="1" indent="-533400">
              <a:buFont typeface="Wingdings" pitchFamily="2" charset="2"/>
              <a:buAutoNum type="arabicPeriod"/>
            </a:pPr>
            <a:r>
              <a:rPr lang="sv-SE" sz="2400" b="1"/>
              <a:t>Nyatakan hipotesis nol-nya (Ho) </a:t>
            </a:r>
            <a:r>
              <a:rPr lang="sv-SE" sz="2400"/>
              <a:t>(</a:t>
            </a:r>
            <a:r>
              <a:rPr lang="sv-SE" sz="2400" i="1"/>
              <a:t>Pernyataan Ho nilai dari parameter SELALU dalam bentuk sama dengan besaran tertentu , misalnya Ho: </a:t>
            </a:r>
            <a:r>
              <a:rPr lang="el-GR" sz="2400" i="1"/>
              <a:t>θ</a:t>
            </a:r>
            <a:r>
              <a:rPr lang="sv-SE" sz="2400" i="1"/>
              <a:t> =5</a:t>
            </a:r>
            <a:r>
              <a:rPr lang="sv-SE" sz="2400"/>
              <a:t>)</a:t>
            </a:r>
          </a:p>
          <a:p>
            <a:pPr marL="990600" lvl="1" indent="-533400">
              <a:buFont typeface="Wingdings" pitchFamily="2" charset="2"/>
              <a:buAutoNum type="arabicPeriod"/>
            </a:pPr>
            <a:r>
              <a:rPr lang="it-IT" sz="2400" b="1"/>
              <a:t>Nyatakan hipotesis alternatif yang sesuai (H1)</a:t>
            </a:r>
            <a:endParaRPr lang="it-IT" sz="2400" i="1"/>
          </a:p>
          <a:p>
            <a:pPr marL="990600" lvl="1" indent="-533400">
              <a:buFont typeface="Wingdings" pitchFamily="2" charset="2"/>
              <a:buNone/>
            </a:pPr>
            <a:r>
              <a:rPr lang="it-IT" sz="2400" i="1"/>
              <a:t>     Pernyataan hipotesa alternatif, dapat berbentuk salah satu bentuk berikut</a:t>
            </a:r>
            <a:r>
              <a:rPr lang="it-IT" sz="2400"/>
              <a:t>, </a:t>
            </a:r>
            <a:endParaRPr lang="fi-FI" sz="2400"/>
          </a:p>
          <a:p>
            <a:pPr marL="990600" lvl="1" indent="-533400">
              <a:buFont typeface="Wingdings" pitchFamily="2" charset="2"/>
              <a:buNone/>
            </a:pPr>
            <a:r>
              <a:rPr lang="fi-FI" sz="2400"/>
              <a:t> 	 </a:t>
            </a:r>
            <a:r>
              <a:rPr lang="el-GR" sz="2400" i="1"/>
              <a:t>θ</a:t>
            </a:r>
            <a:r>
              <a:rPr lang="sv-SE" sz="2400" i="1"/>
              <a:t>  &lt; 5 </a:t>
            </a:r>
            <a:r>
              <a:rPr lang="fi-FI" sz="2400" i="1"/>
              <a:t>disebut pengujian satu arah/pihak</a:t>
            </a:r>
            <a:endParaRPr lang="fi-FI" sz="2400"/>
          </a:p>
          <a:p>
            <a:pPr marL="990600" lvl="1" indent="-533400">
              <a:buFont typeface="Wingdings" pitchFamily="2" charset="2"/>
              <a:buNone/>
            </a:pPr>
            <a:r>
              <a:rPr lang="fi-FI" sz="2400"/>
              <a:t>       </a:t>
            </a:r>
            <a:r>
              <a:rPr lang="el-GR" sz="2400" i="1"/>
              <a:t>θ</a:t>
            </a:r>
            <a:r>
              <a:rPr lang="sv-SE" sz="2400" i="1"/>
              <a:t>  &gt; 5 </a:t>
            </a:r>
            <a:r>
              <a:rPr lang="fi-FI" sz="2400" i="1"/>
              <a:t>disebut pengujian satu arah/pihak</a:t>
            </a:r>
            <a:endParaRPr lang="it-IT" sz="2400"/>
          </a:p>
          <a:p>
            <a:pPr marL="990600" lvl="1" indent="-533400">
              <a:buFont typeface="Wingdings" pitchFamily="2" charset="2"/>
              <a:buNone/>
            </a:pPr>
            <a:r>
              <a:rPr lang="it-IT" sz="2400" i="1"/>
              <a:t>       </a:t>
            </a:r>
            <a:r>
              <a:rPr lang="el-GR" sz="2400" i="1"/>
              <a:t>θ</a:t>
            </a:r>
            <a:r>
              <a:rPr lang="en-US" sz="2400" i="1"/>
              <a:t>  ≠ 5 </a:t>
            </a:r>
            <a:r>
              <a:rPr lang="sv-SE" sz="2400" i="1"/>
              <a:t> </a:t>
            </a:r>
            <a:r>
              <a:rPr lang="it-IT" sz="2400" i="1"/>
              <a:t>disebut pengujian dua arah/pihak</a:t>
            </a:r>
            <a:endParaRPr lang="en-US" sz="2400" i="1"/>
          </a:p>
        </p:txBody>
      </p:sp>
    </p:spTree>
    <p:extLst>
      <p:ext uri="{BB962C8B-B14F-4D97-AF65-F5344CB8AC3E}">
        <p14:creationId xmlns:p14="http://schemas.microsoft.com/office/powerpoint/2010/main" val="1243724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457200"/>
            <a:ext cx="8229600" cy="762000"/>
          </a:xfrm>
        </p:spPr>
        <p:txBody>
          <a:bodyPr/>
          <a:lstStyle/>
          <a:p>
            <a:pPr marL="838200" indent="-838200"/>
            <a:r>
              <a:rPr lang="it-IT" sz="3600" b="1"/>
              <a:t>PROSEDUR PENGUJIAN HIPOTESA</a:t>
            </a:r>
            <a:endParaRPr lang="en-US" sz="3600" b="1"/>
          </a:p>
        </p:txBody>
      </p:sp>
      <p:sp>
        <p:nvSpPr>
          <p:cNvPr id="106499" name="Rectangle 3"/>
          <p:cNvSpPr>
            <a:spLocks noGrp="1" noChangeArrowheads="1"/>
          </p:cNvSpPr>
          <p:nvPr>
            <p:ph type="body" idx="1"/>
          </p:nvPr>
        </p:nvSpPr>
        <p:spPr>
          <a:xfrm>
            <a:off x="457200" y="1447800"/>
            <a:ext cx="8229600" cy="4419600"/>
          </a:xfrm>
        </p:spPr>
        <p:txBody>
          <a:bodyPr/>
          <a:lstStyle/>
          <a:p>
            <a:pPr marL="990600" lvl="1" indent="-533400">
              <a:lnSpc>
                <a:spcPct val="90000"/>
              </a:lnSpc>
              <a:buFont typeface="Wingdings" pitchFamily="2" charset="2"/>
              <a:buNone/>
            </a:pPr>
            <a:r>
              <a:rPr lang="en-US" i="1"/>
              <a:t>3. </a:t>
            </a:r>
            <a:r>
              <a:rPr lang="fi-FI" b="1" i="1"/>
              <a:t>Tentukan taraf nyata/ taraf signifikasi </a:t>
            </a:r>
            <a:endParaRPr lang="fi-FI" i="1"/>
          </a:p>
          <a:p>
            <a:pPr marL="990600" lvl="1" indent="-533400">
              <a:lnSpc>
                <a:spcPct val="90000"/>
              </a:lnSpc>
              <a:buFont typeface="Wingdings" pitchFamily="2" charset="2"/>
              <a:buNone/>
            </a:pPr>
            <a:r>
              <a:rPr lang="fi-FI" i="1"/>
              <a:t>    Dalam penelitian sosial sering digunakan </a:t>
            </a:r>
          </a:p>
          <a:p>
            <a:pPr marL="990600" lvl="1" indent="-533400">
              <a:lnSpc>
                <a:spcPct val="90000"/>
              </a:lnSpc>
              <a:buFont typeface="Wingdings" pitchFamily="2" charset="2"/>
              <a:buNone/>
            </a:pPr>
            <a:r>
              <a:rPr lang="fi-FI" i="1"/>
              <a:t>    </a:t>
            </a:r>
            <a:r>
              <a:rPr lang="el-GR" i="1"/>
              <a:t>α</a:t>
            </a:r>
            <a:r>
              <a:rPr lang="en-US" i="1"/>
              <a:t> </a:t>
            </a:r>
            <a:r>
              <a:rPr lang="fi-FI" i="1"/>
              <a:t>= 0.05 atau </a:t>
            </a:r>
            <a:r>
              <a:rPr lang="el-GR" i="1"/>
              <a:t>α</a:t>
            </a:r>
            <a:r>
              <a:rPr lang="fi-FI" i="1"/>
              <a:t> = 0.10 atau dihitung berdasarkan kriteria yang ditetapkan</a:t>
            </a:r>
          </a:p>
          <a:p>
            <a:pPr marL="990600" lvl="1" indent="-533400">
              <a:lnSpc>
                <a:spcPct val="90000"/>
              </a:lnSpc>
              <a:buFont typeface="Wingdings" pitchFamily="2" charset="2"/>
              <a:buNone/>
            </a:pPr>
            <a:r>
              <a:rPr lang="fi-FI" b="1" i="1"/>
              <a:t>4. Pilih statistik uji yang sesuai dan tentukan wilayah kritisnya </a:t>
            </a:r>
            <a:endParaRPr lang="sv-SE" i="1"/>
          </a:p>
          <a:p>
            <a:pPr marL="990600" lvl="1" indent="-533400">
              <a:lnSpc>
                <a:spcPct val="90000"/>
              </a:lnSpc>
              <a:buFont typeface="Wingdings" pitchFamily="2" charset="2"/>
              <a:buNone/>
            </a:pPr>
            <a:r>
              <a:rPr lang="sv-SE" i="1"/>
              <a:t>   Statistik uji sangat tergantung dari jumlah sampel yang digunakan </a:t>
            </a:r>
          </a:p>
          <a:p>
            <a:pPr marL="990600" lvl="1" indent="-533400">
              <a:lnSpc>
                <a:spcPct val="90000"/>
              </a:lnSpc>
              <a:buFont typeface="Wingdings" pitchFamily="2" charset="2"/>
              <a:buNone/>
            </a:pPr>
            <a:r>
              <a:rPr lang="sv-SE" b="1" i="1"/>
              <a:t>5. Hitung nilai statistik uji berdasarkan data sampel yang diambil</a:t>
            </a:r>
            <a:endParaRPr lang="en-US" b="1" i="1"/>
          </a:p>
        </p:txBody>
      </p:sp>
    </p:spTree>
    <p:extLst>
      <p:ext uri="{BB962C8B-B14F-4D97-AF65-F5344CB8AC3E}">
        <p14:creationId xmlns:p14="http://schemas.microsoft.com/office/powerpoint/2010/main" val="339336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id-ID" sz="4000"/>
              <a:t>Perhitungan t</a:t>
            </a:r>
            <a:r>
              <a:rPr lang="id-ID" sz="4000" baseline="-25000"/>
              <a:t>hitung</a:t>
            </a:r>
            <a:r>
              <a:rPr lang="id-ID" sz="4000"/>
              <a:t> jika σ tak diketahui</a:t>
            </a:r>
          </a:p>
        </p:txBody>
      </p:sp>
      <p:sp>
        <p:nvSpPr>
          <p:cNvPr id="113667" name="Rectangle 3"/>
          <p:cNvSpPr>
            <a:spLocks noGrp="1" noChangeArrowheads="1"/>
          </p:cNvSpPr>
          <p:nvPr>
            <p:ph type="body" idx="1"/>
          </p:nvPr>
        </p:nvSpPr>
        <p:spPr/>
        <p:txBody>
          <a:bodyPr/>
          <a:lstStyle/>
          <a:p>
            <a:pPr>
              <a:buFont typeface="Wingdings" pitchFamily="2" charset="2"/>
              <a:buNone/>
            </a:pPr>
            <a:endParaRPr lang="en-US"/>
          </a:p>
          <a:p>
            <a:pPr>
              <a:buFont typeface="Wingdings" pitchFamily="2" charset="2"/>
              <a:buNone/>
            </a:pPr>
            <a:endParaRPr lang="en-US"/>
          </a:p>
        </p:txBody>
      </p:sp>
      <p:sp>
        <p:nvSpPr>
          <p:cNvPr id="11366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367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3670" name="Object 6"/>
          <p:cNvGraphicFramePr>
            <a:graphicFrameLocks noChangeAspect="1"/>
          </p:cNvGraphicFramePr>
          <p:nvPr/>
        </p:nvGraphicFramePr>
        <p:xfrm>
          <a:off x="922338" y="2362200"/>
          <a:ext cx="3643312" cy="1057275"/>
        </p:xfrm>
        <a:graphic>
          <a:graphicData uri="http://schemas.openxmlformats.org/presentationml/2006/ole">
            <mc:AlternateContent xmlns:mc="http://schemas.openxmlformats.org/markup-compatibility/2006">
              <mc:Choice xmlns:v="urn:schemas-microsoft-com:vml" Requires="v">
                <p:oleObj spid="_x0000_s2050" name="Equation" r:id="rId3" imgW="672840" imgH="444240" progId="Equation.3">
                  <p:embed/>
                </p:oleObj>
              </mc:Choice>
              <mc:Fallback>
                <p:oleObj name="Equation" r:id="rId3" imgW="672840" imgH="444240" progId="Equation.3">
                  <p:embed/>
                  <p:pic>
                    <p:nvPicPr>
                      <p:cNvPr id="11367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338" y="2362200"/>
                        <a:ext cx="3643312" cy="1057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673" name="Text Box 9"/>
          <p:cNvSpPr txBox="1">
            <a:spLocks noChangeArrowheads="1"/>
          </p:cNvSpPr>
          <p:nvPr/>
        </p:nvSpPr>
        <p:spPr bwMode="auto">
          <a:xfrm>
            <a:off x="1371600" y="41148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13678" name="Text Box 14"/>
          <p:cNvSpPr txBox="1">
            <a:spLocks noChangeArrowheads="1"/>
          </p:cNvSpPr>
          <p:nvPr/>
        </p:nvSpPr>
        <p:spPr bwMode="auto">
          <a:xfrm>
            <a:off x="1143000" y="41148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3680"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3681" name="Text Box 17"/>
          <p:cNvSpPr txBox="1">
            <a:spLocks noChangeArrowheads="1"/>
          </p:cNvSpPr>
          <p:nvPr/>
        </p:nvSpPr>
        <p:spPr bwMode="auto">
          <a:xfrm>
            <a:off x="1066800" y="3962400"/>
            <a:ext cx="3886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X = </a:t>
            </a:r>
            <a:r>
              <a:rPr lang="id-ID" sz="2400"/>
              <a:t>rata-rata data yang ada</a:t>
            </a:r>
          </a:p>
          <a:p>
            <a:r>
              <a:rPr lang="id-ID" sz="2400"/>
              <a:t>µ</a:t>
            </a:r>
            <a:r>
              <a:rPr lang="id-ID" sz="2400" baseline="-25000"/>
              <a:t>o</a:t>
            </a:r>
            <a:r>
              <a:rPr lang="id-ID" sz="2400"/>
              <a:t> – rata-rata sekarang</a:t>
            </a:r>
          </a:p>
          <a:p>
            <a:r>
              <a:rPr lang="id-ID" sz="2400"/>
              <a:t>S = simpangan baku</a:t>
            </a:r>
          </a:p>
          <a:p>
            <a:r>
              <a:rPr lang="id-ID" sz="2400"/>
              <a:t>n = jumlah data sampel</a:t>
            </a:r>
          </a:p>
        </p:txBody>
      </p:sp>
    </p:spTree>
    <p:extLst>
      <p:ext uri="{BB962C8B-B14F-4D97-AF65-F5344CB8AC3E}">
        <p14:creationId xmlns:p14="http://schemas.microsoft.com/office/powerpoint/2010/main" val="26508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id-ID" sz="4000"/>
              <a:t>Perhitungan z</a:t>
            </a:r>
            <a:r>
              <a:rPr lang="id-ID" sz="4000" baseline="-25000"/>
              <a:t>hitung </a:t>
            </a:r>
            <a:r>
              <a:rPr lang="id-ID" sz="4000"/>
              <a:t>jika σ diketahui</a:t>
            </a:r>
          </a:p>
        </p:txBody>
      </p:sp>
      <p:sp>
        <p:nvSpPr>
          <p:cNvPr id="115715" name="Rectangle 3"/>
          <p:cNvSpPr>
            <a:spLocks noGrp="1" noChangeArrowheads="1"/>
          </p:cNvSpPr>
          <p:nvPr>
            <p:ph type="body" idx="1"/>
          </p:nvPr>
        </p:nvSpPr>
        <p:spPr/>
        <p:txBody>
          <a:bodyPr/>
          <a:lstStyle/>
          <a:p>
            <a:pPr>
              <a:buFont typeface="Wingdings" pitchFamily="2" charset="2"/>
              <a:buNone/>
            </a:pPr>
            <a:endParaRPr lang="en-US"/>
          </a:p>
          <a:p>
            <a:pPr>
              <a:buFont typeface="Wingdings" pitchFamily="2" charset="2"/>
              <a:buNone/>
            </a:pPr>
            <a:endParaRPr lang="en-US"/>
          </a:p>
        </p:txBody>
      </p:sp>
      <p:sp>
        <p:nvSpPr>
          <p:cNvPr id="1157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5719" name="Rectangle 7"/>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5718" name="Object 6"/>
          <p:cNvGraphicFramePr>
            <a:graphicFrameLocks noChangeAspect="1"/>
          </p:cNvGraphicFramePr>
          <p:nvPr/>
        </p:nvGraphicFramePr>
        <p:xfrm>
          <a:off x="685800" y="2057400"/>
          <a:ext cx="4648200" cy="1219200"/>
        </p:xfrm>
        <a:graphic>
          <a:graphicData uri="http://schemas.openxmlformats.org/presentationml/2006/ole">
            <mc:AlternateContent xmlns:mc="http://schemas.openxmlformats.org/markup-compatibility/2006">
              <mc:Choice xmlns:v="urn:schemas-microsoft-com:vml" Requires="v">
                <p:oleObj spid="_x0000_s3074" name="Equation" r:id="rId3" imgW="698197" imgH="444307" progId="Equation.3">
                  <p:embed/>
                </p:oleObj>
              </mc:Choice>
              <mc:Fallback>
                <p:oleObj name="Equation" r:id="rId3" imgW="698197" imgH="444307" progId="Equation.3">
                  <p:embed/>
                  <p:pic>
                    <p:nvPicPr>
                      <p:cNvPr id="11571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057400"/>
                        <a:ext cx="4648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720" name="Text Box 8"/>
          <p:cNvSpPr txBox="1">
            <a:spLocks noChangeArrowheads="1"/>
          </p:cNvSpPr>
          <p:nvPr/>
        </p:nvSpPr>
        <p:spPr bwMode="auto">
          <a:xfrm>
            <a:off x="1295400" y="3813175"/>
            <a:ext cx="390366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X </a:t>
            </a:r>
            <a:r>
              <a:rPr lang="id-ID" sz="2400"/>
              <a:t>= rata-rata data yang ada</a:t>
            </a:r>
          </a:p>
          <a:p>
            <a:r>
              <a:rPr lang="id-ID" sz="2400"/>
              <a:t>µ</a:t>
            </a:r>
            <a:r>
              <a:rPr lang="id-ID" sz="2400" baseline="-25000"/>
              <a:t>o </a:t>
            </a:r>
            <a:r>
              <a:rPr lang="id-ID" sz="2400"/>
              <a:t>= rata-rata sekarang</a:t>
            </a:r>
          </a:p>
          <a:p>
            <a:r>
              <a:rPr lang="id-ID" sz="2400"/>
              <a:t>σ = simpangan baku</a:t>
            </a:r>
          </a:p>
          <a:p>
            <a:r>
              <a:rPr lang="id-ID" sz="2400"/>
              <a:t>n = jumlah data sampel</a:t>
            </a:r>
            <a:r>
              <a:rPr lang="id-ID"/>
              <a:t>  </a:t>
            </a:r>
          </a:p>
        </p:txBody>
      </p:sp>
    </p:spTree>
    <p:extLst>
      <p:ext uri="{BB962C8B-B14F-4D97-AF65-F5344CB8AC3E}">
        <p14:creationId xmlns:p14="http://schemas.microsoft.com/office/powerpoint/2010/main" val="1480219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B1B393-5036-44D4-BCEA-8DC5F232F521}"/>
              </a:ext>
            </a:extLst>
          </p:cNvPr>
          <p:cNvSpPr>
            <a:spLocks noGrp="1"/>
          </p:cNvSpPr>
          <p:nvPr>
            <p:ph type="title"/>
          </p:nvPr>
        </p:nvSpPr>
        <p:spPr/>
        <p:txBody>
          <a:bodyPr/>
          <a:lstStyle/>
          <a:p>
            <a:r>
              <a:rPr lang="en-US" dirty="0" err="1"/>
              <a:t>Tujuan</a:t>
            </a:r>
            <a:r>
              <a:rPr lang="en-US" dirty="0"/>
              <a:t> Akhir </a:t>
            </a:r>
            <a:r>
              <a:rPr lang="en-US" dirty="0" err="1"/>
              <a:t>Pembelajaran</a:t>
            </a:r>
            <a:endParaRPr lang="en-ID" dirty="0"/>
          </a:p>
        </p:txBody>
      </p:sp>
      <p:sp>
        <p:nvSpPr>
          <p:cNvPr id="4" name="Content Placeholder 3">
            <a:extLst>
              <a:ext uri="{FF2B5EF4-FFF2-40B4-BE49-F238E27FC236}">
                <a16:creationId xmlns:a16="http://schemas.microsoft.com/office/drawing/2014/main" id="{4CF6AE15-EB42-4BB4-B043-04A2FD36AEEF}"/>
              </a:ext>
            </a:extLst>
          </p:cNvPr>
          <p:cNvSpPr>
            <a:spLocks noGrp="1"/>
          </p:cNvSpPr>
          <p:nvPr>
            <p:ph idx="1"/>
          </p:nvPr>
        </p:nvSpPr>
        <p:spPr>
          <a:xfrm>
            <a:off x="457200" y="1676400"/>
            <a:ext cx="8229600" cy="1524000"/>
          </a:xfrm>
        </p:spPr>
        <p:txBody>
          <a:bodyPr/>
          <a:lstStyle/>
          <a:p>
            <a:r>
              <a:rPr lang="en-US" sz="3600" dirty="0"/>
              <a:t>Mampu </a:t>
            </a:r>
            <a:r>
              <a:rPr lang="en-US" sz="3600" dirty="0" err="1"/>
              <a:t>menjelaskan</a:t>
            </a:r>
            <a:r>
              <a:rPr lang="en-US" sz="3600" dirty="0"/>
              <a:t> dan </a:t>
            </a:r>
            <a:r>
              <a:rPr lang="en-US" sz="3600" dirty="0" err="1"/>
              <a:t>menganalisa</a:t>
            </a:r>
            <a:r>
              <a:rPr lang="en-US" sz="3600" dirty="0"/>
              <a:t> Uji </a:t>
            </a:r>
            <a:r>
              <a:rPr lang="en-US" sz="3600" dirty="0" err="1"/>
              <a:t>Hipotesa</a:t>
            </a:r>
            <a:r>
              <a:rPr lang="en-US" sz="3600" dirty="0"/>
              <a:t> </a:t>
            </a:r>
            <a:endParaRPr lang="en-ID" sz="3600" dirty="0"/>
          </a:p>
        </p:txBody>
      </p:sp>
      <p:sp>
        <p:nvSpPr>
          <p:cNvPr id="5" name="Text Placeholder 4">
            <a:extLst>
              <a:ext uri="{FF2B5EF4-FFF2-40B4-BE49-F238E27FC236}">
                <a16:creationId xmlns:a16="http://schemas.microsoft.com/office/drawing/2014/main" id="{F96B884B-8B2A-476F-8031-E1D548DF2F3A}"/>
              </a:ext>
            </a:extLst>
          </p:cNvPr>
          <p:cNvSpPr>
            <a:spLocks noGrp="1"/>
          </p:cNvSpPr>
          <p:nvPr>
            <p:ph type="body" sz="quarter" idx="10"/>
          </p:nvPr>
        </p:nvSpPr>
        <p:spPr/>
        <p:txBody>
          <a:bodyPr/>
          <a:lstStyle/>
          <a:p>
            <a:endParaRPr lang="en-ID"/>
          </a:p>
        </p:txBody>
      </p:sp>
    </p:spTree>
    <p:extLst>
      <p:ext uri="{BB962C8B-B14F-4D97-AF65-F5344CB8AC3E}">
        <p14:creationId xmlns:p14="http://schemas.microsoft.com/office/powerpoint/2010/main" val="2597023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457200"/>
            <a:ext cx="8229600" cy="762000"/>
          </a:xfrm>
        </p:spPr>
        <p:txBody>
          <a:bodyPr/>
          <a:lstStyle/>
          <a:p>
            <a:pPr marL="838200" indent="-838200"/>
            <a:r>
              <a:rPr lang="it-IT" sz="3600" b="1"/>
              <a:t>PROSEDUR PENGUJIAN HIPOTESA</a:t>
            </a:r>
            <a:endParaRPr lang="en-US" sz="3600" b="1"/>
          </a:p>
        </p:txBody>
      </p:sp>
      <p:sp>
        <p:nvSpPr>
          <p:cNvPr id="108547" name="Rectangle 3"/>
          <p:cNvSpPr>
            <a:spLocks noGrp="1" noChangeArrowheads="1"/>
          </p:cNvSpPr>
          <p:nvPr>
            <p:ph type="body" idx="1"/>
          </p:nvPr>
        </p:nvSpPr>
        <p:spPr>
          <a:xfrm>
            <a:off x="457200" y="1447800"/>
            <a:ext cx="8229600" cy="4419600"/>
          </a:xfrm>
        </p:spPr>
        <p:txBody>
          <a:bodyPr/>
          <a:lstStyle/>
          <a:p>
            <a:pPr marL="990600" lvl="1" indent="-533400">
              <a:lnSpc>
                <a:spcPct val="90000"/>
              </a:lnSpc>
              <a:buFont typeface="Wingdings" pitchFamily="2" charset="2"/>
              <a:buNone/>
            </a:pPr>
            <a:r>
              <a:rPr lang="en-US" b="1" i="1"/>
              <a:t>6. </a:t>
            </a:r>
            <a:r>
              <a:rPr lang="it-IT" sz="3200" b="1" i="1"/>
              <a:t>Keputusan : </a:t>
            </a:r>
          </a:p>
          <a:p>
            <a:pPr marL="990600" lvl="1" indent="-533400">
              <a:lnSpc>
                <a:spcPct val="90000"/>
              </a:lnSpc>
              <a:buFont typeface="Wingdings" pitchFamily="2" charset="2"/>
              <a:buChar char="Ø"/>
            </a:pPr>
            <a:r>
              <a:rPr lang="it-IT" sz="3200" b="1" i="1"/>
              <a:t>Tolak Ho bila nilai statistik uji tersebut jatuh dalam wilayah kritisnya ( atau bila nilai P hitungan lebih kecil atau sama dengan taraf nyata  ) </a:t>
            </a:r>
          </a:p>
          <a:p>
            <a:pPr marL="990600" lvl="1" indent="-533400">
              <a:lnSpc>
                <a:spcPct val="90000"/>
              </a:lnSpc>
              <a:buFont typeface="Wingdings" pitchFamily="2" charset="2"/>
              <a:buChar char="Ø"/>
            </a:pPr>
            <a:r>
              <a:rPr lang="it-IT" sz="3200" b="1" i="1"/>
              <a:t>Terima Ho  bila nilai statistik uji jatuh diluar wilayah kritisnya </a:t>
            </a:r>
          </a:p>
          <a:p>
            <a:pPr marL="990600" lvl="1" indent="-533400">
              <a:lnSpc>
                <a:spcPct val="90000"/>
              </a:lnSpc>
              <a:buFont typeface="Wingdings" pitchFamily="2" charset="2"/>
              <a:buNone/>
            </a:pPr>
            <a:r>
              <a:rPr lang="it-IT" sz="3200"/>
              <a:t> </a:t>
            </a:r>
            <a:endParaRPr lang="en-US" sz="3200"/>
          </a:p>
        </p:txBody>
      </p:sp>
    </p:spTree>
    <p:extLst>
      <p:ext uri="{BB962C8B-B14F-4D97-AF65-F5344CB8AC3E}">
        <p14:creationId xmlns:p14="http://schemas.microsoft.com/office/powerpoint/2010/main" val="4202730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457200"/>
            <a:ext cx="8229600" cy="1225550"/>
          </a:xfrm>
        </p:spPr>
        <p:txBody>
          <a:bodyPr/>
          <a:lstStyle/>
          <a:p>
            <a:r>
              <a:rPr lang="en-US"/>
              <a:t>Syarat menggunakan statistik Z</a:t>
            </a:r>
          </a:p>
        </p:txBody>
      </p:sp>
      <p:sp>
        <p:nvSpPr>
          <p:cNvPr id="116739" name="Rectangle 3"/>
          <p:cNvSpPr>
            <a:spLocks noGrp="1" noChangeArrowheads="1"/>
          </p:cNvSpPr>
          <p:nvPr>
            <p:ph type="body" idx="1"/>
          </p:nvPr>
        </p:nvSpPr>
        <p:spPr/>
        <p:txBody>
          <a:bodyPr/>
          <a:lstStyle/>
          <a:p>
            <a:pPr marL="609600" indent="-609600" algn="l">
              <a:buFontTx/>
              <a:buAutoNum type="arabicPeriod"/>
            </a:pPr>
            <a:r>
              <a:rPr lang="id-ID" sz="4000" dirty="0">
                <a:solidFill>
                  <a:schemeClr val="tx1"/>
                </a:solidFill>
              </a:rPr>
              <a:t>σ diketahui, populasi normal, n ≥ 30</a:t>
            </a:r>
          </a:p>
          <a:p>
            <a:pPr marL="609600" indent="-609600" algn="l">
              <a:buFontTx/>
              <a:buAutoNum type="arabicPeriod"/>
            </a:pPr>
            <a:r>
              <a:rPr lang="id-ID" sz="4000" dirty="0">
                <a:solidFill>
                  <a:schemeClr val="tx1"/>
                </a:solidFill>
              </a:rPr>
              <a:t>σ diketahui, populasi sembarang, n ≥ 30</a:t>
            </a:r>
          </a:p>
          <a:p>
            <a:pPr marL="609600" indent="-609600" algn="l">
              <a:buFontTx/>
              <a:buAutoNum type="arabicPeriod"/>
            </a:pPr>
            <a:r>
              <a:rPr lang="id-ID" sz="4000" dirty="0">
                <a:solidFill>
                  <a:schemeClr val="tx1"/>
                </a:solidFill>
              </a:rPr>
              <a:t>S diketahui, populasi sembarang, n ≥ 30</a:t>
            </a:r>
          </a:p>
          <a:p>
            <a:pPr marL="609600" indent="-609600" algn="l">
              <a:buFontTx/>
              <a:buAutoNum type="arabicPeriod"/>
            </a:pPr>
            <a:endParaRPr lang="id-ID" sz="4000" dirty="0">
              <a:solidFill>
                <a:schemeClr val="tx1"/>
              </a:solidFill>
            </a:endParaRPr>
          </a:p>
          <a:p>
            <a:pPr marL="609600" indent="-609600" algn="l">
              <a:buFontTx/>
              <a:buNone/>
            </a:pPr>
            <a:endParaRPr lang="id-ID" sz="4000" dirty="0">
              <a:solidFill>
                <a:schemeClr val="tx1"/>
              </a:solidFill>
            </a:endParaRPr>
          </a:p>
        </p:txBody>
      </p:sp>
    </p:spTree>
    <p:extLst>
      <p:ext uri="{BB962C8B-B14F-4D97-AF65-F5344CB8AC3E}">
        <p14:creationId xmlns:p14="http://schemas.microsoft.com/office/powerpoint/2010/main" val="3440171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487362"/>
          </a:xfrm>
        </p:spPr>
        <p:txBody>
          <a:bodyPr>
            <a:normAutofit fontScale="90000"/>
          </a:bodyPr>
          <a:lstStyle/>
          <a:p>
            <a:pPr fontAlgn="auto">
              <a:spcAft>
                <a:spcPts val="0"/>
              </a:spcAft>
              <a:defRPr/>
            </a:pPr>
            <a:r>
              <a:rPr lang="en-US" sz="4000" dirty="0" err="1"/>
              <a:t>Contoh</a:t>
            </a:r>
            <a:r>
              <a:rPr lang="en-US" sz="4000" dirty="0"/>
              <a:t> 1</a:t>
            </a:r>
          </a:p>
        </p:txBody>
      </p:sp>
      <p:sp>
        <p:nvSpPr>
          <p:cNvPr id="12291" name="Rectangle 3"/>
          <p:cNvSpPr>
            <a:spLocks noGrp="1" noChangeArrowheads="1"/>
          </p:cNvSpPr>
          <p:nvPr>
            <p:ph sz="quarter" idx="1"/>
          </p:nvPr>
        </p:nvSpPr>
        <p:spPr>
          <a:xfrm>
            <a:off x="533400" y="1219200"/>
            <a:ext cx="8229600" cy="5211763"/>
          </a:xfrm>
        </p:spPr>
        <p:txBody>
          <a:bodyPr/>
          <a:lstStyle/>
          <a:p>
            <a:pPr algn="l"/>
            <a:r>
              <a:rPr lang="en-US" sz="3200" dirty="0">
                <a:solidFill>
                  <a:schemeClr val="tx1"/>
                </a:solidFill>
              </a:rPr>
              <a:t>Rata-rata </a:t>
            </a:r>
            <a:r>
              <a:rPr lang="en-US" sz="3200" dirty="0" err="1">
                <a:solidFill>
                  <a:schemeClr val="tx1"/>
                </a:solidFill>
              </a:rPr>
              <a:t>tinggi</a:t>
            </a:r>
            <a:r>
              <a:rPr lang="en-US" sz="3200" dirty="0">
                <a:solidFill>
                  <a:schemeClr val="tx1"/>
                </a:solidFill>
              </a:rPr>
              <a:t> </a:t>
            </a:r>
            <a:r>
              <a:rPr lang="en-US" sz="3200" dirty="0" err="1">
                <a:solidFill>
                  <a:schemeClr val="tx1"/>
                </a:solidFill>
              </a:rPr>
              <a:t>mahasiswa</a:t>
            </a:r>
            <a:r>
              <a:rPr lang="en-US" sz="3200" dirty="0">
                <a:solidFill>
                  <a:schemeClr val="tx1"/>
                </a:solidFill>
              </a:rPr>
              <a:t> di </a:t>
            </a:r>
            <a:r>
              <a:rPr lang="en-US" sz="3200" dirty="0" err="1">
                <a:solidFill>
                  <a:schemeClr val="tx1"/>
                </a:solidFill>
              </a:rPr>
              <a:t>suatu</a:t>
            </a:r>
            <a:r>
              <a:rPr lang="en-US" sz="3200" dirty="0">
                <a:solidFill>
                  <a:schemeClr val="tx1"/>
                </a:solidFill>
              </a:rPr>
              <a:t> </a:t>
            </a:r>
            <a:r>
              <a:rPr lang="en-US" sz="3200" dirty="0" err="1">
                <a:solidFill>
                  <a:schemeClr val="tx1"/>
                </a:solidFill>
              </a:rPr>
              <a:t>perguruan</a:t>
            </a:r>
            <a:r>
              <a:rPr lang="en-US" sz="3200" dirty="0">
                <a:solidFill>
                  <a:schemeClr val="tx1"/>
                </a:solidFill>
              </a:rPr>
              <a:t> </a:t>
            </a:r>
            <a:r>
              <a:rPr lang="en-US" sz="3200" dirty="0" err="1">
                <a:solidFill>
                  <a:schemeClr val="tx1"/>
                </a:solidFill>
              </a:rPr>
              <a:t>tinggi</a:t>
            </a:r>
            <a:r>
              <a:rPr lang="en-US" sz="3200" dirty="0">
                <a:solidFill>
                  <a:schemeClr val="tx1"/>
                </a:solidFill>
              </a:rPr>
              <a:t> </a:t>
            </a:r>
            <a:r>
              <a:rPr lang="en-US" sz="3200" dirty="0" err="1">
                <a:solidFill>
                  <a:schemeClr val="tx1"/>
                </a:solidFill>
              </a:rPr>
              <a:t>sampai</a:t>
            </a:r>
            <a:r>
              <a:rPr lang="en-US" sz="3200" dirty="0">
                <a:solidFill>
                  <a:schemeClr val="tx1"/>
                </a:solidFill>
              </a:rPr>
              <a:t> </a:t>
            </a:r>
            <a:r>
              <a:rPr lang="en-US" sz="3200" dirty="0" err="1">
                <a:solidFill>
                  <a:schemeClr val="tx1"/>
                </a:solidFill>
              </a:rPr>
              <a:t>dengan</a:t>
            </a:r>
            <a:r>
              <a:rPr lang="en-US" sz="3200" dirty="0">
                <a:solidFill>
                  <a:schemeClr val="tx1"/>
                </a:solidFill>
              </a:rPr>
              <a:t> </a:t>
            </a:r>
            <a:r>
              <a:rPr lang="en-US" sz="3200" dirty="0" err="1">
                <a:solidFill>
                  <a:schemeClr val="tx1"/>
                </a:solidFill>
              </a:rPr>
              <a:t>angkatan</a:t>
            </a:r>
            <a:r>
              <a:rPr lang="en-US" sz="3200" dirty="0">
                <a:solidFill>
                  <a:schemeClr val="tx1"/>
                </a:solidFill>
              </a:rPr>
              <a:t> 2005 </a:t>
            </a:r>
            <a:r>
              <a:rPr lang="en-US" sz="3200" dirty="0" err="1">
                <a:solidFill>
                  <a:schemeClr val="tx1"/>
                </a:solidFill>
              </a:rPr>
              <a:t>adalah</a:t>
            </a:r>
            <a:r>
              <a:rPr lang="en-US" sz="3200" dirty="0">
                <a:solidFill>
                  <a:schemeClr val="tx1"/>
                </a:solidFill>
              </a:rPr>
              <a:t> 162,5 cm </a:t>
            </a:r>
            <a:r>
              <a:rPr lang="en-US" sz="3200" dirty="0" err="1">
                <a:solidFill>
                  <a:schemeClr val="tx1"/>
                </a:solidFill>
              </a:rPr>
              <a:t>dengan</a:t>
            </a:r>
            <a:r>
              <a:rPr lang="en-US" sz="3200" dirty="0">
                <a:solidFill>
                  <a:schemeClr val="tx1"/>
                </a:solidFill>
              </a:rPr>
              <a:t> </a:t>
            </a:r>
            <a:r>
              <a:rPr lang="en-US" sz="3200" dirty="0" err="1">
                <a:solidFill>
                  <a:schemeClr val="tx1"/>
                </a:solidFill>
              </a:rPr>
              <a:t>variansi</a:t>
            </a:r>
            <a:r>
              <a:rPr lang="en-US" sz="3200" dirty="0">
                <a:solidFill>
                  <a:schemeClr val="tx1"/>
                </a:solidFill>
              </a:rPr>
              <a:t> 6,9 cm. </a:t>
            </a:r>
            <a:r>
              <a:rPr lang="en-US" sz="3200" dirty="0" err="1">
                <a:solidFill>
                  <a:schemeClr val="tx1"/>
                </a:solidFill>
              </a:rPr>
              <a:t>Apakah</a:t>
            </a:r>
            <a:r>
              <a:rPr lang="en-US" sz="3200" dirty="0">
                <a:solidFill>
                  <a:schemeClr val="tx1"/>
                </a:solidFill>
              </a:rPr>
              <a:t> </a:t>
            </a:r>
            <a:r>
              <a:rPr lang="en-US" sz="3200" dirty="0" err="1">
                <a:solidFill>
                  <a:schemeClr val="tx1"/>
                </a:solidFill>
              </a:rPr>
              <a:t>ada</a:t>
            </a:r>
            <a:r>
              <a:rPr lang="en-US" sz="3200" dirty="0">
                <a:solidFill>
                  <a:schemeClr val="tx1"/>
                </a:solidFill>
              </a:rPr>
              <a:t> </a:t>
            </a:r>
            <a:r>
              <a:rPr lang="en-US" sz="3200" dirty="0" err="1">
                <a:solidFill>
                  <a:schemeClr val="tx1"/>
                </a:solidFill>
              </a:rPr>
              <a:t>alasan</a:t>
            </a:r>
            <a:r>
              <a:rPr lang="en-US" sz="3200" dirty="0">
                <a:solidFill>
                  <a:schemeClr val="tx1"/>
                </a:solidFill>
              </a:rPr>
              <a:t> </a:t>
            </a:r>
            <a:r>
              <a:rPr lang="en-US" sz="3200" dirty="0" err="1">
                <a:solidFill>
                  <a:schemeClr val="tx1"/>
                </a:solidFill>
              </a:rPr>
              <a:t>untuk</a:t>
            </a:r>
            <a:r>
              <a:rPr lang="en-US" sz="3200" dirty="0">
                <a:solidFill>
                  <a:schemeClr val="tx1"/>
                </a:solidFill>
              </a:rPr>
              <a:t> </a:t>
            </a:r>
            <a:r>
              <a:rPr lang="en-US" sz="3200" dirty="0" err="1">
                <a:solidFill>
                  <a:schemeClr val="tx1"/>
                </a:solidFill>
              </a:rPr>
              <a:t>mempercayai</a:t>
            </a:r>
            <a:r>
              <a:rPr lang="en-US" sz="3200" dirty="0">
                <a:solidFill>
                  <a:schemeClr val="tx1"/>
                </a:solidFill>
              </a:rPr>
              <a:t> </a:t>
            </a:r>
            <a:r>
              <a:rPr lang="en-US" sz="3200" dirty="0" err="1">
                <a:solidFill>
                  <a:schemeClr val="tx1"/>
                </a:solidFill>
              </a:rPr>
              <a:t>bahwa</a:t>
            </a:r>
            <a:r>
              <a:rPr lang="en-US" sz="3200" dirty="0">
                <a:solidFill>
                  <a:schemeClr val="tx1"/>
                </a:solidFill>
              </a:rPr>
              <a:t> </a:t>
            </a:r>
            <a:r>
              <a:rPr lang="en-US" sz="3200" dirty="0" err="1">
                <a:solidFill>
                  <a:schemeClr val="tx1"/>
                </a:solidFill>
              </a:rPr>
              <a:t>telah</a:t>
            </a:r>
            <a:r>
              <a:rPr lang="en-US" sz="3200" dirty="0">
                <a:solidFill>
                  <a:schemeClr val="tx1"/>
                </a:solidFill>
              </a:rPr>
              <a:t> </a:t>
            </a:r>
            <a:r>
              <a:rPr lang="en-US" sz="3200" dirty="0" err="1">
                <a:solidFill>
                  <a:schemeClr val="tx1"/>
                </a:solidFill>
              </a:rPr>
              <a:t>ada</a:t>
            </a:r>
            <a:r>
              <a:rPr lang="en-US" sz="3200" dirty="0">
                <a:solidFill>
                  <a:schemeClr val="tx1"/>
                </a:solidFill>
              </a:rPr>
              <a:t> </a:t>
            </a:r>
            <a:r>
              <a:rPr lang="en-US" sz="3200" dirty="0" err="1">
                <a:solidFill>
                  <a:schemeClr val="tx1"/>
                </a:solidFill>
              </a:rPr>
              <a:t>perbedaan</a:t>
            </a:r>
            <a:r>
              <a:rPr lang="en-US" sz="3200" dirty="0">
                <a:solidFill>
                  <a:schemeClr val="tx1"/>
                </a:solidFill>
              </a:rPr>
              <a:t> </a:t>
            </a:r>
            <a:r>
              <a:rPr lang="en-US" sz="3200" dirty="0" err="1">
                <a:solidFill>
                  <a:schemeClr val="tx1"/>
                </a:solidFill>
              </a:rPr>
              <a:t>dalam</a:t>
            </a:r>
            <a:r>
              <a:rPr lang="en-US" sz="3200" dirty="0">
                <a:solidFill>
                  <a:schemeClr val="tx1"/>
                </a:solidFill>
              </a:rPr>
              <a:t> rata-rata </a:t>
            </a:r>
            <a:r>
              <a:rPr lang="en-US" sz="3200" dirty="0" err="1">
                <a:solidFill>
                  <a:schemeClr val="tx1"/>
                </a:solidFill>
              </a:rPr>
              <a:t>tinggi</a:t>
            </a:r>
            <a:r>
              <a:rPr lang="en-US" sz="3200" dirty="0">
                <a:solidFill>
                  <a:schemeClr val="tx1"/>
                </a:solidFill>
              </a:rPr>
              <a:t> </a:t>
            </a:r>
            <a:r>
              <a:rPr lang="en-US" sz="3200" dirty="0" err="1">
                <a:solidFill>
                  <a:schemeClr val="tx1"/>
                </a:solidFill>
              </a:rPr>
              <a:t>mahasiswa</a:t>
            </a:r>
            <a:r>
              <a:rPr lang="en-US" sz="3200" dirty="0">
                <a:solidFill>
                  <a:schemeClr val="tx1"/>
                </a:solidFill>
              </a:rPr>
              <a:t> di </a:t>
            </a:r>
            <a:r>
              <a:rPr lang="en-US" sz="3200" dirty="0" err="1">
                <a:solidFill>
                  <a:schemeClr val="tx1"/>
                </a:solidFill>
              </a:rPr>
              <a:t>perguruan</a:t>
            </a:r>
            <a:r>
              <a:rPr lang="en-US" sz="3200" dirty="0">
                <a:solidFill>
                  <a:schemeClr val="tx1"/>
                </a:solidFill>
              </a:rPr>
              <a:t> </a:t>
            </a:r>
            <a:r>
              <a:rPr lang="en-US" sz="3200" dirty="0" err="1">
                <a:solidFill>
                  <a:schemeClr val="tx1"/>
                </a:solidFill>
              </a:rPr>
              <a:t>tinggi</a:t>
            </a:r>
            <a:r>
              <a:rPr lang="en-US" sz="3200" dirty="0">
                <a:solidFill>
                  <a:schemeClr val="tx1"/>
                </a:solidFill>
              </a:rPr>
              <a:t> </a:t>
            </a:r>
            <a:r>
              <a:rPr lang="en-US" sz="3200" dirty="0" err="1">
                <a:solidFill>
                  <a:schemeClr val="tx1"/>
                </a:solidFill>
              </a:rPr>
              <a:t>tadi</a:t>
            </a:r>
            <a:r>
              <a:rPr lang="en-US" sz="3200" dirty="0">
                <a:solidFill>
                  <a:schemeClr val="tx1"/>
                </a:solidFill>
              </a:rPr>
              <a:t> </a:t>
            </a:r>
            <a:r>
              <a:rPr lang="en-US" sz="3200" dirty="0" err="1">
                <a:solidFill>
                  <a:schemeClr val="tx1"/>
                </a:solidFill>
              </a:rPr>
              <a:t>bila</a:t>
            </a:r>
            <a:r>
              <a:rPr lang="en-US" sz="3200" dirty="0">
                <a:solidFill>
                  <a:schemeClr val="tx1"/>
                </a:solidFill>
              </a:rPr>
              <a:t> </a:t>
            </a:r>
            <a:r>
              <a:rPr lang="en-US" sz="3200" dirty="0" err="1">
                <a:solidFill>
                  <a:schemeClr val="tx1"/>
                </a:solidFill>
              </a:rPr>
              <a:t>suatu</a:t>
            </a:r>
            <a:r>
              <a:rPr lang="en-US" sz="3200" dirty="0">
                <a:solidFill>
                  <a:schemeClr val="tx1"/>
                </a:solidFill>
              </a:rPr>
              <a:t> </a:t>
            </a:r>
            <a:r>
              <a:rPr lang="en-US" sz="3200" dirty="0" err="1">
                <a:solidFill>
                  <a:schemeClr val="tx1"/>
                </a:solidFill>
              </a:rPr>
              <a:t>sampel</a:t>
            </a:r>
            <a:r>
              <a:rPr lang="en-US" sz="3200" dirty="0">
                <a:solidFill>
                  <a:schemeClr val="tx1"/>
                </a:solidFill>
              </a:rPr>
              <a:t> </a:t>
            </a:r>
            <a:r>
              <a:rPr lang="en-US" sz="3200" dirty="0" err="1">
                <a:solidFill>
                  <a:schemeClr val="tx1"/>
                </a:solidFill>
              </a:rPr>
              <a:t>acak</a:t>
            </a:r>
            <a:r>
              <a:rPr lang="en-US" sz="3200" dirty="0">
                <a:solidFill>
                  <a:schemeClr val="tx1"/>
                </a:solidFill>
              </a:rPr>
              <a:t> 50 </a:t>
            </a:r>
            <a:r>
              <a:rPr lang="en-US" sz="3200" dirty="0" err="1">
                <a:solidFill>
                  <a:schemeClr val="tx1"/>
                </a:solidFill>
              </a:rPr>
              <a:t>mahasiswa</a:t>
            </a:r>
            <a:r>
              <a:rPr lang="en-US" sz="3200" dirty="0">
                <a:solidFill>
                  <a:schemeClr val="tx1"/>
                </a:solidFill>
              </a:rPr>
              <a:t> </a:t>
            </a:r>
            <a:r>
              <a:rPr lang="en-US" sz="3200" dirty="0" err="1">
                <a:solidFill>
                  <a:schemeClr val="tx1"/>
                </a:solidFill>
              </a:rPr>
              <a:t>angkatan</a:t>
            </a:r>
            <a:r>
              <a:rPr lang="en-US" sz="3200" dirty="0">
                <a:solidFill>
                  <a:schemeClr val="tx1"/>
                </a:solidFill>
              </a:rPr>
              <a:t> 2006 </a:t>
            </a:r>
            <a:r>
              <a:rPr lang="en-US" sz="3200" dirty="0" err="1">
                <a:solidFill>
                  <a:schemeClr val="tx1"/>
                </a:solidFill>
              </a:rPr>
              <a:t>mempunyai</a:t>
            </a:r>
            <a:r>
              <a:rPr lang="en-US" sz="3200" dirty="0">
                <a:solidFill>
                  <a:schemeClr val="tx1"/>
                </a:solidFill>
              </a:rPr>
              <a:t> </a:t>
            </a:r>
            <a:r>
              <a:rPr lang="en-US" sz="3200" dirty="0" err="1">
                <a:solidFill>
                  <a:schemeClr val="tx1"/>
                </a:solidFill>
              </a:rPr>
              <a:t>tinggi</a:t>
            </a:r>
            <a:r>
              <a:rPr lang="en-US" sz="3200" dirty="0">
                <a:solidFill>
                  <a:schemeClr val="tx1"/>
                </a:solidFill>
              </a:rPr>
              <a:t> rata-rata 165,2 cm. </a:t>
            </a:r>
            <a:r>
              <a:rPr lang="en-US" sz="3200" dirty="0" err="1">
                <a:solidFill>
                  <a:schemeClr val="tx1"/>
                </a:solidFill>
              </a:rPr>
              <a:t>Gunakan</a:t>
            </a:r>
            <a:r>
              <a:rPr lang="en-US" sz="3200" dirty="0">
                <a:solidFill>
                  <a:schemeClr val="tx1"/>
                </a:solidFill>
              </a:rPr>
              <a:t> </a:t>
            </a:r>
            <a:r>
              <a:rPr lang="el-GR" sz="3200" dirty="0">
                <a:solidFill>
                  <a:schemeClr val="tx1"/>
                </a:solidFill>
                <a:cs typeface="Arial" charset="0"/>
              </a:rPr>
              <a:t>α</a:t>
            </a:r>
            <a:r>
              <a:rPr lang="en-US" sz="3200" dirty="0">
                <a:solidFill>
                  <a:schemeClr val="tx1"/>
                </a:solidFill>
                <a:cs typeface="Arial" charset="0"/>
              </a:rPr>
              <a:t> = 0,1</a:t>
            </a:r>
            <a:endParaRPr lang="el-GR" sz="3200" dirty="0">
              <a:solidFill>
                <a:schemeClr val="tx1"/>
              </a:solidFill>
              <a:cs typeface="Arial" charset="0"/>
            </a:endParaRPr>
          </a:p>
        </p:txBody>
      </p:sp>
    </p:spTree>
    <p:extLst>
      <p:ext uri="{BB962C8B-B14F-4D97-AF65-F5344CB8AC3E}">
        <p14:creationId xmlns:p14="http://schemas.microsoft.com/office/powerpoint/2010/main" val="918837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E335-66A1-40E2-BD97-F1FB5E6ABD91}"/>
              </a:ext>
            </a:extLst>
          </p:cNvPr>
          <p:cNvSpPr>
            <a:spLocks noGrp="1"/>
          </p:cNvSpPr>
          <p:nvPr>
            <p:ph type="title"/>
          </p:nvPr>
        </p:nvSpPr>
        <p:spPr/>
        <p:txBody>
          <a:bodyPr/>
          <a:lstStyle/>
          <a:p>
            <a:endParaRPr lang="en-ID"/>
          </a:p>
        </p:txBody>
      </p:sp>
      <p:pic>
        <p:nvPicPr>
          <p:cNvPr id="5" name="Content Placeholder 4" descr="A picture containing large, water&#10;&#10;Description automatically generated">
            <a:extLst>
              <a:ext uri="{FF2B5EF4-FFF2-40B4-BE49-F238E27FC236}">
                <a16:creationId xmlns:a16="http://schemas.microsoft.com/office/drawing/2014/main" id="{B96C308E-B900-44F2-BFF5-B8CE28E8AC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457200"/>
            <a:ext cx="7467600" cy="5791200"/>
          </a:xfrm>
        </p:spPr>
      </p:pic>
    </p:spTree>
    <p:extLst>
      <p:ext uri="{BB962C8B-B14F-4D97-AF65-F5344CB8AC3E}">
        <p14:creationId xmlns:p14="http://schemas.microsoft.com/office/powerpoint/2010/main" val="2088136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Tabel 2. Nilai t">
            <a:extLst>
              <a:ext uri="{FF2B5EF4-FFF2-40B4-BE49-F238E27FC236}">
                <a16:creationId xmlns:a16="http://schemas.microsoft.com/office/drawing/2014/main" id="{4D72397B-3C98-4B55-8BF8-E231EA1705A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76400" y="425824"/>
            <a:ext cx="6019800"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a:extLst>
              <a:ext uri="{FF2B5EF4-FFF2-40B4-BE49-F238E27FC236}">
                <a16:creationId xmlns:a16="http://schemas.microsoft.com/office/drawing/2014/main" id="{53A2D07A-0B48-4469-8387-6E6B60DBCDC3}"/>
              </a:ext>
            </a:extLst>
          </p:cNvPr>
          <p:cNvSpPr>
            <a:spLocks noChangeShapeType="1"/>
          </p:cNvSpPr>
          <p:nvPr/>
        </p:nvSpPr>
        <p:spPr bwMode="auto">
          <a:xfrm flipV="1">
            <a:off x="1833563" y="3716710"/>
            <a:ext cx="3283961" cy="4571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D"/>
          </a:p>
        </p:txBody>
      </p:sp>
      <p:sp>
        <p:nvSpPr>
          <p:cNvPr id="5" name="AutoShape 5">
            <a:extLst>
              <a:ext uri="{FF2B5EF4-FFF2-40B4-BE49-F238E27FC236}">
                <a16:creationId xmlns:a16="http://schemas.microsoft.com/office/drawing/2014/main" id="{A039E946-20B1-4D42-9C08-C56EABFB933F}"/>
              </a:ext>
            </a:extLst>
          </p:cNvPr>
          <p:cNvSpPr>
            <a:spLocks noChangeShapeType="1"/>
          </p:cNvSpPr>
          <p:nvPr/>
        </p:nvSpPr>
        <p:spPr bwMode="auto">
          <a:xfrm>
            <a:off x="4335462" y="789362"/>
            <a:ext cx="54811" cy="360636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D"/>
          </a:p>
        </p:txBody>
      </p:sp>
      <p:sp>
        <p:nvSpPr>
          <p:cNvPr id="6" name="AutoShape 3">
            <a:extLst>
              <a:ext uri="{FF2B5EF4-FFF2-40B4-BE49-F238E27FC236}">
                <a16:creationId xmlns:a16="http://schemas.microsoft.com/office/drawing/2014/main" id="{39721A73-C8BD-4CDF-B50C-E0C4F188D8A1}"/>
              </a:ext>
            </a:extLst>
          </p:cNvPr>
          <p:cNvSpPr>
            <a:spLocks noChangeShapeType="1"/>
          </p:cNvSpPr>
          <p:nvPr/>
        </p:nvSpPr>
        <p:spPr bwMode="auto">
          <a:xfrm flipV="1">
            <a:off x="1731963" y="3692898"/>
            <a:ext cx="2745372" cy="4571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D"/>
          </a:p>
        </p:txBody>
      </p:sp>
      <p:sp>
        <p:nvSpPr>
          <p:cNvPr id="7" name="AutoShape 4">
            <a:extLst>
              <a:ext uri="{FF2B5EF4-FFF2-40B4-BE49-F238E27FC236}">
                <a16:creationId xmlns:a16="http://schemas.microsoft.com/office/drawing/2014/main" id="{6781D0C5-A63A-4A42-8E70-50178DA0B811}"/>
              </a:ext>
            </a:extLst>
          </p:cNvPr>
          <p:cNvSpPr>
            <a:spLocks noChangeShapeType="1"/>
          </p:cNvSpPr>
          <p:nvPr/>
        </p:nvSpPr>
        <p:spPr bwMode="auto">
          <a:xfrm>
            <a:off x="3419475" y="590924"/>
            <a:ext cx="66728" cy="379554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D"/>
          </a:p>
        </p:txBody>
      </p:sp>
      <p:sp>
        <p:nvSpPr>
          <p:cNvPr id="8" name="Rectangle 6">
            <a:extLst>
              <a:ext uri="{FF2B5EF4-FFF2-40B4-BE49-F238E27FC236}">
                <a16:creationId xmlns:a16="http://schemas.microsoft.com/office/drawing/2014/main" id="{E7781C07-46DE-4148-8CB0-8C6C263013AB}"/>
              </a:ext>
            </a:extLst>
          </p:cNvPr>
          <p:cNvSpPr>
            <a:spLocks noChangeArrowheads="1"/>
          </p:cNvSpPr>
          <p:nvPr/>
        </p:nvSpPr>
        <p:spPr bwMode="auto">
          <a:xfrm>
            <a:off x="1676400" y="-31376"/>
            <a:ext cx="137268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D"/>
          </a:p>
        </p:txBody>
      </p:sp>
      <p:sp>
        <p:nvSpPr>
          <p:cNvPr id="9" name="Rectangle 7">
            <a:extLst>
              <a:ext uri="{FF2B5EF4-FFF2-40B4-BE49-F238E27FC236}">
                <a16:creationId xmlns:a16="http://schemas.microsoft.com/office/drawing/2014/main" id="{CCF1F513-AC37-4695-A564-91647A3B15C8}"/>
              </a:ext>
            </a:extLst>
          </p:cNvPr>
          <p:cNvSpPr>
            <a:spLocks noChangeArrowheads="1"/>
          </p:cNvSpPr>
          <p:nvPr/>
        </p:nvSpPr>
        <p:spPr bwMode="auto">
          <a:xfrm>
            <a:off x="1676400" y="425824"/>
            <a:ext cx="1372686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D"/>
          </a:p>
        </p:txBody>
      </p:sp>
      <p:sp>
        <p:nvSpPr>
          <p:cNvPr id="10" name="TextBox 9">
            <a:extLst>
              <a:ext uri="{FF2B5EF4-FFF2-40B4-BE49-F238E27FC236}">
                <a16:creationId xmlns:a16="http://schemas.microsoft.com/office/drawing/2014/main" id="{2CBFA9FF-028E-45DC-AE36-8430A8BE9961}"/>
              </a:ext>
            </a:extLst>
          </p:cNvPr>
          <p:cNvSpPr txBox="1"/>
          <p:nvPr/>
        </p:nvSpPr>
        <p:spPr>
          <a:xfrm>
            <a:off x="1833563" y="5391524"/>
            <a:ext cx="5634037" cy="646331"/>
          </a:xfrm>
          <a:prstGeom prst="rect">
            <a:avLst/>
          </a:prstGeom>
          <a:noFill/>
        </p:spPr>
        <p:txBody>
          <a:bodyPr wrap="square" rtlCol="0">
            <a:spAutoFit/>
          </a:bodyPr>
          <a:lstStyle/>
          <a:p>
            <a:r>
              <a:rPr lang="en-ID"/>
              <a:t>:  </a:t>
            </a:r>
            <a:r>
              <a:rPr lang="id-ID"/>
              <a:t>α = 0.05, db=30-1; uji 1 pihak(arah)</a:t>
            </a:r>
            <a:endParaRPr lang="en-ID"/>
          </a:p>
          <a:p>
            <a:r>
              <a:rPr lang="id-ID"/>
              <a:t>     </a:t>
            </a:r>
            <a:r>
              <a:rPr lang="en-US"/>
              <a:t>                 </a:t>
            </a:r>
            <a:r>
              <a:rPr lang="id-ID"/>
              <a:t>t</a:t>
            </a:r>
            <a:r>
              <a:rPr lang="id-ID" baseline="-25000"/>
              <a:t>tabel  </a:t>
            </a:r>
            <a:r>
              <a:rPr lang="id-ID"/>
              <a:t>= 1,70</a:t>
            </a:r>
            <a:endParaRPr lang="en-ID"/>
          </a:p>
        </p:txBody>
      </p:sp>
    </p:spTree>
    <p:extLst>
      <p:ext uri="{BB962C8B-B14F-4D97-AF65-F5344CB8AC3E}">
        <p14:creationId xmlns:p14="http://schemas.microsoft.com/office/powerpoint/2010/main" val="3707218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
          </p:nvPr>
        </p:nvSpPr>
        <p:spPr>
          <a:xfrm>
            <a:off x="990600" y="609600"/>
            <a:ext cx="7696200" cy="5516563"/>
          </a:xfrm>
        </p:spPr>
        <p:txBody>
          <a:bodyPr/>
          <a:lstStyle/>
          <a:p>
            <a:pPr algn="l"/>
            <a:r>
              <a:rPr lang="en-US" sz="3200" dirty="0" err="1">
                <a:solidFill>
                  <a:schemeClr val="tx1"/>
                </a:solidFill>
              </a:rPr>
              <a:t>Jawab</a:t>
            </a:r>
            <a:r>
              <a:rPr lang="en-US" sz="3200" dirty="0">
                <a:solidFill>
                  <a:schemeClr val="tx1"/>
                </a:solidFill>
                <a:cs typeface="Arial" charset="0"/>
              </a:rPr>
              <a:t> :</a:t>
            </a:r>
            <a:r>
              <a:rPr lang="en-US" sz="3200" dirty="0">
                <a:cs typeface="Arial" charset="0"/>
              </a:rPr>
              <a:t> </a:t>
            </a:r>
            <a:r>
              <a:rPr lang="en-US" dirty="0">
                <a:cs typeface="Arial" charset="0"/>
              </a:rPr>
              <a:t>162,5 cm</a:t>
            </a:r>
            <a:endParaRPr lang="en-US" sz="2800" dirty="0">
              <a:solidFill>
                <a:schemeClr val="tx1"/>
              </a:solidFill>
            </a:endParaRPr>
          </a:p>
          <a:p>
            <a:pPr algn="l"/>
            <a:r>
              <a:rPr lang="en-US" sz="2800" dirty="0">
                <a:solidFill>
                  <a:schemeClr val="tx1"/>
                </a:solidFill>
                <a:cs typeface="Arial" charset="0"/>
              </a:rPr>
              <a:t>1. Ho : </a:t>
            </a:r>
            <a:r>
              <a:rPr lang="el-GR" sz="2800" dirty="0">
                <a:solidFill>
                  <a:schemeClr val="tx1"/>
                </a:solidFill>
                <a:cs typeface="Arial" charset="0"/>
              </a:rPr>
              <a:t>μ</a:t>
            </a:r>
            <a:r>
              <a:rPr lang="en-US" sz="2800" dirty="0">
                <a:solidFill>
                  <a:schemeClr val="tx1"/>
                </a:solidFill>
                <a:cs typeface="Arial" charset="0"/>
              </a:rPr>
              <a:t> = 162,5 cm</a:t>
            </a:r>
            <a:endParaRPr lang="el-GR" sz="2800" baseline="-25000" dirty="0">
              <a:solidFill>
                <a:schemeClr val="tx1"/>
              </a:solidFill>
              <a:cs typeface="Arial" charset="0"/>
            </a:endParaRPr>
          </a:p>
          <a:p>
            <a:pPr algn="l"/>
            <a:r>
              <a:rPr lang="en-US" sz="2800" dirty="0">
                <a:solidFill>
                  <a:schemeClr val="tx1"/>
                </a:solidFill>
              </a:rPr>
              <a:t>2. H</a:t>
            </a:r>
            <a:r>
              <a:rPr lang="en-US" sz="2800" baseline="-25000" dirty="0">
                <a:solidFill>
                  <a:schemeClr val="tx1"/>
                </a:solidFill>
              </a:rPr>
              <a:t>1 </a:t>
            </a:r>
            <a:r>
              <a:rPr lang="en-US" sz="2800" dirty="0">
                <a:solidFill>
                  <a:schemeClr val="tx1"/>
                </a:solidFill>
              </a:rPr>
              <a:t>: </a:t>
            </a:r>
            <a:r>
              <a:rPr lang="el-GR" sz="2800" dirty="0">
                <a:solidFill>
                  <a:schemeClr val="tx1"/>
                </a:solidFill>
                <a:cs typeface="Arial" charset="0"/>
              </a:rPr>
              <a:t>μ</a:t>
            </a:r>
            <a:r>
              <a:rPr lang="en-US" sz="2800" dirty="0">
                <a:solidFill>
                  <a:schemeClr val="tx1"/>
                </a:solidFill>
                <a:cs typeface="Arial" charset="0"/>
              </a:rPr>
              <a:t> &gt; 162,5 cm</a:t>
            </a:r>
          </a:p>
          <a:p>
            <a:pPr marL="609600" indent="-609600" algn="l">
              <a:buFontTx/>
              <a:buAutoNum type="arabicPeriod" startAt="3"/>
            </a:pPr>
            <a:r>
              <a:rPr lang="el-GR" sz="2800" dirty="0">
                <a:solidFill>
                  <a:schemeClr val="tx1"/>
                </a:solidFill>
                <a:cs typeface="Arial" charset="0"/>
              </a:rPr>
              <a:t>α</a:t>
            </a:r>
            <a:r>
              <a:rPr lang="en-US" sz="2800" dirty="0">
                <a:solidFill>
                  <a:schemeClr val="tx1"/>
                </a:solidFill>
                <a:cs typeface="Arial" charset="0"/>
              </a:rPr>
              <a:t> = 0,10</a:t>
            </a:r>
          </a:p>
          <a:p>
            <a:pPr marL="609600" indent="-609600" algn="l">
              <a:buFontTx/>
              <a:buAutoNum type="arabicPeriod" startAt="3"/>
            </a:pPr>
            <a:r>
              <a:rPr lang="en-US" sz="2800" dirty="0" err="1">
                <a:solidFill>
                  <a:schemeClr val="tx1"/>
                </a:solidFill>
                <a:cs typeface="Arial" charset="0"/>
              </a:rPr>
              <a:t>Statistik</a:t>
            </a:r>
            <a:r>
              <a:rPr lang="en-US" sz="2800" dirty="0">
                <a:solidFill>
                  <a:schemeClr val="tx1"/>
                </a:solidFill>
                <a:cs typeface="Arial" charset="0"/>
              </a:rPr>
              <a:t> Z</a:t>
            </a:r>
          </a:p>
          <a:p>
            <a:pPr marL="609600" indent="-609600" algn="l">
              <a:buFontTx/>
              <a:buNone/>
            </a:pPr>
            <a:r>
              <a:rPr lang="en-US" sz="2800" dirty="0">
                <a:solidFill>
                  <a:schemeClr val="tx1"/>
                </a:solidFill>
                <a:cs typeface="Arial" charset="0"/>
              </a:rPr>
              <a:t>     Dari </a:t>
            </a:r>
            <a:r>
              <a:rPr lang="el-GR" sz="2800" dirty="0">
                <a:solidFill>
                  <a:schemeClr val="tx1"/>
                </a:solidFill>
                <a:cs typeface="Arial" charset="0"/>
              </a:rPr>
              <a:t>α</a:t>
            </a:r>
            <a:r>
              <a:rPr lang="en-US" sz="2800" dirty="0">
                <a:solidFill>
                  <a:schemeClr val="tx1"/>
                </a:solidFill>
                <a:cs typeface="Arial" charset="0"/>
              </a:rPr>
              <a:t> = 0,10, </a:t>
            </a:r>
            <a:r>
              <a:rPr lang="en-US" sz="2800" dirty="0" err="1">
                <a:solidFill>
                  <a:schemeClr val="tx1"/>
                </a:solidFill>
                <a:cs typeface="Arial" charset="0"/>
              </a:rPr>
              <a:t>lihat</a:t>
            </a:r>
            <a:r>
              <a:rPr lang="en-US" sz="2800" dirty="0">
                <a:solidFill>
                  <a:schemeClr val="tx1"/>
                </a:solidFill>
                <a:cs typeface="Arial" charset="0"/>
              </a:rPr>
              <a:t> </a:t>
            </a:r>
            <a:r>
              <a:rPr lang="en-US" sz="2800" dirty="0" err="1">
                <a:solidFill>
                  <a:schemeClr val="tx1"/>
                </a:solidFill>
                <a:cs typeface="Arial" charset="0"/>
              </a:rPr>
              <a:t>kurva</a:t>
            </a:r>
            <a:r>
              <a:rPr lang="en-US" sz="2800" dirty="0">
                <a:solidFill>
                  <a:schemeClr val="tx1"/>
                </a:solidFill>
                <a:cs typeface="Arial" charset="0"/>
              </a:rPr>
              <a:t> z </a:t>
            </a:r>
            <a:r>
              <a:rPr lang="en-US" sz="2800" dirty="0" err="1">
                <a:solidFill>
                  <a:schemeClr val="tx1"/>
                </a:solidFill>
                <a:cs typeface="Arial" charset="0"/>
              </a:rPr>
              <a:t>pada</a:t>
            </a:r>
            <a:r>
              <a:rPr lang="en-US" sz="2800" dirty="0">
                <a:solidFill>
                  <a:schemeClr val="tx1"/>
                </a:solidFill>
                <a:cs typeface="Arial" charset="0"/>
              </a:rPr>
              <a:t> </a:t>
            </a:r>
            <a:r>
              <a:rPr lang="en-US" sz="2800" dirty="0" err="1">
                <a:solidFill>
                  <a:schemeClr val="tx1"/>
                </a:solidFill>
                <a:cs typeface="Arial" charset="0"/>
              </a:rPr>
              <a:t>nilai</a:t>
            </a:r>
            <a:r>
              <a:rPr lang="en-US" sz="2800" dirty="0">
                <a:solidFill>
                  <a:schemeClr val="tx1"/>
                </a:solidFill>
                <a:cs typeface="Arial" charset="0"/>
              </a:rPr>
              <a:t> ( 1- 0,1) = 0,9 </a:t>
            </a:r>
            <a:r>
              <a:rPr lang="en-US" sz="2800" dirty="0">
                <a:solidFill>
                  <a:schemeClr val="tx1"/>
                </a:solidFill>
                <a:cs typeface="Arial" charset="0"/>
                <a:sym typeface="Wingdings" pitchFamily="2" charset="2"/>
              </a:rPr>
              <a:t> z = 1,28</a:t>
            </a:r>
          </a:p>
          <a:p>
            <a:pPr marL="609600" indent="-609600" algn="l">
              <a:buFontTx/>
              <a:buNone/>
            </a:pPr>
            <a:r>
              <a:rPr lang="en-US" sz="2800" dirty="0">
                <a:solidFill>
                  <a:schemeClr val="tx1"/>
                </a:solidFill>
                <a:cs typeface="Arial" charset="0"/>
                <a:sym typeface="Wingdings" pitchFamily="2" charset="2"/>
              </a:rPr>
              <a:t>5. </a:t>
            </a:r>
            <a:r>
              <a:rPr lang="en-US" sz="2800" dirty="0" err="1">
                <a:solidFill>
                  <a:schemeClr val="tx1"/>
                </a:solidFill>
                <a:cs typeface="Arial" charset="0"/>
                <a:sym typeface="Wingdings" pitchFamily="2" charset="2"/>
              </a:rPr>
              <a:t>Statistik</a:t>
            </a:r>
            <a:r>
              <a:rPr lang="en-US" sz="2800" dirty="0">
                <a:solidFill>
                  <a:schemeClr val="tx1"/>
                </a:solidFill>
                <a:cs typeface="Arial" charset="0"/>
                <a:sym typeface="Wingdings" pitchFamily="2" charset="2"/>
              </a:rPr>
              <a:t> </a:t>
            </a:r>
            <a:r>
              <a:rPr lang="en-US" sz="2800" dirty="0" err="1">
                <a:solidFill>
                  <a:schemeClr val="tx1"/>
                </a:solidFill>
                <a:cs typeface="Arial" charset="0"/>
                <a:sym typeface="Wingdings" pitchFamily="2" charset="2"/>
              </a:rPr>
              <a:t>sampel</a:t>
            </a:r>
            <a:r>
              <a:rPr lang="en-US" sz="2800" dirty="0">
                <a:solidFill>
                  <a:schemeClr val="tx1"/>
                </a:solidFill>
                <a:cs typeface="Arial" charset="0"/>
                <a:sym typeface="Wingdings" pitchFamily="2" charset="2"/>
              </a:rPr>
              <a:t> </a:t>
            </a:r>
          </a:p>
          <a:p>
            <a:pPr marL="609600" indent="-609600" algn="l">
              <a:buFontTx/>
              <a:buNone/>
            </a:pPr>
            <a:r>
              <a:rPr lang="en-US" sz="2800" dirty="0">
                <a:solidFill>
                  <a:schemeClr val="tx1"/>
                </a:solidFill>
                <a:cs typeface="Arial" charset="0"/>
                <a:sym typeface="Wingdings" pitchFamily="2" charset="2"/>
              </a:rPr>
              <a:t>    z = 2,76 ( </a:t>
            </a:r>
            <a:r>
              <a:rPr lang="en-US" sz="2800" dirty="0" err="1">
                <a:solidFill>
                  <a:schemeClr val="tx1"/>
                </a:solidFill>
                <a:cs typeface="Arial" charset="0"/>
                <a:sym typeface="Wingdings" pitchFamily="2" charset="2"/>
              </a:rPr>
              <a:t>didaerah</a:t>
            </a:r>
            <a:r>
              <a:rPr lang="en-US" sz="2800" dirty="0">
                <a:solidFill>
                  <a:schemeClr val="tx1"/>
                </a:solidFill>
                <a:cs typeface="Arial" charset="0"/>
                <a:sym typeface="Wingdings" pitchFamily="2" charset="2"/>
              </a:rPr>
              <a:t> </a:t>
            </a:r>
            <a:r>
              <a:rPr lang="en-US" sz="2800" dirty="0" err="1">
                <a:solidFill>
                  <a:schemeClr val="tx1"/>
                </a:solidFill>
                <a:cs typeface="Arial" charset="0"/>
                <a:sym typeface="Wingdings" pitchFamily="2" charset="2"/>
              </a:rPr>
              <a:t>kritis</a:t>
            </a:r>
            <a:r>
              <a:rPr lang="en-US" sz="2800" dirty="0">
                <a:solidFill>
                  <a:schemeClr val="tx1"/>
                </a:solidFill>
                <a:cs typeface="Arial" charset="0"/>
                <a:sym typeface="Wingdings" pitchFamily="2" charset="2"/>
              </a:rPr>
              <a:t> )</a:t>
            </a:r>
          </a:p>
          <a:p>
            <a:pPr marL="609600" indent="-609600" algn="l">
              <a:buFontTx/>
              <a:buNone/>
            </a:pPr>
            <a:r>
              <a:rPr lang="en-US" sz="2800" dirty="0">
                <a:solidFill>
                  <a:schemeClr val="tx1"/>
                </a:solidFill>
                <a:cs typeface="Arial" charset="0"/>
                <a:sym typeface="Wingdings" pitchFamily="2" charset="2"/>
              </a:rPr>
              <a:t>6. </a:t>
            </a:r>
            <a:r>
              <a:rPr lang="en-US" sz="2800" dirty="0" err="1">
                <a:solidFill>
                  <a:schemeClr val="tx1"/>
                </a:solidFill>
                <a:cs typeface="Arial" charset="0"/>
                <a:sym typeface="Wingdings" pitchFamily="2" charset="2"/>
              </a:rPr>
              <a:t>Kesimpulan</a:t>
            </a:r>
            <a:r>
              <a:rPr lang="en-US" sz="2800" dirty="0">
                <a:solidFill>
                  <a:schemeClr val="tx1"/>
                </a:solidFill>
                <a:cs typeface="Arial" charset="0"/>
                <a:sym typeface="Wingdings" pitchFamily="2" charset="2"/>
              </a:rPr>
              <a:t> </a:t>
            </a:r>
            <a:r>
              <a:rPr lang="en-US" sz="2800" dirty="0" err="1">
                <a:solidFill>
                  <a:schemeClr val="tx1"/>
                </a:solidFill>
                <a:cs typeface="Arial" charset="0"/>
                <a:sym typeface="Wingdings" pitchFamily="2" charset="2"/>
              </a:rPr>
              <a:t>Tolak</a:t>
            </a:r>
            <a:r>
              <a:rPr lang="en-US" sz="2800" dirty="0">
                <a:solidFill>
                  <a:schemeClr val="tx1"/>
                </a:solidFill>
                <a:cs typeface="Arial" charset="0"/>
                <a:sym typeface="Wingdings" pitchFamily="2" charset="2"/>
              </a:rPr>
              <a:t> </a:t>
            </a:r>
            <a:r>
              <a:rPr lang="en-US" sz="2800" dirty="0">
                <a:solidFill>
                  <a:schemeClr val="tx1"/>
                </a:solidFill>
              </a:rPr>
              <a:t>H</a:t>
            </a:r>
            <a:r>
              <a:rPr lang="en-US" sz="2800" baseline="-25000" dirty="0">
                <a:solidFill>
                  <a:schemeClr val="tx1"/>
                </a:solidFill>
              </a:rPr>
              <a:t>o </a:t>
            </a:r>
            <a:r>
              <a:rPr lang="en-US" sz="2800" dirty="0" err="1">
                <a:solidFill>
                  <a:schemeClr val="tx1"/>
                </a:solidFill>
              </a:rPr>
              <a:t>atau</a:t>
            </a:r>
            <a:r>
              <a:rPr lang="en-US" sz="2800" dirty="0">
                <a:solidFill>
                  <a:schemeClr val="tx1"/>
                </a:solidFill>
              </a:rPr>
              <a:t> </a:t>
            </a:r>
            <a:r>
              <a:rPr lang="en-US" sz="2800" dirty="0" err="1">
                <a:solidFill>
                  <a:schemeClr val="tx1"/>
                </a:solidFill>
              </a:rPr>
              <a:t>terima</a:t>
            </a:r>
            <a:r>
              <a:rPr lang="en-US" sz="2800" dirty="0">
                <a:solidFill>
                  <a:schemeClr val="tx1"/>
                </a:solidFill>
              </a:rPr>
              <a:t> H</a:t>
            </a:r>
            <a:r>
              <a:rPr lang="en-US" sz="2800" baseline="-25000" dirty="0">
                <a:solidFill>
                  <a:schemeClr val="tx1"/>
                </a:solidFill>
              </a:rPr>
              <a:t>1</a:t>
            </a:r>
          </a:p>
          <a:p>
            <a:pPr marL="609600" indent="-609600" algn="l">
              <a:buFontTx/>
              <a:buNone/>
            </a:pPr>
            <a:r>
              <a:rPr lang="en-US" sz="2800" dirty="0" err="1">
                <a:solidFill>
                  <a:schemeClr val="tx1"/>
                </a:solidFill>
              </a:rPr>
              <a:t>Jadi</a:t>
            </a:r>
            <a:r>
              <a:rPr lang="en-US" sz="2800" dirty="0">
                <a:solidFill>
                  <a:schemeClr val="tx1"/>
                </a:solidFill>
              </a:rPr>
              <a:t> </a:t>
            </a:r>
            <a:r>
              <a:rPr lang="en-US" sz="2800" dirty="0" err="1">
                <a:solidFill>
                  <a:schemeClr val="tx1"/>
                </a:solidFill>
              </a:rPr>
              <a:t>ada</a:t>
            </a:r>
            <a:r>
              <a:rPr lang="en-US" sz="2800" dirty="0">
                <a:solidFill>
                  <a:schemeClr val="tx1"/>
                </a:solidFill>
              </a:rPr>
              <a:t> </a:t>
            </a:r>
            <a:r>
              <a:rPr lang="en-US" sz="2800" dirty="0" err="1">
                <a:solidFill>
                  <a:schemeClr val="tx1"/>
                </a:solidFill>
              </a:rPr>
              <a:t>alasan</a:t>
            </a:r>
            <a:r>
              <a:rPr lang="en-US" sz="2800" dirty="0">
                <a:solidFill>
                  <a:schemeClr val="tx1"/>
                </a:solidFill>
              </a:rPr>
              <a:t> </a:t>
            </a:r>
            <a:r>
              <a:rPr lang="en-US" sz="2800" dirty="0" err="1">
                <a:solidFill>
                  <a:schemeClr val="tx1"/>
                </a:solidFill>
              </a:rPr>
              <a:t>untuk</a:t>
            </a:r>
            <a:r>
              <a:rPr lang="en-US" sz="2800" dirty="0">
                <a:solidFill>
                  <a:schemeClr val="tx1"/>
                </a:solidFill>
              </a:rPr>
              <a:t> </a:t>
            </a:r>
            <a:r>
              <a:rPr lang="en-US" sz="2800" dirty="0" err="1">
                <a:solidFill>
                  <a:schemeClr val="tx1"/>
                </a:solidFill>
              </a:rPr>
              <a:t>mempercayai</a:t>
            </a:r>
            <a:r>
              <a:rPr lang="en-US" sz="2800" dirty="0">
                <a:solidFill>
                  <a:schemeClr val="tx1"/>
                </a:solidFill>
              </a:rPr>
              <a:t> </a:t>
            </a:r>
          </a:p>
          <a:p>
            <a:pPr marL="609600" indent="-609600">
              <a:buFontTx/>
              <a:buNone/>
            </a:pPr>
            <a:endParaRPr lang="en-US" sz="2800" dirty="0">
              <a:solidFill>
                <a:schemeClr val="tx1"/>
              </a:solidFill>
              <a:cs typeface="Arial" charset="0"/>
            </a:endParaRPr>
          </a:p>
        </p:txBody>
      </p:sp>
    </p:spTree>
    <p:extLst>
      <p:ext uri="{BB962C8B-B14F-4D97-AF65-F5344CB8AC3E}">
        <p14:creationId xmlns:p14="http://schemas.microsoft.com/office/powerpoint/2010/main" val="79840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57200"/>
            <a:ext cx="8229600" cy="914400"/>
          </a:xfrm>
        </p:spPr>
        <p:txBody>
          <a:bodyPr/>
          <a:lstStyle/>
          <a:p>
            <a:pPr fontAlgn="auto">
              <a:spcAft>
                <a:spcPts val="0"/>
              </a:spcAft>
              <a:defRPr/>
            </a:pPr>
            <a:r>
              <a:rPr lang="en-US" dirty="0" err="1"/>
              <a:t>Contoh</a:t>
            </a:r>
            <a:r>
              <a:rPr lang="en-US" dirty="0"/>
              <a:t> 2</a:t>
            </a:r>
          </a:p>
        </p:txBody>
      </p:sp>
      <p:sp>
        <p:nvSpPr>
          <p:cNvPr id="14339" name="Rectangle 3"/>
          <p:cNvSpPr>
            <a:spLocks noGrp="1" noChangeArrowheads="1"/>
          </p:cNvSpPr>
          <p:nvPr>
            <p:ph sz="quarter" idx="1"/>
          </p:nvPr>
        </p:nvSpPr>
        <p:spPr>
          <a:xfrm>
            <a:off x="1447800" y="1600200"/>
            <a:ext cx="5943600" cy="3505199"/>
          </a:xfrm>
        </p:spPr>
        <p:txBody>
          <a:bodyPr/>
          <a:lstStyle/>
          <a:p>
            <a:pPr algn="l"/>
            <a:r>
              <a:rPr lang="en-US" sz="2800" dirty="0" err="1">
                <a:solidFill>
                  <a:schemeClr val="tx1"/>
                </a:solidFill>
              </a:rPr>
              <a:t>Sampel</a:t>
            </a:r>
            <a:r>
              <a:rPr lang="en-US" sz="2800" dirty="0">
                <a:solidFill>
                  <a:schemeClr val="tx1"/>
                </a:solidFill>
              </a:rPr>
              <a:t> </a:t>
            </a:r>
            <a:r>
              <a:rPr lang="en-US" sz="2800" dirty="0" err="1">
                <a:solidFill>
                  <a:schemeClr val="tx1"/>
                </a:solidFill>
              </a:rPr>
              <a:t>acak</a:t>
            </a:r>
            <a:r>
              <a:rPr lang="en-US" sz="2800" dirty="0">
                <a:solidFill>
                  <a:schemeClr val="tx1"/>
                </a:solidFill>
              </a:rPr>
              <a:t> 100 </a:t>
            </a:r>
            <a:r>
              <a:rPr lang="en-US" sz="2800" dirty="0" err="1">
                <a:solidFill>
                  <a:schemeClr val="tx1"/>
                </a:solidFill>
              </a:rPr>
              <a:t>kematian</a:t>
            </a:r>
            <a:r>
              <a:rPr lang="en-US" sz="2800" dirty="0">
                <a:solidFill>
                  <a:schemeClr val="tx1"/>
                </a:solidFill>
              </a:rPr>
              <a:t> di </a:t>
            </a:r>
            <a:r>
              <a:rPr lang="en-US" sz="2800" dirty="0" err="1">
                <a:solidFill>
                  <a:schemeClr val="tx1"/>
                </a:solidFill>
              </a:rPr>
              <a:t>jakarta</a:t>
            </a:r>
            <a:r>
              <a:rPr lang="en-US" sz="2800" dirty="0">
                <a:solidFill>
                  <a:schemeClr val="tx1"/>
                </a:solidFill>
              </a:rPr>
              <a:t> </a:t>
            </a:r>
            <a:r>
              <a:rPr lang="en-US" sz="2800" dirty="0" err="1">
                <a:solidFill>
                  <a:schemeClr val="tx1"/>
                </a:solidFill>
              </a:rPr>
              <a:t>selama</a:t>
            </a:r>
            <a:r>
              <a:rPr lang="en-US" sz="2800" dirty="0">
                <a:solidFill>
                  <a:schemeClr val="tx1"/>
                </a:solidFill>
              </a:rPr>
              <a:t> </a:t>
            </a:r>
            <a:r>
              <a:rPr lang="en-US" sz="2800" dirty="0" err="1">
                <a:solidFill>
                  <a:schemeClr val="tx1"/>
                </a:solidFill>
              </a:rPr>
              <a:t>ini</a:t>
            </a:r>
            <a:r>
              <a:rPr lang="en-US" sz="2800" dirty="0">
                <a:solidFill>
                  <a:schemeClr val="tx1"/>
                </a:solidFill>
              </a:rPr>
              <a:t> </a:t>
            </a:r>
            <a:r>
              <a:rPr lang="en-US" sz="2800" dirty="0" err="1">
                <a:solidFill>
                  <a:schemeClr val="tx1"/>
                </a:solidFill>
              </a:rPr>
              <a:t>menunjukkan</a:t>
            </a:r>
            <a:r>
              <a:rPr lang="en-US" sz="2800" dirty="0">
                <a:solidFill>
                  <a:schemeClr val="tx1"/>
                </a:solidFill>
              </a:rPr>
              <a:t> rata-rata 61,8 </a:t>
            </a:r>
            <a:r>
              <a:rPr lang="en-US" sz="2800" dirty="0" err="1">
                <a:solidFill>
                  <a:schemeClr val="tx1"/>
                </a:solidFill>
              </a:rPr>
              <a:t>tahun</a:t>
            </a:r>
            <a:r>
              <a:rPr lang="en-US" sz="2800" dirty="0">
                <a:solidFill>
                  <a:schemeClr val="tx1"/>
                </a:solidFill>
              </a:rPr>
              <a:t> </a:t>
            </a:r>
            <a:r>
              <a:rPr lang="en-US" sz="2800" dirty="0" err="1">
                <a:solidFill>
                  <a:schemeClr val="tx1"/>
                </a:solidFill>
              </a:rPr>
              <a:t>dengan</a:t>
            </a:r>
            <a:r>
              <a:rPr lang="en-US" sz="2800" dirty="0">
                <a:solidFill>
                  <a:schemeClr val="tx1"/>
                </a:solidFill>
              </a:rPr>
              <a:t> </a:t>
            </a:r>
            <a:r>
              <a:rPr lang="en-US" sz="2800" dirty="0" err="1">
                <a:solidFill>
                  <a:schemeClr val="tx1"/>
                </a:solidFill>
              </a:rPr>
              <a:t>simpangan</a:t>
            </a:r>
            <a:r>
              <a:rPr lang="en-US" sz="2800" dirty="0">
                <a:solidFill>
                  <a:schemeClr val="tx1"/>
                </a:solidFill>
              </a:rPr>
              <a:t> </a:t>
            </a:r>
            <a:r>
              <a:rPr lang="en-US" sz="2800" dirty="0" err="1">
                <a:solidFill>
                  <a:schemeClr val="tx1"/>
                </a:solidFill>
              </a:rPr>
              <a:t>baku</a:t>
            </a:r>
            <a:r>
              <a:rPr lang="en-US" sz="2800" dirty="0">
                <a:solidFill>
                  <a:schemeClr val="tx1"/>
                </a:solidFill>
              </a:rPr>
              <a:t> 5,9 </a:t>
            </a:r>
            <a:r>
              <a:rPr lang="en-US" sz="2800" dirty="0" err="1">
                <a:solidFill>
                  <a:schemeClr val="tx1"/>
                </a:solidFill>
              </a:rPr>
              <a:t>tahun</a:t>
            </a:r>
            <a:r>
              <a:rPr lang="en-US" sz="2800" dirty="0">
                <a:solidFill>
                  <a:schemeClr val="tx1"/>
                </a:solidFill>
              </a:rPr>
              <a:t>. </a:t>
            </a:r>
            <a:r>
              <a:rPr lang="en-US" sz="2800" dirty="0" err="1">
                <a:solidFill>
                  <a:schemeClr val="tx1"/>
                </a:solidFill>
              </a:rPr>
              <a:t>Apakah</a:t>
            </a:r>
            <a:r>
              <a:rPr lang="en-US" sz="2800" dirty="0">
                <a:solidFill>
                  <a:schemeClr val="tx1"/>
                </a:solidFill>
              </a:rPr>
              <a:t> </a:t>
            </a:r>
            <a:r>
              <a:rPr lang="en-US" sz="2800" dirty="0" err="1">
                <a:solidFill>
                  <a:schemeClr val="tx1"/>
                </a:solidFill>
              </a:rPr>
              <a:t>ini</a:t>
            </a:r>
            <a:r>
              <a:rPr lang="en-US" sz="2800" dirty="0">
                <a:solidFill>
                  <a:schemeClr val="tx1"/>
                </a:solidFill>
              </a:rPr>
              <a:t> </a:t>
            </a:r>
            <a:r>
              <a:rPr lang="en-US" sz="2800" dirty="0" err="1">
                <a:solidFill>
                  <a:schemeClr val="tx1"/>
                </a:solidFill>
              </a:rPr>
              <a:t>menunjukkkan</a:t>
            </a:r>
            <a:r>
              <a:rPr lang="en-US" sz="2800" dirty="0">
                <a:solidFill>
                  <a:schemeClr val="tx1"/>
                </a:solidFill>
              </a:rPr>
              <a:t> </a:t>
            </a:r>
            <a:r>
              <a:rPr lang="en-US" sz="2800" dirty="0" err="1">
                <a:solidFill>
                  <a:schemeClr val="tx1"/>
                </a:solidFill>
              </a:rPr>
              <a:t>bahwa</a:t>
            </a:r>
            <a:r>
              <a:rPr lang="en-US" sz="2800" dirty="0">
                <a:solidFill>
                  <a:schemeClr val="tx1"/>
                </a:solidFill>
              </a:rPr>
              <a:t> rata-rata </a:t>
            </a:r>
            <a:r>
              <a:rPr lang="en-US" sz="2800" dirty="0" err="1">
                <a:solidFill>
                  <a:schemeClr val="tx1"/>
                </a:solidFill>
              </a:rPr>
              <a:t>usia</a:t>
            </a:r>
            <a:r>
              <a:rPr lang="en-US" sz="2800" dirty="0">
                <a:solidFill>
                  <a:schemeClr val="tx1"/>
                </a:solidFill>
              </a:rPr>
              <a:t> </a:t>
            </a:r>
            <a:r>
              <a:rPr lang="en-US" sz="2800" dirty="0" err="1">
                <a:solidFill>
                  <a:schemeClr val="tx1"/>
                </a:solidFill>
              </a:rPr>
              <a:t>dewasa</a:t>
            </a:r>
            <a:r>
              <a:rPr lang="en-US" sz="2800" dirty="0">
                <a:solidFill>
                  <a:schemeClr val="tx1"/>
                </a:solidFill>
              </a:rPr>
              <a:t> </a:t>
            </a:r>
            <a:r>
              <a:rPr lang="en-US" sz="2800" dirty="0" err="1">
                <a:solidFill>
                  <a:schemeClr val="tx1"/>
                </a:solidFill>
              </a:rPr>
              <a:t>lebih</a:t>
            </a:r>
            <a:r>
              <a:rPr lang="en-US" sz="2800" dirty="0">
                <a:solidFill>
                  <a:schemeClr val="tx1"/>
                </a:solidFill>
              </a:rPr>
              <a:t> </a:t>
            </a:r>
            <a:r>
              <a:rPr lang="en-US" sz="2800" dirty="0" err="1">
                <a:solidFill>
                  <a:schemeClr val="tx1"/>
                </a:solidFill>
              </a:rPr>
              <a:t>dari</a:t>
            </a:r>
            <a:r>
              <a:rPr lang="en-US" sz="2800" dirty="0">
                <a:solidFill>
                  <a:schemeClr val="tx1"/>
                </a:solidFill>
              </a:rPr>
              <a:t> 60 </a:t>
            </a:r>
            <a:r>
              <a:rPr lang="en-US" sz="2800" dirty="0" err="1">
                <a:solidFill>
                  <a:schemeClr val="tx1"/>
                </a:solidFill>
              </a:rPr>
              <a:t>tahun</a:t>
            </a:r>
            <a:r>
              <a:rPr lang="en-US" sz="2800" dirty="0">
                <a:solidFill>
                  <a:schemeClr val="tx1"/>
                </a:solidFill>
              </a:rPr>
              <a:t> ? </a:t>
            </a:r>
            <a:r>
              <a:rPr lang="en-US" sz="2800" dirty="0" err="1">
                <a:solidFill>
                  <a:schemeClr val="tx1"/>
                </a:solidFill>
              </a:rPr>
              <a:t>Gunakan</a:t>
            </a:r>
            <a:r>
              <a:rPr lang="en-US" sz="2800" dirty="0">
                <a:solidFill>
                  <a:schemeClr val="tx1"/>
                </a:solidFill>
              </a:rPr>
              <a:t> </a:t>
            </a:r>
            <a:r>
              <a:rPr lang="en-US" sz="2800" dirty="0" err="1">
                <a:solidFill>
                  <a:schemeClr val="tx1"/>
                </a:solidFill>
              </a:rPr>
              <a:t>taraf</a:t>
            </a:r>
            <a:r>
              <a:rPr lang="en-US" sz="2800" dirty="0">
                <a:solidFill>
                  <a:schemeClr val="tx1"/>
                </a:solidFill>
              </a:rPr>
              <a:t> </a:t>
            </a:r>
            <a:r>
              <a:rPr lang="en-US" sz="2800" dirty="0" err="1">
                <a:solidFill>
                  <a:schemeClr val="tx1"/>
                </a:solidFill>
              </a:rPr>
              <a:t>keberartian</a:t>
            </a:r>
            <a:r>
              <a:rPr lang="en-US" sz="2800" dirty="0">
                <a:solidFill>
                  <a:schemeClr val="tx1"/>
                </a:solidFill>
              </a:rPr>
              <a:t> 0,05</a:t>
            </a:r>
          </a:p>
        </p:txBody>
      </p:sp>
    </p:spTree>
    <p:extLst>
      <p:ext uri="{BB962C8B-B14F-4D97-AF65-F5344CB8AC3E}">
        <p14:creationId xmlns:p14="http://schemas.microsoft.com/office/powerpoint/2010/main" val="211803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sz="quarter" idx="1"/>
          </p:nvPr>
        </p:nvSpPr>
        <p:spPr>
          <a:xfrm>
            <a:off x="457200" y="457200"/>
            <a:ext cx="8229600" cy="5668963"/>
          </a:xfrm>
        </p:spPr>
        <p:txBody>
          <a:bodyPr/>
          <a:lstStyle/>
          <a:p>
            <a:pPr algn="l"/>
            <a:r>
              <a:rPr lang="en-US" sz="3200" dirty="0" err="1">
                <a:solidFill>
                  <a:schemeClr val="tx1"/>
                </a:solidFill>
              </a:rPr>
              <a:t>Jawab</a:t>
            </a:r>
            <a:r>
              <a:rPr lang="en-US" sz="3200" dirty="0">
                <a:solidFill>
                  <a:schemeClr val="tx1"/>
                </a:solidFill>
              </a:rPr>
              <a:t> :</a:t>
            </a:r>
          </a:p>
          <a:p>
            <a:pPr marL="609600" indent="-609600" algn="l">
              <a:buFontTx/>
              <a:buAutoNum type="arabicPeriod"/>
            </a:pPr>
            <a:r>
              <a:rPr lang="en-US" sz="3200" dirty="0">
                <a:solidFill>
                  <a:schemeClr val="tx1"/>
                </a:solidFill>
              </a:rPr>
              <a:t>H</a:t>
            </a:r>
            <a:r>
              <a:rPr lang="en-US" sz="3200" baseline="-25000" dirty="0">
                <a:solidFill>
                  <a:schemeClr val="tx1"/>
                </a:solidFill>
              </a:rPr>
              <a:t>o </a:t>
            </a:r>
            <a:r>
              <a:rPr lang="en-US" sz="3200" dirty="0">
                <a:solidFill>
                  <a:schemeClr val="tx1"/>
                </a:solidFill>
              </a:rPr>
              <a:t>: </a:t>
            </a:r>
            <a:r>
              <a:rPr lang="el-GR" sz="3200" dirty="0">
                <a:solidFill>
                  <a:schemeClr val="tx1"/>
                </a:solidFill>
                <a:cs typeface="Arial" charset="0"/>
              </a:rPr>
              <a:t>μ</a:t>
            </a:r>
            <a:r>
              <a:rPr lang="en-US" sz="3200" dirty="0">
                <a:solidFill>
                  <a:schemeClr val="tx1"/>
                </a:solidFill>
                <a:cs typeface="Arial" charset="0"/>
              </a:rPr>
              <a:t> = 60 </a:t>
            </a:r>
            <a:r>
              <a:rPr lang="en-US" sz="3200" dirty="0" err="1">
                <a:solidFill>
                  <a:schemeClr val="tx1"/>
                </a:solidFill>
                <a:cs typeface="Arial" charset="0"/>
              </a:rPr>
              <a:t>tahun</a:t>
            </a:r>
            <a:endParaRPr lang="el-GR" sz="3200" baseline="-25000" dirty="0">
              <a:solidFill>
                <a:schemeClr val="tx1"/>
              </a:solidFill>
              <a:cs typeface="Arial" charset="0"/>
            </a:endParaRPr>
          </a:p>
          <a:p>
            <a:pPr marL="609600" indent="-609600" algn="l">
              <a:buFontTx/>
              <a:buAutoNum type="arabicPeriod"/>
            </a:pPr>
            <a:r>
              <a:rPr lang="en-US" sz="3200" dirty="0">
                <a:solidFill>
                  <a:schemeClr val="tx1"/>
                </a:solidFill>
              </a:rPr>
              <a:t>H</a:t>
            </a:r>
            <a:r>
              <a:rPr lang="en-US" sz="3200" baseline="-25000" dirty="0">
                <a:solidFill>
                  <a:schemeClr val="tx1"/>
                </a:solidFill>
              </a:rPr>
              <a:t>o </a:t>
            </a:r>
            <a:r>
              <a:rPr lang="en-US" sz="3200" dirty="0">
                <a:solidFill>
                  <a:schemeClr val="tx1"/>
                </a:solidFill>
              </a:rPr>
              <a:t>: </a:t>
            </a:r>
            <a:r>
              <a:rPr lang="el-GR" sz="3200" dirty="0">
                <a:solidFill>
                  <a:schemeClr val="tx1"/>
                </a:solidFill>
                <a:cs typeface="Arial" charset="0"/>
              </a:rPr>
              <a:t>μ</a:t>
            </a:r>
            <a:r>
              <a:rPr lang="en-US" sz="3200" dirty="0">
                <a:solidFill>
                  <a:schemeClr val="tx1"/>
                </a:solidFill>
                <a:cs typeface="Arial" charset="0"/>
              </a:rPr>
              <a:t> &gt; 60 </a:t>
            </a:r>
            <a:r>
              <a:rPr lang="en-US" sz="3200" dirty="0" err="1">
                <a:solidFill>
                  <a:schemeClr val="tx1"/>
                </a:solidFill>
                <a:cs typeface="Arial" charset="0"/>
              </a:rPr>
              <a:t>tahun</a:t>
            </a:r>
            <a:endParaRPr lang="en-US" sz="3200" dirty="0">
              <a:solidFill>
                <a:schemeClr val="tx1"/>
              </a:solidFill>
              <a:cs typeface="Arial" charset="0"/>
            </a:endParaRPr>
          </a:p>
          <a:p>
            <a:pPr marL="609600" indent="-609600" algn="l">
              <a:buFontTx/>
              <a:buAutoNum type="arabicPeriod" startAt="3"/>
            </a:pPr>
            <a:r>
              <a:rPr lang="el-GR" sz="3200" dirty="0">
                <a:solidFill>
                  <a:schemeClr val="tx1"/>
                </a:solidFill>
                <a:cs typeface="Arial" charset="0"/>
              </a:rPr>
              <a:t>α</a:t>
            </a:r>
            <a:r>
              <a:rPr lang="en-US" sz="3200" dirty="0">
                <a:solidFill>
                  <a:schemeClr val="tx1"/>
                </a:solidFill>
                <a:cs typeface="Arial" charset="0"/>
              </a:rPr>
              <a:t> = 0,05</a:t>
            </a:r>
          </a:p>
          <a:p>
            <a:pPr marL="609600" indent="-609600" algn="l">
              <a:buFontTx/>
              <a:buAutoNum type="arabicPeriod" startAt="3"/>
            </a:pPr>
            <a:r>
              <a:rPr lang="en-US" sz="3200" dirty="0" err="1">
                <a:solidFill>
                  <a:schemeClr val="tx1"/>
                </a:solidFill>
                <a:cs typeface="Arial" charset="0"/>
              </a:rPr>
              <a:t>Statistik</a:t>
            </a:r>
            <a:r>
              <a:rPr lang="en-US" sz="3200" dirty="0">
                <a:solidFill>
                  <a:schemeClr val="tx1"/>
                </a:solidFill>
                <a:cs typeface="Arial" charset="0"/>
              </a:rPr>
              <a:t> Z</a:t>
            </a:r>
          </a:p>
          <a:p>
            <a:pPr marL="609600" indent="-609600" algn="l">
              <a:buFontTx/>
              <a:buNone/>
            </a:pPr>
            <a:r>
              <a:rPr lang="en-US" sz="3200" dirty="0">
                <a:solidFill>
                  <a:schemeClr val="tx1"/>
                </a:solidFill>
                <a:cs typeface="Arial" charset="0"/>
              </a:rPr>
              <a:t>      z = 1,64</a:t>
            </a:r>
          </a:p>
          <a:p>
            <a:pPr marL="609600" indent="-609600" algn="l">
              <a:buFontTx/>
              <a:buNone/>
            </a:pPr>
            <a:r>
              <a:rPr lang="en-US" sz="3200" dirty="0">
                <a:solidFill>
                  <a:schemeClr val="tx1"/>
                </a:solidFill>
                <a:cs typeface="Arial" charset="0"/>
              </a:rPr>
              <a:t>5. </a:t>
            </a:r>
            <a:r>
              <a:rPr lang="en-US" sz="3200" dirty="0" err="1">
                <a:solidFill>
                  <a:schemeClr val="tx1"/>
                </a:solidFill>
                <a:cs typeface="Arial" charset="0"/>
              </a:rPr>
              <a:t>Statistik</a:t>
            </a:r>
            <a:r>
              <a:rPr lang="en-US" sz="3200" dirty="0">
                <a:solidFill>
                  <a:schemeClr val="tx1"/>
                </a:solidFill>
                <a:cs typeface="Arial" charset="0"/>
              </a:rPr>
              <a:t> </a:t>
            </a:r>
            <a:r>
              <a:rPr lang="en-US" sz="3200" dirty="0" err="1">
                <a:solidFill>
                  <a:schemeClr val="tx1"/>
                </a:solidFill>
                <a:cs typeface="Arial" charset="0"/>
              </a:rPr>
              <a:t>sampel</a:t>
            </a:r>
            <a:r>
              <a:rPr lang="en-US" sz="3200" dirty="0">
                <a:solidFill>
                  <a:schemeClr val="tx1"/>
                </a:solidFill>
                <a:cs typeface="Arial" charset="0"/>
              </a:rPr>
              <a:t>:</a:t>
            </a:r>
          </a:p>
          <a:p>
            <a:pPr marL="609600" indent="-609600" algn="l">
              <a:buFontTx/>
              <a:buNone/>
            </a:pPr>
            <a:r>
              <a:rPr lang="en-US" sz="3200" dirty="0">
                <a:solidFill>
                  <a:schemeClr val="tx1"/>
                </a:solidFill>
                <a:cs typeface="Arial" charset="0"/>
              </a:rPr>
              <a:t>     z = 3,05</a:t>
            </a:r>
          </a:p>
          <a:p>
            <a:pPr marL="609600" indent="-609600" algn="l">
              <a:buFontTx/>
              <a:buNone/>
            </a:pPr>
            <a:r>
              <a:rPr lang="en-US" sz="3200" dirty="0">
                <a:solidFill>
                  <a:schemeClr val="tx1"/>
                </a:solidFill>
                <a:cs typeface="Arial" charset="0"/>
              </a:rPr>
              <a:t>6 </a:t>
            </a:r>
            <a:r>
              <a:rPr lang="en-US" sz="3200" dirty="0" err="1">
                <a:solidFill>
                  <a:schemeClr val="tx1"/>
                </a:solidFill>
                <a:cs typeface="Arial" charset="0"/>
              </a:rPr>
              <a:t>Kesimpulan</a:t>
            </a:r>
            <a:r>
              <a:rPr lang="en-US" sz="3200" dirty="0">
                <a:solidFill>
                  <a:schemeClr val="tx1"/>
                </a:solidFill>
                <a:cs typeface="Arial" charset="0"/>
              </a:rPr>
              <a:t> : Z </a:t>
            </a:r>
            <a:r>
              <a:rPr lang="en-US" sz="3200" baseline="-25000" dirty="0" err="1">
                <a:solidFill>
                  <a:schemeClr val="tx1"/>
                </a:solidFill>
                <a:cs typeface="Arial" charset="0"/>
              </a:rPr>
              <a:t>sampel</a:t>
            </a:r>
            <a:r>
              <a:rPr lang="en-US" sz="3200" baseline="-25000" dirty="0">
                <a:solidFill>
                  <a:schemeClr val="tx1"/>
                </a:solidFill>
                <a:cs typeface="Arial" charset="0"/>
              </a:rPr>
              <a:t>:</a:t>
            </a:r>
            <a:r>
              <a:rPr lang="en-US" sz="3200" dirty="0">
                <a:solidFill>
                  <a:schemeClr val="tx1"/>
                </a:solidFill>
                <a:cs typeface="Arial" charset="0"/>
              </a:rPr>
              <a:t>&gt; </a:t>
            </a:r>
            <a:r>
              <a:rPr lang="en-US" sz="3200" dirty="0" err="1">
                <a:solidFill>
                  <a:schemeClr val="tx1"/>
                </a:solidFill>
                <a:cs typeface="Arial" charset="0"/>
              </a:rPr>
              <a:t>Z</a:t>
            </a:r>
            <a:r>
              <a:rPr lang="en-US" sz="3200" baseline="-25000" dirty="0" err="1">
                <a:solidFill>
                  <a:schemeClr val="tx1"/>
                </a:solidFill>
                <a:cs typeface="Arial" charset="0"/>
              </a:rPr>
              <a:t>kritis</a:t>
            </a:r>
            <a:r>
              <a:rPr lang="en-US" sz="3200" baseline="-25000" dirty="0">
                <a:solidFill>
                  <a:schemeClr val="tx1"/>
                </a:solidFill>
                <a:cs typeface="Arial" charset="0"/>
              </a:rPr>
              <a:t>, </a:t>
            </a:r>
            <a:r>
              <a:rPr lang="en-US" sz="3200" dirty="0" err="1">
                <a:solidFill>
                  <a:schemeClr val="tx1"/>
                </a:solidFill>
                <a:cs typeface="Arial" charset="0"/>
              </a:rPr>
              <a:t>Tolak</a:t>
            </a:r>
            <a:r>
              <a:rPr lang="en-US" sz="3200" dirty="0">
                <a:solidFill>
                  <a:schemeClr val="tx1"/>
                </a:solidFill>
                <a:cs typeface="Arial" charset="0"/>
              </a:rPr>
              <a:t> </a:t>
            </a:r>
            <a:r>
              <a:rPr lang="en-US" sz="3200" dirty="0">
                <a:solidFill>
                  <a:schemeClr val="tx1"/>
                </a:solidFill>
              </a:rPr>
              <a:t>H</a:t>
            </a:r>
            <a:r>
              <a:rPr lang="en-US" sz="3200" baseline="-25000" dirty="0">
                <a:solidFill>
                  <a:schemeClr val="tx1"/>
                </a:solidFill>
              </a:rPr>
              <a:t>o</a:t>
            </a:r>
          </a:p>
        </p:txBody>
      </p:sp>
    </p:spTree>
    <p:extLst>
      <p:ext uri="{BB962C8B-B14F-4D97-AF65-F5344CB8AC3E}">
        <p14:creationId xmlns:p14="http://schemas.microsoft.com/office/powerpoint/2010/main" val="2444388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7544" y="2492897"/>
            <a:ext cx="8208912" cy="720079"/>
          </a:xfrm>
        </p:spPr>
        <p:txBody>
          <a:bodyPr/>
          <a:lstStyle/>
          <a:p>
            <a:pPr marL="0" indent="0" algn="ctr" fontAlgn="auto">
              <a:spcAft>
                <a:spcPts val="0"/>
              </a:spcAft>
              <a:buNone/>
              <a:defRPr/>
            </a:pPr>
            <a:r>
              <a:rPr lang="en-US" sz="8000" dirty="0" err="1"/>
              <a:t>Terima</a:t>
            </a:r>
            <a:r>
              <a:rPr lang="en-US" sz="8000" dirty="0"/>
              <a:t> </a:t>
            </a:r>
            <a:r>
              <a:rPr lang="en-US" sz="8000" dirty="0" err="1"/>
              <a:t>Kasih</a:t>
            </a:r>
            <a:endParaRPr lang="en-US" sz="8000" dirty="0"/>
          </a:p>
          <a:p>
            <a:pPr marL="0" indent="0" fontAlgn="auto">
              <a:spcAft>
                <a:spcPts val="0"/>
              </a:spcAft>
              <a:buNone/>
              <a:defRPr/>
            </a:pPr>
            <a:endParaRPr lang="en-US" sz="2800" dirty="0"/>
          </a:p>
        </p:txBody>
      </p:sp>
    </p:spTree>
    <p:extLst>
      <p:ext uri="{BB962C8B-B14F-4D97-AF65-F5344CB8AC3E}">
        <p14:creationId xmlns:p14="http://schemas.microsoft.com/office/powerpoint/2010/main" val="1939383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457200"/>
            <a:ext cx="8229600" cy="2057400"/>
          </a:xfrm>
          <a:solidFill>
            <a:schemeClr val="bg2"/>
          </a:solidFill>
        </p:spPr>
        <p:txBody>
          <a:bodyPr/>
          <a:lstStyle/>
          <a:p>
            <a:r>
              <a:rPr lang="en-US" dirty="0" err="1"/>
              <a:t>Hipotesis</a:t>
            </a:r>
            <a:r>
              <a:rPr lang="en-US" dirty="0"/>
              <a:t> :</a:t>
            </a:r>
            <a:br>
              <a:rPr lang="en-US" dirty="0"/>
            </a:br>
            <a:r>
              <a:rPr lang="en-US" dirty="0" err="1"/>
              <a:t>hipo</a:t>
            </a:r>
            <a:r>
              <a:rPr lang="en-US" dirty="0"/>
              <a:t> (</a:t>
            </a:r>
            <a:r>
              <a:rPr lang="en-US" dirty="0" err="1"/>
              <a:t>lemah</a:t>
            </a:r>
            <a:r>
              <a:rPr lang="en-US" dirty="0"/>
              <a:t>) </a:t>
            </a:r>
            <a:r>
              <a:rPr lang="en-US" dirty="0" err="1"/>
              <a:t>dan</a:t>
            </a:r>
            <a:r>
              <a:rPr lang="en-US" dirty="0"/>
              <a:t>    </a:t>
            </a:r>
            <a:r>
              <a:rPr lang="en-US" dirty="0" err="1"/>
              <a:t>tesis</a:t>
            </a:r>
            <a:r>
              <a:rPr lang="en-US" dirty="0"/>
              <a:t> (</a:t>
            </a:r>
            <a:r>
              <a:rPr lang="en-US" dirty="0" err="1"/>
              <a:t>Pernyataan</a:t>
            </a:r>
            <a:r>
              <a:rPr lang="en-US" dirty="0"/>
              <a:t>)</a:t>
            </a:r>
          </a:p>
        </p:txBody>
      </p:sp>
      <p:sp>
        <p:nvSpPr>
          <p:cNvPr id="86019" name="Rectangle 3"/>
          <p:cNvSpPr>
            <a:spLocks noGrp="1" noChangeArrowheads="1"/>
          </p:cNvSpPr>
          <p:nvPr>
            <p:ph type="body" idx="1"/>
          </p:nvPr>
        </p:nvSpPr>
        <p:spPr>
          <a:xfrm>
            <a:off x="990600" y="3509831"/>
            <a:ext cx="7696200" cy="2514600"/>
          </a:xfrm>
        </p:spPr>
        <p:txBody>
          <a:bodyPr/>
          <a:lstStyle/>
          <a:p>
            <a:r>
              <a:rPr lang="en-US" sz="4000" dirty="0" err="1">
                <a:solidFill>
                  <a:schemeClr val="tx1"/>
                </a:solidFill>
              </a:rPr>
              <a:t>Hipotesis</a:t>
            </a:r>
            <a:r>
              <a:rPr lang="en-US" sz="4000" dirty="0">
                <a:solidFill>
                  <a:schemeClr val="tx1"/>
                </a:solidFill>
              </a:rPr>
              <a:t> :</a:t>
            </a:r>
          </a:p>
          <a:p>
            <a:r>
              <a:rPr lang="en-US" sz="4000" dirty="0" err="1">
                <a:solidFill>
                  <a:schemeClr val="tx1"/>
                </a:solidFill>
              </a:rPr>
              <a:t>Pernyataan</a:t>
            </a:r>
            <a:r>
              <a:rPr lang="en-US" sz="4000" dirty="0">
                <a:solidFill>
                  <a:schemeClr val="tx1"/>
                </a:solidFill>
              </a:rPr>
              <a:t> yang </a:t>
            </a:r>
            <a:r>
              <a:rPr lang="en-US" sz="4000" dirty="0" err="1">
                <a:solidFill>
                  <a:schemeClr val="tx1"/>
                </a:solidFill>
              </a:rPr>
              <a:t>masih</a:t>
            </a:r>
            <a:r>
              <a:rPr lang="en-US" sz="4000" dirty="0">
                <a:solidFill>
                  <a:schemeClr val="tx1"/>
                </a:solidFill>
              </a:rPr>
              <a:t> </a:t>
            </a:r>
            <a:r>
              <a:rPr lang="en-US" sz="4000" dirty="0" err="1">
                <a:solidFill>
                  <a:schemeClr val="tx1"/>
                </a:solidFill>
              </a:rPr>
              <a:t>lemah</a:t>
            </a:r>
            <a:endParaRPr lang="en-US" sz="4000" dirty="0">
              <a:solidFill>
                <a:schemeClr val="tx1"/>
              </a:solidFill>
            </a:endParaRPr>
          </a:p>
          <a:p>
            <a:r>
              <a:rPr lang="en-US" sz="4000" dirty="0" err="1">
                <a:solidFill>
                  <a:schemeClr val="tx1"/>
                </a:solidFill>
              </a:rPr>
              <a:t>Pernyataan</a:t>
            </a:r>
            <a:r>
              <a:rPr lang="en-US" sz="4000" dirty="0">
                <a:solidFill>
                  <a:schemeClr val="tx1"/>
                </a:solidFill>
              </a:rPr>
              <a:t> </a:t>
            </a:r>
            <a:r>
              <a:rPr lang="en-US" sz="4000" dirty="0" err="1">
                <a:solidFill>
                  <a:schemeClr val="tx1"/>
                </a:solidFill>
              </a:rPr>
              <a:t>sementara</a:t>
            </a:r>
            <a:r>
              <a:rPr lang="en-US" sz="4000" dirty="0">
                <a:solidFill>
                  <a:schemeClr val="tx1"/>
                </a:solidFill>
              </a:rPr>
              <a:t> yang </a:t>
            </a:r>
            <a:r>
              <a:rPr lang="en-US" sz="4000" dirty="0" err="1">
                <a:solidFill>
                  <a:schemeClr val="tx1"/>
                </a:solidFill>
              </a:rPr>
              <a:t>perlu</a:t>
            </a:r>
            <a:r>
              <a:rPr lang="en-US" sz="4000" dirty="0">
                <a:solidFill>
                  <a:schemeClr val="tx1"/>
                </a:solidFill>
              </a:rPr>
              <a:t> </a:t>
            </a:r>
            <a:r>
              <a:rPr lang="en-US" sz="4000" dirty="0" err="1">
                <a:solidFill>
                  <a:schemeClr val="tx1"/>
                </a:solidFill>
              </a:rPr>
              <a:t>diuji</a:t>
            </a:r>
            <a:r>
              <a:rPr lang="en-US" sz="4000" dirty="0">
                <a:solidFill>
                  <a:schemeClr val="tx1"/>
                </a:solidFill>
              </a:rPr>
              <a:t> </a:t>
            </a:r>
            <a:r>
              <a:rPr lang="en-US" sz="4000" dirty="0" err="1">
                <a:solidFill>
                  <a:schemeClr val="tx1"/>
                </a:solidFill>
              </a:rPr>
              <a:t>kebenarannya</a:t>
            </a:r>
            <a:endParaRPr lang="en-US" sz="4000" dirty="0">
              <a:solidFill>
                <a:schemeClr val="tx1"/>
              </a:solidFill>
            </a:endParaRPr>
          </a:p>
        </p:txBody>
      </p:sp>
      <p:sp>
        <p:nvSpPr>
          <p:cNvPr id="2" name="Down Arrow 1"/>
          <p:cNvSpPr/>
          <p:nvPr/>
        </p:nvSpPr>
        <p:spPr>
          <a:xfrm>
            <a:off x="3733800" y="2514600"/>
            <a:ext cx="1752600"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746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09600" y="457200"/>
            <a:ext cx="8077200" cy="2590800"/>
          </a:xfrm>
        </p:spPr>
        <p:txBody>
          <a:bodyPr/>
          <a:lstStyle/>
          <a:p>
            <a:r>
              <a:rPr lang="en-US" sz="4000"/>
              <a:t>Sebuah Pernyataan yang dianggap benar dapat bersifat konsepsional dan bersifat operasional atau hipotesa statistik.</a:t>
            </a:r>
            <a:r>
              <a:rPr lang="en-US"/>
              <a:t> </a:t>
            </a:r>
          </a:p>
        </p:txBody>
      </p:sp>
      <p:sp>
        <p:nvSpPr>
          <p:cNvPr id="89091" name="Rectangle 3"/>
          <p:cNvSpPr>
            <a:spLocks noGrp="1" noChangeArrowheads="1"/>
          </p:cNvSpPr>
          <p:nvPr>
            <p:ph type="body" idx="1"/>
          </p:nvPr>
        </p:nvSpPr>
        <p:spPr>
          <a:xfrm>
            <a:off x="457200" y="3352800"/>
            <a:ext cx="8229600" cy="2971800"/>
          </a:xfrm>
          <a:solidFill>
            <a:schemeClr val="accent1"/>
          </a:solidFill>
        </p:spPr>
        <p:txBody>
          <a:bodyPr/>
          <a:lstStyle/>
          <a:p>
            <a:r>
              <a:rPr lang="en-US" sz="3600" dirty="0" err="1">
                <a:solidFill>
                  <a:schemeClr val="tx1"/>
                </a:solidFill>
              </a:rPr>
              <a:t>Dalam</a:t>
            </a:r>
            <a:r>
              <a:rPr lang="en-US" sz="3600" dirty="0">
                <a:solidFill>
                  <a:schemeClr val="tx1"/>
                </a:solidFill>
              </a:rPr>
              <a:t> </a:t>
            </a:r>
            <a:r>
              <a:rPr lang="en-US" sz="3600" dirty="0" err="1">
                <a:solidFill>
                  <a:schemeClr val="tx1"/>
                </a:solidFill>
              </a:rPr>
              <a:t>penelitian</a:t>
            </a:r>
            <a:r>
              <a:rPr lang="en-US" sz="3600" dirty="0">
                <a:solidFill>
                  <a:schemeClr val="tx1"/>
                </a:solidFill>
              </a:rPr>
              <a:t> </a:t>
            </a:r>
            <a:r>
              <a:rPr lang="en-US" sz="3600" dirty="0" err="1">
                <a:solidFill>
                  <a:schemeClr val="tx1"/>
                </a:solidFill>
              </a:rPr>
              <a:t>kuantitatif</a:t>
            </a:r>
            <a:r>
              <a:rPr lang="en-US" sz="3600" dirty="0">
                <a:solidFill>
                  <a:schemeClr val="tx1"/>
                </a:solidFill>
              </a:rPr>
              <a:t>, </a:t>
            </a:r>
            <a:r>
              <a:rPr lang="en-US" sz="3600" dirty="0" err="1">
                <a:solidFill>
                  <a:schemeClr val="tx1"/>
                </a:solidFill>
              </a:rPr>
              <a:t>hipotesa</a:t>
            </a:r>
            <a:r>
              <a:rPr lang="en-US" sz="3600" dirty="0">
                <a:solidFill>
                  <a:schemeClr val="tx1"/>
                </a:solidFill>
              </a:rPr>
              <a:t> </a:t>
            </a:r>
            <a:r>
              <a:rPr lang="en-US" sz="3600" dirty="0" err="1">
                <a:solidFill>
                  <a:schemeClr val="tx1"/>
                </a:solidFill>
              </a:rPr>
              <a:t>konsepsional</a:t>
            </a:r>
            <a:r>
              <a:rPr lang="en-US" sz="3600" dirty="0">
                <a:solidFill>
                  <a:schemeClr val="tx1"/>
                </a:solidFill>
              </a:rPr>
              <a:t> </a:t>
            </a:r>
            <a:r>
              <a:rPr lang="en-US" sz="3600" dirty="0" err="1">
                <a:solidFill>
                  <a:schemeClr val="tx1"/>
                </a:solidFill>
              </a:rPr>
              <a:t>harus</a:t>
            </a:r>
            <a:r>
              <a:rPr lang="en-US" sz="3600" dirty="0">
                <a:solidFill>
                  <a:schemeClr val="tx1"/>
                </a:solidFill>
              </a:rPr>
              <a:t> </a:t>
            </a:r>
            <a:r>
              <a:rPr lang="en-US" sz="3600" dirty="0" err="1">
                <a:solidFill>
                  <a:schemeClr val="tx1"/>
                </a:solidFill>
              </a:rPr>
              <a:t>diterjemahkan</a:t>
            </a:r>
            <a:r>
              <a:rPr lang="en-US" sz="3600" dirty="0">
                <a:solidFill>
                  <a:schemeClr val="tx1"/>
                </a:solidFill>
              </a:rPr>
              <a:t> </a:t>
            </a:r>
            <a:r>
              <a:rPr lang="en-US" sz="3600" dirty="0" err="1">
                <a:solidFill>
                  <a:schemeClr val="tx1"/>
                </a:solidFill>
              </a:rPr>
              <a:t>dalam</a:t>
            </a:r>
            <a:r>
              <a:rPr lang="en-US" sz="3600" dirty="0">
                <a:solidFill>
                  <a:schemeClr val="tx1"/>
                </a:solidFill>
              </a:rPr>
              <a:t> </a:t>
            </a:r>
            <a:r>
              <a:rPr lang="en-US" sz="3600" dirty="0" err="1">
                <a:solidFill>
                  <a:schemeClr val="tx1"/>
                </a:solidFill>
              </a:rPr>
              <a:t>hipotesa</a:t>
            </a:r>
            <a:r>
              <a:rPr lang="en-US" sz="3600" dirty="0">
                <a:solidFill>
                  <a:schemeClr val="tx1"/>
                </a:solidFill>
              </a:rPr>
              <a:t> </a:t>
            </a:r>
            <a:r>
              <a:rPr lang="en-US" sz="3600" dirty="0" err="1">
                <a:solidFill>
                  <a:schemeClr val="tx1"/>
                </a:solidFill>
              </a:rPr>
              <a:t>operasional</a:t>
            </a:r>
            <a:r>
              <a:rPr lang="en-US" sz="3600" dirty="0">
                <a:solidFill>
                  <a:schemeClr val="tx1"/>
                </a:solidFill>
              </a:rPr>
              <a:t> </a:t>
            </a:r>
            <a:r>
              <a:rPr lang="en-US" sz="3600" dirty="0" err="1">
                <a:solidFill>
                  <a:schemeClr val="tx1"/>
                </a:solidFill>
              </a:rPr>
              <a:t>yaitu</a:t>
            </a:r>
            <a:r>
              <a:rPr lang="en-US" sz="3600" dirty="0">
                <a:solidFill>
                  <a:schemeClr val="tx1"/>
                </a:solidFill>
              </a:rPr>
              <a:t> </a:t>
            </a:r>
            <a:r>
              <a:rPr lang="en-US" sz="3600" dirty="0" err="1">
                <a:solidFill>
                  <a:schemeClr val="tx1"/>
                </a:solidFill>
              </a:rPr>
              <a:t>pernyataan</a:t>
            </a:r>
            <a:r>
              <a:rPr lang="en-US" sz="3600" dirty="0">
                <a:solidFill>
                  <a:schemeClr val="tx1"/>
                </a:solidFill>
              </a:rPr>
              <a:t> yang </a:t>
            </a:r>
            <a:r>
              <a:rPr lang="en-US" sz="3600" dirty="0" err="1">
                <a:solidFill>
                  <a:schemeClr val="tx1"/>
                </a:solidFill>
              </a:rPr>
              <a:t>akan</a:t>
            </a:r>
            <a:r>
              <a:rPr lang="en-US" sz="3600" dirty="0">
                <a:solidFill>
                  <a:schemeClr val="tx1"/>
                </a:solidFill>
              </a:rPr>
              <a:t> </a:t>
            </a:r>
            <a:r>
              <a:rPr lang="en-US" sz="3600" dirty="0" err="1">
                <a:solidFill>
                  <a:schemeClr val="tx1"/>
                </a:solidFill>
              </a:rPr>
              <a:t>diuji</a:t>
            </a:r>
            <a:r>
              <a:rPr lang="en-US" sz="3600" dirty="0">
                <a:solidFill>
                  <a:schemeClr val="tx1"/>
                </a:solidFill>
              </a:rPr>
              <a:t> </a:t>
            </a:r>
            <a:r>
              <a:rPr lang="en-US" sz="3600" dirty="0" err="1">
                <a:solidFill>
                  <a:schemeClr val="tx1"/>
                </a:solidFill>
              </a:rPr>
              <a:t>dengan</a:t>
            </a:r>
            <a:r>
              <a:rPr lang="en-US" sz="3600" dirty="0">
                <a:solidFill>
                  <a:schemeClr val="tx1"/>
                </a:solidFill>
              </a:rPr>
              <a:t> </a:t>
            </a:r>
            <a:r>
              <a:rPr lang="en-US" sz="3600" dirty="0" err="1">
                <a:solidFill>
                  <a:schemeClr val="tx1"/>
                </a:solidFill>
              </a:rPr>
              <a:t>menggunakan</a:t>
            </a:r>
            <a:r>
              <a:rPr lang="en-US" sz="3600" dirty="0">
                <a:solidFill>
                  <a:schemeClr val="tx1"/>
                </a:solidFill>
              </a:rPr>
              <a:t> parameter </a:t>
            </a:r>
            <a:r>
              <a:rPr lang="en-US" sz="3600" dirty="0" err="1">
                <a:solidFill>
                  <a:schemeClr val="tx1"/>
                </a:solidFill>
              </a:rPr>
              <a:t>statistik</a:t>
            </a:r>
            <a:r>
              <a:rPr lang="en-US" dirty="0">
                <a:solidFill>
                  <a:schemeClr val="tx1"/>
                </a:solidFill>
              </a:rPr>
              <a:t>. </a:t>
            </a:r>
          </a:p>
        </p:txBody>
      </p:sp>
    </p:spTree>
    <p:extLst>
      <p:ext uri="{BB962C8B-B14F-4D97-AF65-F5344CB8AC3E}">
        <p14:creationId xmlns:p14="http://schemas.microsoft.com/office/powerpoint/2010/main" val="1391191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457200"/>
            <a:ext cx="8229600" cy="914400"/>
          </a:xfrm>
        </p:spPr>
        <p:txBody>
          <a:bodyPr/>
          <a:lstStyle/>
          <a:p>
            <a:r>
              <a:rPr lang="sv-SE" sz="2800"/>
              <a:t>Pernyataan h</a:t>
            </a:r>
            <a:r>
              <a:rPr lang="fi-FI" sz="2800"/>
              <a:t>ipotesa konsepsional atau hipotesa operasional  dalam sebuah penelitian selalu terdiri dari dua, yaitu:</a:t>
            </a:r>
            <a:r>
              <a:rPr lang="fi-FI" sz="4000"/>
              <a:t> </a:t>
            </a:r>
            <a:endParaRPr lang="en-US" sz="4000"/>
          </a:p>
        </p:txBody>
      </p:sp>
      <p:sp>
        <p:nvSpPr>
          <p:cNvPr id="87043" name="Rectangle 3"/>
          <p:cNvSpPr>
            <a:spLocks noGrp="1" noChangeArrowheads="1"/>
          </p:cNvSpPr>
          <p:nvPr>
            <p:ph type="body" idx="1"/>
          </p:nvPr>
        </p:nvSpPr>
        <p:spPr>
          <a:xfrm>
            <a:off x="1066800" y="2057400"/>
            <a:ext cx="8077200" cy="4800600"/>
          </a:xfrm>
        </p:spPr>
        <p:txBody>
          <a:bodyPr/>
          <a:lstStyle/>
          <a:p>
            <a:pPr algn="l">
              <a:lnSpc>
                <a:spcPct val="90000"/>
              </a:lnSpc>
              <a:buFont typeface="Wingdings" pitchFamily="2" charset="2"/>
              <a:buNone/>
            </a:pPr>
            <a:r>
              <a:rPr lang="en-US" sz="2800" dirty="0">
                <a:solidFill>
                  <a:schemeClr val="tx1"/>
                </a:solidFill>
              </a:rPr>
              <a:t>1. </a:t>
            </a:r>
            <a:r>
              <a:rPr lang="en-US" sz="2800" b="1" dirty="0" err="1">
                <a:solidFill>
                  <a:schemeClr val="tx1"/>
                </a:solidFill>
              </a:rPr>
              <a:t>Hipotesis</a:t>
            </a:r>
            <a:r>
              <a:rPr lang="en-US" sz="2800" b="1" dirty="0">
                <a:solidFill>
                  <a:schemeClr val="tx1"/>
                </a:solidFill>
              </a:rPr>
              <a:t> </a:t>
            </a:r>
            <a:r>
              <a:rPr lang="en-US" sz="2800" b="1" dirty="0" err="1">
                <a:solidFill>
                  <a:schemeClr val="tx1"/>
                </a:solidFill>
              </a:rPr>
              <a:t>nihil</a:t>
            </a:r>
            <a:r>
              <a:rPr lang="en-US" sz="2800" b="1" dirty="0">
                <a:solidFill>
                  <a:schemeClr val="tx1"/>
                </a:solidFill>
              </a:rPr>
              <a:t> (Ho)</a:t>
            </a:r>
          </a:p>
          <a:p>
            <a:pPr algn="l">
              <a:lnSpc>
                <a:spcPct val="90000"/>
              </a:lnSpc>
              <a:buFont typeface="Wingdings" pitchFamily="2" charset="2"/>
              <a:buNone/>
            </a:pPr>
            <a:r>
              <a:rPr lang="en-US" sz="2800" dirty="0">
                <a:solidFill>
                  <a:schemeClr val="tx1"/>
                </a:solidFill>
              </a:rPr>
              <a:t>    Ho = </a:t>
            </a:r>
            <a:r>
              <a:rPr lang="en-US" sz="2800" dirty="0" err="1">
                <a:solidFill>
                  <a:schemeClr val="tx1"/>
                </a:solidFill>
              </a:rPr>
              <a:t>Pernyataan</a:t>
            </a:r>
            <a:r>
              <a:rPr lang="en-US" sz="2800" dirty="0">
                <a:solidFill>
                  <a:schemeClr val="tx1"/>
                </a:solidFill>
              </a:rPr>
              <a:t> yang </a:t>
            </a:r>
            <a:r>
              <a:rPr lang="en-US" sz="2800" dirty="0" err="1">
                <a:solidFill>
                  <a:schemeClr val="tx1"/>
                </a:solidFill>
              </a:rPr>
              <a:t>menyatakan</a:t>
            </a:r>
            <a:r>
              <a:rPr lang="en-US" sz="2800" dirty="0">
                <a:solidFill>
                  <a:schemeClr val="tx1"/>
                </a:solidFill>
              </a:rPr>
              <a:t> </a:t>
            </a:r>
            <a:r>
              <a:rPr lang="en-US" sz="2800" dirty="0" err="1">
                <a:solidFill>
                  <a:schemeClr val="tx1"/>
                </a:solidFill>
              </a:rPr>
              <a:t>tidak</a:t>
            </a:r>
            <a:r>
              <a:rPr lang="en-US" sz="2800" dirty="0">
                <a:solidFill>
                  <a:schemeClr val="tx1"/>
                </a:solidFill>
              </a:rPr>
              <a:t>  </a:t>
            </a:r>
          </a:p>
          <a:p>
            <a:pPr algn="l">
              <a:lnSpc>
                <a:spcPct val="90000"/>
              </a:lnSpc>
              <a:buFont typeface="Wingdings" pitchFamily="2" charset="2"/>
              <a:buNone/>
            </a:pPr>
            <a:r>
              <a:rPr lang="en-US" sz="2800" dirty="0">
                <a:solidFill>
                  <a:schemeClr val="tx1"/>
                </a:solidFill>
              </a:rPr>
              <a:t>            </a:t>
            </a:r>
            <a:r>
              <a:rPr lang="en-US" sz="2800" dirty="0" err="1">
                <a:solidFill>
                  <a:schemeClr val="tx1"/>
                </a:solidFill>
              </a:rPr>
              <a:t>adanya</a:t>
            </a:r>
            <a:r>
              <a:rPr lang="en-US" sz="2800" dirty="0">
                <a:solidFill>
                  <a:schemeClr val="tx1"/>
                </a:solidFill>
              </a:rPr>
              <a:t> </a:t>
            </a:r>
            <a:r>
              <a:rPr lang="en-US" sz="2800" dirty="0" err="1">
                <a:solidFill>
                  <a:schemeClr val="tx1"/>
                </a:solidFill>
              </a:rPr>
              <a:t>hubungan</a:t>
            </a:r>
            <a:r>
              <a:rPr lang="en-US" sz="2800" dirty="0">
                <a:solidFill>
                  <a:schemeClr val="tx1"/>
                </a:solidFill>
              </a:rPr>
              <a:t>, </a:t>
            </a:r>
            <a:r>
              <a:rPr lang="en-US" sz="2800" dirty="0" err="1">
                <a:solidFill>
                  <a:schemeClr val="tx1"/>
                </a:solidFill>
              </a:rPr>
              <a:t>perbedaan</a:t>
            </a:r>
            <a:r>
              <a:rPr lang="en-US" sz="2800" dirty="0">
                <a:solidFill>
                  <a:schemeClr val="tx1"/>
                </a:solidFill>
              </a:rPr>
              <a:t> </a:t>
            </a:r>
            <a:r>
              <a:rPr lang="en-US" sz="2800" dirty="0" err="1">
                <a:solidFill>
                  <a:schemeClr val="tx1"/>
                </a:solidFill>
              </a:rPr>
              <a:t>atau</a:t>
            </a:r>
            <a:r>
              <a:rPr lang="en-US" sz="2800" dirty="0">
                <a:solidFill>
                  <a:schemeClr val="tx1"/>
                </a:solidFill>
              </a:rPr>
              <a:t> </a:t>
            </a:r>
          </a:p>
          <a:p>
            <a:pPr algn="l">
              <a:lnSpc>
                <a:spcPct val="90000"/>
              </a:lnSpc>
              <a:buFont typeface="Wingdings" pitchFamily="2" charset="2"/>
              <a:buNone/>
            </a:pPr>
            <a:r>
              <a:rPr lang="en-US" sz="2800" dirty="0">
                <a:solidFill>
                  <a:schemeClr val="tx1"/>
                </a:solidFill>
              </a:rPr>
              <a:t>            </a:t>
            </a:r>
            <a:r>
              <a:rPr lang="en-US" sz="2800" dirty="0" err="1">
                <a:solidFill>
                  <a:schemeClr val="tx1"/>
                </a:solidFill>
              </a:rPr>
              <a:t>pengaruh</a:t>
            </a:r>
            <a:r>
              <a:rPr lang="en-US" sz="2800" dirty="0">
                <a:solidFill>
                  <a:schemeClr val="tx1"/>
                </a:solidFill>
              </a:rPr>
              <a:t> </a:t>
            </a:r>
            <a:r>
              <a:rPr lang="en-US" sz="2800" dirty="0" err="1">
                <a:solidFill>
                  <a:schemeClr val="tx1"/>
                </a:solidFill>
              </a:rPr>
              <a:t>antara</a:t>
            </a:r>
            <a:r>
              <a:rPr lang="en-US" sz="2800" dirty="0">
                <a:solidFill>
                  <a:schemeClr val="tx1"/>
                </a:solidFill>
              </a:rPr>
              <a:t> </a:t>
            </a:r>
            <a:r>
              <a:rPr lang="en-US" sz="2800" dirty="0" err="1">
                <a:solidFill>
                  <a:schemeClr val="tx1"/>
                </a:solidFill>
              </a:rPr>
              <a:t>dua</a:t>
            </a:r>
            <a:r>
              <a:rPr lang="en-US" sz="2800" dirty="0">
                <a:solidFill>
                  <a:schemeClr val="tx1"/>
                </a:solidFill>
              </a:rPr>
              <a:t> </a:t>
            </a:r>
            <a:r>
              <a:rPr lang="en-US" sz="2800" dirty="0" err="1">
                <a:solidFill>
                  <a:schemeClr val="tx1"/>
                </a:solidFill>
              </a:rPr>
              <a:t>variabel</a:t>
            </a:r>
            <a:r>
              <a:rPr lang="en-US" sz="2800" dirty="0">
                <a:solidFill>
                  <a:schemeClr val="tx1"/>
                </a:solidFill>
              </a:rPr>
              <a:t> </a:t>
            </a:r>
            <a:r>
              <a:rPr lang="en-US" sz="2800" dirty="0" err="1">
                <a:solidFill>
                  <a:schemeClr val="tx1"/>
                </a:solidFill>
              </a:rPr>
              <a:t>atau</a:t>
            </a:r>
            <a:r>
              <a:rPr lang="en-US" sz="2800" dirty="0">
                <a:solidFill>
                  <a:schemeClr val="tx1"/>
                </a:solidFill>
              </a:rPr>
              <a:t> </a:t>
            </a:r>
          </a:p>
          <a:p>
            <a:pPr algn="l">
              <a:lnSpc>
                <a:spcPct val="90000"/>
              </a:lnSpc>
              <a:buFont typeface="Wingdings" pitchFamily="2" charset="2"/>
              <a:buNone/>
            </a:pPr>
            <a:r>
              <a:rPr lang="en-US" sz="2800" dirty="0">
                <a:solidFill>
                  <a:schemeClr val="tx1"/>
                </a:solidFill>
              </a:rPr>
              <a:t>            </a:t>
            </a:r>
            <a:r>
              <a:rPr lang="en-US" sz="2800" dirty="0" err="1">
                <a:solidFill>
                  <a:schemeClr val="tx1"/>
                </a:solidFill>
              </a:rPr>
              <a:t>lebih</a:t>
            </a:r>
            <a:endParaRPr lang="en-US" sz="2800" dirty="0">
              <a:solidFill>
                <a:schemeClr val="tx1"/>
              </a:solidFill>
            </a:endParaRPr>
          </a:p>
          <a:p>
            <a:pPr algn="l">
              <a:lnSpc>
                <a:spcPct val="90000"/>
              </a:lnSpc>
              <a:buFont typeface="Wingdings" pitchFamily="2" charset="2"/>
              <a:buNone/>
            </a:pPr>
            <a:r>
              <a:rPr lang="en-US" sz="2800" dirty="0">
                <a:solidFill>
                  <a:schemeClr val="tx1"/>
                </a:solidFill>
              </a:rPr>
              <a:t>2. </a:t>
            </a:r>
            <a:r>
              <a:rPr lang="en-US" sz="2800" b="1" dirty="0" err="1">
                <a:solidFill>
                  <a:schemeClr val="tx1"/>
                </a:solidFill>
              </a:rPr>
              <a:t>Hipotesis</a:t>
            </a:r>
            <a:r>
              <a:rPr lang="en-US" sz="2800" b="1" dirty="0">
                <a:solidFill>
                  <a:schemeClr val="tx1"/>
                </a:solidFill>
              </a:rPr>
              <a:t> </a:t>
            </a:r>
            <a:r>
              <a:rPr lang="en-US" sz="2800" b="1" dirty="0" err="1">
                <a:solidFill>
                  <a:schemeClr val="tx1"/>
                </a:solidFill>
              </a:rPr>
              <a:t>kerja</a:t>
            </a:r>
            <a:r>
              <a:rPr lang="en-US" sz="2800" b="1" dirty="0">
                <a:solidFill>
                  <a:schemeClr val="tx1"/>
                </a:solidFill>
              </a:rPr>
              <a:t>/</a:t>
            </a:r>
            <a:r>
              <a:rPr lang="en-US" sz="2800" b="1" dirty="0" err="1">
                <a:solidFill>
                  <a:schemeClr val="tx1"/>
                </a:solidFill>
              </a:rPr>
              <a:t>hipotesis</a:t>
            </a:r>
            <a:r>
              <a:rPr lang="en-US" sz="2800" b="1" dirty="0">
                <a:solidFill>
                  <a:schemeClr val="tx1"/>
                </a:solidFill>
              </a:rPr>
              <a:t> </a:t>
            </a:r>
            <a:r>
              <a:rPr lang="en-US" sz="2800" b="1" dirty="0" err="1">
                <a:solidFill>
                  <a:schemeClr val="tx1"/>
                </a:solidFill>
              </a:rPr>
              <a:t>alternatif</a:t>
            </a:r>
            <a:r>
              <a:rPr lang="en-US" sz="2800" b="1" dirty="0">
                <a:solidFill>
                  <a:schemeClr val="tx1"/>
                </a:solidFill>
              </a:rPr>
              <a:t> (H</a:t>
            </a:r>
            <a:r>
              <a:rPr lang="en-US" sz="2800" b="1" baseline="-25000" dirty="0">
                <a:solidFill>
                  <a:schemeClr val="tx1"/>
                </a:solidFill>
              </a:rPr>
              <a:t>1</a:t>
            </a:r>
            <a:r>
              <a:rPr lang="en-US" sz="2800" b="1" dirty="0">
                <a:solidFill>
                  <a:schemeClr val="tx1"/>
                </a:solidFill>
              </a:rPr>
              <a:t>/H</a:t>
            </a:r>
            <a:r>
              <a:rPr lang="en-US" sz="2800" b="1" baseline="-25000" dirty="0">
                <a:solidFill>
                  <a:schemeClr val="tx1"/>
                </a:solidFill>
              </a:rPr>
              <a:t>a</a:t>
            </a:r>
            <a:r>
              <a:rPr lang="en-US" sz="2800" b="1" dirty="0">
                <a:solidFill>
                  <a:schemeClr val="tx1"/>
                </a:solidFill>
              </a:rPr>
              <a:t>)</a:t>
            </a:r>
          </a:p>
          <a:p>
            <a:pPr algn="l">
              <a:lnSpc>
                <a:spcPct val="90000"/>
              </a:lnSpc>
              <a:buFont typeface="Wingdings" pitchFamily="2" charset="2"/>
              <a:buNone/>
            </a:pPr>
            <a:r>
              <a:rPr lang="en-US" sz="2800" b="1" dirty="0">
                <a:solidFill>
                  <a:schemeClr val="tx1"/>
                </a:solidFill>
              </a:rPr>
              <a:t>    </a:t>
            </a:r>
            <a:r>
              <a:rPr lang="en-US" sz="2800" dirty="0">
                <a:solidFill>
                  <a:schemeClr val="tx1"/>
                </a:solidFill>
              </a:rPr>
              <a:t>H</a:t>
            </a:r>
            <a:r>
              <a:rPr lang="en-US" sz="2800" baseline="-25000" dirty="0">
                <a:solidFill>
                  <a:schemeClr val="tx1"/>
                </a:solidFill>
              </a:rPr>
              <a:t>1 </a:t>
            </a:r>
            <a:r>
              <a:rPr lang="en-US" sz="2800" dirty="0">
                <a:solidFill>
                  <a:schemeClr val="tx1"/>
                </a:solidFill>
              </a:rPr>
              <a:t>= </a:t>
            </a:r>
            <a:r>
              <a:rPr lang="en-US" sz="2800" dirty="0" err="1">
                <a:solidFill>
                  <a:schemeClr val="tx1"/>
                </a:solidFill>
              </a:rPr>
              <a:t>Pernyataan</a:t>
            </a:r>
            <a:r>
              <a:rPr lang="en-US" sz="2800" dirty="0">
                <a:solidFill>
                  <a:schemeClr val="tx1"/>
                </a:solidFill>
              </a:rPr>
              <a:t> yang </a:t>
            </a:r>
            <a:r>
              <a:rPr lang="en-US" sz="2800" dirty="0" err="1">
                <a:solidFill>
                  <a:schemeClr val="tx1"/>
                </a:solidFill>
              </a:rPr>
              <a:t>menyatakan</a:t>
            </a:r>
            <a:r>
              <a:rPr lang="en-US" sz="2800" dirty="0">
                <a:solidFill>
                  <a:schemeClr val="tx1"/>
                </a:solidFill>
              </a:rPr>
              <a:t> </a:t>
            </a:r>
            <a:r>
              <a:rPr lang="en-US" sz="2800" dirty="0" err="1">
                <a:solidFill>
                  <a:schemeClr val="tx1"/>
                </a:solidFill>
              </a:rPr>
              <a:t>adanya</a:t>
            </a:r>
            <a:r>
              <a:rPr lang="en-US" sz="2800" dirty="0">
                <a:solidFill>
                  <a:schemeClr val="tx1"/>
                </a:solidFill>
              </a:rPr>
              <a:t> </a:t>
            </a:r>
          </a:p>
          <a:p>
            <a:pPr algn="l">
              <a:lnSpc>
                <a:spcPct val="90000"/>
              </a:lnSpc>
              <a:buFont typeface="Wingdings" pitchFamily="2" charset="2"/>
              <a:buNone/>
            </a:pPr>
            <a:r>
              <a:rPr lang="en-US" sz="2800" dirty="0">
                <a:solidFill>
                  <a:schemeClr val="tx1"/>
                </a:solidFill>
              </a:rPr>
              <a:t>            </a:t>
            </a:r>
            <a:r>
              <a:rPr lang="en-US" sz="2800" dirty="0" err="1">
                <a:solidFill>
                  <a:schemeClr val="tx1"/>
                </a:solidFill>
              </a:rPr>
              <a:t>perbedaan</a:t>
            </a:r>
            <a:r>
              <a:rPr lang="en-US" sz="2800" dirty="0">
                <a:solidFill>
                  <a:schemeClr val="tx1"/>
                </a:solidFill>
              </a:rPr>
              <a:t>, </a:t>
            </a:r>
            <a:r>
              <a:rPr lang="en-US" sz="2800" dirty="0" err="1">
                <a:solidFill>
                  <a:schemeClr val="tx1"/>
                </a:solidFill>
              </a:rPr>
              <a:t>pengaruh</a:t>
            </a:r>
            <a:r>
              <a:rPr lang="en-US" sz="2800" dirty="0">
                <a:solidFill>
                  <a:schemeClr val="tx1"/>
                </a:solidFill>
              </a:rPr>
              <a:t> </a:t>
            </a:r>
            <a:r>
              <a:rPr lang="en-US" sz="2800" dirty="0" err="1">
                <a:solidFill>
                  <a:schemeClr val="tx1"/>
                </a:solidFill>
              </a:rPr>
              <a:t>atau</a:t>
            </a:r>
            <a:r>
              <a:rPr lang="en-US" sz="2800" dirty="0">
                <a:solidFill>
                  <a:schemeClr val="tx1"/>
                </a:solidFill>
              </a:rPr>
              <a:t> </a:t>
            </a:r>
            <a:r>
              <a:rPr lang="en-US" sz="2800" dirty="0" err="1">
                <a:solidFill>
                  <a:schemeClr val="tx1"/>
                </a:solidFill>
              </a:rPr>
              <a:t>hubungan</a:t>
            </a:r>
            <a:r>
              <a:rPr lang="en-US" sz="2800" dirty="0">
                <a:solidFill>
                  <a:schemeClr val="tx1"/>
                </a:solidFill>
              </a:rPr>
              <a:t> </a:t>
            </a:r>
            <a:r>
              <a:rPr lang="en-US" sz="2800" dirty="0" err="1">
                <a:solidFill>
                  <a:schemeClr val="tx1"/>
                </a:solidFill>
              </a:rPr>
              <a:t>antara</a:t>
            </a:r>
            <a:endParaRPr lang="en-US" sz="2800" dirty="0">
              <a:solidFill>
                <a:schemeClr val="tx1"/>
              </a:solidFill>
            </a:endParaRPr>
          </a:p>
          <a:p>
            <a:pPr algn="l">
              <a:lnSpc>
                <a:spcPct val="90000"/>
              </a:lnSpc>
              <a:buFont typeface="Wingdings" pitchFamily="2" charset="2"/>
              <a:buNone/>
            </a:pPr>
            <a:r>
              <a:rPr lang="en-US" sz="2800" dirty="0">
                <a:solidFill>
                  <a:schemeClr val="tx1"/>
                </a:solidFill>
              </a:rPr>
              <a:t>            </a:t>
            </a:r>
            <a:r>
              <a:rPr lang="en-US" sz="2800" dirty="0" err="1">
                <a:solidFill>
                  <a:schemeClr val="tx1"/>
                </a:solidFill>
              </a:rPr>
              <a:t>dua</a:t>
            </a:r>
            <a:r>
              <a:rPr lang="en-US" sz="2800" dirty="0">
                <a:solidFill>
                  <a:schemeClr val="tx1"/>
                </a:solidFill>
              </a:rPr>
              <a:t> </a:t>
            </a:r>
            <a:r>
              <a:rPr lang="en-US" sz="2800" dirty="0" err="1">
                <a:solidFill>
                  <a:schemeClr val="tx1"/>
                </a:solidFill>
              </a:rPr>
              <a:t>variabel</a:t>
            </a:r>
            <a:r>
              <a:rPr lang="en-US" sz="2800" dirty="0">
                <a:solidFill>
                  <a:schemeClr val="tx1"/>
                </a:solidFill>
              </a:rPr>
              <a:t> </a:t>
            </a:r>
            <a:r>
              <a:rPr lang="en-US" sz="2800" dirty="0" err="1">
                <a:solidFill>
                  <a:schemeClr val="tx1"/>
                </a:solidFill>
              </a:rPr>
              <a:t>atau</a:t>
            </a:r>
            <a:r>
              <a:rPr lang="en-US" sz="2800" dirty="0">
                <a:solidFill>
                  <a:schemeClr val="tx1"/>
                </a:solidFill>
              </a:rPr>
              <a:t> </a:t>
            </a:r>
            <a:r>
              <a:rPr lang="en-US" sz="2800" dirty="0" err="1">
                <a:solidFill>
                  <a:schemeClr val="tx1"/>
                </a:solidFill>
              </a:rPr>
              <a:t>lebih</a:t>
            </a:r>
            <a:r>
              <a:rPr lang="en-US" sz="2800" dirty="0">
                <a:solidFill>
                  <a:schemeClr val="tx1"/>
                </a:solidFill>
              </a:rPr>
              <a:t> </a:t>
            </a:r>
          </a:p>
          <a:p>
            <a:pPr>
              <a:lnSpc>
                <a:spcPct val="90000"/>
              </a:lnSpc>
              <a:buFont typeface="Wingdings" pitchFamily="2" charset="2"/>
              <a:buNone/>
            </a:pPr>
            <a:r>
              <a:rPr lang="en-US" sz="2800" dirty="0"/>
              <a:t>            </a:t>
            </a:r>
          </a:p>
        </p:txBody>
      </p:sp>
    </p:spTree>
    <p:extLst>
      <p:ext uri="{BB962C8B-B14F-4D97-AF65-F5344CB8AC3E}">
        <p14:creationId xmlns:p14="http://schemas.microsoft.com/office/powerpoint/2010/main" val="4101860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457200"/>
            <a:ext cx="8229600" cy="533400"/>
          </a:xfrm>
        </p:spPr>
        <p:txBody>
          <a:bodyPr/>
          <a:lstStyle/>
          <a:p>
            <a:r>
              <a:rPr lang="en-US" sz="4000"/>
              <a:t>Contoh</a:t>
            </a:r>
          </a:p>
        </p:txBody>
      </p:sp>
      <p:sp>
        <p:nvSpPr>
          <p:cNvPr id="92163" name="Rectangle 3"/>
          <p:cNvSpPr>
            <a:spLocks noGrp="1" noChangeArrowheads="1"/>
          </p:cNvSpPr>
          <p:nvPr>
            <p:ph type="body" idx="1"/>
          </p:nvPr>
        </p:nvSpPr>
        <p:spPr>
          <a:xfrm>
            <a:off x="762000" y="1524000"/>
            <a:ext cx="8229600" cy="4800600"/>
          </a:xfrm>
        </p:spPr>
        <p:txBody>
          <a:bodyPr/>
          <a:lstStyle/>
          <a:p>
            <a:pPr algn="l">
              <a:buFont typeface="Wingdings" pitchFamily="2" charset="2"/>
              <a:buNone/>
            </a:pPr>
            <a:r>
              <a:rPr lang="fi-FI" dirty="0"/>
              <a:t>   </a:t>
            </a:r>
            <a:r>
              <a:rPr lang="fi-FI" sz="3200" dirty="0">
                <a:solidFill>
                  <a:schemeClr val="tx1"/>
                </a:solidFill>
              </a:rPr>
              <a:t>Berdasarkan survey yang dilakukan BEM, waktu rata-rata yang diperlukan seorang mahasiswa untuk melakukan pendaftaran ulang di suatu Perguruan tinggi adalah 50 menit dengan simpangan baku 3.6 menit. Untuk mengurangi antrian, Perguruan Tinggi tersebut akan memanfaatkan tekno logi baru yang diyakini akan mengurangi lama antrian</a:t>
            </a:r>
            <a:r>
              <a:rPr lang="en-US" sz="3200" dirty="0">
                <a:solidFill>
                  <a:schemeClr val="tx1"/>
                </a:solidFill>
              </a:rPr>
              <a:t> </a:t>
            </a:r>
          </a:p>
        </p:txBody>
      </p:sp>
    </p:spTree>
    <p:extLst>
      <p:ext uri="{BB962C8B-B14F-4D97-AF65-F5344CB8AC3E}">
        <p14:creationId xmlns:p14="http://schemas.microsoft.com/office/powerpoint/2010/main" val="2787675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457200"/>
            <a:ext cx="8229600" cy="914400"/>
          </a:xfrm>
        </p:spPr>
        <p:txBody>
          <a:bodyPr/>
          <a:lstStyle/>
          <a:p>
            <a:r>
              <a:rPr lang="en-US" sz="4000"/>
              <a:t>Perumusan Hipotesa Konsepsional</a:t>
            </a:r>
          </a:p>
        </p:txBody>
      </p:sp>
      <p:sp>
        <p:nvSpPr>
          <p:cNvPr id="93187" name="Rectangle 3"/>
          <p:cNvSpPr>
            <a:spLocks noGrp="1" noChangeArrowheads="1"/>
          </p:cNvSpPr>
          <p:nvPr>
            <p:ph type="body" idx="1"/>
          </p:nvPr>
        </p:nvSpPr>
        <p:spPr>
          <a:xfrm>
            <a:off x="685800" y="1676400"/>
            <a:ext cx="8229600" cy="3886200"/>
          </a:xfrm>
        </p:spPr>
        <p:txBody>
          <a:bodyPr/>
          <a:lstStyle/>
          <a:p>
            <a:pPr algn="l"/>
            <a:r>
              <a:rPr lang="sv-SE" sz="3200" dirty="0">
                <a:solidFill>
                  <a:schemeClr val="tx1"/>
                </a:solidFill>
              </a:rPr>
              <a:t>Ho : Penggunaan Teknologi baru TIDAK AKAN </a:t>
            </a:r>
          </a:p>
          <a:p>
            <a:pPr algn="l"/>
            <a:r>
              <a:rPr lang="sv-SE" sz="3200" dirty="0">
                <a:solidFill>
                  <a:schemeClr val="tx1"/>
                </a:solidFill>
              </a:rPr>
              <a:t>         mengurangi lamanya antrian dalam</a:t>
            </a:r>
          </a:p>
          <a:p>
            <a:pPr algn="l"/>
            <a:r>
              <a:rPr lang="sv-SE" sz="3200" b="1" dirty="0">
                <a:solidFill>
                  <a:schemeClr val="tx1"/>
                </a:solidFill>
              </a:rPr>
              <a:t>         </a:t>
            </a:r>
            <a:r>
              <a:rPr lang="sv-SE" sz="3200" dirty="0">
                <a:solidFill>
                  <a:schemeClr val="tx1"/>
                </a:solidFill>
              </a:rPr>
              <a:t>pendaftaran ulang</a:t>
            </a:r>
          </a:p>
          <a:p>
            <a:pPr algn="l"/>
            <a:endParaRPr lang="sv-SE" sz="3200" b="1" dirty="0">
              <a:solidFill>
                <a:schemeClr val="tx1"/>
              </a:solidFill>
            </a:endParaRPr>
          </a:p>
          <a:p>
            <a:pPr algn="l"/>
            <a:r>
              <a:rPr lang="en-US" sz="3200" b="1" dirty="0">
                <a:solidFill>
                  <a:schemeClr val="tx1"/>
                </a:solidFill>
              </a:rPr>
              <a:t>H</a:t>
            </a:r>
            <a:r>
              <a:rPr lang="en-US" sz="3200" b="1" baseline="-25000" dirty="0">
                <a:solidFill>
                  <a:schemeClr val="tx1"/>
                </a:solidFill>
              </a:rPr>
              <a:t>1</a:t>
            </a:r>
            <a:r>
              <a:rPr lang="sv-SE" sz="3200" dirty="0">
                <a:solidFill>
                  <a:schemeClr val="tx1"/>
                </a:solidFill>
              </a:rPr>
              <a:t> : Penggunaan Teknologi baru AKAN</a:t>
            </a:r>
          </a:p>
          <a:p>
            <a:pPr algn="l"/>
            <a:r>
              <a:rPr lang="sv-SE" sz="3200" dirty="0">
                <a:solidFill>
                  <a:schemeClr val="tx1"/>
                </a:solidFill>
              </a:rPr>
              <a:t>       mengurangi lamanya antrian dalam</a:t>
            </a:r>
          </a:p>
          <a:p>
            <a:pPr algn="l"/>
            <a:r>
              <a:rPr lang="sv-SE" sz="3200" dirty="0">
                <a:solidFill>
                  <a:schemeClr val="tx1"/>
                </a:solidFill>
              </a:rPr>
              <a:t>        pendaftaran ulang</a:t>
            </a:r>
            <a:endParaRPr lang="en-US" sz="3200" dirty="0">
              <a:solidFill>
                <a:schemeClr val="tx1"/>
              </a:solidFill>
            </a:endParaRPr>
          </a:p>
          <a:p>
            <a:pPr algn="l"/>
            <a:endParaRPr lang="en-US" sz="3200" dirty="0">
              <a:solidFill>
                <a:schemeClr val="tx1"/>
              </a:solidFill>
            </a:endParaRPr>
          </a:p>
        </p:txBody>
      </p:sp>
    </p:spTree>
    <p:extLst>
      <p:ext uri="{BB962C8B-B14F-4D97-AF65-F5344CB8AC3E}">
        <p14:creationId xmlns:p14="http://schemas.microsoft.com/office/powerpoint/2010/main" val="714041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sv-SE" sz="4000"/>
              <a:t>Perumusan hipotesa statistik/ operasional</a:t>
            </a:r>
            <a:r>
              <a:rPr lang="en-US" sz="4000"/>
              <a:t> </a:t>
            </a:r>
          </a:p>
        </p:txBody>
      </p:sp>
      <p:sp>
        <p:nvSpPr>
          <p:cNvPr id="94211" name="Rectangle 3"/>
          <p:cNvSpPr>
            <a:spLocks noGrp="1" noChangeArrowheads="1"/>
          </p:cNvSpPr>
          <p:nvPr>
            <p:ph type="body" idx="1"/>
          </p:nvPr>
        </p:nvSpPr>
        <p:spPr/>
        <p:txBody>
          <a:bodyPr/>
          <a:lstStyle/>
          <a:p>
            <a:r>
              <a:rPr lang="en-US" dirty="0"/>
              <a:t> </a:t>
            </a:r>
            <a:r>
              <a:rPr lang="en-US" sz="4000" dirty="0" err="1">
                <a:solidFill>
                  <a:schemeClr val="tx1"/>
                </a:solidFill>
              </a:rPr>
              <a:t>Jika</a:t>
            </a:r>
            <a:r>
              <a:rPr lang="en-US" sz="4000" dirty="0">
                <a:solidFill>
                  <a:schemeClr val="tx1"/>
                </a:solidFill>
              </a:rPr>
              <a:t> µ</a:t>
            </a:r>
            <a:r>
              <a:rPr lang="sv-SE" sz="4000" dirty="0">
                <a:solidFill>
                  <a:schemeClr val="tx1"/>
                </a:solidFill>
              </a:rPr>
              <a:t> adalah waktu rata-rata pelayanan pendaftaran ulang, maka :</a:t>
            </a:r>
            <a:r>
              <a:rPr lang="en-US" sz="4000" dirty="0">
                <a:solidFill>
                  <a:schemeClr val="tx1"/>
                </a:solidFill>
              </a:rPr>
              <a:t> </a:t>
            </a:r>
            <a:endParaRPr lang="sv-SE" sz="4000" dirty="0">
              <a:solidFill>
                <a:schemeClr val="tx1"/>
              </a:solidFill>
            </a:endParaRPr>
          </a:p>
          <a:p>
            <a:pPr>
              <a:buFont typeface="Wingdings" pitchFamily="2" charset="2"/>
              <a:buNone/>
            </a:pPr>
            <a:endParaRPr lang="sv-SE" sz="4000" dirty="0">
              <a:solidFill>
                <a:schemeClr val="tx1"/>
              </a:solidFill>
            </a:endParaRPr>
          </a:p>
          <a:p>
            <a:r>
              <a:rPr lang="sv-SE" sz="4000" dirty="0">
                <a:solidFill>
                  <a:schemeClr val="tx1"/>
                </a:solidFill>
              </a:rPr>
              <a:t>Ho :  </a:t>
            </a:r>
            <a:r>
              <a:rPr lang="en-US" sz="4000" dirty="0">
                <a:solidFill>
                  <a:schemeClr val="tx1"/>
                </a:solidFill>
              </a:rPr>
              <a:t>µ = 50</a:t>
            </a:r>
          </a:p>
          <a:p>
            <a:r>
              <a:rPr lang="en-US" sz="4000" b="1" dirty="0">
                <a:solidFill>
                  <a:schemeClr val="tx1"/>
                </a:solidFill>
              </a:rPr>
              <a:t>H</a:t>
            </a:r>
            <a:r>
              <a:rPr lang="en-US" sz="4000" b="1" baseline="-25000" dirty="0">
                <a:solidFill>
                  <a:schemeClr val="tx1"/>
                </a:solidFill>
              </a:rPr>
              <a:t>1 </a:t>
            </a:r>
            <a:r>
              <a:rPr lang="en-US" sz="4000" b="1" dirty="0">
                <a:solidFill>
                  <a:schemeClr val="tx1"/>
                </a:solidFill>
              </a:rPr>
              <a:t> :  </a:t>
            </a:r>
            <a:r>
              <a:rPr lang="en-US" sz="4000" dirty="0">
                <a:solidFill>
                  <a:schemeClr val="tx1"/>
                </a:solidFill>
              </a:rPr>
              <a:t>µ &lt; 50</a:t>
            </a:r>
          </a:p>
          <a:p>
            <a:pPr>
              <a:buFont typeface="Wingdings" pitchFamily="2" charset="2"/>
              <a:buNone/>
            </a:pPr>
            <a:endParaRPr lang="en-US" sz="4000" dirty="0">
              <a:solidFill>
                <a:schemeClr val="tx1"/>
              </a:solidFill>
            </a:endParaRPr>
          </a:p>
          <a:p>
            <a:pPr>
              <a:buFont typeface="Wingdings" pitchFamily="2" charset="2"/>
              <a:buNone/>
            </a:pPr>
            <a:endParaRPr lang="en-US" sz="4000" dirty="0">
              <a:solidFill>
                <a:schemeClr val="tx1"/>
              </a:solidFill>
            </a:endParaRPr>
          </a:p>
          <a:p>
            <a:endParaRPr lang="en-US" sz="4000" dirty="0">
              <a:solidFill>
                <a:schemeClr val="tx1"/>
              </a:solidFill>
            </a:endParaRPr>
          </a:p>
        </p:txBody>
      </p:sp>
      <p:sp>
        <p:nvSpPr>
          <p:cNvPr id="9421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4212" name="Object 4"/>
          <p:cNvGraphicFramePr>
            <a:graphicFrameLocks noChangeAspect="1"/>
          </p:cNvGraphicFramePr>
          <p:nvPr/>
        </p:nvGraphicFramePr>
        <p:xfrm>
          <a:off x="0" y="0"/>
          <a:ext cx="457200" cy="200025"/>
        </p:xfrm>
        <a:graphic>
          <a:graphicData uri="http://schemas.openxmlformats.org/presentationml/2006/ole">
            <mc:AlternateContent xmlns:mc="http://schemas.openxmlformats.org/markup-compatibility/2006">
              <mc:Choice xmlns:v="urn:schemas-microsoft-com:vml" Requires="v">
                <p:oleObj spid="_x0000_s1026" name="Equation" r:id="rId3" imgW="457002" imgH="203112" progId="Equation.3">
                  <p:embed/>
                </p:oleObj>
              </mc:Choice>
              <mc:Fallback>
                <p:oleObj name="Equation" r:id="rId3" imgW="457002" imgH="203112" progId="Equation.3">
                  <p:embed/>
                  <p:pic>
                    <p:nvPicPr>
                      <p:cNvPr id="9421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16783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z="4000" dirty="0" err="1"/>
              <a:t>Kesalahan</a:t>
            </a:r>
            <a:r>
              <a:rPr lang="en-US" sz="4000" dirty="0"/>
              <a:t> </a:t>
            </a:r>
            <a:r>
              <a:rPr lang="en-US" sz="4000" dirty="0" err="1"/>
              <a:t>dalam</a:t>
            </a:r>
            <a:r>
              <a:rPr lang="en-US" sz="4000" dirty="0"/>
              <a:t> </a:t>
            </a:r>
            <a:r>
              <a:rPr lang="en-US" sz="4000" dirty="0" err="1"/>
              <a:t>pengujian</a:t>
            </a:r>
            <a:r>
              <a:rPr lang="en-US" sz="4000" dirty="0"/>
              <a:t> </a:t>
            </a:r>
            <a:r>
              <a:rPr lang="en-US" sz="4000" dirty="0" err="1"/>
              <a:t>hipotesis</a:t>
            </a:r>
            <a:endParaRPr lang="en-US" sz="4000" dirty="0"/>
          </a:p>
        </p:txBody>
      </p:sp>
      <p:sp>
        <p:nvSpPr>
          <p:cNvPr id="97283" name="Rectangle 3"/>
          <p:cNvSpPr>
            <a:spLocks noGrp="1" noChangeArrowheads="1"/>
          </p:cNvSpPr>
          <p:nvPr>
            <p:ph type="body" idx="1"/>
          </p:nvPr>
        </p:nvSpPr>
        <p:spPr>
          <a:xfrm>
            <a:off x="457200" y="1828800"/>
            <a:ext cx="8229600" cy="3886200"/>
          </a:xfrm>
        </p:spPr>
        <p:txBody>
          <a:bodyPr/>
          <a:lstStyle/>
          <a:p>
            <a:pPr>
              <a:lnSpc>
                <a:spcPct val="90000"/>
              </a:lnSpc>
            </a:pPr>
            <a:r>
              <a:rPr lang="en-US" sz="3200" dirty="0" err="1">
                <a:solidFill>
                  <a:schemeClr val="tx1"/>
                </a:solidFill>
              </a:rPr>
              <a:t>Tipe</a:t>
            </a:r>
            <a:r>
              <a:rPr lang="en-US" sz="3200" dirty="0">
                <a:solidFill>
                  <a:schemeClr val="tx1"/>
                </a:solidFill>
              </a:rPr>
              <a:t> 1 (</a:t>
            </a:r>
            <a:r>
              <a:rPr lang="en-US" sz="3200" dirty="0" err="1">
                <a:solidFill>
                  <a:schemeClr val="tx1"/>
                </a:solidFill>
              </a:rPr>
              <a:t>tipe</a:t>
            </a:r>
            <a:r>
              <a:rPr lang="en-US" sz="3200" dirty="0">
                <a:solidFill>
                  <a:schemeClr val="tx1"/>
                </a:solidFill>
              </a:rPr>
              <a:t> </a:t>
            </a:r>
            <a:r>
              <a:rPr lang="el-GR" sz="3200" dirty="0">
                <a:solidFill>
                  <a:schemeClr val="tx1"/>
                </a:solidFill>
              </a:rPr>
              <a:t>α</a:t>
            </a:r>
            <a:r>
              <a:rPr lang="en-US" sz="3200" dirty="0">
                <a:solidFill>
                  <a:schemeClr val="tx1"/>
                </a:solidFill>
              </a:rPr>
              <a:t>) :</a:t>
            </a:r>
          </a:p>
          <a:p>
            <a:pPr>
              <a:lnSpc>
                <a:spcPct val="90000"/>
              </a:lnSpc>
              <a:buFont typeface="Wingdings" pitchFamily="2" charset="2"/>
              <a:buNone/>
            </a:pPr>
            <a:r>
              <a:rPr lang="en-US" sz="3200" dirty="0">
                <a:solidFill>
                  <a:schemeClr val="tx1"/>
                </a:solidFill>
              </a:rPr>
              <a:t>    </a:t>
            </a:r>
            <a:r>
              <a:rPr lang="en-US" sz="3200" dirty="0" err="1">
                <a:solidFill>
                  <a:schemeClr val="tx1"/>
                </a:solidFill>
              </a:rPr>
              <a:t>menolak</a:t>
            </a:r>
            <a:r>
              <a:rPr lang="en-US" sz="3200" dirty="0">
                <a:solidFill>
                  <a:schemeClr val="tx1"/>
                </a:solidFill>
              </a:rPr>
              <a:t> </a:t>
            </a:r>
            <a:r>
              <a:rPr lang="en-US" sz="3200" dirty="0" err="1">
                <a:solidFill>
                  <a:schemeClr val="tx1"/>
                </a:solidFill>
              </a:rPr>
              <a:t>hipotesis</a:t>
            </a:r>
            <a:r>
              <a:rPr lang="en-US" sz="3200" dirty="0">
                <a:solidFill>
                  <a:schemeClr val="tx1"/>
                </a:solidFill>
              </a:rPr>
              <a:t> yang </a:t>
            </a:r>
            <a:r>
              <a:rPr lang="en-US" sz="3200" dirty="0" err="1">
                <a:solidFill>
                  <a:schemeClr val="tx1"/>
                </a:solidFill>
              </a:rPr>
              <a:t>seharusnya</a:t>
            </a:r>
            <a:r>
              <a:rPr lang="en-US" sz="3200" dirty="0">
                <a:solidFill>
                  <a:schemeClr val="tx1"/>
                </a:solidFill>
              </a:rPr>
              <a:t> </a:t>
            </a:r>
            <a:r>
              <a:rPr lang="en-US" sz="3200" dirty="0" err="1">
                <a:solidFill>
                  <a:schemeClr val="tx1"/>
                </a:solidFill>
              </a:rPr>
              <a:t>tidak</a:t>
            </a:r>
            <a:r>
              <a:rPr lang="en-US" sz="3200" dirty="0">
                <a:solidFill>
                  <a:schemeClr val="tx1"/>
                </a:solidFill>
              </a:rPr>
              <a:t> </a:t>
            </a:r>
            <a:r>
              <a:rPr lang="en-US" sz="3200" dirty="0" err="1">
                <a:solidFill>
                  <a:schemeClr val="tx1"/>
                </a:solidFill>
              </a:rPr>
              <a:t>ditolak</a:t>
            </a:r>
            <a:endParaRPr lang="en-US" sz="3200" dirty="0">
              <a:solidFill>
                <a:schemeClr val="tx1"/>
              </a:solidFill>
            </a:endParaRPr>
          </a:p>
          <a:p>
            <a:pPr>
              <a:lnSpc>
                <a:spcPct val="90000"/>
              </a:lnSpc>
              <a:buFont typeface="Wingdings" pitchFamily="2" charset="2"/>
              <a:buNone/>
            </a:pPr>
            <a:endParaRPr lang="en-US" sz="3200" dirty="0">
              <a:solidFill>
                <a:schemeClr val="tx1"/>
              </a:solidFill>
            </a:endParaRPr>
          </a:p>
          <a:p>
            <a:pPr>
              <a:lnSpc>
                <a:spcPct val="90000"/>
              </a:lnSpc>
              <a:buSzTx/>
              <a:buFont typeface="Wingdings" pitchFamily="2" charset="2"/>
              <a:buChar char="§"/>
            </a:pPr>
            <a:r>
              <a:rPr lang="en-US" sz="3200" dirty="0" err="1">
                <a:solidFill>
                  <a:schemeClr val="tx1"/>
                </a:solidFill>
              </a:rPr>
              <a:t>Tipe</a:t>
            </a:r>
            <a:r>
              <a:rPr lang="en-US" sz="3200" dirty="0">
                <a:solidFill>
                  <a:schemeClr val="tx1"/>
                </a:solidFill>
              </a:rPr>
              <a:t> 2 ( </a:t>
            </a:r>
            <a:r>
              <a:rPr lang="en-US" sz="3200" dirty="0" err="1">
                <a:solidFill>
                  <a:schemeClr val="tx1"/>
                </a:solidFill>
              </a:rPr>
              <a:t>tipe</a:t>
            </a:r>
            <a:r>
              <a:rPr lang="en-US" sz="3200" dirty="0">
                <a:solidFill>
                  <a:schemeClr val="tx1"/>
                </a:solidFill>
              </a:rPr>
              <a:t> </a:t>
            </a:r>
            <a:r>
              <a:rPr lang="el-GR" sz="3200" dirty="0">
                <a:solidFill>
                  <a:schemeClr val="tx1"/>
                </a:solidFill>
              </a:rPr>
              <a:t>β</a:t>
            </a:r>
            <a:r>
              <a:rPr lang="en-US" sz="3200" dirty="0">
                <a:solidFill>
                  <a:schemeClr val="tx1"/>
                </a:solidFill>
              </a:rPr>
              <a:t> ) :</a:t>
            </a:r>
          </a:p>
          <a:p>
            <a:pPr>
              <a:lnSpc>
                <a:spcPct val="90000"/>
              </a:lnSpc>
              <a:buSzTx/>
              <a:buFont typeface="Wingdings" pitchFamily="2" charset="2"/>
              <a:buNone/>
            </a:pPr>
            <a:r>
              <a:rPr lang="en-US" sz="3200" dirty="0">
                <a:solidFill>
                  <a:schemeClr val="tx1"/>
                </a:solidFill>
              </a:rPr>
              <a:t>    </a:t>
            </a:r>
            <a:r>
              <a:rPr lang="en-US" sz="3200" dirty="0" err="1">
                <a:solidFill>
                  <a:schemeClr val="tx1"/>
                </a:solidFill>
              </a:rPr>
              <a:t>tidak</a:t>
            </a:r>
            <a:r>
              <a:rPr lang="en-US" sz="3200" dirty="0">
                <a:solidFill>
                  <a:schemeClr val="tx1"/>
                </a:solidFill>
              </a:rPr>
              <a:t> </a:t>
            </a:r>
            <a:r>
              <a:rPr lang="en-US" sz="3200" dirty="0" err="1">
                <a:solidFill>
                  <a:schemeClr val="tx1"/>
                </a:solidFill>
              </a:rPr>
              <a:t>menolak</a:t>
            </a:r>
            <a:r>
              <a:rPr lang="en-US" sz="3200" dirty="0">
                <a:solidFill>
                  <a:schemeClr val="tx1"/>
                </a:solidFill>
              </a:rPr>
              <a:t> </a:t>
            </a:r>
            <a:r>
              <a:rPr lang="en-US" sz="3200" dirty="0" err="1">
                <a:solidFill>
                  <a:schemeClr val="tx1"/>
                </a:solidFill>
              </a:rPr>
              <a:t>hipotesis</a:t>
            </a:r>
            <a:r>
              <a:rPr lang="en-US" sz="3200" dirty="0">
                <a:solidFill>
                  <a:schemeClr val="tx1"/>
                </a:solidFill>
              </a:rPr>
              <a:t> yang </a:t>
            </a:r>
            <a:r>
              <a:rPr lang="en-US" sz="3200" dirty="0" err="1">
                <a:solidFill>
                  <a:schemeClr val="tx1"/>
                </a:solidFill>
              </a:rPr>
              <a:t>seharusnya</a:t>
            </a:r>
            <a:r>
              <a:rPr lang="en-US" sz="3200" dirty="0">
                <a:solidFill>
                  <a:schemeClr val="tx1"/>
                </a:solidFill>
              </a:rPr>
              <a:t> </a:t>
            </a:r>
            <a:r>
              <a:rPr lang="en-US" sz="3200" dirty="0" err="1">
                <a:solidFill>
                  <a:schemeClr val="tx1"/>
                </a:solidFill>
              </a:rPr>
              <a:t>ditolak</a:t>
            </a:r>
            <a:endParaRPr lang="en-US" sz="3200" dirty="0">
              <a:solidFill>
                <a:schemeClr val="tx1"/>
              </a:solidFill>
            </a:endParaRPr>
          </a:p>
          <a:p>
            <a:pPr>
              <a:lnSpc>
                <a:spcPct val="90000"/>
              </a:lnSpc>
              <a:buFont typeface="Wingdings" pitchFamily="2" charset="2"/>
              <a:buNone/>
            </a:pPr>
            <a:endParaRPr lang="en-US" sz="3200" dirty="0">
              <a:solidFill>
                <a:schemeClr val="tx1"/>
              </a:solidFill>
            </a:endParaRPr>
          </a:p>
          <a:p>
            <a:pPr>
              <a:lnSpc>
                <a:spcPct val="90000"/>
              </a:lnSpc>
              <a:buFont typeface="Wingdings" pitchFamily="2" charset="2"/>
              <a:buNone/>
            </a:pPr>
            <a:endParaRPr lang="en-US" sz="3200" dirty="0">
              <a:solidFill>
                <a:schemeClr val="tx1"/>
              </a:solidFill>
            </a:endParaRPr>
          </a:p>
        </p:txBody>
      </p:sp>
    </p:spTree>
    <p:extLst>
      <p:ext uri="{BB962C8B-B14F-4D97-AF65-F5344CB8AC3E}">
        <p14:creationId xmlns:p14="http://schemas.microsoft.com/office/powerpoint/2010/main" val="1158611473"/>
      </p:ext>
    </p:extLst>
  </p:cSld>
  <p:clrMapOvr>
    <a:masterClrMapping/>
  </p:clrMapOvr>
</p:sld>
</file>

<file path=ppt/theme/theme1.xml><?xml version="1.0" encoding="utf-8"?>
<a:theme xmlns:a="http://schemas.openxmlformats.org/drawingml/2006/main" name="0-Blanko-PPT-sesi-1 Baru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0-Blanko-PPT-sesi-1 Baru (3)</Template>
  <TotalTime>421</TotalTime>
  <Words>1001</Words>
  <Application>Microsoft Office PowerPoint</Application>
  <PresentationFormat>On-screen Show (4:3)</PresentationFormat>
  <Paragraphs>132</Paragraphs>
  <Slides>28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4" baseType="lpstr">
      <vt:lpstr>Arial</vt:lpstr>
      <vt:lpstr>Calibri</vt:lpstr>
      <vt:lpstr>Courier New</vt:lpstr>
      <vt:lpstr>Wingdings</vt:lpstr>
      <vt:lpstr>0-Blanko-PPT-sesi-1 Baru (3)</vt:lpstr>
      <vt:lpstr>Equation</vt:lpstr>
      <vt:lpstr>Dra Safitri M  M.Si</vt:lpstr>
      <vt:lpstr>Tujuan Akhir Pembelajaran</vt:lpstr>
      <vt:lpstr>Hipotesis : hipo (lemah) dan    tesis (Pernyataan)</vt:lpstr>
      <vt:lpstr>Sebuah Pernyataan yang dianggap benar dapat bersifat konsepsional dan bersifat operasional atau hipotesa statistik. </vt:lpstr>
      <vt:lpstr>Pernyataan hipotesa konsepsional atau hipotesa operasional  dalam sebuah penelitian selalu terdiri dari dua, yaitu: </vt:lpstr>
      <vt:lpstr>Contoh</vt:lpstr>
      <vt:lpstr>Perumusan Hipotesa Konsepsional</vt:lpstr>
      <vt:lpstr>Perumusan hipotesa statistik/ operasional </vt:lpstr>
      <vt:lpstr>Kesalahan dalam pengujian hipotesis</vt:lpstr>
      <vt:lpstr>PowerPoint Presentation</vt:lpstr>
      <vt:lpstr>PowerPoint Presentation</vt:lpstr>
      <vt:lpstr>PowerPoint Presentation</vt:lpstr>
      <vt:lpstr>Asumsi sebelum Pengujian hipotesis</vt:lpstr>
      <vt:lpstr>MACAM PENGUJIAN HIPOTESA</vt:lpstr>
      <vt:lpstr>PowerPoint Presentation</vt:lpstr>
      <vt:lpstr>PROSEDUR PENGUJIAN HIPOTESA</vt:lpstr>
      <vt:lpstr>PROSEDUR PENGUJIAN HIPOTESA</vt:lpstr>
      <vt:lpstr>Perhitungan thitung jika σ tak diketahui</vt:lpstr>
      <vt:lpstr>Perhitungan zhitung jika σ diketahui</vt:lpstr>
      <vt:lpstr>PROSEDUR PENGUJIAN HIPOTESA</vt:lpstr>
      <vt:lpstr>Syarat menggunakan statistik Z</vt:lpstr>
      <vt:lpstr>Contoh 1</vt:lpstr>
      <vt:lpstr>PowerPoint Presentation</vt:lpstr>
      <vt:lpstr>PowerPoint Presentation</vt:lpstr>
      <vt:lpstr>PowerPoint Presentation</vt:lpstr>
      <vt:lpstr>Contoh 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Mulyo.W</dc:creator>
  <cp:lastModifiedBy>Safitri Mursyid</cp:lastModifiedBy>
  <cp:revision>33</cp:revision>
  <dcterms:created xsi:type="dcterms:W3CDTF">2019-09-17T08:27:08Z</dcterms:created>
  <dcterms:modified xsi:type="dcterms:W3CDTF">2020-08-03T06:20:10Z</dcterms:modified>
</cp:coreProperties>
</file>