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256" r:id="rId2"/>
    <p:sldId id="258" r:id="rId3"/>
    <p:sldId id="340" r:id="rId4"/>
    <p:sldId id="349" r:id="rId5"/>
    <p:sldId id="347" r:id="rId6"/>
    <p:sldId id="341" r:id="rId7"/>
    <p:sldId id="342" r:id="rId8"/>
    <p:sldId id="346" r:id="rId9"/>
    <p:sldId id="343" r:id="rId10"/>
    <p:sldId id="344" r:id="rId11"/>
    <p:sldId id="345" r:id="rId12"/>
    <p:sldId id="348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C54ED-1DEB-4527-A04C-E830A24D0EA6}" type="datetimeFigureOut">
              <a:rPr lang="en-ID" smtClean="0"/>
              <a:t>21/03/2020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E47BB-5D5A-447B-9438-6834A29CEE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109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34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03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5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4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7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6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07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70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8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02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9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6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5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6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0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2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E2D31E-369E-497C-9510-50C2DD96A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44" r="6783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9AB2E-7FCB-4EE8-8A61-9A681CA1F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MEKANISME KEGIATAN KEHUMASAN</a:t>
            </a:r>
            <a:endParaRPr lang="en-ID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D61C7-23C5-43AC-B1CA-4E39ECB34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/>
              <a:t>PERTEMUAN 7</a:t>
            </a:r>
            <a:endParaRPr lang="en-ID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87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CFCB-77C9-430A-9486-44FE8114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7CC1-CBB0-4A19-91A7-27E48311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i="1" dirty="0"/>
              <a:t>Communication</a:t>
            </a:r>
            <a:r>
              <a:rPr lang="en-US" sz="3800" dirty="0"/>
              <a:t>; agar </a:t>
            </a:r>
            <a:r>
              <a:rPr lang="en-US" sz="3800" dirty="0" err="1"/>
              <a:t>kegiatan</a:t>
            </a:r>
            <a:r>
              <a:rPr lang="en-US" sz="3800" dirty="0"/>
              <a:t> </a:t>
            </a:r>
            <a:r>
              <a:rPr lang="en-US" sz="3800" dirty="0" err="1"/>
              <a:t>berjalan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lancar</a:t>
            </a:r>
            <a:r>
              <a:rPr lang="en-US" sz="3800" dirty="0"/>
              <a:t> </a:t>
            </a:r>
            <a:r>
              <a:rPr lang="en-US" sz="3800" dirty="0" err="1"/>
              <a:t>maka</a:t>
            </a:r>
            <a:r>
              <a:rPr lang="en-US" sz="3800" dirty="0"/>
              <a:t> </a:t>
            </a:r>
            <a:r>
              <a:rPr lang="en-US" sz="3800" dirty="0" err="1"/>
              <a:t>ada</a:t>
            </a:r>
            <a:r>
              <a:rPr lang="en-US" sz="3800" dirty="0"/>
              <a:t> </a:t>
            </a:r>
            <a:r>
              <a:rPr lang="en-US" sz="3800" dirty="0" err="1"/>
              <a:t>beberapa</a:t>
            </a:r>
            <a:r>
              <a:rPr lang="en-US" sz="3800" dirty="0"/>
              <a:t> </a:t>
            </a:r>
            <a:r>
              <a:rPr lang="en-US" sz="3800" dirty="0" err="1"/>
              <a:t>hal</a:t>
            </a:r>
            <a:r>
              <a:rPr lang="en-US" sz="3800" dirty="0"/>
              <a:t> yang </a:t>
            </a:r>
            <a:r>
              <a:rPr lang="en-US" sz="3800" dirty="0" err="1"/>
              <a:t>perlu</a:t>
            </a:r>
            <a:r>
              <a:rPr lang="en-US" sz="3800" dirty="0"/>
              <a:t> </a:t>
            </a:r>
            <a:r>
              <a:rPr lang="en-US" sz="3800" dirty="0" err="1"/>
              <a:t>diperhatikan</a:t>
            </a:r>
            <a:r>
              <a:rPr lang="en-US" sz="3800" dirty="0"/>
              <a:t>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komunikasi</a:t>
            </a:r>
            <a:r>
              <a:rPr lang="en-US" sz="3800" dirty="0"/>
              <a:t> </a:t>
            </a:r>
            <a:r>
              <a:rPr lang="en-US" sz="3800" dirty="0" err="1"/>
              <a:t>yaitu</a:t>
            </a:r>
            <a:r>
              <a:rPr lang="en-US" sz="3800" dirty="0"/>
              <a:t> </a:t>
            </a:r>
            <a:r>
              <a:rPr lang="en-US" sz="3800" dirty="0" err="1"/>
              <a:t>kredibilitas</a:t>
            </a:r>
            <a:r>
              <a:rPr lang="en-US" sz="3800" dirty="0"/>
              <a:t>, </a:t>
            </a:r>
            <a:r>
              <a:rPr lang="en-US" sz="3800" dirty="0" err="1"/>
              <a:t>keterkaitan</a:t>
            </a:r>
            <a:r>
              <a:rPr lang="en-US" sz="3800" dirty="0"/>
              <a:t>, </a:t>
            </a:r>
            <a:r>
              <a:rPr lang="en-US" sz="3800" dirty="0" err="1"/>
              <a:t>isi</a:t>
            </a:r>
            <a:r>
              <a:rPr lang="en-US" sz="3800" dirty="0"/>
              <a:t>, </a:t>
            </a:r>
            <a:r>
              <a:rPr lang="en-US" sz="3800" dirty="0" err="1"/>
              <a:t>kejelasan</a:t>
            </a:r>
            <a:r>
              <a:rPr lang="en-US" sz="3800" dirty="0"/>
              <a:t>, </a:t>
            </a:r>
            <a:r>
              <a:rPr lang="en-US" sz="3800" dirty="0" err="1"/>
              <a:t>keberlanjutan</a:t>
            </a:r>
            <a:r>
              <a:rPr lang="en-US" sz="3800" dirty="0"/>
              <a:t> dan </a:t>
            </a:r>
            <a:r>
              <a:rPr lang="en-US" sz="3800" dirty="0" err="1"/>
              <a:t>konsistensi</a:t>
            </a:r>
            <a:r>
              <a:rPr lang="en-US" sz="3800" dirty="0"/>
              <a:t>. Hal </a:t>
            </a:r>
            <a:r>
              <a:rPr lang="en-US" sz="3800" dirty="0" err="1"/>
              <a:t>ini</a:t>
            </a:r>
            <a:r>
              <a:rPr lang="en-US" sz="3800" dirty="0"/>
              <a:t> </a:t>
            </a:r>
            <a:r>
              <a:rPr lang="en-US" sz="3800" dirty="0" err="1"/>
              <a:t>perlu</a:t>
            </a:r>
            <a:r>
              <a:rPr lang="en-US" sz="3800" dirty="0"/>
              <a:t> </a:t>
            </a:r>
            <a:r>
              <a:rPr lang="en-US" sz="3800" dirty="0" err="1"/>
              <a:t>diperhitungkan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sungguh-sungguh</a:t>
            </a:r>
            <a:r>
              <a:rPr lang="en-US" sz="3800" dirty="0"/>
              <a:t> agar </a:t>
            </a:r>
            <a:r>
              <a:rPr lang="en-US" sz="3800" dirty="0" err="1"/>
              <a:t>kegiatan</a:t>
            </a:r>
            <a:r>
              <a:rPr lang="en-US" sz="3800" dirty="0"/>
              <a:t> yang </a:t>
            </a:r>
            <a:r>
              <a:rPr lang="en-US" sz="3800" dirty="0" err="1"/>
              <a:t>dilakukan</a:t>
            </a:r>
            <a:r>
              <a:rPr lang="en-US" sz="3800" dirty="0"/>
              <a:t> </a:t>
            </a:r>
            <a:r>
              <a:rPr lang="en-US" sz="3800" dirty="0" err="1"/>
              <a:t>dapat</a:t>
            </a:r>
            <a:r>
              <a:rPr lang="en-US" sz="3800" dirty="0"/>
              <a:t> </a:t>
            </a:r>
            <a:r>
              <a:rPr lang="en-US" sz="3800" dirty="0" err="1"/>
              <a:t>berhasil</a:t>
            </a:r>
            <a:r>
              <a:rPr lang="en-US" sz="3800" dirty="0"/>
              <a:t> </a:t>
            </a:r>
            <a:r>
              <a:rPr lang="en-US" sz="3800" dirty="0" err="1"/>
              <a:t>sesuai</a:t>
            </a:r>
            <a:r>
              <a:rPr lang="en-US" sz="3800" dirty="0"/>
              <a:t> </a:t>
            </a:r>
            <a:r>
              <a:rPr lang="en-US" sz="3800" dirty="0" err="1"/>
              <a:t>harapan</a:t>
            </a:r>
            <a:r>
              <a:rPr lang="en-US" sz="3800" dirty="0"/>
              <a:t>.</a:t>
            </a:r>
            <a:br>
              <a:rPr lang="en-US" sz="38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2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CFCB-77C9-430A-9486-44FE8114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7CC1-CBB0-4A19-91A7-27E48311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500" i="1" dirty="0"/>
              <a:t>Evaluation</a:t>
            </a:r>
            <a:r>
              <a:rPr lang="en-US" sz="4500" dirty="0"/>
              <a:t>; pada </a:t>
            </a:r>
            <a:r>
              <a:rPr lang="en-US" sz="4500" dirty="0" err="1"/>
              <a:t>tahap</a:t>
            </a:r>
            <a:r>
              <a:rPr lang="en-US" sz="4500" dirty="0"/>
              <a:t> </a:t>
            </a:r>
            <a:r>
              <a:rPr lang="en-US" sz="4500" dirty="0" err="1"/>
              <a:t>ini</a:t>
            </a:r>
            <a:r>
              <a:rPr lang="en-US" sz="4500" dirty="0"/>
              <a:t> </a:t>
            </a:r>
            <a:r>
              <a:rPr lang="en-US" sz="4500" dirty="0" err="1"/>
              <a:t>dilakukan</a:t>
            </a:r>
            <a:r>
              <a:rPr lang="en-US" sz="4500" dirty="0"/>
              <a:t> </a:t>
            </a:r>
            <a:r>
              <a:rPr lang="en-US" sz="4500" dirty="0" err="1"/>
              <a:t>evaluasi</a:t>
            </a:r>
            <a:r>
              <a:rPr lang="en-US" sz="4500" dirty="0"/>
              <a:t> </a:t>
            </a:r>
            <a:r>
              <a:rPr lang="en-US" sz="4500" dirty="0" err="1"/>
              <a:t>pelaksanaan</a:t>
            </a:r>
            <a:r>
              <a:rPr lang="en-US" sz="4500" dirty="0"/>
              <a:t> </a:t>
            </a:r>
            <a:r>
              <a:rPr lang="en-US" sz="4500" dirty="0" err="1"/>
              <a:t>kegiatan</a:t>
            </a:r>
            <a:r>
              <a:rPr lang="en-US" sz="4500" dirty="0"/>
              <a:t> </a:t>
            </a:r>
            <a:r>
              <a:rPr lang="en-US" sz="4500" dirty="0" err="1"/>
              <a:t>dimana</a:t>
            </a:r>
            <a:r>
              <a:rPr lang="en-US" sz="4500" dirty="0"/>
              <a:t> </a:t>
            </a:r>
            <a:r>
              <a:rPr lang="en-US" sz="4500" dirty="0" err="1"/>
              <a:t>hasil</a:t>
            </a:r>
            <a:r>
              <a:rPr lang="en-US" sz="4500" dirty="0"/>
              <a:t> </a:t>
            </a:r>
            <a:r>
              <a:rPr lang="en-US" sz="4500" dirty="0" err="1"/>
              <a:t>evaluasi</a:t>
            </a:r>
            <a:r>
              <a:rPr lang="en-US" sz="4500" dirty="0"/>
              <a:t> </a:t>
            </a:r>
            <a:r>
              <a:rPr lang="en-US" sz="4500" dirty="0" err="1"/>
              <a:t>akan</a:t>
            </a:r>
            <a:r>
              <a:rPr lang="en-US" sz="4500" dirty="0"/>
              <a:t> </a:t>
            </a:r>
            <a:r>
              <a:rPr lang="en-US" sz="4500" dirty="0" err="1"/>
              <a:t>digunakan</a:t>
            </a:r>
            <a:r>
              <a:rPr lang="en-US" sz="4500" dirty="0"/>
              <a:t> </a:t>
            </a:r>
            <a:r>
              <a:rPr lang="en-US" sz="4500" dirty="0" err="1"/>
              <a:t>sebagai</a:t>
            </a:r>
            <a:r>
              <a:rPr lang="en-US" sz="4500" dirty="0"/>
              <a:t> </a:t>
            </a:r>
            <a:r>
              <a:rPr lang="en-US" sz="4500" dirty="0" err="1"/>
              <a:t>bahan</a:t>
            </a:r>
            <a:r>
              <a:rPr lang="en-US" sz="4500" dirty="0"/>
              <a:t> </a:t>
            </a:r>
            <a:r>
              <a:rPr lang="en-US" sz="4500" dirty="0" err="1"/>
              <a:t>perbaikan</a:t>
            </a:r>
            <a:r>
              <a:rPr lang="en-US" sz="4500" dirty="0"/>
              <a:t> dan </a:t>
            </a:r>
            <a:r>
              <a:rPr lang="en-US" sz="4500" dirty="0" err="1"/>
              <a:t>perencanaan</a:t>
            </a:r>
            <a:r>
              <a:rPr lang="en-US" sz="4500" dirty="0"/>
              <a:t> yang </a:t>
            </a:r>
            <a:r>
              <a:rPr lang="en-US" sz="4500" dirty="0" err="1"/>
              <a:t>akan</a:t>
            </a:r>
            <a:r>
              <a:rPr lang="en-US" sz="4500" dirty="0"/>
              <a:t> </a:t>
            </a:r>
            <a:r>
              <a:rPr lang="en-US" sz="4500" dirty="0" err="1"/>
              <a:t>datang</a:t>
            </a:r>
            <a:r>
              <a:rPr lang="en-US" sz="4500" dirty="0"/>
              <a:t>. </a:t>
            </a:r>
            <a:r>
              <a:rPr lang="en-US" sz="4500" dirty="0" err="1"/>
              <a:t>Dalam</a:t>
            </a:r>
            <a:r>
              <a:rPr lang="en-US" sz="4500" dirty="0"/>
              <a:t> </a:t>
            </a:r>
            <a:r>
              <a:rPr lang="en-US" sz="4500" dirty="0" err="1"/>
              <a:t>hal</a:t>
            </a:r>
            <a:r>
              <a:rPr lang="en-US" sz="4500" dirty="0"/>
              <a:t> </a:t>
            </a:r>
            <a:r>
              <a:rPr lang="en-US" sz="4500" dirty="0" err="1"/>
              <a:t>ini</a:t>
            </a:r>
            <a:r>
              <a:rPr lang="en-US" sz="4500" dirty="0"/>
              <a:t> </a:t>
            </a:r>
            <a:r>
              <a:rPr lang="en-US" sz="4500" dirty="0" err="1"/>
              <a:t>keterampilan</a:t>
            </a:r>
            <a:r>
              <a:rPr lang="en-US" sz="4500" dirty="0"/>
              <a:t> </a:t>
            </a:r>
            <a:r>
              <a:rPr lang="en-US" sz="4500" dirty="0" err="1"/>
              <a:t>dalam</a:t>
            </a:r>
            <a:r>
              <a:rPr lang="en-US" sz="4500" dirty="0"/>
              <a:t> </a:t>
            </a:r>
            <a:r>
              <a:rPr lang="en-US" sz="4500" dirty="0" err="1"/>
              <a:t>menelaah</a:t>
            </a:r>
            <a:r>
              <a:rPr lang="en-US" sz="4500" dirty="0"/>
              <a:t> </a:t>
            </a:r>
            <a:r>
              <a:rPr lang="en-US" sz="4500" dirty="0" err="1"/>
              <a:t>hasil-hasil</a:t>
            </a:r>
            <a:r>
              <a:rPr lang="en-US" sz="4500" dirty="0"/>
              <a:t> yang </a:t>
            </a:r>
            <a:r>
              <a:rPr lang="en-US" sz="4500" dirty="0" err="1"/>
              <a:t>diperoleh</a:t>
            </a:r>
            <a:r>
              <a:rPr lang="en-US" sz="4500" dirty="0"/>
              <a:t> </a:t>
            </a:r>
            <a:r>
              <a:rPr lang="en-US" sz="4500" dirty="0" err="1"/>
              <a:t>dengan</a:t>
            </a:r>
            <a:r>
              <a:rPr lang="en-US" sz="4500" dirty="0"/>
              <a:t> </a:t>
            </a:r>
            <a:r>
              <a:rPr lang="en-US" sz="4500" dirty="0" err="1"/>
              <a:t>berbagai</a:t>
            </a:r>
            <a:r>
              <a:rPr lang="en-US" sz="4500" dirty="0"/>
              <a:t> </a:t>
            </a:r>
            <a:r>
              <a:rPr lang="en-US" sz="4500" dirty="0" err="1"/>
              <a:t>alat</a:t>
            </a:r>
            <a:r>
              <a:rPr lang="en-US" sz="4500" dirty="0"/>
              <a:t> bantu </a:t>
            </a:r>
            <a:r>
              <a:rPr lang="en-US" sz="4500" dirty="0" err="1"/>
              <a:t>sangat</a:t>
            </a:r>
            <a:r>
              <a:rPr lang="en-US" sz="4500" dirty="0"/>
              <a:t> </a:t>
            </a:r>
            <a:r>
              <a:rPr lang="en-US" sz="4500" dirty="0" err="1"/>
              <a:t>diperlukan</a:t>
            </a:r>
            <a:r>
              <a:rPr lang="en-US" sz="4500" dirty="0"/>
              <a:t> </a:t>
            </a:r>
            <a:r>
              <a:rPr lang="en-US" sz="4500" dirty="0" err="1"/>
              <a:t>bagi</a:t>
            </a:r>
            <a:r>
              <a:rPr lang="en-US" sz="4500" dirty="0"/>
              <a:t> </a:t>
            </a:r>
            <a:r>
              <a:rPr lang="en-US" sz="4500" dirty="0" err="1"/>
              <a:t>seorang</a:t>
            </a:r>
            <a:r>
              <a:rPr lang="en-US" sz="4500" dirty="0"/>
              <a:t> public relations. </a:t>
            </a:r>
            <a:r>
              <a:rPr lang="en-US" sz="4500" dirty="0" err="1"/>
              <a:t>Alat</a:t>
            </a:r>
            <a:r>
              <a:rPr lang="en-US" sz="4500" dirty="0"/>
              <a:t> bantu yang </a:t>
            </a:r>
            <a:r>
              <a:rPr lang="en-US" sz="4500" dirty="0" err="1"/>
              <a:t>biasa</a:t>
            </a:r>
            <a:r>
              <a:rPr lang="en-US" sz="4500" dirty="0"/>
              <a:t> </a:t>
            </a:r>
            <a:r>
              <a:rPr lang="en-US" sz="4500" dirty="0" err="1"/>
              <a:t>digunakan</a:t>
            </a:r>
            <a:r>
              <a:rPr lang="en-US" sz="4500" dirty="0"/>
              <a:t> </a:t>
            </a:r>
            <a:r>
              <a:rPr lang="en-US" sz="4500" dirty="0" err="1"/>
              <a:t>anatar</a:t>
            </a:r>
            <a:r>
              <a:rPr lang="en-US" sz="4500" dirty="0"/>
              <a:t> lain; </a:t>
            </a:r>
            <a:r>
              <a:rPr lang="en-US" sz="4500" dirty="0" err="1"/>
              <a:t>riset</a:t>
            </a:r>
            <a:r>
              <a:rPr lang="en-US" sz="4500" dirty="0"/>
              <a:t> </a:t>
            </a:r>
            <a:r>
              <a:rPr lang="en-US" sz="4500" dirty="0" err="1"/>
              <a:t>pendapat</a:t>
            </a:r>
            <a:r>
              <a:rPr lang="en-US" sz="4500" dirty="0"/>
              <a:t> </a:t>
            </a:r>
            <a:r>
              <a:rPr lang="en-US" sz="4500" dirty="0" err="1"/>
              <a:t>umum</a:t>
            </a:r>
            <a:r>
              <a:rPr lang="en-US" sz="4500" dirty="0"/>
              <a:t>, </a:t>
            </a:r>
            <a:r>
              <a:rPr lang="en-US" sz="4500" dirty="0" err="1"/>
              <a:t>riset</a:t>
            </a:r>
            <a:r>
              <a:rPr lang="en-US" sz="4500" dirty="0"/>
              <a:t> </a:t>
            </a:r>
            <a:r>
              <a:rPr lang="en-US" sz="4500" dirty="0" err="1"/>
              <a:t>mengenai</a:t>
            </a:r>
            <a:r>
              <a:rPr lang="en-US" sz="4500" dirty="0"/>
              <a:t> </a:t>
            </a:r>
            <a:r>
              <a:rPr lang="en-US" sz="4500" dirty="0" err="1"/>
              <a:t>prilaku</a:t>
            </a:r>
            <a:r>
              <a:rPr lang="en-US" sz="4500" dirty="0"/>
              <a:t>, </a:t>
            </a:r>
            <a:r>
              <a:rPr lang="en-US" sz="4500" dirty="0" err="1"/>
              <a:t>motivasi</a:t>
            </a:r>
            <a:r>
              <a:rPr lang="en-US" sz="4500" dirty="0"/>
              <a:t>, </a:t>
            </a:r>
            <a:r>
              <a:rPr lang="en-US" sz="4500" dirty="0" err="1"/>
              <a:t>analisis</a:t>
            </a:r>
            <a:r>
              <a:rPr lang="en-US" sz="4500" dirty="0"/>
              <a:t> </a:t>
            </a:r>
            <a:r>
              <a:rPr lang="en-US" sz="4500" dirty="0" err="1"/>
              <a:t>isi</a:t>
            </a:r>
            <a:r>
              <a:rPr lang="en-US" sz="4500" dirty="0"/>
              <a:t> dan lain-lain</a:t>
            </a:r>
            <a:br>
              <a:rPr lang="en-US" sz="4500" dirty="0"/>
            </a:br>
            <a:br>
              <a:rPr lang="en-US" sz="4500" dirty="0"/>
            </a:br>
            <a:br>
              <a:rPr lang="en-US" sz="38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4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CFCB-77C9-430A-9486-44FE8114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7CC1-CBB0-4A19-91A7-27E48311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US" sz="4500" dirty="0"/>
            </a:br>
            <a:br>
              <a:rPr lang="en-US" sz="4500" dirty="0"/>
            </a:br>
            <a:br>
              <a:rPr lang="en-US" sz="38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1000F-CD4D-4D83-A199-A91C73147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143000"/>
            <a:ext cx="65532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0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438400" y="1447800"/>
            <a:ext cx="7391400" cy="4343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dirty="0" err="1"/>
              <a:t>Seiring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era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dinamika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yang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menuntut</a:t>
            </a:r>
            <a:r>
              <a:rPr lang="en-US" sz="2000" dirty="0"/>
              <a:t> dan </a:t>
            </a:r>
            <a:r>
              <a:rPr lang="en-US" sz="2000" dirty="0" err="1"/>
              <a:t>mengharapkan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pemenuhan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kritis</a:t>
            </a:r>
            <a:r>
              <a:rPr lang="en-US" sz="2000" dirty="0"/>
              <a:t>.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dan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yang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mutahir</a:t>
            </a:r>
            <a:r>
              <a:rPr lang="en-US" sz="2000" dirty="0"/>
              <a:t> juga </a:t>
            </a:r>
            <a:r>
              <a:rPr lang="en-US" sz="2000" dirty="0" err="1"/>
              <a:t>makin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betapa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peranan</a:t>
            </a:r>
            <a:r>
              <a:rPr lang="en-US" sz="2000" dirty="0"/>
              <a:t> </a:t>
            </a:r>
            <a:r>
              <a:rPr lang="en-US" sz="2000" i="1" dirty="0"/>
              <a:t>public relations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i="1" dirty="0"/>
              <a:t>public relations </a:t>
            </a:r>
            <a:r>
              <a:rPr lang="en-US" sz="2000" dirty="0" err="1"/>
              <a:t>sebagai</a:t>
            </a:r>
            <a:r>
              <a:rPr lang="en-US" sz="2000" dirty="0"/>
              <a:t> “</a:t>
            </a:r>
            <a:r>
              <a:rPr lang="en-US" sz="2000" dirty="0" err="1"/>
              <a:t>jembatan</a:t>
            </a:r>
            <a:r>
              <a:rPr lang="en-US" sz="2000" dirty="0"/>
              <a:t>”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dan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dan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diprioritaskan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/>
              <a:t>public relations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,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teknik,kompentensi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isu</a:t>
            </a:r>
            <a:r>
              <a:rPr lang="en-US" sz="2000" dirty="0"/>
              <a:t>,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menajerial</a:t>
            </a:r>
            <a:r>
              <a:rPr lang="en-US" sz="2000" dirty="0"/>
              <a:t>, </a:t>
            </a:r>
            <a:r>
              <a:rPr lang="en-US" sz="2000" i="1" dirty="0"/>
              <a:t>leadership </a:t>
            </a:r>
            <a:r>
              <a:rPr lang="en-US" sz="2000" dirty="0"/>
              <a:t>dan </a:t>
            </a:r>
            <a:r>
              <a:rPr lang="en-US" sz="2000" i="1" dirty="0"/>
              <a:t>ethic</a:t>
            </a:r>
            <a:r>
              <a:rPr lang="en-US" sz="2000" dirty="0"/>
              <a:t> dan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dirty="0" err="1"/>
              <a:t>khusus</a:t>
            </a:r>
            <a:r>
              <a:rPr lang="en-US" dirty="0"/>
              <a:t> IT.</a:t>
            </a:r>
          </a:p>
          <a:p>
            <a:pPr algn="just"/>
            <a:br>
              <a:rPr lang="en-US" dirty="0"/>
            </a:br>
            <a:br>
              <a:rPr lang="en-US" dirty="0"/>
            </a:br>
            <a:r>
              <a:rPr lang="en-US" sz="3100" dirty="0"/>
              <a:t> 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438400" y="1447800"/>
            <a:ext cx="7391400" cy="4343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kelima</a:t>
            </a:r>
            <a:r>
              <a:rPr lang="en-US" sz="2000" dirty="0"/>
              <a:t> standard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seorang</a:t>
            </a:r>
            <a:r>
              <a:rPr lang="en-US" sz="2000" dirty="0"/>
              <a:t> PR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persyaratan</a:t>
            </a:r>
            <a:r>
              <a:rPr lang="en-US" sz="2000" dirty="0"/>
              <a:t> </a:t>
            </a:r>
            <a:r>
              <a:rPr lang="en-US" sz="2000" dirty="0" err="1"/>
              <a:t>mendasar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lisan</a:t>
            </a:r>
            <a:r>
              <a:rPr lang="en-US" sz="2000" dirty="0"/>
              <a:t> dan </a:t>
            </a:r>
            <a:r>
              <a:rPr lang="en-US" sz="2000" dirty="0" err="1"/>
              <a:t>tulisan</a:t>
            </a:r>
            <a:r>
              <a:rPr lang="en-US" sz="2000" dirty="0"/>
              <a:t> </a:t>
            </a:r>
            <a:r>
              <a:rPr lang="en-US" sz="2000" dirty="0" err="1"/>
              <a:t>sangatlah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PR.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PR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berbicara</a:t>
            </a:r>
            <a:r>
              <a:rPr lang="en-US" sz="2000" dirty="0"/>
              <a:t> </a:t>
            </a:r>
            <a:r>
              <a:rPr lang="en-US" sz="2000" dirty="0" err="1"/>
              <a:t>didepan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,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presentasi</a:t>
            </a:r>
            <a:r>
              <a:rPr lang="en-US" sz="2000" dirty="0"/>
              <a:t>, </a:t>
            </a:r>
            <a:r>
              <a:rPr lang="en-US" sz="2000" dirty="0" err="1"/>
              <a:t>wawancara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mengumpulkan</a:t>
            </a:r>
            <a:r>
              <a:rPr lang="en-US" sz="2000" dirty="0"/>
              <a:t> data dan </a:t>
            </a:r>
            <a:r>
              <a:rPr lang="en-US" sz="2000" dirty="0" err="1"/>
              <a:t>fakta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berkomunikasi</a:t>
            </a:r>
            <a:r>
              <a:rPr lang="en-US" sz="2000" dirty="0"/>
              <a:t> </a:t>
            </a:r>
            <a:r>
              <a:rPr lang="en-US" sz="2000" dirty="0" err="1"/>
              <a:t>lisan</a:t>
            </a:r>
            <a:r>
              <a:rPr lang="en-US" sz="2000" dirty="0"/>
              <a:t>. </a:t>
            </a:r>
            <a:r>
              <a:rPr lang="en-US" sz="2000" dirty="0" err="1"/>
              <a:t>Seorang</a:t>
            </a:r>
            <a:r>
              <a:rPr lang="en-US" sz="2000" dirty="0"/>
              <a:t> PR </a:t>
            </a:r>
            <a:r>
              <a:rPr lang="en-US" sz="2000" dirty="0" err="1"/>
              <a:t>dituntut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press release </a:t>
            </a:r>
            <a:r>
              <a:rPr lang="en-US" sz="2000" dirty="0" err="1"/>
              <a:t>ke</a:t>
            </a:r>
            <a:r>
              <a:rPr lang="en-US" sz="2000" dirty="0"/>
              <a:t> media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artikel</a:t>
            </a:r>
            <a:r>
              <a:rPr lang="en-US" sz="2000" dirty="0"/>
              <a:t> dan </a:t>
            </a:r>
            <a:r>
              <a:rPr lang="en-US" sz="2000" dirty="0" err="1"/>
              <a:t>profie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mengantisipasi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di </a:t>
            </a:r>
            <a:r>
              <a:rPr lang="en-US" sz="2000" dirty="0" err="1"/>
              <a:t>dalamnya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, </a:t>
            </a:r>
            <a:r>
              <a:rPr lang="en-US" sz="2000" dirty="0" err="1"/>
              <a:t>melaksanakannya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mendokumentasikan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000" dirty="0"/>
            </a:br>
            <a:br>
              <a:rPr lang="en-US" dirty="0"/>
            </a:br>
            <a:br>
              <a:rPr lang="en-US" dirty="0"/>
            </a:br>
            <a:r>
              <a:rPr lang="en-US" sz="3100" dirty="0"/>
              <a:t> 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8130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438400" y="1447800"/>
            <a:ext cx="7391400" cy="4343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dirty="0" err="1"/>
              <a:t>Seorang</a:t>
            </a:r>
            <a:r>
              <a:rPr lang="en-US" sz="2000" dirty="0"/>
              <a:t> PR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memperluas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(</a:t>
            </a:r>
            <a:r>
              <a:rPr lang="en-US" sz="2000" i="1" dirty="0"/>
              <a:t>networking)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memperlancar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/>
              <a:t>. </a:t>
            </a:r>
            <a:r>
              <a:rPr lang="en-US" sz="2000" dirty="0" err="1"/>
              <a:t>Kepribadian</a:t>
            </a:r>
            <a:r>
              <a:rPr lang="en-US" sz="2000" dirty="0"/>
              <a:t> yang </a:t>
            </a:r>
            <a:r>
              <a:rPr lang="en-US" sz="2000" dirty="0" err="1"/>
              <a:t>tangguh</a:t>
            </a:r>
            <a:r>
              <a:rPr lang="en-US" sz="2000" dirty="0"/>
              <a:t>, </a:t>
            </a:r>
            <a:r>
              <a:rPr lang="en-US" sz="2000" dirty="0" err="1"/>
              <a:t>jujur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kredibilitas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diandalkan</a:t>
            </a:r>
            <a:r>
              <a:rPr lang="en-US" sz="2000" dirty="0"/>
              <a:t>, </a:t>
            </a:r>
            <a:r>
              <a:rPr lang="en-US" sz="2000" dirty="0" err="1"/>
              <a:t>dipercaya</a:t>
            </a:r>
            <a:r>
              <a:rPr lang="en-US" sz="2000" dirty="0"/>
              <a:t> oleh orang lain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yang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miskomunikasi</a:t>
            </a:r>
            <a:r>
              <a:rPr lang="en-US" sz="2000" dirty="0"/>
              <a:t> dan </a:t>
            </a:r>
            <a:r>
              <a:rPr lang="en-US" sz="2000" dirty="0" err="1"/>
              <a:t>misinformasi</a:t>
            </a:r>
            <a:r>
              <a:rPr lang="en-US" sz="2000" dirty="0"/>
              <a:t>. Ide-ide </a:t>
            </a:r>
            <a:r>
              <a:rPr lang="en-US" sz="2000" dirty="0" err="1"/>
              <a:t>kreatif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PR </a:t>
            </a:r>
            <a:r>
              <a:rPr lang="en-US" sz="2000" dirty="0" err="1"/>
              <a:t>dituntut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mengasah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, </a:t>
            </a:r>
            <a:r>
              <a:rPr lang="en-US" sz="2000" dirty="0" err="1"/>
              <a:t>pengetahuan</a:t>
            </a:r>
            <a:r>
              <a:rPr lang="en-US" sz="2000" dirty="0"/>
              <a:t> dan </a:t>
            </a:r>
            <a:r>
              <a:rPr lang="en-US" sz="2000" dirty="0" err="1"/>
              <a:t>keterampilan</a:t>
            </a:r>
            <a:r>
              <a:rPr lang="en-US" sz="2000" dirty="0"/>
              <a:t> lain yang </a:t>
            </a:r>
            <a:r>
              <a:rPr lang="en-US" sz="2000" dirty="0" err="1"/>
              <a:t>menunjang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yang </a:t>
            </a:r>
            <a:r>
              <a:rPr lang="en-US" sz="2000" dirty="0" err="1"/>
              <a:t>diembannya</a:t>
            </a:r>
            <a:r>
              <a:rPr lang="en-US" sz="2000" dirty="0"/>
              <a:t>.</a:t>
            </a:r>
          </a:p>
          <a:p>
            <a:pPr algn="just"/>
            <a:br>
              <a:rPr lang="en-US" dirty="0"/>
            </a:b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dirty="0"/>
            </a:br>
            <a:br>
              <a:rPr lang="en-US" dirty="0"/>
            </a:br>
            <a:r>
              <a:rPr lang="en-US" sz="3100" dirty="0"/>
              <a:t> 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51315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438400" y="1447800"/>
            <a:ext cx="7391400" cy="4343400"/>
          </a:xfrm>
          <a:prstGeom prst="rect">
            <a:avLst/>
          </a:prstGeom>
        </p:spPr>
        <p:txBody>
          <a:bodyPr/>
          <a:lstStyle/>
          <a:p>
            <a:pPr algn="just"/>
            <a:br>
              <a:rPr lang="en-US" sz="2000" dirty="0"/>
            </a:br>
            <a:br>
              <a:rPr lang="en-US" sz="2000" dirty="0"/>
            </a:br>
            <a:br>
              <a:rPr lang="en-US" dirty="0"/>
            </a:br>
            <a:br>
              <a:rPr lang="en-US" dirty="0"/>
            </a:br>
            <a:r>
              <a:rPr lang="en-US" sz="3100" dirty="0"/>
              <a:t> 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DD96B-ACE5-487F-9D0A-B685B85098F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67393" y="1152843"/>
            <a:ext cx="5733415" cy="49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0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438400" y="1447800"/>
            <a:ext cx="7391400" cy="4343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i="1" dirty="0"/>
              <a:t>Fact </a:t>
            </a:r>
            <a:r>
              <a:rPr lang="en-US" sz="2000" i="1" dirty="0" err="1"/>
              <a:t>fiding</a:t>
            </a:r>
            <a:r>
              <a:rPr lang="en-US" sz="2000" dirty="0"/>
              <a:t>;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yang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keberhasilan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i="1" dirty="0"/>
              <a:t>public relations</a:t>
            </a:r>
            <a:r>
              <a:rPr lang="en-US" sz="2000" dirty="0"/>
              <a:t>.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pentingnya</a:t>
            </a:r>
            <a:r>
              <a:rPr lang="en-US" sz="2000" dirty="0"/>
              <a:t> data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diolah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r>
              <a:rPr lang="en-US" sz="2000" dirty="0"/>
              <a:t> 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keputusan-keputusan</a:t>
            </a:r>
            <a:r>
              <a:rPr lang="en-US" sz="2000" dirty="0"/>
              <a:t>. Keputusan yang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penyelesaian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data yang </a:t>
            </a:r>
            <a:r>
              <a:rPr lang="en-US" sz="2000" dirty="0" err="1"/>
              <a:t>diolah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, </a:t>
            </a:r>
            <a:r>
              <a:rPr lang="en-US" sz="2000" dirty="0" err="1"/>
              <a:t>akurat,tepat</a:t>
            </a:r>
            <a:r>
              <a:rPr lang="en-US" sz="2000" dirty="0"/>
              <a:t>, </a:t>
            </a:r>
            <a:r>
              <a:rPr lang="en-US" sz="2000" dirty="0" err="1"/>
              <a:t>teliti</a:t>
            </a:r>
            <a:r>
              <a:rPr lang="en-US" sz="2000" dirty="0"/>
              <a:t> dan </a:t>
            </a:r>
            <a:r>
              <a:rPr lang="en-US" sz="2000" dirty="0" err="1"/>
              <a:t>lengkap</a:t>
            </a:r>
            <a:r>
              <a:rPr lang="en-US" sz="2000" dirty="0"/>
              <a:t>.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i="1" dirty="0"/>
              <a:t>public relation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menganalisis</a:t>
            </a:r>
            <a:r>
              <a:rPr lang="en-US" sz="2000" dirty="0"/>
              <a:t> data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lain, </a:t>
            </a:r>
            <a:r>
              <a:rPr lang="en-US" sz="2000" dirty="0" err="1"/>
              <a:t>buku</a:t>
            </a:r>
            <a:r>
              <a:rPr lang="en-US" sz="2000" dirty="0"/>
              <a:t>, </a:t>
            </a:r>
            <a:r>
              <a:rPr lang="en-US" sz="2000" dirty="0" err="1"/>
              <a:t>junal</a:t>
            </a:r>
            <a:r>
              <a:rPr lang="en-US" sz="2000" dirty="0"/>
              <a:t>, </a:t>
            </a:r>
            <a:r>
              <a:rPr lang="en-US" sz="2000" dirty="0" err="1"/>
              <a:t>majalah</a:t>
            </a:r>
            <a:r>
              <a:rPr lang="en-US" sz="2000" dirty="0"/>
              <a:t>, website, </a:t>
            </a:r>
            <a:r>
              <a:rPr lang="en-US" sz="2000" dirty="0" err="1"/>
              <a:t>dll</a:t>
            </a:r>
            <a:r>
              <a:rPr lang="en-US" sz="2000" dirty="0"/>
              <a:t>.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, </a:t>
            </a:r>
            <a:r>
              <a:rPr lang="en-US" sz="2000" dirty="0" err="1"/>
              <a:t>observasi,pengamatan</a:t>
            </a:r>
            <a:r>
              <a:rPr lang="en-US" sz="2000" dirty="0"/>
              <a:t>,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bentu-bentuk</a:t>
            </a:r>
            <a:r>
              <a:rPr lang="en-US" sz="2000" dirty="0"/>
              <a:t> lain.</a:t>
            </a:r>
            <a:br>
              <a:rPr lang="en-US" sz="2000" dirty="0"/>
            </a:b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dirty="0"/>
            </a:br>
            <a:br>
              <a:rPr lang="en-US" dirty="0"/>
            </a:br>
            <a:r>
              <a:rPr lang="en-US" sz="3100" dirty="0"/>
              <a:t> 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5238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CFCB-77C9-430A-9486-44FE8114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7CC1-CBB0-4A19-91A7-27E48311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000" i="1" dirty="0"/>
              <a:t>Planning and programming</a:t>
            </a:r>
            <a:r>
              <a:rPr lang="en-US" sz="5000" dirty="0"/>
              <a:t>; pada </a:t>
            </a:r>
            <a:r>
              <a:rPr lang="en-US" sz="5000" dirty="0" err="1"/>
              <a:t>tahap</a:t>
            </a:r>
            <a:r>
              <a:rPr lang="en-US" sz="5000" dirty="0"/>
              <a:t> </a:t>
            </a:r>
            <a:r>
              <a:rPr lang="en-US" sz="5000" dirty="0" err="1"/>
              <a:t>ini</a:t>
            </a:r>
            <a:r>
              <a:rPr lang="en-US" sz="5000" dirty="0"/>
              <a:t> </a:t>
            </a:r>
            <a:r>
              <a:rPr lang="en-US" sz="5000" dirty="0" err="1"/>
              <a:t>dilakukan</a:t>
            </a:r>
            <a:r>
              <a:rPr lang="en-US" sz="5000" dirty="0"/>
              <a:t> </a:t>
            </a:r>
            <a:r>
              <a:rPr lang="en-US" sz="5000" dirty="0" err="1"/>
              <a:t>evaluasi</a:t>
            </a:r>
            <a:r>
              <a:rPr lang="en-US" sz="5000" dirty="0"/>
              <a:t> </a:t>
            </a:r>
            <a:r>
              <a:rPr lang="en-US" sz="5000" dirty="0" err="1"/>
              <a:t>kinerja</a:t>
            </a:r>
            <a:r>
              <a:rPr lang="en-US" sz="5000" dirty="0"/>
              <a:t> masa </a:t>
            </a:r>
            <a:r>
              <a:rPr lang="en-US" sz="5000" dirty="0" err="1"/>
              <a:t>lampau</a:t>
            </a:r>
            <a:r>
              <a:rPr lang="en-US" sz="5000" dirty="0"/>
              <a:t> yang </a:t>
            </a:r>
            <a:r>
              <a:rPr lang="en-US" sz="5000" dirty="0" err="1"/>
              <a:t>kemudian</a:t>
            </a:r>
            <a:r>
              <a:rPr lang="en-US" sz="5000" dirty="0"/>
              <a:t> </a:t>
            </a:r>
            <a:r>
              <a:rPr lang="en-US" sz="5000" dirty="0" err="1"/>
              <a:t>disusun</a:t>
            </a:r>
            <a:r>
              <a:rPr lang="en-US" sz="5000" dirty="0"/>
              <a:t> </a:t>
            </a:r>
            <a:r>
              <a:rPr lang="en-US" sz="5000" dirty="0" err="1"/>
              <a:t>rencana</a:t>
            </a:r>
            <a:r>
              <a:rPr lang="en-US" sz="5000" dirty="0"/>
              <a:t> </a:t>
            </a:r>
            <a:r>
              <a:rPr lang="en-US" sz="5000" dirty="0" err="1"/>
              <a:t>atau</a:t>
            </a:r>
            <a:r>
              <a:rPr lang="en-US" sz="5000" dirty="0"/>
              <a:t> program. </a:t>
            </a:r>
            <a:r>
              <a:rPr lang="en-US" sz="5000" dirty="0" err="1"/>
              <a:t>Analisis</a:t>
            </a:r>
            <a:r>
              <a:rPr lang="en-US" sz="5000" dirty="0"/>
              <a:t> yang </a:t>
            </a:r>
            <a:r>
              <a:rPr lang="en-US" sz="5000" dirty="0" err="1"/>
              <a:t>biasanya</a:t>
            </a:r>
            <a:r>
              <a:rPr lang="en-US" sz="5000" dirty="0"/>
              <a:t> </a:t>
            </a:r>
            <a:r>
              <a:rPr lang="en-US" sz="5000" dirty="0" err="1"/>
              <a:t>dipakai</a:t>
            </a:r>
            <a:r>
              <a:rPr lang="en-US" sz="5000" dirty="0"/>
              <a:t> </a:t>
            </a:r>
            <a:r>
              <a:rPr lang="en-US" sz="5000" dirty="0" err="1"/>
              <a:t>adalah</a:t>
            </a:r>
            <a:r>
              <a:rPr lang="en-US" sz="5000" dirty="0"/>
              <a:t> </a:t>
            </a:r>
            <a:r>
              <a:rPr lang="en-US" sz="5000" dirty="0" err="1"/>
              <a:t>analisis</a:t>
            </a:r>
            <a:r>
              <a:rPr lang="en-US" sz="5000" dirty="0"/>
              <a:t> SWOT (Strength(</a:t>
            </a:r>
            <a:r>
              <a:rPr lang="en-US" sz="5000" dirty="0" err="1"/>
              <a:t>kekuatan</a:t>
            </a:r>
            <a:r>
              <a:rPr lang="en-US" sz="5000" dirty="0"/>
              <a:t>), Weakness (</a:t>
            </a:r>
            <a:r>
              <a:rPr lang="en-US" sz="5000" dirty="0" err="1"/>
              <a:t>kelemahan</a:t>
            </a:r>
            <a:r>
              <a:rPr lang="en-US" sz="5000" dirty="0"/>
              <a:t>), Opportunity (</a:t>
            </a:r>
            <a:r>
              <a:rPr lang="en-US" sz="5000" dirty="0" err="1"/>
              <a:t>peluang</a:t>
            </a:r>
            <a:r>
              <a:rPr lang="en-US" sz="5000" dirty="0"/>
              <a:t>)dan Threat (</a:t>
            </a:r>
            <a:r>
              <a:rPr lang="en-US" sz="5000" dirty="0" err="1"/>
              <a:t>ancaman</a:t>
            </a:r>
            <a:r>
              <a:rPr lang="en-US" sz="5000" dirty="0"/>
              <a:t>)). </a:t>
            </a:r>
            <a:r>
              <a:rPr lang="en-US" sz="5000" dirty="0" err="1"/>
              <a:t>Analisis</a:t>
            </a:r>
            <a:r>
              <a:rPr lang="en-US" sz="5000" dirty="0"/>
              <a:t> </a:t>
            </a:r>
            <a:r>
              <a:rPr lang="en-US" sz="5000" dirty="0" err="1"/>
              <a:t>ini</a:t>
            </a:r>
            <a:r>
              <a:rPr lang="en-US" sz="5000" dirty="0"/>
              <a:t> </a:t>
            </a:r>
            <a:r>
              <a:rPr lang="en-US" sz="5000" dirty="0" err="1"/>
              <a:t>amat</a:t>
            </a:r>
            <a:r>
              <a:rPr lang="en-US" sz="5000" dirty="0"/>
              <a:t> </a:t>
            </a:r>
            <a:r>
              <a:rPr lang="en-US" sz="5000" dirty="0" err="1"/>
              <a:t>berguna</a:t>
            </a:r>
            <a:r>
              <a:rPr lang="en-US" sz="5000" dirty="0"/>
              <a:t> </a:t>
            </a:r>
            <a:r>
              <a:rPr lang="en-US" sz="5000" dirty="0" err="1"/>
              <a:t>dalam</a:t>
            </a:r>
            <a:r>
              <a:rPr lang="en-US" sz="5000" dirty="0"/>
              <a:t> </a:t>
            </a:r>
            <a:r>
              <a:rPr lang="en-US" sz="5000" dirty="0" err="1"/>
              <a:t>menentukan</a:t>
            </a:r>
            <a:r>
              <a:rPr lang="en-US" sz="5000" dirty="0"/>
              <a:t> </a:t>
            </a:r>
            <a:r>
              <a:rPr lang="en-US" sz="5000" dirty="0" err="1"/>
              <a:t>strategi</a:t>
            </a:r>
            <a:r>
              <a:rPr lang="en-US" sz="5000" dirty="0"/>
              <a:t> </a:t>
            </a:r>
            <a:r>
              <a:rPr lang="en-US" sz="5000" dirty="0" err="1"/>
              <a:t>pemecahan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3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CFCB-77C9-430A-9486-44FE8114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7CC1-CBB0-4A19-91A7-27E48311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sz="5000" dirty="0" err="1"/>
              <a:t>Meskipun</a:t>
            </a:r>
            <a:r>
              <a:rPr lang="en-US" sz="5000" dirty="0"/>
              <a:t> </a:t>
            </a:r>
            <a:r>
              <a:rPr lang="en-US" sz="5000" dirty="0" err="1"/>
              <a:t>strategi</a:t>
            </a:r>
            <a:r>
              <a:rPr lang="en-US" sz="5000" dirty="0"/>
              <a:t> </a:t>
            </a:r>
            <a:r>
              <a:rPr lang="en-US" sz="5000" dirty="0" err="1"/>
              <a:t>telah</a:t>
            </a:r>
            <a:r>
              <a:rPr lang="en-US" sz="5000" dirty="0"/>
              <a:t> </a:t>
            </a:r>
            <a:r>
              <a:rPr lang="en-US" sz="5000" dirty="0" err="1"/>
              <a:t>ada</a:t>
            </a:r>
            <a:r>
              <a:rPr lang="en-US" sz="5000" dirty="0"/>
              <a:t>, </a:t>
            </a:r>
            <a:r>
              <a:rPr lang="en-US" sz="5000" dirty="0" err="1"/>
              <a:t>namun</a:t>
            </a:r>
            <a:r>
              <a:rPr lang="en-US" sz="5000" dirty="0"/>
              <a:t> </a:t>
            </a:r>
            <a:r>
              <a:rPr lang="en-US" sz="5000" dirty="0" err="1"/>
              <a:t>hal</a:t>
            </a:r>
            <a:r>
              <a:rPr lang="en-US" sz="5000" dirty="0"/>
              <a:t> </a:t>
            </a:r>
            <a:r>
              <a:rPr lang="en-US" sz="5000" dirty="0" err="1"/>
              <a:t>ini</a:t>
            </a:r>
            <a:r>
              <a:rPr lang="en-US" sz="5000" dirty="0"/>
              <a:t> </a:t>
            </a:r>
            <a:r>
              <a:rPr lang="en-US" sz="5000" dirty="0" err="1"/>
              <a:t>belum</a:t>
            </a:r>
            <a:r>
              <a:rPr lang="en-US" sz="5000" dirty="0"/>
              <a:t> </a:t>
            </a:r>
            <a:r>
              <a:rPr lang="en-US" sz="5000" dirty="0" err="1"/>
              <a:t>bisa</a:t>
            </a:r>
            <a:r>
              <a:rPr lang="en-US" sz="5000" dirty="0"/>
              <a:t> </a:t>
            </a:r>
            <a:r>
              <a:rPr lang="en-US" sz="5000" dirty="0" err="1"/>
              <a:t>dilaksanakan</a:t>
            </a:r>
            <a:r>
              <a:rPr lang="en-US" sz="5000" dirty="0"/>
              <a:t> </a:t>
            </a:r>
            <a:r>
              <a:rPr lang="en-US" sz="5000" dirty="0" err="1"/>
              <a:t>perlu</a:t>
            </a:r>
            <a:r>
              <a:rPr lang="en-US" sz="5000" dirty="0"/>
              <a:t> </a:t>
            </a:r>
            <a:r>
              <a:rPr lang="en-US" sz="5000" dirty="0" err="1"/>
              <a:t>dilakukan</a:t>
            </a:r>
            <a:r>
              <a:rPr lang="en-US" sz="5000" dirty="0"/>
              <a:t> </a:t>
            </a:r>
            <a:r>
              <a:rPr lang="en-US" sz="5000" dirty="0" err="1"/>
              <a:t>karena</a:t>
            </a:r>
            <a:r>
              <a:rPr lang="en-US" sz="5000" dirty="0"/>
              <a:t> </a:t>
            </a:r>
            <a:r>
              <a:rPr lang="en-US" sz="5000" dirty="0" err="1"/>
              <a:t>masih</a:t>
            </a:r>
            <a:r>
              <a:rPr lang="en-US" sz="5000" dirty="0"/>
              <a:t> </a:t>
            </a:r>
            <a:r>
              <a:rPr lang="en-US" sz="5000" dirty="0" err="1"/>
              <a:t>bersifat</a:t>
            </a:r>
            <a:r>
              <a:rPr lang="en-US" sz="5000" dirty="0"/>
              <a:t> </a:t>
            </a:r>
            <a:r>
              <a:rPr lang="en-US" sz="5000" dirty="0" err="1"/>
              <a:t>umum</a:t>
            </a:r>
            <a:r>
              <a:rPr lang="en-US" sz="5000" dirty="0"/>
              <a:t>. </a:t>
            </a:r>
            <a:r>
              <a:rPr lang="en-US" sz="5000" dirty="0" err="1"/>
              <a:t>Untuk</a:t>
            </a:r>
            <a:r>
              <a:rPr lang="en-US" sz="5000" dirty="0"/>
              <a:t> </a:t>
            </a:r>
            <a:r>
              <a:rPr lang="en-US" sz="5000" dirty="0" err="1"/>
              <a:t>menghasilkan</a:t>
            </a:r>
            <a:r>
              <a:rPr lang="en-US" sz="5000" dirty="0"/>
              <a:t> </a:t>
            </a:r>
            <a:r>
              <a:rPr lang="en-US" sz="5000" dirty="0" err="1"/>
              <a:t>kegiatan</a:t>
            </a:r>
            <a:r>
              <a:rPr lang="en-US" sz="5000" dirty="0"/>
              <a:t> yang </a:t>
            </a:r>
            <a:r>
              <a:rPr lang="en-US" sz="5000" dirty="0" err="1"/>
              <a:t>bersifat</a:t>
            </a:r>
            <a:r>
              <a:rPr lang="en-US" sz="5000" dirty="0"/>
              <a:t> </a:t>
            </a:r>
            <a:r>
              <a:rPr lang="en-US" sz="5000" dirty="0" err="1"/>
              <a:t>khusus</a:t>
            </a:r>
            <a:r>
              <a:rPr lang="en-US" sz="5000" dirty="0"/>
              <a:t> </a:t>
            </a:r>
            <a:r>
              <a:rPr lang="en-US" sz="5000" dirty="0" err="1"/>
              <a:t>maka</a:t>
            </a:r>
            <a:r>
              <a:rPr lang="en-US" sz="5000" dirty="0"/>
              <a:t> </a:t>
            </a:r>
            <a:r>
              <a:rPr lang="en-US" sz="5000" dirty="0" err="1"/>
              <a:t>perlu</a:t>
            </a:r>
            <a:r>
              <a:rPr lang="en-US" sz="5000" dirty="0"/>
              <a:t> </a:t>
            </a:r>
            <a:r>
              <a:rPr lang="en-US" sz="5000" dirty="0" err="1"/>
              <a:t>menganalisa</a:t>
            </a:r>
            <a:r>
              <a:rPr lang="en-US" sz="5000" dirty="0"/>
              <a:t> </a:t>
            </a:r>
            <a:r>
              <a:rPr lang="en-US" sz="5000" dirty="0" err="1"/>
              <a:t>akar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 yang </a:t>
            </a:r>
            <a:r>
              <a:rPr lang="en-US" sz="5000" dirty="0" err="1"/>
              <a:t>kemudian</a:t>
            </a:r>
            <a:r>
              <a:rPr lang="en-US" sz="5000" dirty="0"/>
              <a:t> </a:t>
            </a:r>
            <a:r>
              <a:rPr lang="en-US" sz="5000" dirty="0" err="1"/>
              <a:t>dicarikan</a:t>
            </a:r>
            <a:r>
              <a:rPr lang="en-US" sz="5000" dirty="0"/>
              <a:t> </a:t>
            </a:r>
            <a:r>
              <a:rPr lang="en-US" sz="5000" dirty="0" err="1"/>
              <a:t>alternatif-alternatif</a:t>
            </a:r>
            <a:r>
              <a:rPr lang="en-US" sz="5000" dirty="0"/>
              <a:t> </a:t>
            </a:r>
            <a:r>
              <a:rPr lang="en-US" sz="5000" dirty="0" err="1"/>
              <a:t>pemecahan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. </a:t>
            </a:r>
            <a:r>
              <a:rPr lang="en-US" sz="5000" dirty="0" err="1"/>
              <a:t>Kadang</a:t>
            </a:r>
            <a:r>
              <a:rPr lang="en-US" sz="5000" dirty="0"/>
              <a:t> </a:t>
            </a:r>
            <a:r>
              <a:rPr lang="en-US" sz="5000" dirty="0" err="1"/>
              <a:t>akan</a:t>
            </a:r>
            <a:r>
              <a:rPr lang="en-US" sz="5000" dirty="0"/>
              <a:t> </a:t>
            </a:r>
            <a:r>
              <a:rPr lang="en-US" sz="5000" dirty="0" err="1"/>
              <a:t>kita</a:t>
            </a:r>
            <a:r>
              <a:rPr lang="en-US" sz="5000" dirty="0"/>
              <a:t> </a:t>
            </a:r>
            <a:r>
              <a:rPr lang="en-US" sz="5000" dirty="0" err="1"/>
              <a:t>temui</a:t>
            </a:r>
            <a:r>
              <a:rPr lang="en-US" sz="5000" dirty="0"/>
              <a:t> </a:t>
            </a:r>
            <a:r>
              <a:rPr lang="en-US" sz="5000" dirty="0" err="1"/>
              <a:t>satu</a:t>
            </a:r>
            <a:r>
              <a:rPr lang="en-US" sz="5000" dirty="0"/>
              <a:t> </a:t>
            </a:r>
            <a:r>
              <a:rPr lang="en-US" sz="5000" dirty="0" err="1"/>
              <a:t>akar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 </a:t>
            </a:r>
            <a:r>
              <a:rPr lang="en-US" sz="5000" dirty="0" err="1"/>
              <a:t>dengan</a:t>
            </a:r>
            <a:r>
              <a:rPr lang="en-US" sz="5000" dirty="0"/>
              <a:t> </a:t>
            </a:r>
            <a:r>
              <a:rPr lang="en-US" sz="5000" dirty="0" err="1"/>
              <a:t>beberapa</a:t>
            </a:r>
            <a:r>
              <a:rPr lang="en-US" sz="5000" dirty="0"/>
              <a:t> </a:t>
            </a:r>
            <a:r>
              <a:rPr lang="en-US" sz="5000" dirty="0" err="1"/>
              <a:t>alternatif</a:t>
            </a:r>
            <a:r>
              <a:rPr lang="en-US" sz="5000" dirty="0"/>
              <a:t> </a:t>
            </a:r>
            <a:r>
              <a:rPr lang="en-US" sz="5000" dirty="0" err="1"/>
              <a:t>pemecahan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, </a:t>
            </a:r>
            <a:r>
              <a:rPr lang="en-US" sz="5000" dirty="0" err="1"/>
              <a:t>atau</a:t>
            </a:r>
            <a:r>
              <a:rPr lang="en-US" sz="5000" dirty="0"/>
              <a:t> </a:t>
            </a:r>
            <a:r>
              <a:rPr lang="en-US" sz="5000" dirty="0" err="1"/>
              <a:t>sebaliknya</a:t>
            </a:r>
            <a:r>
              <a:rPr lang="en-US" sz="5000" dirty="0"/>
              <a:t> </a:t>
            </a:r>
            <a:r>
              <a:rPr lang="en-US" sz="5000" dirty="0" err="1"/>
              <a:t>satu</a:t>
            </a:r>
            <a:r>
              <a:rPr lang="en-US" sz="5000" dirty="0"/>
              <a:t> </a:t>
            </a:r>
            <a:r>
              <a:rPr lang="en-US" sz="5000" dirty="0" err="1"/>
              <a:t>pemecahanan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 </a:t>
            </a:r>
            <a:r>
              <a:rPr lang="en-US" sz="5000" dirty="0" err="1"/>
              <a:t>untuk</a:t>
            </a:r>
            <a:r>
              <a:rPr lang="en-US" sz="5000" dirty="0"/>
              <a:t> </a:t>
            </a:r>
            <a:r>
              <a:rPr lang="en-US" sz="5000" dirty="0" err="1"/>
              <a:t>menyelesaikan</a:t>
            </a:r>
            <a:r>
              <a:rPr lang="en-US" sz="5000" dirty="0"/>
              <a:t> </a:t>
            </a:r>
            <a:r>
              <a:rPr lang="en-US" sz="5000" dirty="0" err="1"/>
              <a:t>beberapa</a:t>
            </a:r>
            <a:r>
              <a:rPr lang="en-US" sz="5000" dirty="0"/>
              <a:t> </a:t>
            </a:r>
            <a:r>
              <a:rPr lang="en-US" sz="5000" dirty="0" err="1"/>
              <a:t>akar</a:t>
            </a:r>
            <a:r>
              <a:rPr lang="en-US" sz="5000" dirty="0"/>
              <a:t> </a:t>
            </a:r>
            <a:r>
              <a:rPr lang="en-US" sz="5000" dirty="0" err="1"/>
              <a:t>masalah</a:t>
            </a:r>
            <a:r>
              <a:rPr lang="en-US" sz="5000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1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CFCB-77C9-430A-9486-44FE8114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7CC1-CBB0-4A19-91A7-27E48311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dibuatlah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yang</a:t>
            </a:r>
            <a:br>
              <a:rPr lang="en-US" dirty="0"/>
            </a:b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dana.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proposal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</a:t>
            </a:r>
            <a:r>
              <a:rPr lang="en-US" dirty="0" err="1"/>
              <a:t>penentuan</a:t>
            </a:r>
            <a:r>
              <a:rPr lang="en-US" dirty="0"/>
              <a:t> media yang </a:t>
            </a:r>
            <a:r>
              <a:rPr lang="en-US" dirty="0" err="1"/>
              <a:t>digunakan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8308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3C41"/>
      </a:dk2>
      <a:lt2>
        <a:srgbClr val="E3E8E2"/>
      </a:lt2>
      <a:accent1>
        <a:srgbClr val="AD4DC3"/>
      </a:accent1>
      <a:accent2>
        <a:srgbClr val="7A50BA"/>
      </a:accent2>
      <a:accent3>
        <a:srgbClr val="5759C7"/>
      </a:accent3>
      <a:accent4>
        <a:srgbClr val="3B6FB1"/>
      </a:accent4>
      <a:accent5>
        <a:srgbClr val="4BAFC0"/>
      </a:accent5>
      <a:accent6>
        <a:srgbClr val="3BB191"/>
      </a:accent6>
      <a:hlink>
        <a:srgbClr val="3A8BB0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710</Words>
  <Application>Microsoft Office PowerPoint</Application>
  <PresentationFormat>Widescreen</PresentationFormat>
  <Paragraphs>40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Calibri</vt:lpstr>
      <vt:lpstr>AccentBoxVTI</vt:lpstr>
      <vt:lpstr>MEKANISME KEGIATAN KEHUMASAN</vt:lpstr>
      <vt:lpstr>Mekanisme Kegiatan PR</vt:lpstr>
      <vt:lpstr>Mekanisme Kegiatan PR</vt:lpstr>
      <vt:lpstr>Mekanisme Kegiatan PR</vt:lpstr>
      <vt:lpstr>Mekanisme Kegiatan PR</vt:lpstr>
      <vt:lpstr>Mekanisme Kegiatan PR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MEKANISME KEGIATAN KEHUMASAN</dc:title>
  <dc:creator>Irna Febriani</dc:creator>
  <cp:lastModifiedBy>Irna Febriani</cp:lastModifiedBy>
  <cp:revision>1</cp:revision>
  <dcterms:created xsi:type="dcterms:W3CDTF">2020-03-21T00:44:16Z</dcterms:created>
  <dcterms:modified xsi:type="dcterms:W3CDTF">2020-03-21T00:45:19Z</dcterms:modified>
</cp:coreProperties>
</file>