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6949A-08F6-43D3-8552-C0B9CA0DFFF0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3326D-98C4-45D8-87AA-44C0D8D9FF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5EED-8C9E-43BB-B8FB-E065261DC6CB}" type="datetimeFigureOut">
              <a:rPr lang="en-US" smtClean="0"/>
              <a:pPr/>
              <a:t>06/23/2013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34774-0B25-4435-BF2A-45601787D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228600"/>
            <a:ext cx="4572000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chemeClr val="bg1"/>
                </a:solidFill>
              </a:rPr>
              <a:t>MOTIVASI USAHA</a:t>
            </a:r>
            <a:endParaRPr lang="en-US" sz="4000" b="1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I. Membangun Kompetensi Diri</a:t>
            </a:r>
            <a:endParaRPr lang="en-US" sz="3600" b="1"/>
          </a:p>
        </p:txBody>
      </p:sp>
      <p:sp>
        <p:nvSpPr>
          <p:cNvPr id="6" name="TextBox 5"/>
          <p:cNvSpPr txBox="1"/>
          <p:nvPr/>
        </p:nvSpPr>
        <p:spPr>
          <a:xfrm>
            <a:off x="533400" y="1695271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smtClean="0"/>
              <a:t>Kuliah sesi 1  </a:t>
            </a:r>
            <a:r>
              <a:rPr lang="en-US" sz="3200" smtClean="0"/>
              <a:t> </a:t>
            </a:r>
          </a:p>
          <a:p>
            <a:pPr>
              <a:buAutoNum type="arabicPeriod"/>
            </a:pPr>
            <a:r>
              <a:rPr lang="en-US" sz="3200" smtClean="0"/>
              <a:t> </a:t>
            </a:r>
            <a:r>
              <a:rPr lang="en-US" sz="2800" smtClean="0"/>
              <a:t>Konsep Diri             </a:t>
            </a:r>
          </a:p>
          <a:p>
            <a:r>
              <a:rPr lang="en-US" sz="2800"/>
              <a:t> </a:t>
            </a:r>
            <a:r>
              <a:rPr lang="en-US" sz="2800" smtClean="0"/>
              <a:t>     a. Pengenalan diri  </a:t>
            </a:r>
          </a:p>
          <a:p>
            <a:r>
              <a:rPr lang="en-US" sz="2800"/>
              <a:t> </a:t>
            </a:r>
            <a:r>
              <a:rPr lang="en-US" sz="2800" smtClean="0"/>
              <a:t>     b. Membangun Konsep diri </a:t>
            </a:r>
          </a:p>
          <a:p>
            <a:endParaRPr lang="en-US" sz="2800" smtClean="0"/>
          </a:p>
          <a:p>
            <a:pPr algn="ctr"/>
            <a:r>
              <a:rPr lang="en-US" sz="2800" b="1" i="1" smtClean="0"/>
              <a:t>Kuliah sesi 2</a:t>
            </a:r>
          </a:p>
          <a:p>
            <a:pPr marL="514350" indent="-514350"/>
            <a:r>
              <a:rPr lang="en-US" sz="2800" smtClean="0"/>
              <a:t>2.  Menggali Potensi</a:t>
            </a:r>
          </a:p>
          <a:p>
            <a:pPr marL="514350" indent="-514350"/>
            <a:r>
              <a:rPr lang="en-US" sz="2800"/>
              <a:t> </a:t>
            </a:r>
            <a:r>
              <a:rPr lang="en-US" sz="2800" smtClean="0"/>
              <a:t>     </a:t>
            </a:r>
            <a:r>
              <a:rPr lang="en-US" sz="2800" i="1" smtClean="0"/>
              <a:t>a.</a:t>
            </a:r>
            <a:r>
              <a:rPr lang="en-US" sz="2800" smtClean="0"/>
              <a:t> </a:t>
            </a:r>
            <a:r>
              <a:rPr lang="en-US" sz="2800" i="1" smtClean="0"/>
              <a:t>Membangun Personal core competance     </a:t>
            </a:r>
          </a:p>
          <a:p>
            <a:pPr marL="977900" indent="-514350">
              <a:buAutoNum type="alphaLcPeriod" startAt="2"/>
            </a:pPr>
            <a:r>
              <a:rPr lang="en-US" sz="2800" smtClean="0"/>
              <a:t>Fokus (spesialisasi)</a:t>
            </a:r>
          </a:p>
          <a:p>
            <a:pPr marL="977900" indent="-514350">
              <a:buAutoNum type="alphaLcPeriod" startAt="2"/>
            </a:pPr>
            <a:r>
              <a:rPr lang="en-US" sz="2800" smtClean="0"/>
              <a:t>Mengembangkan kualitas diri           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smtClean="0"/>
              <a:t>2. Menggali potensi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Dalam Menggali Potensi  diri </a:t>
            </a:r>
            <a:r>
              <a:rPr lang="en-US" smtClean="0"/>
              <a:t>kita,   </a:t>
            </a:r>
            <a:r>
              <a:rPr lang="en-US" smtClean="0"/>
              <a:t>beberapa hal </a:t>
            </a:r>
            <a:r>
              <a:rPr lang="en-US" smtClean="0"/>
              <a:t>yg hrs dilihat sebagai </a:t>
            </a:r>
            <a:r>
              <a:rPr lang="en-US" smtClean="0"/>
              <a:t>berikut:</a:t>
            </a:r>
          </a:p>
          <a:p>
            <a:pPr marL="514350" indent="-514350">
              <a:buAutoNum type="arabicPeriod"/>
            </a:pPr>
            <a:r>
              <a:rPr lang="en-US" smtClean="0"/>
              <a:t>Membangun Kompetensi inti </a:t>
            </a:r>
            <a:r>
              <a:rPr lang="en-US" i="1" smtClean="0"/>
              <a:t>(core competensi)</a:t>
            </a:r>
          </a:p>
          <a:p>
            <a:pPr marL="514350" indent="-514350">
              <a:buAutoNum type="arabicPeriod"/>
            </a:pPr>
            <a:r>
              <a:rPr lang="en-US" smtClean="0"/>
              <a:t>Kekuatan Fokus</a:t>
            </a:r>
          </a:p>
          <a:p>
            <a:pPr marL="514350" indent="-514350">
              <a:buAutoNum type="arabicPeriod"/>
            </a:pPr>
            <a:r>
              <a:rPr lang="en-US" smtClean="0"/>
              <a:t>Pengembangan kualitas diri</a:t>
            </a:r>
          </a:p>
          <a:p>
            <a:pPr marL="514350" indent="-514350">
              <a:buAutoNum type="arabicPeriod"/>
            </a:pPr>
            <a:endParaRPr lang="en-US" smtClean="0"/>
          </a:p>
          <a:p>
            <a:pPr marL="514350" indent="-514350">
              <a:buAutoNum type="arabicPeriod"/>
            </a:pP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smtClean="0"/>
              <a:t>2. Menggali potensi</a:t>
            </a: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800" smtClean="0"/>
              <a:t>Membangun inti </a:t>
            </a:r>
            <a:r>
              <a:rPr lang="en-US" sz="2800" i="1" smtClean="0"/>
              <a:t>(core competensi)</a:t>
            </a:r>
          </a:p>
          <a:p>
            <a:pPr marL="1023938" indent="-504825">
              <a:buNone/>
            </a:pPr>
            <a:r>
              <a:rPr lang="en-US" sz="2800" smtClean="0"/>
              <a:t>1). Indentifikasikan beragam potensi diri anda dg baik</a:t>
            </a:r>
          </a:p>
          <a:p>
            <a:pPr marL="1023938" indent="-504825">
              <a:buNone/>
            </a:pPr>
            <a:r>
              <a:rPr lang="en-US" sz="2800" smtClean="0"/>
              <a:t>2). Pilihlah salah satu potensi diri anda yg paling menonjol utk dijadikan potensi utama/inti</a:t>
            </a:r>
          </a:p>
          <a:p>
            <a:pPr marL="1023938" indent="-504825">
              <a:buNone/>
            </a:pPr>
            <a:r>
              <a:rPr lang="en-US" sz="2800" smtClean="0"/>
              <a:t>3). Fokus lah pada potensi utama utk dikuatkan</a:t>
            </a:r>
          </a:p>
          <a:p>
            <a:pPr marL="1023938" indent="-504825">
              <a:buNone/>
            </a:pPr>
            <a:r>
              <a:rPr lang="en-US" sz="2800" smtClean="0"/>
              <a:t>4). Kembangkan potensi utama itu dengan beragam</a:t>
            </a:r>
          </a:p>
          <a:p>
            <a:pPr marL="1023938" indent="-504825">
              <a:buNone/>
            </a:pPr>
            <a:r>
              <a:rPr lang="en-US" sz="2800"/>
              <a:t> </a:t>
            </a:r>
            <a:r>
              <a:rPr lang="en-US" sz="2800" smtClean="0"/>
              <a:t>     pelatihan dan program pengembangan</a:t>
            </a:r>
          </a:p>
          <a:p>
            <a:pPr marL="1023938" indent="-504825">
              <a:buNone/>
            </a:pPr>
            <a:r>
              <a:rPr lang="en-US" sz="2800" smtClean="0"/>
              <a:t>5). Bangun konsistensi dan semangat utk terus mengembangkan kompetensi diri anda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smtClean="0"/>
              <a:t>2. Menggali </a:t>
            </a:r>
            <a:r>
              <a:rPr lang="en-US" i="1" smtClean="0"/>
              <a:t>potensi</a:t>
            </a: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mtClean="0"/>
              <a:t>2. Memilih Fokus (Spesialisasi)</a:t>
            </a:r>
          </a:p>
          <a:p>
            <a:pPr marL="968375" indent="-573088">
              <a:buNone/>
            </a:pPr>
            <a:r>
              <a:rPr lang="en-US" smtClean="0"/>
              <a:t>1). Pilihlah satu dari sekian banyak titik potensi/ kemampuan anda</a:t>
            </a:r>
          </a:p>
          <a:p>
            <a:pPr marL="968375" indent="-573088">
              <a:buNone/>
            </a:pPr>
            <a:r>
              <a:rPr lang="en-US" smtClean="0"/>
              <a:t>2). Curahkan perhatian &amp; energi pd titik fokus itu </a:t>
            </a:r>
          </a:p>
          <a:p>
            <a:pPr marL="968375" indent="-573088">
              <a:buNone/>
            </a:pPr>
            <a:r>
              <a:rPr lang="en-US" smtClean="0"/>
              <a:t>3). Hilangkan dan kesampingkan titik2 yang lain</a:t>
            </a:r>
          </a:p>
          <a:p>
            <a:pPr marL="968375" indent="-573088">
              <a:buNone/>
            </a:pPr>
            <a:r>
              <a:rPr lang="en-US" smtClean="0"/>
              <a:t>4). Ber-sungguh2lah untuk mewujudkannya</a:t>
            </a:r>
          </a:p>
          <a:p>
            <a:pPr marL="968375" indent="-573088">
              <a:buNone/>
            </a:pPr>
            <a:r>
              <a:rPr lang="en-US" smtClean="0"/>
              <a:t>5). Jadikanlah fokus anda sebagai positioning bagi diri anda</a:t>
            </a:r>
          </a:p>
          <a:p>
            <a:pPr marL="395288" indent="0">
              <a:buNone/>
            </a:pPr>
            <a:r>
              <a:rPr lang="en-US" smtClean="0"/>
              <a:t>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smtClean="0"/>
              <a:t>2. Menggali potensi</a:t>
            </a: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676400" y="2286000"/>
            <a:ext cx="5029200" cy="4267200"/>
          </a:xfrm>
          <a:prstGeom prst="ellipse">
            <a:avLst/>
          </a:prstGeom>
          <a:solidFill>
            <a:srgbClr val="4F81BD">
              <a:alpha val="9803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38600" y="4191000"/>
            <a:ext cx="2286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257800" y="3886200"/>
            <a:ext cx="762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19600" y="4267200"/>
            <a:ext cx="76200" cy="76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19400" y="3810000"/>
            <a:ext cx="76200" cy="152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38400" y="4876800"/>
            <a:ext cx="762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53000" y="5334000"/>
            <a:ext cx="762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76600" y="2133600"/>
            <a:ext cx="762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62600" y="4419600"/>
            <a:ext cx="304800" cy="228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29200" y="2133600"/>
            <a:ext cx="762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00800" y="4953000"/>
            <a:ext cx="762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1000" y="137880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Fukus pd 1 ttk  yg memberikan harapan cerah dan tingkat keberhasilannya tinggi berdasarkan kemampuan</a:t>
            </a:r>
            <a:endParaRPr lang="en-US" sz="2400"/>
          </a:p>
        </p:txBody>
      </p:sp>
      <p:sp>
        <p:nvSpPr>
          <p:cNvPr id="18" name="Oval 17"/>
          <p:cNvSpPr/>
          <p:nvPr/>
        </p:nvSpPr>
        <p:spPr>
          <a:xfrm>
            <a:off x="3657600" y="5486400"/>
            <a:ext cx="76200" cy="152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76800" y="2895600"/>
            <a:ext cx="76200" cy="152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00400" y="2819400"/>
            <a:ext cx="76200" cy="152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2552700" y="4914900"/>
            <a:ext cx="213360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i="1" smtClean="0"/>
              <a:t>2. Menggali potensi</a:t>
            </a: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3. Pengembangan Kualitas Diri</a:t>
            </a:r>
          </a:p>
          <a:p>
            <a:pPr>
              <a:buNone/>
            </a:pPr>
            <a:r>
              <a:rPr lang="en-US" smtClean="0"/>
              <a:t>              (lihat bagan berikut)</a:t>
            </a:r>
          </a:p>
          <a:p>
            <a:pPr>
              <a:buNone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3581400" y="3048000"/>
            <a:ext cx="1066800" cy="228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 </a:t>
            </a:r>
            <a:r>
              <a:rPr lang="en-US" sz="1600" smtClean="0">
                <a:solidFill>
                  <a:prstClr val="white"/>
                </a:solidFill>
              </a:rPr>
              <a:t>s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33800" y="152400"/>
            <a:ext cx="2133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/>
              <a:t>AGAMA</a:t>
            </a:r>
            <a:endParaRPr lang="en-US" sz="2400" b="1"/>
          </a:p>
        </p:txBody>
      </p:sp>
      <p:sp>
        <p:nvSpPr>
          <p:cNvPr id="8" name="Oval 7"/>
          <p:cNvSpPr/>
          <p:nvPr/>
        </p:nvSpPr>
        <p:spPr>
          <a:xfrm>
            <a:off x="3733800" y="1219200"/>
            <a:ext cx="21336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81800" y="1295400"/>
            <a:ext cx="1981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PEMAHAMAN</a:t>
            </a:r>
            <a:endParaRPr lang="en-US" sz="1600"/>
          </a:p>
        </p:txBody>
      </p:sp>
      <p:sp>
        <p:nvSpPr>
          <p:cNvPr id="10" name="Oval 9"/>
          <p:cNvSpPr/>
          <p:nvPr/>
        </p:nvSpPr>
        <p:spPr>
          <a:xfrm>
            <a:off x="838200" y="1295400"/>
            <a:ext cx="1905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lINGKUNGAN</a:t>
            </a:r>
            <a:endParaRPr lang="en-US" sz="1600"/>
          </a:p>
        </p:txBody>
      </p:sp>
      <p:sp>
        <p:nvSpPr>
          <p:cNvPr id="11" name="Isosceles Triangle 10"/>
          <p:cNvSpPr/>
          <p:nvPr/>
        </p:nvSpPr>
        <p:spPr>
          <a:xfrm>
            <a:off x="4114800" y="1295400"/>
            <a:ext cx="1371600" cy="1447800"/>
          </a:xfrm>
          <a:prstGeom prst="triangle">
            <a:avLst>
              <a:gd name="adj" fmla="val 4403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3952033">
            <a:off x="4828732" y="179064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ATITUDE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2743200"/>
            <a:ext cx="1513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KNOWLEDGE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7694766">
            <a:off x="3938460" y="1686959"/>
            <a:ext cx="76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SKILI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6200" y="2971800"/>
            <a:ext cx="25908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US" sz="1400" smtClean="0"/>
          </a:p>
          <a:p>
            <a:pPr algn="just"/>
            <a:endParaRPr lang="en-US" sz="1400" smtClean="0"/>
          </a:p>
          <a:p>
            <a:pPr algn="just"/>
            <a:r>
              <a:rPr lang="en-US" sz="1400" smtClean="0"/>
              <a:t>KETERAMPILAN TTG APA ?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Soft Skill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Hard Skill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Net working skill</a:t>
            </a:r>
          </a:p>
          <a:p>
            <a:pPr marL="342900" indent="-342900" algn="just"/>
            <a:r>
              <a:rPr lang="en-US" sz="1400" smtClean="0"/>
              <a:t>BAGAIMANA CARANYA ?: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Bangun inti kompetensi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Kuasai sesuatu secara detail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Kembangkan analisis  swot terhdp diri anda &amp; lingkgn</a:t>
            </a:r>
          </a:p>
          <a:p>
            <a:pPr marL="342900" indent="-342900" algn="just"/>
            <a:r>
              <a:rPr lang="en-US" sz="1400" smtClean="0"/>
              <a:t>MELALUI APA ?:</a:t>
            </a:r>
          </a:p>
          <a:p>
            <a:pPr marL="342900" indent="-342900" algn="just"/>
            <a:r>
              <a:rPr lang="en-US" sz="1400" smtClean="0"/>
              <a:t>1. Training keterampilan &amp;  pengembangan diri</a:t>
            </a:r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/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/>
          </a:p>
        </p:txBody>
      </p:sp>
      <p:sp>
        <p:nvSpPr>
          <p:cNvPr id="17" name="Rounded Rectangle 16"/>
          <p:cNvSpPr/>
          <p:nvPr/>
        </p:nvSpPr>
        <p:spPr>
          <a:xfrm>
            <a:off x="3276600" y="3505200"/>
            <a:ext cx="27432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US" sz="1400" smtClean="0"/>
          </a:p>
          <a:p>
            <a:pPr algn="just"/>
            <a:endParaRPr lang="en-US" sz="1400" smtClean="0"/>
          </a:p>
          <a:p>
            <a:pPr algn="just"/>
            <a:r>
              <a:rPr lang="en-US" sz="1400" smtClean="0"/>
              <a:t>PENGETAHUAN TTG APA ?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Pengetahuan ttg Agama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Pengetahuan  ttg Ipteks</a:t>
            </a:r>
          </a:p>
          <a:p>
            <a:pPr marL="342900" indent="-342900" algn="just"/>
            <a:r>
              <a:rPr lang="en-US" sz="1400" smtClean="0"/>
              <a:t>BAGAIMANA CARANYA ?: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Biasakan membaca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Lakukan perunangan &amp; berfikir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Lakukan Litbang</a:t>
            </a:r>
          </a:p>
          <a:p>
            <a:pPr marL="342900" indent="-342900" algn="just"/>
            <a:r>
              <a:rPr lang="en-US" sz="1400" smtClean="0"/>
              <a:t>MELALUI APA ?:</a:t>
            </a:r>
          </a:p>
          <a:p>
            <a:pPr marL="342900" indent="-342900" algn="just"/>
            <a:r>
              <a:rPr lang="en-US" sz="1400" smtClean="0"/>
              <a:t>1.  Pendidikan formal</a:t>
            </a:r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/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/>
          </a:p>
        </p:txBody>
      </p:sp>
      <p:sp>
        <p:nvSpPr>
          <p:cNvPr id="19" name="Rounded Rectangle 18"/>
          <p:cNvSpPr/>
          <p:nvPr/>
        </p:nvSpPr>
        <p:spPr>
          <a:xfrm>
            <a:off x="6324600" y="3200400"/>
            <a:ext cx="2590800" cy="289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mtClean="0"/>
          </a:p>
          <a:p>
            <a:pPr algn="just"/>
            <a:endParaRPr lang="en-US" smtClean="0"/>
          </a:p>
          <a:p>
            <a:pPr algn="just"/>
            <a:endParaRPr lang="en-US" sz="1600" smtClean="0"/>
          </a:p>
          <a:p>
            <a:pPr algn="just"/>
            <a:r>
              <a:rPr lang="en-US" sz="1600" smtClean="0"/>
              <a:t>SIKAP TTG APA ?</a:t>
            </a:r>
            <a:endParaRPr lang="en-US" sz="1400" smtClean="0"/>
          </a:p>
          <a:p>
            <a:pPr marL="342900" indent="-342900" algn="just">
              <a:buAutoNum type="arabicPeriod"/>
            </a:pPr>
            <a:r>
              <a:rPr lang="en-US" sz="1400" smtClean="0"/>
              <a:t>Sikap positif utk kem- bangkan diri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Sigap dlm persaingan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Sikap menghargai waktu</a:t>
            </a:r>
          </a:p>
          <a:p>
            <a:pPr marL="342900" indent="-342900" algn="just"/>
            <a:r>
              <a:rPr lang="en-US" sz="1400" smtClean="0"/>
              <a:t>BAGAIMANA CARANYA ?: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Intropeksi &amp; mawas diri</a:t>
            </a:r>
          </a:p>
          <a:p>
            <a:pPr marL="342900" indent="-342900" algn="just">
              <a:buAutoNum type="arabicPeriod"/>
            </a:pPr>
            <a:r>
              <a:rPr lang="en-US" sz="1400" smtClean="0"/>
              <a:t>Rekontruksi ms lalu utk masa yg akan dtg</a:t>
            </a:r>
          </a:p>
          <a:p>
            <a:pPr marL="342900" indent="-342900" algn="just"/>
            <a:r>
              <a:rPr lang="en-US" sz="1400" smtClean="0"/>
              <a:t>MELALUI APA ?:</a:t>
            </a:r>
          </a:p>
          <a:p>
            <a:pPr marL="342900" indent="-342900" algn="just"/>
            <a:r>
              <a:rPr lang="en-US" sz="1400" smtClean="0"/>
              <a:t>1.  Rencana Tindakan (</a:t>
            </a:r>
            <a:r>
              <a:rPr lang="en-US" sz="1400" i="1" smtClean="0"/>
              <a:t>Action Plan )</a:t>
            </a:r>
            <a:endParaRPr lang="en-US" sz="1600" i="1" smtClean="0"/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 smtClean="0"/>
          </a:p>
          <a:p>
            <a:pPr marL="342900" indent="-342900" algn="just"/>
            <a:endParaRPr lang="en-US" sz="1600" smtClean="0"/>
          </a:p>
          <a:p>
            <a:pPr marL="342900" indent="-342900" algn="just">
              <a:buAutoNum type="arabicPeriod"/>
            </a:pPr>
            <a:endParaRPr lang="en-US" sz="1600"/>
          </a:p>
        </p:txBody>
      </p:sp>
      <p:sp>
        <p:nvSpPr>
          <p:cNvPr id="20" name="Down Arrow 19"/>
          <p:cNvSpPr/>
          <p:nvPr/>
        </p:nvSpPr>
        <p:spPr>
          <a:xfrm>
            <a:off x="4800600" y="990600"/>
            <a:ext cx="45719" cy="152400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5209424">
            <a:off x="6277726" y="1448820"/>
            <a:ext cx="80305" cy="84113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2819400" y="1752600"/>
            <a:ext cx="914400" cy="45719"/>
          </a:xfrm>
          <a:prstGeom prst="right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00600" y="3124200"/>
            <a:ext cx="45719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23" idx="3"/>
          </p:cNvCxnSpPr>
          <p:nvPr/>
        </p:nvCxnSpPr>
        <p:spPr>
          <a:xfrm rot="5400000">
            <a:off x="4645969" y="3343873"/>
            <a:ext cx="315959" cy="669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145281" y="2209800"/>
            <a:ext cx="45719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486400" y="2438400"/>
            <a:ext cx="45719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562600" y="2438400"/>
            <a:ext cx="19812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162800" y="2819400"/>
            <a:ext cx="7620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1524000" y="2286000"/>
            <a:ext cx="25908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1181100" y="2628900"/>
            <a:ext cx="6858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14400" y="6400800"/>
            <a:ext cx="7696200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smtClean="0">
                <a:solidFill>
                  <a:schemeClr val="bg1"/>
                </a:solidFill>
              </a:rPr>
              <a:t>Karakter generasi unggul: Siap berkompetisi &amp; menghadapi perubahan jaman</a:t>
            </a:r>
            <a:endParaRPr lang="en-US" b="1" i="1">
              <a:solidFill>
                <a:schemeClr val="bg1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 rot="5400000">
            <a:off x="4305300" y="3314700"/>
            <a:ext cx="381000" cy="5791200"/>
          </a:xfrm>
          <a:prstGeom prst="rightBrace">
            <a:avLst>
              <a:gd name="adj1" fmla="val 8333"/>
              <a:gd name="adj2" fmla="val 49535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Rectangle 38"/>
          <p:cNvSpPr/>
          <p:nvPr/>
        </p:nvSpPr>
        <p:spPr>
          <a:xfrm>
            <a:off x="304800" y="228600"/>
            <a:ext cx="3025572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3. Pengembangan Kualitas Diri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366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2. Menggali potensi</vt:lpstr>
      <vt:lpstr>2. Menggali potensi </vt:lpstr>
      <vt:lpstr>2. Menggali potensi  </vt:lpstr>
      <vt:lpstr>2. Menggali potensi </vt:lpstr>
      <vt:lpstr>2. Menggali potensi </vt:lpstr>
      <vt:lpstr>Slide 7</vt:lpstr>
    </vt:vector>
  </TitlesOfParts>
  <Company>BSM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BSM</dc:creator>
  <cp:lastModifiedBy>BSM</cp:lastModifiedBy>
  <cp:revision>12</cp:revision>
  <dcterms:created xsi:type="dcterms:W3CDTF">2013-06-22T12:22:10Z</dcterms:created>
  <dcterms:modified xsi:type="dcterms:W3CDTF">2013-06-23T02:27:56Z</dcterms:modified>
</cp:coreProperties>
</file>