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316" r:id="rId2"/>
    <p:sldId id="335" r:id="rId3"/>
    <p:sldId id="343" r:id="rId4"/>
    <p:sldId id="338" r:id="rId5"/>
    <p:sldId id="337" r:id="rId6"/>
    <p:sldId id="339" r:id="rId7"/>
    <p:sldId id="340" r:id="rId8"/>
    <p:sldId id="342" r:id="rId9"/>
    <p:sldId id="341" r:id="rId10"/>
    <p:sldId id="336" r:id="rId1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58" autoAdjust="0"/>
    <p:restoredTop sz="93161" autoAdjust="0"/>
  </p:normalViewPr>
  <p:slideViewPr>
    <p:cSldViewPr>
      <p:cViewPr>
        <p:scale>
          <a:sx n="95" d="100"/>
          <a:sy n="95" d="100"/>
        </p:scale>
        <p:origin x="-408" y="4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8445575-B4B1-4427-89C4-E1FD20C37208}"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id-ID"/>
        </a:p>
      </dgm:t>
    </dgm:pt>
    <dgm:pt modelId="{02BFB32B-421E-4595-91A0-24378A0EE82C}">
      <dgm:prSet phldrT="[Text]"/>
      <dgm:spPr/>
      <dgm:t>
        <a:bodyPr/>
        <a:lstStyle/>
        <a:p>
          <a:r>
            <a:rPr lang="id-ID" b="0" i="0" dirty="0" smtClean="0"/>
            <a:t>Perumusan butir materi</a:t>
          </a:r>
          <a:endParaRPr lang="id-ID" dirty="0"/>
        </a:p>
      </dgm:t>
    </dgm:pt>
    <dgm:pt modelId="{DA2EDA05-E325-4122-93F9-D296ABDD24DF}" type="parTrans" cxnId="{BBFF6B13-B920-4720-BB05-80158294ECEE}">
      <dgm:prSet/>
      <dgm:spPr/>
      <dgm:t>
        <a:bodyPr/>
        <a:lstStyle/>
        <a:p>
          <a:endParaRPr lang="id-ID"/>
        </a:p>
      </dgm:t>
    </dgm:pt>
    <dgm:pt modelId="{43E7BC46-345B-46BA-BB65-821CD53526B1}" type="sibTrans" cxnId="{BBFF6B13-B920-4720-BB05-80158294ECEE}">
      <dgm:prSet/>
      <dgm:spPr/>
      <dgm:t>
        <a:bodyPr/>
        <a:lstStyle/>
        <a:p>
          <a:endParaRPr lang="id-ID"/>
        </a:p>
      </dgm:t>
    </dgm:pt>
    <dgm:pt modelId="{DF1EBBF2-1872-430C-9E72-83E97136D04E}">
      <dgm:prSet phldrT="[Text]"/>
      <dgm:spPr/>
      <dgm:t>
        <a:bodyPr/>
        <a:lstStyle/>
        <a:p>
          <a:r>
            <a:rPr lang="id-ID" dirty="0" smtClean="0"/>
            <a:t>Perumusan tujuan</a:t>
          </a:r>
          <a:endParaRPr lang="id-ID" dirty="0"/>
        </a:p>
      </dgm:t>
    </dgm:pt>
    <dgm:pt modelId="{7EA99752-927D-4B6C-A594-993435FD3B48}" type="parTrans" cxnId="{B03E7E85-6B40-4310-AE37-D867D0AD08A6}">
      <dgm:prSet/>
      <dgm:spPr/>
      <dgm:t>
        <a:bodyPr/>
        <a:lstStyle/>
        <a:p>
          <a:endParaRPr lang="id-ID"/>
        </a:p>
      </dgm:t>
    </dgm:pt>
    <dgm:pt modelId="{B90040A5-6397-43AD-A223-E7ACA7DAF59E}" type="sibTrans" cxnId="{B03E7E85-6B40-4310-AE37-D867D0AD08A6}">
      <dgm:prSet/>
      <dgm:spPr/>
      <dgm:t>
        <a:bodyPr/>
        <a:lstStyle/>
        <a:p>
          <a:endParaRPr lang="id-ID"/>
        </a:p>
      </dgm:t>
    </dgm:pt>
    <dgm:pt modelId="{F3D37BB0-2EAC-4CD9-8EAA-CD4FB73333D2}">
      <dgm:prSet phldrT="[Text]"/>
      <dgm:spPr/>
      <dgm:t>
        <a:bodyPr/>
        <a:lstStyle/>
        <a:p>
          <a:r>
            <a:rPr lang="id-ID" dirty="0" smtClean="0"/>
            <a:t>Perumusan alat pengukur keberhasilan</a:t>
          </a:r>
          <a:endParaRPr lang="id-ID" dirty="0"/>
        </a:p>
      </dgm:t>
    </dgm:pt>
    <dgm:pt modelId="{B804E62F-F299-4410-B77B-F18C3802072C}" type="parTrans" cxnId="{9873609B-E027-4FFE-B545-90685A0CEE0D}">
      <dgm:prSet/>
      <dgm:spPr/>
      <dgm:t>
        <a:bodyPr/>
        <a:lstStyle/>
        <a:p>
          <a:endParaRPr lang="id-ID"/>
        </a:p>
      </dgm:t>
    </dgm:pt>
    <dgm:pt modelId="{DF47D23E-7E94-477A-8897-EDC791D7C382}" type="sibTrans" cxnId="{9873609B-E027-4FFE-B545-90685A0CEE0D}">
      <dgm:prSet/>
      <dgm:spPr/>
      <dgm:t>
        <a:bodyPr/>
        <a:lstStyle/>
        <a:p>
          <a:endParaRPr lang="id-ID"/>
        </a:p>
      </dgm:t>
    </dgm:pt>
    <dgm:pt modelId="{7282A0B4-2915-4A52-84CA-3C62ED598C73}">
      <dgm:prSet phldrT="[Text]"/>
      <dgm:spPr/>
      <dgm:t>
        <a:bodyPr/>
        <a:lstStyle/>
        <a:p>
          <a:r>
            <a:rPr lang="id-ID" b="0" i="0" smtClean="0"/>
            <a:t>Identifikasi kebutuhan</a:t>
          </a:r>
          <a:endParaRPr lang="id-ID" dirty="0"/>
        </a:p>
      </dgm:t>
    </dgm:pt>
    <dgm:pt modelId="{D4166E50-B6E9-4D64-8AD1-C6C761171AAA}" type="parTrans" cxnId="{6181B760-ED13-41E7-8AFC-2553D55322C2}">
      <dgm:prSet/>
      <dgm:spPr/>
      <dgm:t>
        <a:bodyPr/>
        <a:lstStyle/>
        <a:p>
          <a:endParaRPr lang="id-ID"/>
        </a:p>
      </dgm:t>
    </dgm:pt>
    <dgm:pt modelId="{8A62F900-63ED-4089-82E7-44B823544C4C}" type="sibTrans" cxnId="{6181B760-ED13-41E7-8AFC-2553D55322C2}">
      <dgm:prSet/>
      <dgm:spPr/>
      <dgm:t>
        <a:bodyPr/>
        <a:lstStyle/>
        <a:p>
          <a:endParaRPr lang="id-ID"/>
        </a:p>
      </dgm:t>
    </dgm:pt>
    <dgm:pt modelId="{F9DB07CB-42AB-4108-82C9-52BD4A6A8982}">
      <dgm:prSet phldrT="[Text]"/>
      <dgm:spPr/>
      <dgm:t>
        <a:bodyPr/>
        <a:lstStyle/>
        <a:p>
          <a:r>
            <a:rPr lang="id-ID" b="0" i="0" dirty="0" smtClean="0"/>
            <a:t>Penulisan naskah media</a:t>
          </a:r>
          <a:endParaRPr lang="id-ID" dirty="0"/>
        </a:p>
      </dgm:t>
    </dgm:pt>
    <dgm:pt modelId="{E3C576C9-AC13-4308-A7C2-B4FE03EFFF7A}" type="parTrans" cxnId="{C31AD4C9-EA91-46C6-B15B-0634332E4E01}">
      <dgm:prSet/>
      <dgm:spPr/>
      <dgm:t>
        <a:bodyPr/>
        <a:lstStyle/>
        <a:p>
          <a:endParaRPr lang="id-ID"/>
        </a:p>
      </dgm:t>
    </dgm:pt>
    <dgm:pt modelId="{FA9CD214-E640-4702-85F1-6E9ADF9613E3}" type="sibTrans" cxnId="{C31AD4C9-EA91-46C6-B15B-0634332E4E01}">
      <dgm:prSet/>
      <dgm:spPr/>
      <dgm:t>
        <a:bodyPr/>
        <a:lstStyle/>
        <a:p>
          <a:endParaRPr lang="id-ID"/>
        </a:p>
      </dgm:t>
    </dgm:pt>
    <dgm:pt modelId="{75895CA6-3827-49D8-A503-913440B86E67}">
      <dgm:prSet phldrT="[Text]"/>
      <dgm:spPr/>
      <dgm:t>
        <a:bodyPr/>
        <a:lstStyle/>
        <a:p>
          <a:endParaRPr lang="id-ID"/>
        </a:p>
      </dgm:t>
    </dgm:pt>
    <dgm:pt modelId="{D9500201-B775-400C-9E53-0CFF085D8EB7}" type="parTrans" cxnId="{916A797D-7A0A-482C-9599-29CAB2339673}">
      <dgm:prSet/>
      <dgm:spPr/>
      <dgm:t>
        <a:bodyPr/>
        <a:lstStyle/>
        <a:p>
          <a:endParaRPr lang="id-ID"/>
        </a:p>
      </dgm:t>
    </dgm:pt>
    <dgm:pt modelId="{082A4E07-ECD1-4DCE-A948-4DEDF87E737A}" type="sibTrans" cxnId="{916A797D-7A0A-482C-9599-29CAB2339673}">
      <dgm:prSet/>
      <dgm:spPr/>
      <dgm:t>
        <a:bodyPr/>
        <a:lstStyle/>
        <a:p>
          <a:endParaRPr lang="id-ID"/>
        </a:p>
      </dgm:t>
    </dgm:pt>
    <dgm:pt modelId="{3871B331-2F05-4D07-88D6-41C3E5FFC494}">
      <dgm:prSet phldrT="[Text]"/>
      <dgm:spPr/>
      <dgm:t>
        <a:bodyPr/>
        <a:lstStyle/>
        <a:p>
          <a:endParaRPr lang="id-ID" dirty="0"/>
        </a:p>
      </dgm:t>
    </dgm:pt>
    <dgm:pt modelId="{D8E375F2-2792-4065-A39F-A1AA3839329F}" type="parTrans" cxnId="{2CDDCADA-EC38-4323-816F-161933DBEE01}">
      <dgm:prSet/>
      <dgm:spPr/>
      <dgm:t>
        <a:bodyPr/>
        <a:lstStyle/>
        <a:p>
          <a:endParaRPr lang="id-ID"/>
        </a:p>
      </dgm:t>
    </dgm:pt>
    <dgm:pt modelId="{6AABA8D8-026D-4FE1-BAE2-D2E8DEA5089A}" type="sibTrans" cxnId="{2CDDCADA-EC38-4323-816F-161933DBEE01}">
      <dgm:prSet/>
      <dgm:spPr/>
      <dgm:t>
        <a:bodyPr/>
        <a:lstStyle/>
        <a:p>
          <a:endParaRPr lang="id-ID"/>
        </a:p>
      </dgm:t>
    </dgm:pt>
    <dgm:pt modelId="{24A4CFA4-F7CF-4EB9-8A8B-0A86CEC88916}">
      <dgm:prSet phldrT="[Text]"/>
      <dgm:spPr/>
      <dgm:t>
        <a:bodyPr/>
        <a:lstStyle/>
        <a:p>
          <a:endParaRPr lang="id-ID"/>
        </a:p>
      </dgm:t>
    </dgm:pt>
    <dgm:pt modelId="{15D8C50C-A006-49BE-94A0-D5264398AE00}" type="parTrans" cxnId="{115FA8BE-1DA5-4C0A-AC7E-2F89916A8698}">
      <dgm:prSet/>
      <dgm:spPr/>
      <dgm:t>
        <a:bodyPr/>
        <a:lstStyle/>
        <a:p>
          <a:endParaRPr lang="id-ID"/>
        </a:p>
      </dgm:t>
    </dgm:pt>
    <dgm:pt modelId="{FD24754D-EE5D-4561-B513-5AF54DB986CC}" type="sibTrans" cxnId="{115FA8BE-1DA5-4C0A-AC7E-2F89916A8698}">
      <dgm:prSet/>
      <dgm:spPr/>
      <dgm:t>
        <a:bodyPr/>
        <a:lstStyle/>
        <a:p>
          <a:endParaRPr lang="id-ID"/>
        </a:p>
      </dgm:t>
    </dgm:pt>
    <dgm:pt modelId="{751F6B2E-100D-4BC1-BCB6-FB8C15B12A5E}" type="pres">
      <dgm:prSet presAssocID="{08445575-B4B1-4427-89C4-E1FD20C37208}" presName="outerComposite" presStyleCnt="0">
        <dgm:presLayoutVars>
          <dgm:chMax val="5"/>
          <dgm:dir/>
          <dgm:resizeHandles val="exact"/>
        </dgm:presLayoutVars>
      </dgm:prSet>
      <dgm:spPr/>
      <dgm:t>
        <a:bodyPr/>
        <a:lstStyle/>
        <a:p>
          <a:endParaRPr lang="id-ID"/>
        </a:p>
      </dgm:t>
    </dgm:pt>
    <dgm:pt modelId="{7C27D5B5-082A-4929-A905-0CBB53345CCD}" type="pres">
      <dgm:prSet presAssocID="{08445575-B4B1-4427-89C4-E1FD20C37208}" presName="dummyMaxCanvas" presStyleCnt="0">
        <dgm:presLayoutVars/>
      </dgm:prSet>
      <dgm:spPr/>
    </dgm:pt>
    <dgm:pt modelId="{5A7A576A-B0D4-408E-B770-68C6515891CE}" type="pres">
      <dgm:prSet presAssocID="{08445575-B4B1-4427-89C4-E1FD20C37208}" presName="FiveNodes_1" presStyleLbl="node1" presStyleIdx="0" presStyleCnt="5">
        <dgm:presLayoutVars>
          <dgm:bulletEnabled val="1"/>
        </dgm:presLayoutVars>
      </dgm:prSet>
      <dgm:spPr/>
      <dgm:t>
        <a:bodyPr/>
        <a:lstStyle/>
        <a:p>
          <a:endParaRPr lang="id-ID"/>
        </a:p>
      </dgm:t>
    </dgm:pt>
    <dgm:pt modelId="{11CDEE95-B0C5-44ED-A74B-05829FCC9631}" type="pres">
      <dgm:prSet presAssocID="{08445575-B4B1-4427-89C4-E1FD20C37208}" presName="FiveNodes_2" presStyleLbl="node1" presStyleIdx="1" presStyleCnt="5">
        <dgm:presLayoutVars>
          <dgm:bulletEnabled val="1"/>
        </dgm:presLayoutVars>
      </dgm:prSet>
      <dgm:spPr/>
      <dgm:t>
        <a:bodyPr/>
        <a:lstStyle/>
        <a:p>
          <a:endParaRPr lang="id-ID"/>
        </a:p>
      </dgm:t>
    </dgm:pt>
    <dgm:pt modelId="{C092DE76-0527-4C3D-8EE8-70B7C990C4D4}" type="pres">
      <dgm:prSet presAssocID="{08445575-B4B1-4427-89C4-E1FD20C37208}" presName="FiveNodes_3" presStyleLbl="node1" presStyleIdx="2" presStyleCnt="5">
        <dgm:presLayoutVars>
          <dgm:bulletEnabled val="1"/>
        </dgm:presLayoutVars>
      </dgm:prSet>
      <dgm:spPr/>
      <dgm:t>
        <a:bodyPr/>
        <a:lstStyle/>
        <a:p>
          <a:endParaRPr lang="id-ID"/>
        </a:p>
      </dgm:t>
    </dgm:pt>
    <dgm:pt modelId="{D763A77E-EE76-4A23-9202-9475A32B7DEB}" type="pres">
      <dgm:prSet presAssocID="{08445575-B4B1-4427-89C4-E1FD20C37208}" presName="FiveNodes_4" presStyleLbl="node1" presStyleIdx="3" presStyleCnt="5">
        <dgm:presLayoutVars>
          <dgm:bulletEnabled val="1"/>
        </dgm:presLayoutVars>
      </dgm:prSet>
      <dgm:spPr/>
      <dgm:t>
        <a:bodyPr/>
        <a:lstStyle/>
        <a:p>
          <a:endParaRPr lang="id-ID"/>
        </a:p>
      </dgm:t>
    </dgm:pt>
    <dgm:pt modelId="{C2B47033-07FE-4B87-B663-EF09C75C35F2}" type="pres">
      <dgm:prSet presAssocID="{08445575-B4B1-4427-89C4-E1FD20C37208}" presName="FiveNodes_5" presStyleLbl="node1" presStyleIdx="4" presStyleCnt="5">
        <dgm:presLayoutVars>
          <dgm:bulletEnabled val="1"/>
        </dgm:presLayoutVars>
      </dgm:prSet>
      <dgm:spPr/>
      <dgm:t>
        <a:bodyPr/>
        <a:lstStyle/>
        <a:p>
          <a:endParaRPr lang="id-ID"/>
        </a:p>
      </dgm:t>
    </dgm:pt>
    <dgm:pt modelId="{130103FA-F908-49F5-A9B1-9B885D1292F8}" type="pres">
      <dgm:prSet presAssocID="{08445575-B4B1-4427-89C4-E1FD20C37208}" presName="FiveConn_1-2" presStyleLbl="fgAccFollowNode1" presStyleIdx="0" presStyleCnt="4">
        <dgm:presLayoutVars>
          <dgm:bulletEnabled val="1"/>
        </dgm:presLayoutVars>
      </dgm:prSet>
      <dgm:spPr/>
      <dgm:t>
        <a:bodyPr/>
        <a:lstStyle/>
        <a:p>
          <a:endParaRPr lang="id-ID"/>
        </a:p>
      </dgm:t>
    </dgm:pt>
    <dgm:pt modelId="{CF979DF1-EAED-49D1-B28B-3E13EA22AC73}" type="pres">
      <dgm:prSet presAssocID="{08445575-B4B1-4427-89C4-E1FD20C37208}" presName="FiveConn_2-3" presStyleLbl="fgAccFollowNode1" presStyleIdx="1" presStyleCnt="4">
        <dgm:presLayoutVars>
          <dgm:bulletEnabled val="1"/>
        </dgm:presLayoutVars>
      </dgm:prSet>
      <dgm:spPr/>
      <dgm:t>
        <a:bodyPr/>
        <a:lstStyle/>
        <a:p>
          <a:endParaRPr lang="id-ID"/>
        </a:p>
      </dgm:t>
    </dgm:pt>
    <dgm:pt modelId="{4522AA71-3622-4890-BFC7-F8D42C33A08A}" type="pres">
      <dgm:prSet presAssocID="{08445575-B4B1-4427-89C4-E1FD20C37208}" presName="FiveConn_3-4" presStyleLbl="fgAccFollowNode1" presStyleIdx="2" presStyleCnt="4">
        <dgm:presLayoutVars>
          <dgm:bulletEnabled val="1"/>
        </dgm:presLayoutVars>
      </dgm:prSet>
      <dgm:spPr/>
      <dgm:t>
        <a:bodyPr/>
        <a:lstStyle/>
        <a:p>
          <a:endParaRPr lang="id-ID"/>
        </a:p>
      </dgm:t>
    </dgm:pt>
    <dgm:pt modelId="{A7AAE3DF-C654-4C12-A3C1-FE22B61A90BC}" type="pres">
      <dgm:prSet presAssocID="{08445575-B4B1-4427-89C4-E1FD20C37208}" presName="FiveConn_4-5" presStyleLbl="fgAccFollowNode1" presStyleIdx="3" presStyleCnt="4">
        <dgm:presLayoutVars>
          <dgm:bulletEnabled val="1"/>
        </dgm:presLayoutVars>
      </dgm:prSet>
      <dgm:spPr/>
      <dgm:t>
        <a:bodyPr/>
        <a:lstStyle/>
        <a:p>
          <a:endParaRPr lang="id-ID"/>
        </a:p>
      </dgm:t>
    </dgm:pt>
    <dgm:pt modelId="{E597AFFD-26CA-48C8-9F15-35828A2C8B2A}" type="pres">
      <dgm:prSet presAssocID="{08445575-B4B1-4427-89C4-E1FD20C37208}" presName="FiveNodes_1_text" presStyleLbl="node1" presStyleIdx="4" presStyleCnt="5">
        <dgm:presLayoutVars>
          <dgm:bulletEnabled val="1"/>
        </dgm:presLayoutVars>
      </dgm:prSet>
      <dgm:spPr/>
      <dgm:t>
        <a:bodyPr/>
        <a:lstStyle/>
        <a:p>
          <a:endParaRPr lang="id-ID"/>
        </a:p>
      </dgm:t>
    </dgm:pt>
    <dgm:pt modelId="{26CA4E35-77B0-410C-9687-799C9F79F3C2}" type="pres">
      <dgm:prSet presAssocID="{08445575-B4B1-4427-89C4-E1FD20C37208}" presName="FiveNodes_2_text" presStyleLbl="node1" presStyleIdx="4" presStyleCnt="5">
        <dgm:presLayoutVars>
          <dgm:bulletEnabled val="1"/>
        </dgm:presLayoutVars>
      </dgm:prSet>
      <dgm:spPr/>
      <dgm:t>
        <a:bodyPr/>
        <a:lstStyle/>
        <a:p>
          <a:endParaRPr lang="id-ID"/>
        </a:p>
      </dgm:t>
    </dgm:pt>
    <dgm:pt modelId="{137441E0-82AE-4FD4-BFC6-5A752ED38F58}" type="pres">
      <dgm:prSet presAssocID="{08445575-B4B1-4427-89C4-E1FD20C37208}" presName="FiveNodes_3_text" presStyleLbl="node1" presStyleIdx="4" presStyleCnt="5">
        <dgm:presLayoutVars>
          <dgm:bulletEnabled val="1"/>
        </dgm:presLayoutVars>
      </dgm:prSet>
      <dgm:spPr/>
      <dgm:t>
        <a:bodyPr/>
        <a:lstStyle/>
        <a:p>
          <a:endParaRPr lang="id-ID"/>
        </a:p>
      </dgm:t>
    </dgm:pt>
    <dgm:pt modelId="{5ABA2FDD-FF18-42AF-9BFF-76427E9FF6EC}" type="pres">
      <dgm:prSet presAssocID="{08445575-B4B1-4427-89C4-E1FD20C37208}" presName="FiveNodes_4_text" presStyleLbl="node1" presStyleIdx="4" presStyleCnt="5">
        <dgm:presLayoutVars>
          <dgm:bulletEnabled val="1"/>
        </dgm:presLayoutVars>
      </dgm:prSet>
      <dgm:spPr/>
      <dgm:t>
        <a:bodyPr/>
        <a:lstStyle/>
        <a:p>
          <a:endParaRPr lang="id-ID"/>
        </a:p>
      </dgm:t>
    </dgm:pt>
    <dgm:pt modelId="{3EDF3EA8-13ED-4FC8-BBD6-39E06F765E2B}" type="pres">
      <dgm:prSet presAssocID="{08445575-B4B1-4427-89C4-E1FD20C37208}" presName="FiveNodes_5_text" presStyleLbl="node1" presStyleIdx="4" presStyleCnt="5">
        <dgm:presLayoutVars>
          <dgm:bulletEnabled val="1"/>
        </dgm:presLayoutVars>
      </dgm:prSet>
      <dgm:spPr/>
      <dgm:t>
        <a:bodyPr/>
        <a:lstStyle/>
        <a:p>
          <a:endParaRPr lang="id-ID"/>
        </a:p>
      </dgm:t>
    </dgm:pt>
  </dgm:ptLst>
  <dgm:cxnLst>
    <dgm:cxn modelId="{2CDDCADA-EC38-4323-816F-161933DBEE01}" srcId="{08445575-B4B1-4427-89C4-E1FD20C37208}" destId="{3871B331-2F05-4D07-88D6-41C3E5FFC494}" srcOrd="7" destOrd="0" parTransId="{D8E375F2-2792-4065-A39F-A1AA3839329F}" sibTransId="{6AABA8D8-026D-4FE1-BAE2-D2E8DEA5089A}"/>
    <dgm:cxn modelId="{916A797D-7A0A-482C-9599-29CAB2339673}" srcId="{08445575-B4B1-4427-89C4-E1FD20C37208}" destId="{75895CA6-3827-49D8-A503-913440B86E67}" srcOrd="6" destOrd="0" parTransId="{D9500201-B775-400C-9E53-0CFF085D8EB7}" sibTransId="{082A4E07-ECD1-4DCE-A948-4DEDF87E737A}"/>
    <dgm:cxn modelId="{655FF89F-B0CE-478B-B514-7B38E3BF086E}" type="presOf" srcId="{02BFB32B-421E-4595-91A0-24378A0EE82C}" destId="{E597AFFD-26CA-48C8-9F15-35828A2C8B2A}" srcOrd="1" destOrd="0" presId="urn:microsoft.com/office/officeart/2005/8/layout/vProcess5"/>
    <dgm:cxn modelId="{E9CB4AB2-7F0A-4978-837A-55F5BC7D3CB8}" type="presOf" srcId="{02BFB32B-421E-4595-91A0-24378A0EE82C}" destId="{5A7A576A-B0D4-408E-B770-68C6515891CE}" srcOrd="0" destOrd="0" presId="urn:microsoft.com/office/officeart/2005/8/layout/vProcess5"/>
    <dgm:cxn modelId="{D8FE6C7A-CD44-489F-B00D-9B22E8E86B18}" type="presOf" srcId="{8A62F900-63ED-4089-82E7-44B823544C4C}" destId="{CF979DF1-EAED-49D1-B28B-3E13EA22AC73}" srcOrd="0" destOrd="0" presId="urn:microsoft.com/office/officeart/2005/8/layout/vProcess5"/>
    <dgm:cxn modelId="{49705841-4897-4754-AA70-3E4D07929E45}" type="presOf" srcId="{F3D37BB0-2EAC-4CD9-8EAA-CD4FB73333D2}" destId="{D763A77E-EE76-4A23-9202-9475A32B7DEB}" srcOrd="0" destOrd="0" presId="urn:microsoft.com/office/officeart/2005/8/layout/vProcess5"/>
    <dgm:cxn modelId="{B03E7E85-6B40-4310-AE37-D867D0AD08A6}" srcId="{08445575-B4B1-4427-89C4-E1FD20C37208}" destId="{DF1EBBF2-1872-430C-9E72-83E97136D04E}" srcOrd="2" destOrd="0" parTransId="{7EA99752-927D-4B6C-A594-993435FD3B48}" sibTransId="{B90040A5-6397-43AD-A223-E7ACA7DAF59E}"/>
    <dgm:cxn modelId="{D9EEAA68-0AD8-4851-BC42-2404D2DCC16D}" type="presOf" srcId="{B90040A5-6397-43AD-A223-E7ACA7DAF59E}" destId="{4522AA71-3622-4890-BFC7-F8D42C33A08A}" srcOrd="0" destOrd="0" presId="urn:microsoft.com/office/officeart/2005/8/layout/vProcess5"/>
    <dgm:cxn modelId="{115FA8BE-1DA5-4C0A-AC7E-2F89916A8698}" srcId="{08445575-B4B1-4427-89C4-E1FD20C37208}" destId="{24A4CFA4-F7CF-4EB9-8A8B-0A86CEC88916}" srcOrd="5" destOrd="0" parTransId="{15D8C50C-A006-49BE-94A0-D5264398AE00}" sibTransId="{FD24754D-EE5D-4561-B513-5AF54DB986CC}"/>
    <dgm:cxn modelId="{BBFF6B13-B920-4720-BB05-80158294ECEE}" srcId="{08445575-B4B1-4427-89C4-E1FD20C37208}" destId="{02BFB32B-421E-4595-91A0-24378A0EE82C}" srcOrd="0" destOrd="0" parTransId="{DA2EDA05-E325-4122-93F9-D296ABDD24DF}" sibTransId="{43E7BC46-345B-46BA-BB65-821CD53526B1}"/>
    <dgm:cxn modelId="{513D9D85-1774-4BEE-8D2A-72737C375CBD}" type="presOf" srcId="{7282A0B4-2915-4A52-84CA-3C62ED598C73}" destId="{11CDEE95-B0C5-44ED-A74B-05829FCC9631}" srcOrd="0" destOrd="0" presId="urn:microsoft.com/office/officeart/2005/8/layout/vProcess5"/>
    <dgm:cxn modelId="{6B97A2D3-D923-4C26-9B62-19278F07090B}" type="presOf" srcId="{DF47D23E-7E94-477A-8897-EDC791D7C382}" destId="{A7AAE3DF-C654-4C12-A3C1-FE22B61A90BC}" srcOrd="0" destOrd="0" presId="urn:microsoft.com/office/officeart/2005/8/layout/vProcess5"/>
    <dgm:cxn modelId="{D1A289A1-22F4-4643-B853-92A488D18D27}" type="presOf" srcId="{DF1EBBF2-1872-430C-9E72-83E97136D04E}" destId="{C092DE76-0527-4C3D-8EE8-70B7C990C4D4}" srcOrd="0" destOrd="0" presId="urn:microsoft.com/office/officeart/2005/8/layout/vProcess5"/>
    <dgm:cxn modelId="{9873609B-E027-4FFE-B545-90685A0CEE0D}" srcId="{08445575-B4B1-4427-89C4-E1FD20C37208}" destId="{F3D37BB0-2EAC-4CD9-8EAA-CD4FB73333D2}" srcOrd="3" destOrd="0" parTransId="{B804E62F-F299-4410-B77B-F18C3802072C}" sibTransId="{DF47D23E-7E94-477A-8897-EDC791D7C382}"/>
    <dgm:cxn modelId="{6181B760-ED13-41E7-8AFC-2553D55322C2}" srcId="{08445575-B4B1-4427-89C4-E1FD20C37208}" destId="{7282A0B4-2915-4A52-84CA-3C62ED598C73}" srcOrd="1" destOrd="0" parTransId="{D4166E50-B6E9-4D64-8AD1-C6C761171AAA}" sibTransId="{8A62F900-63ED-4089-82E7-44B823544C4C}"/>
    <dgm:cxn modelId="{503A53DD-30B4-4400-84D3-08A20848C83E}" type="presOf" srcId="{F9DB07CB-42AB-4108-82C9-52BD4A6A8982}" destId="{C2B47033-07FE-4B87-B663-EF09C75C35F2}" srcOrd="0" destOrd="0" presId="urn:microsoft.com/office/officeart/2005/8/layout/vProcess5"/>
    <dgm:cxn modelId="{CF84D177-BABF-463A-B78D-4FA828E4DB84}" type="presOf" srcId="{08445575-B4B1-4427-89C4-E1FD20C37208}" destId="{751F6B2E-100D-4BC1-BCB6-FB8C15B12A5E}" srcOrd="0" destOrd="0" presId="urn:microsoft.com/office/officeart/2005/8/layout/vProcess5"/>
    <dgm:cxn modelId="{0C54A074-3918-432C-8702-1C50F74204EE}" type="presOf" srcId="{43E7BC46-345B-46BA-BB65-821CD53526B1}" destId="{130103FA-F908-49F5-A9B1-9B885D1292F8}" srcOrd="0" destOrd="0" presId="urn:microsoft.com/office/officeart/2005/8/layout/vProcess5"/>
    <dgm:cxn modelId="{E6B0B319-49AE-44F9-9028-3F085282F959}" type="presOf" srcId="{7282A0B4-2915-4A52-84CA-3C62ED598C73}" destId="{26CA4E35-77B0-410C-9687-799C9F79F3C2}" srcOrd="1" destOrd="0" presId="urn:microsoft.com/office/officeart/2005/8/layout/vProcess5"/>
    <dgm:cxn modelId="{C31AD4C9-EA91-46C6-B15B-0634332E4E01}" srcId="{08445575-B4B1-4427-89C4-E1FD20C37208}" destId="{F9DB07CB-42AB-4108-82C9-52BD4A6A8982}" srcOrd="4" destOrd="0" parTransId="{E3C576C9-AC13-4308-A7C2-B4FE03EFFF7A}" sibTransId="{FA9CD214-E640-4702-85F1-6E9ADF9613E3}"/>
    <dgm:cxn modelId="{9F19D1D4-6622-478A-B4AC-C36EB4653634}" type="presOf" srcId="{F9DB07CB-42AB-4108-82C9-52BD4A6A8982}" destId="{3EDF3EA8-13ED-4FC8-BBD6-39E06F765E2B}" srcOrd="1" destOrd="0" presId="urn:microsoft.com/office/officeart/2005/8/layout/vProcess5"/>
    <dgm:cxn modelId="{BF7BAA80-AF45-458C-AB90-36D740DE28D0}" type="presOf" srcId="{DF1EBBF2-1872-430C-9E72-83E97136D04E}" destId="{137441E0-82AE-4FD4-BFC6-5A752ED38F58}" srcOrd="1" destOrd="0" presId="urn:microsoft.com/office/officeart/2005/8/layout/vProcess5"/>
    <dgm:cxn modelId="{5F94B4E2-6B0B-466E-A51D-3D9E197B4457}" type="presOf" srcId="{F3D37BB0-2EAC-4CD9-8EAA-CD4FB73333D2}" destId="{5ABA2FDD-FF18-42AF-9BFF-76427E9FF6EC}" srcOrd="1" destOrd="0" presId="urn:microsoft.com/office/officeart/2005/8/layout/vProcess5"/>
    <dgm:cxn modelId="{94D5173C-F5C2-4B5C-A062-FEAC6CFBCAA1}" type="presParOf" srcId="{751F6B2E-100D-4BC1-BCB6-FB8C15B12A5E}" destId="{7C27D5B5-082A-4929-A905-0CBB53345CCD}" srcOrd="0" destOrd="0" presId="urn:microsoft.com/office/officeart/2005/8/layout/vProcess5"/>
    <dgm:cxn modelId="{7596AACD-66EF-4461-8B1C-69F4268A08AE}" type="presParOf" srcId="{751F6B2E-100D-4BC1-BCB6-FB8C15B12A5E}" destId="{5A7A576A-B0D4-408E-B770-68C6515891CE}" srcOrd="1" destOrd="0" presId="urn:microsoft.com/office/officeart/2005/8/layout/vProcess5"/>
    <dgm:cxn modelId="{54EE1625-5F92-4CF7-A415-9D7C6055586E}" type="presParOf" srcId="{751F6B2E-100D-4BC1-BCB6-FB8C15B12A5E}" destId="{11CDEE95-B0C5-44ED-A74B-05829FCC9631}" srcOrd="2" destOrd="0" presId="urn:microsoft.com/office/officeart/2005/8/layout/vProcess5"/>
    <dgm:cxn modelId="{D3E8E3B0-9FFE-42EB-83D8-A5D50AFA679F}" type="presParOf" srcId="{751F6B2E-100D-4BC1-BCB6-FB8C15B12A5E}" destId="{C092DE76-0527-4C3D-8EE8-70B7C990C4D4}" srcOrd="3" destOrd="0" presId="urn:microsoft.com/office/officeart/2005/8/layout/vProcess5"/>
    <dgm:cxn modelId="{01BF8C93-6167-419F-BF53-246F99FDB244}" type="presParOf" srcId="{751F6B2E-100D-4BC1-BCB6-FB8C15B12A5E}" destId="{D763A77E-EE76-4A23-9202-9475A32B7DEB}" srcOrd="4" destOrd="0" presId="urn:microsoft.com/office/officeart/2005/8/layout/vProcess5"/>
    <dgm:cxn modelId="{4891EC34-0897-49DA-A3AD-12D5973D3338}" type="presParOf" srcId="{751F6B2E-100D-4BC1-BCB6-FB8C15B12A5E}" destId="{C2B47033-07FE-4B87-B663-EF09C75C35F2}" srcOrd="5" destOrd="0" presId="urn:microsoft.com/office/officeart/2005/8/layout/vProcess5"/>
    <dgm:cxn modelId="{79B926FD-38F3-4733-AA6F-0A1EAF1E192E}" type="presParOf" srcId="{751F6B2E-100D-4BC1-BCB6-FB8C15B12A5E}" destId="{130103FA-F908-49F5-A9B1-9B885D1292F8}" srcOrd="6" destOrd="0" presId="urn:microsoft.com/office/officeart/2005/8/layout/vProcess5"/>
    <dgm:cxn modelId="{88C6507B-564E-434D-A734-AE4343018E96}" type="presParOf" srcId="{751F6B2E-100D-4BC1-BCB6-FB8C15B12A5E}" destId="{CF979DF1-EAED-49D1-B28B-3E13EA22AC73}" srcOrd="7" destOrd="0" presId="urn:microsoft.com/office/officeart/2005/8/layout/vProcess5"/>
    <dgm:cxn modelId="{58756811-2B95-41C6-8F9D-ED6B794BB4D5}" type="presParOf" srcId="{751F6B2E-100D-4BC1-BCB6-FB8C15B12A5E}" destId="{4522AA71-3622-4890-BFC7-F8D42C33A08A}" srcOrd="8" destOrd="0" presId="urn:microsoft.com/office/officeart/2005/8/layout/vProcess5"/>
    <dgm:cxn modelId="{EBDBBB6E-258E-4E53-82F5-6198B787AADF}" type="presParOf" srcId="{751F6B2E-100D-4BC1-BCB6-FB8C15B12A5E}" destId="{A7AAE3DF-C654-4C12-A3C1-FE22B61A90BC}" srcOrd="9" destOrd="0" presId="urn:microsoft.com/office/officeart/2005/8/layout/vProcess5"/>
    <dgm:cxn modelId="{C54A4F5D-E2B3-4E43-8F17-637C920E0F29}" type="presParOf" srcId="{751F6B2E-100D-4BC1-BCB6-FB8C15B12A5E}" destId="{E597AFFD-26CA-48C8-9F15-35828A2C8B2A}" srcOrd="10" destOrd="0" presId="urn:microsoft.com/office/officeart/2005/8/layout/vProcess5"/>
    <dgm:cxn modelId="{62F0552A-50C0-4631-B27B-E817DF488261}" type="presParOf" srcId="{751F6B2E-100D-4BC1-BCB6-FB8C15B12A5E}" destId="{26CA4E35-77B0-410C-9687-799C9F79F3C2}" srcOrd="11" destOrd="0" presId="urn:microsoft.com/office/officeart/2005/8/layout/vProcess5"/>
    <dgm:cxn modelId="{E269FCB2-6D45-4B7C-9A8A-6C3B4670D679}" type="presParOf" srcId="{751F6B2E-100D-4BC1-BCB6-FB8C15B12A5E}" destId="{137441E0-82AE-4FD4-BFC6-5A752ED38F58}" srcOrd="12" destOrd="0" presId="urn:microsoft.com/office/officeart/2005/8/layout/vProcess5"/>
    <dgm:cxn modelId="{774F6D12-2CBC-46F2-BC41-58538988731B}" type="presParOf" srcId="{751F6B2E-100D-4BC1-BCB6-FB8C15B12A5E}" destId="{5ABA2FDD-FF18-42AF-9BFF-76427E9FF6EC}" srcOrd="13" destOrd="0" presId="urn:microsoft.com/office/officeart/2005/8/layout/vProcess5"/>
    <dgm:cxn modelId="{C66A8349-D10F-4B7C-AE84-B5A3095BE47E}" type="presParOf" srcId="{751F6B2E-100D-4BC1-BCB6-FB8C15B12A5E}" destId="{3EDF3EA8-13ED-4FC8-BBD6-39E06F765E2B}" srcOrd="14"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70CDEC9-A510-4651-88DD-74CF04DA6E37}"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id-ID"/>
        </a:p>
      </dgm:t>
    </dgm:pt>
    <dgm:pt modelId="{4A1A31AD-70F9-4775-84E7-0335FDDAFCE9}">
      <dgm:prSet phldrT="[Text]"/>
      <dgm:spPr/>
      <dgm:t>
        <a:bodyPr/>
        <a:lstStyle/>
        <a:p>
          <a:r>
            <a:rPr lang="id-ID" b="0" i="0" smtClean="0"/>
            <a:t>Tes/uji coba</a:t>
          </a:r>
          <a:endParaRPr lang="id-ID"/>
        </a:p>
      </dgm:t>
    </dgm:pt>
    <dgm:pt modelId="{83BA65AB-3C26-47A9-BE27-C3F0DBA6CADD}" type="parTrans" cxnId="{A36CB8B7-2CA2-4EDE-B1E5-820403B0B5A8}">
      <dgm:prSet/>
      <dgm:spPr/>
      <dgm:t>
        <a:bodyPr/>
        <a:lstStyle/>
        <a:p>
          <a:endParaRPr lang="id-ID"/>
        </a:p>
      </dgm:t>
    </dgm:pt>
    <dgm:pt modelId="{C228A64A-57A9-44D0-ADFB-1441297CC047}" type="sibTrans" cxnId="{A36CB8B7-2CA2-4EDE-B1E5-820403B0B5A8}">
      <dgm:prSet/>
      <dgm:spPr/>
      <dgm:t>
        <a:bodyPr/>
        <a:lstStyle/>
        <a:p>
          <a:endParaRPr lang="id-ID"/>
        </a:p>
      </dgm:t>
    </dgm:pt>
    <dgm:pt modelId="{0006255C-B0F4-4533-AAC7-EDB29F17EAB3}">
      <dgm:prSet phldrT="[Text]"/>
      <dgm:spPr/>
      <dgm:t>
        <a:bodyPr/>
        <a:lstStyle/>
        <a:p>
          <a:r>
            <a:rPr lang="id-ID" dirty="0" smtClean="0"/>
            <a:t>revisi</a:t>
          </a:r>
          <a:endParaRPr lang="id-ID" dirty="0"/>
        </a:p>
      </dgm:t>
    </dgm:pt>
    <dgm:pt modelId="{9C556DA8-BEAF-4385-9D6D-6C84EF01838D}" type="parTrans" cxnId="{9AC2E9F6-F6CC-4B61-AA00-4B71DAF6DD6A}">
      <dgm:prSet/>
      <dgm:spPr/>
      <dgm:t>
        <a:bodyPr/>
        <a:lstStyle/>
        <a:p>
          <a:endParaRPr lang="id-ID"/>
        </a:p>
      </dgm:t>
    </dgm:pt>
    <dgm:pt modelId="{4BE36253-4AA5-4EAE-9491-E1A3350E5018}" type="sibTrans" cxnId="{9AC2E9F6-F6CC-4B61-AA00-4B71DAF6DD6A}">
      <dgm:prSet/>
      <dgm:spPr/>
      <dgm:t>
        <a:bodyPr/>
        <a:lstStyle/>
        <a:p>
          <a:endParaRPr lang="id-ID"/>
        </a:p>
      </dgm:t>
    </dgm:pt>
    <dgm:pt modelId="{30F63608-3C37-4A72-84E3-807EAC1FCB24}">
      <dgm:prSet phldrT="[Text]"/>
      <dgm:spPr/>
      <dgm:t>
        <a:bodyPr/>
        <a:lstStyle/>
        <a:p>
          <a:r>
            <a:rPr lang="id-ID" b="0" i="0" dirty="0" smtClean="0"/>
            <a:t>Naskah siap produksi</a:t>
          </a:r>
          <a:endParaRPr lang="id-ID" dirty="0"/>
        </a:p>
      </dgm:t>
    </dgm:pt>
    <dgm:pt modelId="{6771C8FB-40C2-4AB0-B78A-8C60443B5563}" type="parTrans" cxnId="{EF158785-0A7A-44A7-9E1D-11A68CEEB175}">
      <dgm:prSet/>
      <dgm:spPr/>
      <dgm:t>
        <a:bodyPr/>
        <a:lstStyle/>
        <a:p>
          <a:endParaRPr lang="id-ID"/>
        </a:p>
      </dgm:t>
    </dgm:pt>
    <dgm:pt modelId="{65392957-0E86-4EC0-9A97-F085B87BD285}" type="sibTrans" cxnId="{EF158785-0A7A-44A7-9E1D-11A68CEEB175}">
      <dgm:prSet/>
      <dgm:spPr/>
      <dgm:t>
        <a:bodyPr/>
        <a:lstStyle/>
        <a:p>
          <a:endParaRPr lang="id-ID"/>
        </a:p>
      </dgm:t>
    </dgm:pt>
    <dgm:pt modelId="{51C3D654-0CEF-475F-A8A1-8E50EB8A51E8}" type="pres">
      <dgm:prSet presAssocID="{770CDEC9-A510-4651-88DD-74CF04DA6E37}" presName="outerComposite" presStyleCnt="0">
        <dgm:presLayoutVars>
          <dgm:chMax val="5"/>
          <dgm:dir/>
          <dgm:resizeHandles val="exact"/>
        </dgm:presLayoutVars>
      </dgm:prSet>
      <dgm:spPr/>
      <dgm:t>
        <a:bodyPr/>
        <a:lstStyle/>
        <a:p>
          <a:endParaRPr lang="id-ID"/>
        </a:p>
      </dgm:t>
    </dgm:pt>
    <dgm:pt modelId="{63832AD6-8521-494F-A696-D1243D6C42E4}" type="pres">
      <dgm:prSet presAssocID="{770CDEC9-A510-4651-88DD-74CF04DA6E37}" presName="dummyMaxCanvas" presStyleCnt="0">
        <dgm:presLayoutVars/>
      </dgm:prSet>
      <dgm:spPr/>
    </dgm:pt>
    <dgm:pt modelId="{DF64F3B2-1618-476E-8D8D-8F7828D6C7CF}" type="pres">
      <dgm:prSet presAssocID="{770CDEC9-A510-4651-88DD-74CF04DA6E37}" presName="ThreeNodes_1" presStyleLbl="node1" presStyleIdx="0" presStyleCnt="3">
        <dgm:presLayoutVars>
          <dgm:bulletEnabled val="1"/>
        </dgm:presLayoutVars>
      </dgm:prSet>
      <dgm:spPr/>
      <dgm:t>
        <a:bodyPr/>
        <a:lstStyle/>
        <a:p>
          <a:endParaRPr lang="id-ID"/>
        </a:p>
      </dgm:t>
    </dgm:pt>
    <dgm:pt modelId="{2595644B-A803-44E9-86C5-25BB7531BF5F}" type="pres">
      <dgm:prSet presAssocID="{770CDEC9-A510-4651-88DD-74CF04DA6E37}" presName="ThreeNodes_2" presStyleLbl="node1" presStyleIdx="1" presStyleCnt="3">
        <dgm:presLayoutVars>
          <dgm:bulletEnabled val="1"/>
        </dgm:presLayoutVars>
      </dgm:prSet>
      <dgm:spPr/>
      <dgm:t>
        <a:bodyPr/>
        <a:lstStyle/>
        <a:p>
          <a:endParaRPr lang="id-ID"/>
        </a:p>
      </dgm:t>
    </dgm:pt>
    <dgm:pt modelId="{EFD84B47-4BA2-4AE3-8867-1AA9AE018171}" type="pres">
      <dgm:prSet presAssocID="{770CDEC9-A510-4651-88DD-74CF04DA6E37}" presName="ThreeNodes_3" presStyleLbl="node1" presStyleIdx="2" presStyleCnt="3">
        <dgm:presLayoutVars>
          <dgm:bulletEnabled val="1"/>
        </dgm:presLayoutVars>
      </dgm:prSet>
      <dgm:spPr/>
      <dgm:t>
        <a:bodyPr/>
        <a:lstStyle/>
        <a:p>
          <a:endParaRPr lang="id-ID"/>
        </a:p>
      </dgm:t>
    </dgm:pt>
    <dgm:pt modelId="{A419BE70-5652-4C13-897E-8FF14EC9D4C9}" type="pres">
      <dgm:prSet presAssocID="{770CDEC9-A510-4651-88DD-74CF04DA6E37}" presName="ThreeConn_1-2" presStyleLbl="fgAccFollowNode1" presStyleIdx="0" presStyleCnt="2">
        <dgm:presLayoutVars>
          <dgm:bulletEnabled val="1"/>
        </dgm:presLayoutVars>
      </dgm:prSet>
      <dgm:spPr/>
      <dgm:t>
        <a:bodyPr/>
        <a:lstStyle/>
        <a:p>
          <a:endParaRPr lang="id-ID"/>
        </a:p>
      </dgm:t>
    </dgm:pt>
    <dgm:pt modelId="{24CE8B72-7AF8-4C72-A479-EA0AFAE02140}" type="pres">
      <dgm:prSet presAssocID="{770CDEC9-A510-4651-88DD-74CF04DA6E37}" presName="ThreeConn_2-3" presStyleLbl="fgAccFollowNode1" presStyleIdx="1" presStyleCnt="2">
        <dgm:presLayoutVars>
          <dgm:bulletEnabled val="1"/>
        </dgm:presLayoutVars>
      </dgm:prSet>
      <dgm:spPr/>
      <dgm:t>
        <a:bodyPr/>
        <a:lstStyle/>
        <a:p>
          <a:endParaRPr lang="id-ID"/>
        </a:p>
      </dgm:t>
    </dgm:pt>
    <dgm:pt modelId="{A47416F1-FFF1-43A8-9340-FD1724576DC3}" type="pres">
      <dgm:prSet presAssocID="{770CDEC9-A510-4651-88DD-74CF04DA6E37}" presName="ThreeNodes_1_text" presStyleLbl="node1" presStyleIdx="2" presStyleCnt="3">
        <dgm:presLayoutVars>
          <dgm:bulletEnabled val="1"/>
        </dgm:presLayoutVars>
      </dgm:prSet>
      <dgm:spPr/>
      <dgm:t>
        <a:bodyPr/>
        <a:lstStyle/>
        <a:p>
          <a:endParaRPr lang="id-ID"/>
        </a:p>
      </dgm:t>
    </dgm:pt>
    <dgm:pt modelId="{68561D87-7B15-4BBF-82E2-961532946DA8}" type="pres">
      <dgm:prSet presAssocID="{770CDEC9-A510-4651-88DD-74CF04DA6E37}" presName="ThreeNodes_2_text" presStyleLbl="node1" presStyleIdx="2" presStyleCnt="3">
        <dgm:presLayoutVars>
          <dgm:bulletEnabled val="1"/>
        </dgm:presLayoutVars>
      </dgm:prSet>
      <dgm:spPr/>
      <dgm:t>
        <a:bodyPr/>
        <a:lstStyle/>
        <a:p>
          <a:endParaRPr lang="id-ID"/>
        </a:p>
      </dgm:t>
    </dgm:pt>
    <dgm:pt modelId="{CA81E560-90F3-4B4A-A91A-E11AA0D353CE}" type="pres">
      <dgm:prSet presAssocID="{770CDEC9-A510-4651-88DD-74CF04DA6E37}" presName="ThreeNodes_3_text" presStyleLbl="node1" presStyleIdx="2" presStyleCnt="3">
        <dgm:presLayoutVars>
          <dgm:bulletEnabled val="1"/>
        </dgm:presLayoutVars>
      </dgm:prSet>
      <dgm:spPr/>
      <dgm:t>
        <a:bodyPr/>
        <a:lstStyle/>
        <a:p>
          <a:endParaRPr lang="id-ID"/>
        </a:p>
      </dgm:t>
    </dgm:pt>
  </dgm:ptLst>
  <dgm:cxnLst>
    <dgm:cxn modelId="{EFF494F7-B186-4235-99EA-ECEE61596037}" type="presOf" srcId="{4A1A31AD-70F9-4775-84E7-0335FDDAFCE9}" destId="{A47416F1-FFF1-43A8-9340-FD1724576DC3}" srcOrd="1" destOrd="0" presId="urn:microsoft.com/office/officeart/2005/8/layout/vProcess5"/>
    <dgm:cxn modelId="{8316474B-C364-4269-B933-12CBC301887E}" type="presOf" srcId="{4BE36253-4AA5-4EAE-9491-E1A3350E5018}" destId="{24CE8B72-7AF8-4C72-A479-EA0AFAE02140}" srcOrd="0" destOrd="0" presId="urn:microsoft.com/office/officeart/2005/8/layout/vProcess5"/>
    <dgm:cxn modelId="{A36CB8B7-2CA2-4EDE-B1E5-820403B0B5A8}" srcId="{770CDEC9-A510-4651-88DD-74CF04DA6E37}" destId="{4A1A31AD-70F9-4775-84E7-0335FDDAFCE9}" srcOrd="0" destOrd="0" parTransId="{83BA65AB-3C26-47A9-BE27-C3F0DBA6CADD}" sibTransId="{C228A64A-57A9-44D0-ADFB-1441297CC047}"/>
    <dgm:cxn modelId="{EF158785-0A7A-44A7-9E1D-11A68CEEB175}" srcId="{770CDEC9-A510-4651-88DD-74CF04DA6E37}" destId="{30F63608-3C37-4A72-84E3-807EAC1FCB24}" srcOrd="2" destOrd="0" parTransId="{6771C8FB-40C2-4AB0-B78A-8C60443B5563}" sibTransId="{65392957-0E86-4EC0-9A97-F085B87BD285}"/>
    <dgm:cxn modelId="{A7228B6A-F1CB-4FEC-8C2A-03BE74A1705E}" type="presOf" srcId="{0006255C-B0F4-4533-AAC7-EDB29F17EAB3}" destId="{68561D87-7B15-4BBF-82E2-961532946DA8}" srcOrd="1" destOrd="0" presId="urn:microsoft.com/office/officeart/2005/8/layout/vProcess5"/>
    <dgm:cxn modelId="{9AC2E9F6-F6CC-4B61-AA00-4B71DAF6DD6A}" srcId="{770CDEC9-A510-4651-88DD-74CF04DA6E37}" destId="{0006255C-B0F4-4533-AAC7-EDB29F17EAB3}" srcOrd="1" destOrd="0" parTransId="{9C556DA8-BEAF-4385-9D6D-6C84EF01838D}" sibTransId="{4BE36253-4AA5-4EAE-9491-E1A3350E5018}"/>
    <dgm:cxn modelId="{292C4982-F390-4AF7-B05C-3C40E1758008}" type="presOf" srcId="{30F63608-3C37-4A72-84E3-807EAC1FCB24}" destId="{CA81E560-90F3-4B4A-A91A-E11AA0D353CE}" srcOrd="1" destOrd="0" presId="urn:microsoft.com/office/officeart/2005/8/layout/vProcess5"/>
    <dgm:cxn modelId="{0EF3729F-E6A3-41C1-A67E-B8B6219B8380}" type="presOf" srcId="{C228A64A-57A9-44D0-ADFB-1441297CC047}" destId="{A419BE70-5652-4C13-897E-8FF14EC9D4C9}" srcOrd="0" destOrd="0" presId="urn:microsoft.com/office/officeart/2005/8/layout/vProcess5"/>
    <dgm:cxn modelId="{BE2E3344-C5DD-40A2-AFF1-3FB599F32B0E}" type="presOf" srcId="{30F63608-3C37-4A72-84E3-807EAC1FCB24}" destId="{EFD84B47-4BA2-4AE3-8867-1AA9AE018171}" srcOrd="0" destOrd="0" presId="urn:microsoft.com/office/officeart/2005/8/layout/vProcess5"/>
    <dgm:cxn modelId="{0E005B58-ABA1-4D50-8B9D-5B4946D5FAFF}" type="presOf" srcId="{770CDEC9-A510-4651-88DD-74CF04DA6E37}" destId="{51C3D654-0CEF-475F-A8A1-8E50EB8A51E8}" srcOrd="0" destOrd="0" presId="urn:microsoft.com/office/officeart/2005/8/layout/vProcess5"/>
    <dgm:cxn modelId="{21D4B99F-64B3-47D8-9EC5-147BA3B81BB6}" type="presOf" srcId="{0006255C-B0F4-4533-AAC7-EDB29F17EAB3}" destId="{2595644B-A803-44E9-86C5-25BB7531BF5F}" srcOrd="0" destOrd="0" presId="urn:microsoft.com/office/officeart/2005/8/layout/vProcess5"/>
    <dgm:cxn modelId="{F8CD1474-010D-40ED-90A3-A30EEE4C428B}" type="presOf" srcId="{4A1A31AD-70F9-4775-84E7-0335FDDAFCE9}" destId="{DF64F3B2-1618-476E-8D8D-8F7828D6C7CF}" srcOrd="0" destOrd="0" presId="urn:microsoft.com/office/officeart/2005/8/layout/vProcess5"/>
    <dgm:cxn modelId="{C77F24DE-19E2-4B20-A486-BD1009384277}" type="presParOf" srcId="{51C3D654-0CEF-475F-A8A1-8E50EB8A51E8}" destId="{63832AD6-8521-494F-A696-D1243D6C42E4}" srcOrd="0" destOrd="0" presId="urn:microsoft.com/office/officeart/2005/8/layout/vProcess5"/>
    <dgm:cxn modelId="{34A64833-A5AE-43A5-AE33-FAE8A465A7F7}" type="presParOf" srcId="{51C3D654-0CEF-475F-A8A1-8E50EB8A51E8}" destId="{DF64F3B2-1618-476E-8D8D-8F7828D6C7CF}" srcOrd="1" destOrd="0" presId="urn:microsoft.com/office/officeart/2005/8/layout/vProcess5"/>
    <dgm:cxn modelId="{9513837A-9ACC-4D3C-A2CF-ED22E2C148A9}" type="presParOf" srcId="{51C3D654-0CEF-475F-A8A1-8E50EB8A51E8}" destId="{2595644B-A803-44E9-86C5-25BB7531BF5F}" srcOrd="2" destOrd="0" presId="urn:microsoft.com/office/officeart/2005/8/layout/vProcess5"/>
    <dgm:cxn modelId="{6333A1BA-75B1-42C5-971B-ED5FB646A953}" type="presParOf" srcId="{51C3D654-0CEF-475F-A8A1-8E50EB8A51E8}" destId="{EFD84B47-4BA2-4AE3-8867-1AA9AE018171}" srcOrd="3" destOrd="0" presId="urn:microsoft.com/office/officeart/2005/8/layout/vProcess5"/>
    <dgm:cxn modelId="{A9AEDFB4-9C40-48C0-971B-D75BB45753E4}" type="presParOf" srcId="{51C3D654-0CEF-475F-A8A1-8E50EB8A51E8}" destId="{A419BE70-5652-4C13-897E-8FF14EC9D4C9}" srcOrd="4" destOrd="0" presId="urn:microsoft.com/office/officeart/2005/8/layout/vProcess5"/>
    <dgm:cxn modelId="{B909F14A-70C8-46B3-A620-B6E637527A3A}" type="presParOf" srcId="{51C3D654-0CEF-475F-A8A1-8E50EB8A51E8}" destId="{24CE8B72-7AF8-4C72-A479-EA0AFAE02140}" srcOrd="5" destOrd="0" presId="urn:microsoft.com/office/officeart/2005/8/layout/vProcess5"/>
    <dgm:cxn modelId="{0C741EAE-F811-4466-9CAD-031FC36538ED}" type="presParOf" srcId="{51C3D654-0CEF-475F-A8A1-8E50EB8A51E8}" destId="{A47416F1-FFF1-43A8-9340-FD1724576DC3}" srcOrd="6" destOrd="0" presId="urn:microsoft.com/office/officeart/2005/8/layout/vProcess5"/>
    <dgm:cxn modelId="{1B1E4211-7556-4D4D-994C-1DD912F6F5F8}" type="presParOf" srcId="{51C3D654-0CEF-475F-A8A1-8E50EB8A51E8}" destId="{68561D87-7B15-4BBF-82E2-961532946DA8}" srcOrd="7" destOrd="0" presId="urn:microsoft.com/office/officeart/2005/8/layout/vProcess5"/>
    <dgm:cxn modelId="{DEEC3132-2D16-4FE3-ABFB-5B4603454505}" type="presParOf" srcId="{51C3D654-0CEF-475F-A8A1-8E50EB8A51E8}" destId="{CA81E560-90F3-4B4A-A91A-E11AA0D353CE}" srcOrd="8" destOrd="0" presId="urn:microsoft.com/office/officeart/2005/8/layout/vProcess5"/>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7A576A-B0D4-408E-B770-68C6515891CE}">
      <dsp:nvSpPr>
        <dsp:cNvPr id="0" name=""/>
        <dsp:cNvSpPr/>
      </dsp:nvSpPr>
      <dsp:spPr>
        <a:xfrm>
          <a:off x="0" y="0"/>
          <a:ext cx="5544000" cy="68580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id-ID" sz="2200" b="0" i="0" kern="1200" dirty="0" smtClean="0"/>
            <a:t>Perumusan butir materi</a:t>
          </a:r>
          <a:endParaRPr lang="id-ID" sz="2200" kern="1200" dirty="0"/>
        </a:p>
      </dsp:txBody>
      <dsp:txXfrm>
        <a:off x="20086" y="20086"/>
        <a:ext cx="4723730" cy="645628"/>
      </dsp:txXfrm>
    </dsp:sp>
    <dsp:sp modelId="{11CDEE95-B0C5-44ED-A74B-05829FCC9631}">
      <dsp:nvSpPr>
        <dsp:cNvPr id="0" name=""/>
        <dsp:cNvSpPr/>
      </dsp:nvSpPr>
      <dsp:spPr>
        <a:xfrm>
          <a:off x="414000" y="781050"/>
          <a:ext cx="5544000" cy="68580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id-ID" sz="2200" b="0" i="0" kern="1200" smtClean="0"/>
            <a:t>Identifikasi kebutuhan</a:t>
          </a:r>
          <a:endParaRPr lang="id-ID" sz="2200" kern="1200" dirty="0"/>
        </a:p>
      </dsp:txBody>
      <dsp:txXfrm>
        <a:off x="434086" y="801136"/>
        <a:ext cx="4644058" cy="645628"/>
      </dsp:txXfrm>
    </dsp:sp>
    <dsp:sp modelId="{C092DE76-0527-4C3D-8EE8-70B7C990C4D4}">
      <dsp:nvSpPr>
        <dsp:cNvPr id="0" name=""/>
        <dsp:cNvSpPr/>
      </dsp:nvSpPr>
      <dsp:spPr>
        <a:xfrm>
          <a:off x="828000" y="1562100"/>
          <a:ext cx="5544000" cy="68580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id-ID" sz="2200" kern="1200" dirty="0" smtClean="0"/>
            <a:t>Perumusan tujuan</a:t>
          </a:r>
          <a:endParaRPr lang="id-ID" sz="2200" kern="1200" dirty="0"/>
        </a:p>
      </dsp:txBody>
      <dsp:txXfrm>
        <a:off x="848086" y="1582186"/>
        <a:ext cx="4644058" cy="645627"/>
      </dsp:txXfrm>
    </dsp:sp>
    <dsp:sp modelId="{D763A77E-EE76-4A23-9202-9475A32B7DEB}">
      <dsp:nvSpPr>
        <dsp:cNvPr id="0" name=""/>
        <dsp:cNvSpPr/>
      </dsp:nvSpPr>
      <dsp:spPr>
        <a:xfrm>
          <a:off x="1242000" y="2343149"/>
          <a:ext cx="5544000" cy="68580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id-ID" sz="2200" kern="1200" dirty="0" smtClean="0"/>
            <a:t>Perumusan alat pengukur keberhasilan</a:t>
          </a:r>
          <a:endParaRPr lang="id-ID" sz="2200" kern="1200" dirty="0"/>
        </a:p>
      </dsp:txBody>
      <dsp:txXfrm>
        <a:off x="1262086" y="2363235"/>
        <a:ext cx="4644058" cy="645628"/>
      </dsp:txXfrm>
    </dsp:sp>
    <dsp:sp modelId="{C2B47033-07FE-4B87-B663-EF09C75C35F2}">
      <dsp:nvSpPr>
        <dsp:cNvPr id="0" name=""/>
        <dsp:cNvSpPr/>
      </dsp:nvSpPr>
      <dsp:spPr>
        <a:xfrm>
          <a:off x="1656000" y="3124200"/>
          <a:ext cx="5544000" cy="68580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id-ID" sz="2200" b="0" i="0" kern="1200" dirty="0" smtClean="0"/>
            <a:t>Penulisan naskah media</a:t>
          </a:r>
          <a:endParaRPr lang="id-ID" sz="2200" kern="1200" dirty="0"/>
        </a:p>
      </dsp:txBody>
      <dsp:txXfrm>
        <a:off x="1676086" y="3144286"/>
        <a:ext cx="4644058" cy="645627"/>
      </dsp:txXfrm>
    </dsp:sp>
    <dsp:sp modelId="{130103FA-F908-49F5-A9B1-9B885D1292F8}">
      <dsp:nvSpPr>
        <dsp:cNvPr id="0" name=""/>
        <dsp:cNvSpPr/>
      </dsp:nvSpPr>
      <dsp:spPr>
        <a:xfrm>
          <a:off x="5098230" y="501015"/>
          <a:ext cx="445770" cy="445770"/>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endParaRPr lang="id-ID" sz="2000" kern="1200"/>
        </a:p>
      </dsp:txBody>
      <dsp:txXfrm>
        <a:off x="5198528" y="501015"/>
        <a:ext cx="245174" cy="335442"/>
      </dsp:txXfrm>
    </dsp:sp>
    <dsp:sp modelId="{CF979DF1-EAED-49D1-B28B-3E13EA22AC73}">
      <dsp:nvSpPr>
        <dsp:cNvPr id="0" name=""/>
        <dsp:cNvSpPr/>
      </dsp:nvSpPr>
      <dsp:spPr>
        <a:xfrm>
          <a:off x="5512230" y="1282065"/>
          <a:ext cx="445770" cy="445770"/>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endParaRPr lang="id-ID" sz="2000" kern="1200"/>
        </a:p>
      </dsp:txBody>
      <dsp:txXfrm>
        <a:off x="5612528" y="1282065"/>
        <a:ext cx="245174" cy="335442"/>
      </dsp:txXfrm>
    </dsp:sp>
    <dsp:sp modelId="{4522AA71-3622-4890-BFC7-F8D42C33A08A}">
      <dsp:nvSpPr>
        <dsp:cNvPr id="0" name=""/>
        <dsp:cNvSpPr/>
      </dsp:nvSpPr>
      <dsp:spPr>
        <a:xfrm>
          <a:off x="5926230" y="2051685"/>
          <a:ext cx="445770" cy="445770"/>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endParaRPr lang="id-ID" sz="2000" kern="1200"/>
        </a:p>
      </dsp:txBody>
      <dsp:txXfrm>
        <a:off x="6026528" y="2051685"/>
        <a:ext cx="245174" cy="335442"/>
      </dsp:txXfrm>
    </dsp:sp>
    <dsp:sp modelId="{A7AAE3DF-C654-4C12-A3C1-FE22B61A90BC}">
      <dsp:nvSpPr>
        <dsp:cNvPr id="0" name=""/>
        <dsp:cNvSpPr/>
      </dsp:nvSpPr>
      <dsp:spPr>
        <a:xfrm>
          <a:off x="6340230" y="2840355"/>
          <a:ext cx="445770" cy="445770"/>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endParaRPr lang="id-ID" sz="2000" kern="1200"/>
        </a:p>
      </dsp:txBody>
      <dsp:txXfrm>
        <a:off x="6440528" y="2840355"/>
        <a:ext cx="245174" cy="33544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64F3B2-1618-476E-8D8D-8F7828D6C7CF}">
      <dsp:nvSpPr>
        <dsp:cNvPr id="0" name=""/>
        <dsp:cNvSpPr/>
      </dsp:nvSpPr>
      <dsp:spPr>
        <a:xfrm>
          <a:off x="0" y="0"/>
          <a:ext cx="5181600" cy="57150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id-ID" sz="2400" b="0" i="0" kern="1200" smtClean="0"/>
            <a:t>Tes/uji coba</a:t>
          </a:r>
          <a:endParaRPr lang="id-ID" sz="2400" kern="1200"/>
        </a:p>
      </dsp:txBody>
      <dsp:txXfrm>
        <a:off x="16739" y="16739"/>
        <a:ext cx="4564906" cy="538022"/>
      </dsp:txXfrm>
    </dsp:sp>
    <dsp:sp modelId="{2595644B-A803-44E9-86C5-25BB7531BF5F}">
      <dsp:nvSpPr>
        <dsp:cNvPr id="0" name=""/>
        <dsp:cNvSpPr/>
      </dsp:nvSpPr>
      <dsp:spPr>
        <a:xfrm>
          <a:off x="457199" y="666750"/>
          <a:ext cx="5181600" cy="57150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id-ID" sz="2400" kern="1200" dirty="0" smtClean="0"/>
            <a:t>revisi</a:t>
          </a:r>
          <a:endParaRPr lang="id-ID" sz="2400" kern="1200" dirty="0"/>
        </a:p>
      </dsp:txBody>
      <dsp:txXfrm>
        <a:off x="473938" y="683489"/>
        <a:ext cx="4319447" cy="538022"/>
      </dsp:txXfrm>
    </dsp:sp>
    <dsp:sp modelId="{EFD84B47-4BA2-4AE3-8867-1AA9AE018171}">
      <dsp:nvSpPr>
        <dsp:cNvPr id="0" name=""/>
        <dsp:cNvSpPr/>
      </dsp:nvSpPr>
      <dsp:spPr>
        <a:xfrm>
          <a:off x="914399" y="1333500"/>
          <a:ext cx="5181600" cy="57150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id-ID" sz="2400" b="0" i="0" kern="1200" dirty="0" smtClean="0"/>
            <a:t>Naskah siap produksi</a:t>
          </a:r>
          <a:endParaRPr lang="id-ID" sz="2400" kern="1200" dirty="0"/>
        </a:p>
      </dsp:txBody>
      <dsp:txXfrm>
        <a:off x="931138" y="1350239"/>
        <a:ext cx="4319447" cy="538022"/>
      </dsp:txXfrm>
    </dsp:sp>
    <dsp:sp modelId="{A419BE70-5652-4C13-897E-8FF14EC9D4C9}">
      <dsp:nvSpPr>
        <dsp:cNvPr id="0" name=""/>
        <dsp:cNvSpPr/>
      </dsp:nvSpPr>
      <dsp:spPr>
        <a:xfrm>
          <a:off x="4810125" y="433387"/>
          <a:ext cx="371475" cy="371475"/>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endParaRPr lang="id-ID" sz="1600" kern="1200"/>
        </a:p>
      </dsp:txBody>
      <dsp:txXfrm>
        <a:off x="4893707" y="433387"/>
        <a:ext cx="204311" cy="279535"/>
      </dsp:txXfrm>
    </dsp:sp>
    <dsp:sp modelId="{24CE8B72-7AF8-4C72-A479-EA0AFAE02140}">
      <dsp:nvSpPr>
        <dsp:cNvPr id="0" name=""/>
        <dsp:cNvSpPr/>
      </dsp:nvSpPr>
      <dsp:spPr>
        <a:xfrm>
          <a:off x="5267325" y="1096327"/>
          <a:ext cx="371475" cy="371475"/>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endParaRPr lang="id-ID" sz="1600" kern="1200"/>
        </a:p>
      </dsp:txBody>
      <dsp:txXfrm>
        <a:off x="5350907" y="1096327"/>
        <a:ext cx="204311" cy="279535"/>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1B3FF173-418C-4D12-9077-1C4D2E503070}" type="datetimeFigureOut">
              <a:rPr lang="id-ID"/>
              <a:pPr>
                <a:defRPr/>
              </a:pPr>
              <a:t>02/07/20</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id-ID"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id-ID"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596C65A4-18C5-4145-A468-EB519B238A25}" type="slidenum">
              <a:rPr lang="id-ID"/>
              <a:pPr>
                <a:defRPr/>
              </a:pPr>
              <a:t>‹#›</a:t>
            </a:fld>
            <a:endParaRPr lang="id-ID"/>
          </a:p>
        </p:txBody>
      </p:sp>
    </p:spTree>
    <p:extLst>
      <p:ext uri="{BB962C8B-B14F-4D97-AF65-F5344CB8AC3E}">
        <p14:creationId xmlns:p14="http://schemas.microsoft.com/office/powerpoint/2010/main" val="197869820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d-ID" smtClean="0"/>
          </a:p>
        </p:txBody>
      </p:sp>
      <p:sp>
        <p:nvSpPr>
          <p:cNvPr id="4" name="Slide Number Placeholder 3"/>
          <p:cNvSpPr>
            <a:spLocks noGrp="1"/>
          </p:cNvSpPr>
          <p:nvPr>
            <p:ph type="sldNum" sz="quarter" idx="5"/>
          </p:nvPr>
        </p:nvSpPr>
        <p:spPr/>
        <p:txBody>
          <a:bodyPr/>
          <a:lstStyle/>
          <a:p>
            <a:pPr>
              <a:defRPr/>
            </a:pPr>
            <a:fld id="{DB1E930D-E3F6-4A44-8C71-E99AD5B6C613}" type="slidenum">
              <a:rPr lang="id-ID" smtClean="0"/>
              <a:pPr>
                <a:defRPr/>
              </a:pPr>
              <a:t>2</a:t>
            </a:fld>
            <a:endParaRPr lang="id-ID"/>
          </a:p>
        </p:txBody>
      </p:sp>
    </p:spTree>
    <p:extLst>
      <p:ext uri="{BB962C8B-B14F-4D97-AF65-F5344CB8AC3E}">
        <p14:creationId xmlns:p14="http://schemas.microsoft.com/office/powerpoint/2010/main" val="9992590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d-ID" smtClean="0"/>
          </a:p>
        </p:txBody>
      </p:sp>
      <p:sp>
        <p:nvSpPr>
          <p:cNvPr id="4" name="Slide Number Placeholder 3"/>
          <p:cNvSpPr>
            <a:spLocks noGrp="1"/>
          </p:cNvSpPr>
          <p:nvPr>
            <p:ph type="sldNum" sz="quarter" idx="5"/>
          </p:nvPr>
        </p:nvSpPr>
        <p:spPr/>
        <p:txBody>
          <a:bodyPr/>
          <a:lstStyle/>
          <a:p>
            <a:pPr>
              <a:defRPr/>
            </a:pPr>
            <a:fld id="{7E7B4B64-1FAA-44CE-BFDB-CE734621B4EA}" type="slidenum">
              <a:rPr lang="id-ID" smtClean="0"/>
              <a:pPr>
                <a:defRPr/>
              </a:pPr>
              <a:t>3</a:t>
            </a:fld>
            <a:endParaRPr lang="id-ID"/>
          </a:p>
        </p:txBody>
      </p:sp>
    </p:spTree>
    <p:extLst>
      <p:ext uri="{BB962C8B-B14F-4D97-AF65-F5344CB8AC3E}">
        <p14:creationId xmlns:p14="http://schemas.microsoft.com/office/powerpoint/2010/main" val="12254060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25CD2AE1-8CDF-4A45-A00D-ADB4D97AC0EA}" type="datetime1">
              <a:rPr lang="en-US"/>
              <a:pPr>
                <a:defRPr/>
              </a:pPr>
              <a:t>7/2/20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609A123-F52E-49A6-B901-E06DB7CB046E}" type="slidenum">
              <a:rPr lang="en-US"/>
              <a:pPr>
                <a:defRPr/>
              </a:pPr>
              <a:t>‹#›</a:t>
            </a:fld>
            <a:endParaRPr lang="en-US"/>
          </a:p>
        </p:txBody>
      </p:sp>
    </p:spTree>
    <p:extLst>
      <p:ext uri="{BB962C8B-B14F-4D97-AF65-F5344CB8AC3E}">
        <p14:creationId xmlns:p14="http://schemas.microsoft.com/office/powerpoint/2010/main" val="36673789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560DC41-FAEF-4FAA-B6B2-A99AF124B0F5}" type="datetime1">
              <a:rPr lang="en-US"/>
              <a:pPr>
                <a:defRPr/>
              </a:pPr>
              <a:t>7/2/20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EF864A1-6E90-49B2-9463-8C2B47E2EE68}" type="slidenum">
              <a:rPr lang="en-US"/>
              <a:pPr>
                <a:defRPr/>
              </a:pPr>
              <a:t>‹#›</a:t>
            </a:fld>
            <a:endParaRPr lang="en-US"/>
          </a:p>
        </p:txBody>
      </p:sp>
    </p:spTree>
    <p:extLst>
      <p:ext uri="{BB962C8B-B14F-4D97-AF65-F5344CB8AC3E}">
        <p14:creationId xmlns:p14="http://schemas.microsoft.com/office/powerpoint/2010/main" val="6012382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D7B6FB1-D0DD-43BF-AECE-347F263557BC}" type="datetime1">
              <a:rPr lang="en-US"/>
              <a:pPr>
                <a:defRPr/>
              </a:pPr>
              <a:t>7/2/20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37C6D70-CC03-4899-B132-32D2D42458D1}" type="slidenum">
              <a:rPr lang="en-US"/>
              <a:pPr>
                <a:defRPr/>
              </a:pPr>
              <a:t>‹#›</a:t>
            </a:fld>
            <a:endParaRPr lang="en-US"/>
          </a:p>
        </p:txBody>
      </p:sp>
    </p:spTree>
    <p:extLst>
      <p:ext uri="{BB962C8B-B14F-4D97-AF65-F5344CB8AC3E}">
        <p14:creationId xmlns:p14="http://schemas.microsoft.com/office/powerpoint/2010/main" val="2222044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88E6A83-483B-448E-8794-F0EF180EAE26}" type="datetime1">
              <a:rPr lang="en-US"/>
              <a:pPr>
                <a:defRPr/>
              </a:pPr>
              <a:t>7/2/20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D11C293-6EFA-4959-BDD7-E9F272D405A8}" type="slidenum">
              <a:rPr lang="en-US"/>
              <a:pPr>
                <a:defRPr/>
              </a:pPr>
              <a:t>‹#›</a:t>
            </a:fld>
            <a:endParaRPr lang="en-US"/>
          </a:p>
        </p:txBody>
      </p:sp>
    </p:spTree>
    <p:extLst>
      <p:ext uri="{BB962C8B-B14F-4D97-AF65-F5344CB8AC3E}">
        <p14:creationId xmlns:p14="http://schemas.microsoft.com/office/powerpoint/2010/main" val="5687077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02653E16-7BAE-4110-9122-E6343D4000A0}" type="datetime1">
              <a:rPr lang="en-US"/>
              <a:pPr>
                <a:defRPr/>
              </a:pPr>
              <a:t>7/2/20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78A0306-FB3E-4C38-AEA2-2A9F947CECAA}" type="slidenum">
              <a:rPr lang="en-US"/>
              <a:pPr>
                <a:defRPr/>
              </a:pPr>
              <a:t>‹#›</a:t>
            </a:fld>
            <a:endParaRPr lang="en-US"/>
          </a:p>
        </p:txBody>
      </p:sp>
    </p:spTree>
    <p:extLst>
      <p:ext uri="{BB962C8B-B14F-4D97-AF65-F5344CB8AC3E}">
        <p14:creationId xmlns:p14="http://schemas.microsoft.com/office/powerpoint/2010/main" val="3984828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B16FA6C6-173E-48AE-A9AB-3DB822256489}" type="datetime1">
              <a:rPr lang="en-US"/>
              <a:pPr>
                <a:defRPr/>
              </a:pPr>
              <a:t>7/2/20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718CC15-0C80-42E7-8BAF-D3AC15FE3931}" type="slidenum">
              <a:rPr lang="en-US"/>
              <a:pPr>
                <a:defRPr/>
              </a:pPr>
              <a:t>‹#›</a:t>
            </a:fld>
            <a:endParaRPr lang="en-US"/>
          </a:p>
        </p:txBody>
      </p:sp>
    </p:spTree>
    <p:extLst>
      <p:ext uri="{BB962C8B-B14F-4D97-AF65-F5344CB8AC3E}">
        <p14:creationId xmlns:p14="http://schemas.microsoft.com/office/powerpoint/2010/main" val="4893659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88E21092-59F3-4D38-B078-27BDF3F14CFB}" type="datetime1">
              <a:rPr lang="en-US"/>
              <a:pPr>
                <a:defRPr/>
              </a:pPr>
              <a:t>7/2/20</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907925C7-A7C7-4906-B328-F7303D4FAFBD}" type="slidenum">
              <a:rPr lang="en-US"/>
              <a:pPr>
                <a:defRPr/>
              </a:pPr>
              <a:t>‹#›</a:t>
            </a:fld>
            <a:endParaRPr lang="en-US"/>
          </a:p>
        </p:txBody>
      </p:sp>
    </p:spTree>
    <p:extLst>
      <p:ext uri="{BB962C8B-B14F-4D97-AF65-F5344CB8AC3E}">
        <p14:creationId xmlns:p14="http://schemas.microsoft.com/office/powerpoint/2010/main" val="1803226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DD792891-36BE-4576-B5B8-FCF781E5553E}" type="datetime1">
              <a:rPr lang="en-US"/>
              <a:pPr>
                <a:defRPr/>
              </a:pPr>
              <a:t>7/2/20</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D5470C85-FB87-4C64-9964-2C4AD564284C}" type="slidenum">
              <a:rPr lang="en-US"/>
              <a:pPr>
                <a:defRPr/>
              </a:pPr>
              <a:t>‹#›</a:t>
            </a:fld>
            <a:endParaRPr lang="en-US"/>
          </a:p>
        </p:txBody>
      </p:sp>
    </p:spTree>
    <p:extLst>
      <p:ext uri="{BB962C8B-B14F-4D97-AF65-F5344CB8AC3E}">
        <p14:creationId xmlns:p14="http://schemas.microsoft.com/office/powerpoint/2010/main" val="41652197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44C3C10-AC16-429B-B645-FA86727E7E97}" type="datetime1">
              <a:rPr lang="en-US"/>
              <a:pPr>
                <a:defRPr/>
              </a:pPr>
              <a:t>7/2/20</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473B07BA-CB10-4B45-89B4-F93FACE3DFE1}" type="slidenum">
              <a:rPr lang="en-US"/>
              <a:pPr>
                <a:defRPr/>
              </a:pPr>
              <a:t>‹#›</a:t>
            </a:fld>
            <a:endParaRPr lang="en-US"/>
          </a:p>
        </p:txBody>
      </p:sp>
    </p:spTree>
    <p:extLst>
      <p:ext uri="{BB962C8B-B14F-4D97-AF65-F5344CB8AC3E}">
        <p14:creationId xmlns:p14="http://schemas.microsoft.com/office/powerpoint/2010/main" val="36285048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E91426D-F325-404F-91B9-1E0076459D23}" type="datetime1">
              <a:rPr lang="en-US"/>
              <a:pPr>
                <a:defRPr/>
              </a:pPr>
              <a:t>7/2/20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8425815-F294-4120-9F6E-A64E5348504C}" type="slidenum">
              <a:rPr lang="en-US"/>
              <a:pPr>
                <a:defRPr/>
              </a:pPr>
              <a:t>‹#›</a:t>
            </a:fld>
            <a:endParaRPr lang="en-US"/>
          </a:p>
        </p:txBody>
      </p:sp>
    </p:spTree>
    <p:extLst>
      <p:ext uri="{BB962C8B-B14F-4D97-AF65-F5344CB8AC3E}">
        <p14:creationId xmlns:p14="http://schemas.microsoft.com/office/powerpoint/2010/main" val="2284879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5AF482E-A950-4355-BA75-DC28918D8473}" type="datetime1">
              <a:rPr lang="en-US"/>
              <a:pPr>
                <a:defRPr/>
              </a:pPr>
              <a:t>7/2/20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735E88F-A92F-4312-A2E4-268822E92E4C}" type="slidenum">
              <a:rPr lang="en-US"/>
              <a:pPr>
                <a:defRPr/>
              </a:pPr>
              <a:t>‹#›</a:t>
            </a:fld>
            <a:endParaRPr lang="en-US"/>
          </a:p>
        </p:txBody>
      </p:sp>
    </p:spTree>
    <p:extLst>
      <p:ext uri="{BB962C8B-B14F-4D97-AF65-F5344CB8AC3E}">
        <p14:creationId xmlns:p14="http://schemas.microsoft.com/office/powerpoint/2010/main" val="313797495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09EB905D-9D5E-4F81-8406-A33D4FB6A7B5}" type="datetime1">
              <a:rPr lang="en-US"/>
              <a:pPr>
                <a:defRPr/>
              </a:pPr>
              <a:t>7/2/20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400">
                <a:solidFill>
                  <a:schemeClr val="tx1"/>
                </a:solidFill>
                <a:latin typeface="+mn-lt"/>
              </a:defRPr>
            </a:lvl1pPr>
          </a:lstStyle>
          <a:p>
            <a:pPr>
              <a:defRPr/>
            </a:pPr>
            <a:fld id="{67178E82-C02D-41CE-A216-D5920785A9B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2.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9.xml.rels><?xml version="1.0" encoding="UTF-8" standalone="yes"?>
<Relationships xmlns="http://schemas.openxmlformats.org/package/2006/relationships"><Relationship Id="rId11" Type="http://schemas.openxmlformats.org/officeDocument/2006/relationships/diagramColors" Target="../diagrams/colors2.xml"/><Relationship Id="rId12"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image" Target="../media/image2.jpeg"/><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8" Type="http://schemas.openxmlformats.org/officeDocument/2006/relationships/diagramData" Target="../diagrams/data2.xml"/><Relationship Id="rId9" Type="http://schemas.openxmlformats.org/officeDocument/2006/relationships/diagramLayout" Target="../diagrams/layout2.xml"/><Relationship Id="rId10"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arsil\Desktop\Smartcreative.jpg"/>
          <p:cNvPicPr>
            <a:picLocks noChangeAspect="1" noChangeArrowheads="1"/>
          </p:cNvPicPr>
          <p:nvPr/>
        </p:nvPicPr>
        <p:blipFill>
          <a:blip r:embed="rId2">
            <a:extLst>
              <a:ext uri="{28A0092B-C50C-407E-A947-70E740481C1C}">
                <a14:useLocalDpi xmlns:a14="http://schemas.microsoft.com/office/drawing/2010/main" val="0"/>
              </a:ext>
            </a:extLst>
          </a:blip>
          <a:srcRect l="1051" r="800" b="504"/>
          <a:stretch>
            <a:fillRect/>
          </a:stretch>
        </p:blipFill>
        <p:spPr bwMode="auto">
          <a:xfrm>
            <a:off x="0" y="0"/>
            <a:ext cx="9144000" cy="684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1"/>
          <p:cNvSpPr txBox="1">
            <a:spLocks noChangeArrowheads="1"/>
          </p:cNvSpPr>
          <p:nvPr/>
        </p:nvSpPr>
        <p:spPr bwMode="auto">
          <a:xfrm>
            <a:off x="2895600" y="3505200"/>
            <a:ext cx="66294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fontAlgn="auto">
              <a:spcBef>
                <a:spcPts val="0"/>
              </a:spcBef>
              <a:spcAft>
                <a:spcPts val="0"/>
              </a:spcAft>
              <a:defRPr/>
            </a:pPr>
            <a:r>
              <a:rPr lang="id-ID" b="1" dirty="0" smtClean="0">
                <a:solidFill>
                  <a:schemeClr val="bg1"/>
                </a:solidFill>
              </a:rPr>
              <a:t>REVIEW </a:t>
            </a:r>
            <a:r>
              <a:rPr lang="en-US" b="1" dirty="0">
                <a:solidFill>
                  <a:schemeClr val="bg1"/>
                </a:solidFill>
              </a:rPr>
              <a:t>M </a:t>
            </a:r>
            <a:r>
              <a:rPr lang="id-ID" b="1" dirty="0">
                <a:solidFill>
                  <a:schemeClr val="bg1"/>
                </a:solidFill>
              </a:rPr>
              <a:t>ATE</a:t>
            </a:r>
            <a:r>
              <a:rPr lang="en-US" b="1" dirty="0">
                <a:solidFill>
                  <a:schemeClr val="bg1"/>
                </a:solidFill>
              </a:rPr>
              <a:t>R</a:t>
            </a:r>
            <a:r>
              <a:rPr lang="id-ID" b="1" dirty="0" smtClean="0">
                <a:solidFill>
                  <a:schemeClr val="bg1"/>
                </a:solidFill>
              </a:rPr>
              <a:t>I</a:t>
            </a:r>
            <a:endParaRPr lang="en-US" b="1" dirty="0" smtClean="0">
              <a:ln w="18415" cmpd="sng">
                <a:solidFill>
                  <a:srgbClr val="FFFFFF"/>
                </a:solidFill>
                <a:prstDash val="solid"/>
              </a:ln>
              <a:solidFill>
                <a:schemeClr val="bg1"/>
              </a:solidFill>
              <a:latin typeface="Arial" pitchFamily="34" charset="0"/>
              <a:cs typeface="Arial" pitchFamily="34" charset="0"/>
            </a:endParaRPr>
          </a:p>
          <a:p>
            <a:pPr algn="ctr" fontAlgn="auto">
              <a:spcBef>
                <a:spcPts val="0"/>
              </a:spcBef>
              <a:spcAft>
                <a:spcPts val="0"/>
              </a:spcAft>
              <a:defRPr/>
            </a:pPr>
            <a:r>
              <a:rPr lang="en-US" b="1" dirty="0" smtClean="0">
                <a:solidFill>
                  <a:schemeClr val="bg1"/>
                </a:solidFill>
              </a:rPr>
              <a:t> PERTEMUAN </a:t>
            </a:r>
            <a:r>
              <a:rPr lang="id-ID" b="1" dirty="0" smtClean="0">
                <a:solidFill>
                  <a:schemeClr val="bg1"/>
                </a:solidFill>
              </a:rPr>
              <a:t>1</a:t>
            </a:r>
            <a:r>
              <a:rPr lang="id-ID" b="1" dirty="0">
                <a:solidFill>
                  <a:schemeClr val="bg1"/>
                </a:solidFill>
              </a:rPr>
              <a:t>4</a:t>
            </a:r>
            <a:endParaRPr lang="id-ID" b="1" dirty="0" smtClean="0">
              <a:solidFill>
                <a:schemeClr val="bg1"/>
              </a:solidFill>
            </a:endParaRPr>
          </a:p>
          <a:p>
            <a:pPr algn="ctr"/>
            <a:r>
              <a:rPr lang="en-US" b="1" dirty="0" smtClean="0">
                <a:solidFill>
                  <a:schemeClr val="bg1"/>
                </a:solidFill>
              </a:rPr>
              <a:t>OKTIAN FAJAR NUGROHO</a:t>
            </a:r>
            <a:endParaRPr lang="en-US" b="1" dirty="0" smtClean="0">
              <a:solidFill>
                <a:schemeClr val="bg1"/>
              </a:solidFill>
            </a:endParaRPr>
          </a:p>
          <a:p>
            <a:pPr algn="ctr" eaLnBrk="1" hangingPunct="1"/>
            <a:r>
              <a:rPr lang="en-US" b="1" dirty="0" smtClean="0">
                <a:solidFill>
                  <a:schemeClr val="bg1"/>
                </a:solidFill>
              </a:rPr>
              <a:t>P</a:t>
            </a:r>
            <a:r>
              <a:rPr lang="id-ID" b="1" dirty="0" smtClean="0">
                <a:solidFill>
                  <a:schemeClr val="bg1"/>
                </a:solidFill>
              </a:rPr>
              <a:t>GS</a:t>
            </a:r>
            <a:r>
              <a:rPr lang="en-US" b="1" dirty="0" smtClean="0">
                <a:solidFill>
                  <a:schemeClr val="bg1"/>
                </a:solidFill>
              </a:rPr>
              <a:t>D</a:t>
            </a:r>
            <a:r>
              <a:rPr lang="id-ID" b="1" dirty="0" smtClean="0">
                <a:solidFill>
                  <a:schemeClr val="bg1"/>
                </a:solidFill>
              </a:rPr>
              <a:t> FKIP</a:t>
            </a:r>
            <a:endParaRPr lang="en-US" b="1" dirty="0">
              <a:solidFill>
                <a:schemeClr val="bg1"/>
              </a:solidFill>
            </a:endParaRPr>
          </a:p>
        </p:txBody>
      </p:sp>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arsil\Desktop\Smartcreative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71487" y="381000"/>
            <a:ext cx="8229600" cy="1143000"/>
          </a:xfrm>
        </p:spPr>
        <p:txBody>
          <a:bodyPr>
            <a:noAutofit/>
          </a:bodyPr>
          <a:lstStyle/>
          <a:p>
            <a:r>
              <a:rPr lang="id-ID" sz="4000" dirty="0"/>
              <a:t>Proses Produksi Media Pembelajaran</a:t>
            </a:r>
          </a:p>
        </p:txBody>
      </p:sp>
      <p:sp>
        <p:nvSpPr>
          <p:cNvPr id="3" name="Content Placeholder 2"/>
          <p:cNvSpPr>
            <a:spLocks noGrp="1"/>
          </p:cNvSpPr>
          <p:nvPr>
            <p:ph idx="1"/>
          </p:nvPr>
        </p:nvSpPr>
        <p:spPr>
          <a:xfrm>
            <a:off x="457200" y="1219200"/>
            <a:ext cx="8171259" cy="5105400"/>
          </a:xfrm>
        </p:spPr>
        <p:txBody>
          <a:bodyPr/>
          <a:lstStyle/>
          <a:p>
            <a:r>
              <a:rPr lang="id-ID" sz="2000" dirty="0"/>
              <a:t>Pra- Produksi media </a:t>
            </a:r>
            <a:r>
              <a:rPr lang="id-ID" sz="2000" dirty="0" smtClean="0"/>
              <a:t>pembelajaran</a:t>
            </a:r>
          </a:p>
          <a:p>
            <a:pPr marL="803275" indent="-457200">
              <a:buFont typeface="+mj-lt"/>
              <a:buAutoNum type="arabicPeriod"/>
            </a:pPr>
            <a:r>
              <a:rPr lang="id-ID" sz="2000" dirty="0"/>
              <a:t> Telaah </a:t>
            </a:r>
            <a:r>
              <a:rPr lang="id-ID" sz="2000" dirty="0" smtClean="0"/>
              <a:t>Kurikulum</a:t>
            </a:r>
          </a:p>
          <a:p>
            <a:pPr marL="803275" indent="-457200">
              <a:buFont typeface="+mj-lt"/>
              <a:buAutoNum type="arabicPeriod"/>
            </a:pPr>
            <a:r>
              <a:rPr lang="id-ID" sz="2000" dirty="0"/>
              <a:t> Penulisan Naskah atau blue </a:t>
            </a:r>
            <a:r>
              <a:rPr lang="id-ID" sz="2000" dirty="0" smtClean="0"/>
              <a:t>print</a:t>
            </a:r>
          </a:p>
          <a:p>
            <a:r>
              <a:rPr lang="id-ID" sz="2000" dirty="0"/>
              <a:t>Tahap </a:t>
            </a:r>
            <a:r>
              <a:rPr lang="id-ID" sz="2000" dirty="0" smtClean="0"/>
              <a:t>Produksi</a:t>
            </a:r>
          </a:p>
          <a:p>
            <a:pPr marL="803275" indent="-457200" defTabSz="812800">
              <a:buFont typeface="+mj-lt"/>
              <a:buAutoNum type="arabicPeriod"/>
            </a:pPr>
            <a:r>
              <a:rPr lang="id-ID" sz="2000" dirty="0"/>
              <a:t>P</a:t>
            </a:r>
            <a:r>
              <a:rPr lang="id-ID" sz="2000" dirty="0" smtClean="0"/>
              <a:t>embentukan </a:t>
            </a:r>
            <a:r>
              <a:rPr lang="id-ID" sz="2000" dirty="0"/>
              <a:t>tim produksi, </a:t>
            </a:r>
            <a:endParaRPr lang="id-ID" sz="2000" dirty="0" smtClean="0"/>
          </a:p>
          <a:p>
            <a:pPr marL="803275" indent="-457200" defTabSz="812800">
              <a:buFont typeface="+mj-lt"/>
              <a:buAutoNum type="arabicPeriod"/>
            </a:pPr>
            <a:r>
              <a:rPr lang="id-ID" sz="2000" dirty="0" smtClean="0"/>
              <a:t>rembug </a:t>
            </a:r>
            <a:r>
              <a:rPr lang="id-ID" sz="2000" dirty="0"/>
              <a:t>naskah </a:t>
            </a:r>
            <a:r>
              <a:rPr lang="id-ID" sz="2000" i="1" dirty="0"/>
              <a:t>(script conference),</a:t>
            </a:r>
            <a:r>
              <a:rPr lang="id-ID" sz="2000" dirty="0"/>
              <a:t> </a:t>
            </a:r>
            <a:endParaRPr lang="id-ID" sz="2000" dirty="0" smtClean="0"/>
          </a:p>
          <a:p>
            <a:pPr marL="803275" indent="-457200" defTabSz="812800">
              <a:buFont typeface="+mj-lt"/>
              <a:buAutoNum type="arabicPeriod"/>
            </a:pPr>
            <a:r>
              <a:rPr lang="id-ID" sz="2000" dirty="0" smtClean="0"/>
              <a:t>Pemilihan </a:t>
            </a:r>
            <a:r>
              <a:rPr lang="id-ID" sz="2000" dirty="0"/>
              <a:t>pemain </a:t>
            </a:r>
            <a:r>
              <a:rPr lang="id-ID" sz="2000" i="1" dirty="0"/>
              <a:t>(casting</a:t>
            </a:r>
            <a:r>
              <a:rPr lang="id-ID" sz="2000" i="1" dirty="0" smtClean="0"/>
              <a:t>),</a:t>
            </a:r>
            <a:endParaRPr lang="id-ID" sz="2000" dirty="0"/>
          </a:p>
          <a:p>
            <a:pPr marL="803275" indent="-457200" defTabSz="812800">
              <a:buFont typeface="+mj-lt"/>
              <a:buAutoNum type="arabicPeriod"/>
            </a:pPr>
            <a:r>
              <a:rPr lang="id-ID" sz="2000" dirty="0" smtClean="0"/>
              <a:t>latihan kering,</a:t>
            </a:r>
          </a:p>
          <a:p>
            <a:pPr marL="803275" indent="-457200" defTabSz="812800">
              <a:buFont typeface="+mj-lt"/>
              <a:buAutoNum type="arabicPeriod"/>
            </a:pPr>
            <a:r>
              <a:rPr lang="id-ID" sz="2000" dirty="0" smtClean="0"/>
              <a:t>rekaman</a:t>
            </a:r>
            <a:r>
              <a:rPr lang="id-ID" sz="2000" dirty="0"/>
              <a:t> </a:t>
            </a:r>
            <a:r>
              <a:rPr lang="id-ID" sz="2000" i="1" dirty="0"/>
              <a:t>(recording</a:t>
            </a:r>
            <a:r>
              <a:rPr lang="id-ID" sz="2000" i="1" dirty="0" smtClean="0"/>
              <a:t>),</a:t>
            </a:r>
          </a:p>
          <a:p>
            <a:pPr marL="803275" indent="-457200" defTabSz="812800">
              <a:buFont typeface="+mj-lt"/>
              <a:buAutoNum type="arabicPeriod"/>
            </a:pPr>
            <a:r>
              <a:rPr lang="id-ID" sz="2000" dirty="0" smtClean="0"/>
              <a:t>editing </a:t>
            </a:r>
            <a:r>
              <a:rPr lang="id-ID" sz="2000" dirty="0"/>
              <a:t>dan </a:t>
            </a:r>
            <a:r>
              <a:rPr lang="id-ID" sz="2000" dirty="0" smtClean="0"/>
              <a:t>mixing,</a:t>
            </a:r>
          </a:p>
          <a:p>
            <a:pPr marL="363538" defTabSz="812800"/>
            <a:r>
              <a:rPr lang="id-ID" sz="2000" dirty="0"/>
              <a:t>Tahap </a:t>
            </a:r>
            <a:r>
              <a:rPr lang="id-ID" sz="2000" dirty="0" smtClean="0"/>
              <a:t>pasca-produksi</a:t>
            </a:r>
          </a:p>
          <a:p>
            <a:pPr marL="803275" indent="-457200" defTabSz="812800">
              <a:buFont typeface="+mj-lt"/>
              <a:buAutoNum type="arabicPeriod"/>
            </a:pPr>
            <a:r>
              <a:rPr lang="id-ID" sz="2000" dirty="0" smtClean="0"/>
              <a:t>preview,</a:t>
            </a:r>
          </a:p>
          <a:p>
            <a:pPr marL="803275" indent="-457200" defTabSz="812800">
              <a:buFont typeface="+mj-lt"/>
              <a:buAutoNum type="arabicPeriod"/>
            </a:pPr>
            <a:r>
              <a:rPr lang="id-ID" sz="2000" dirty="0" smtClean="0"/>
              <a:t>pembuatan </a:t>
            </a:r>
            <a:r>
              <a:rPr lang="id-ID" sz="2000" dirty="0"/>
              <a:t>master </a:t>
            </a:r>
            <a:r>
              <a:rPr lang="id-ID" sz="2000" i="1" dirty="0"/>
              <a:t>(mastering</a:t>
            </a:r>
            <a:r>
              <a:rPr lang="id-ID" sz="2000" i="1" dirty="0" smtClean="0"/>
              <a:t>) </a:t>
            </a:r>
            <a:r>
              <a:rPr lang="id-ID" sz="2000" dirty="0" smtClean="0"/>
              <a:t>dilakukan </a:t>
            </a:r>
            <a:r>
              <a:rPr lang="id-ID" sz="2000" dirty="0"/>
              <a:t>pada media audio dan audio-visual.</a:t>
            </a:r>
          </a:p>
          <a:p>
            <a:endParaRPr lang="id-ID" sz="2200" dirty="0"/>
          </a:p>
        </p:txBody>
      </p:sp>
    </p:spTree>
    <p:extLst>
      <p:ext uri="{BB962C8B-B14F-4D97-AF65-F5344CB8AC3E}">
        <p14:creationId xmlns:p14="http://schemas.microsoft.com/office/powerpoint/2010/main" val="2613823256"/>
      </p:ext>
    </p:extLst>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2"/>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5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770" decel="100000"/>
                                        <p:tgtEl>
                                          <p:spTgt spid="3">
                                            <p:txEl>
                                              <p:pRg st="0" end="0"/>
                                            </p:txEl>
                                          </p:spTgt>
                                        </p:tgtEl>
                                      </p:cBhvr>
                                    </p:animEffect>
                                    <p:animScale>
                                      <p:cBhvr>
                                        <p:cTn id="12" dur="770" decel="100000"/>
                                        <p:tgtEl>
                                          <p:spTgt spid="3">
                                            <p:txEl>
                                              <p:pRg st="0" end="0"/>
                                            </p:txEl>
                                          </p:spTgt>
                                        </p:tgtEl>
                                      </p:cBhvr>
                                      <p:from x="10000" y="10000"/>
                                      <p:to x="200000" y="450000"/>
                                    </p:animScale>
                                    <p:animScale>
                                      <p:cBhvr>
                                        <p:cTn id="13" dur="1230" accel="100000" fill="hold">
                                          <p:stCondLst>
                                            <p:cond delay="770"/>
                                          </p:stCondLst>
                                        </p:cTn>
                                        <p:tgtEl>
                                          <p:spTgt spid="3">
                                            <p:txEl>
                                              <p:pRg st="0" end="0"/>
                                            </p:txEl>
                                          </p:spTgt>
                                        </p:tgtEl>
                                      </p:cBhvr>
                                      <p:from x="200000" y="450000"/>
                                      <p:to x="100000" y="100000"/>
                                    </p:animScale>
                                    <p:set>
                                      <p:cBhvr>
                                        <p:cTn id="14" dur="770" fill="hold"/>
                                        <p:tgtEl>
                                          <p:spTgt spid="3">
                                            <p:txEl>
                                              <p:pRg st="0" end="0"/>
                                            </p:txEl>
                                          </p:spTgt>
                                        </p:tgtEl>
                                        <p:attrNameLst>
                                          <p:attrName>ppt_x</p:attrName>
                                        </p:attrNameLst>
                                      </p:cBhvr>
                                      <p:to>
                                        <p:strVal val="(0.5)"/>
                                      </p:to>
                                    </p:set>
                                    <p:anim from="(0.5)" to="(#ppt_x)" calcmode="lin" valueType="num">
                                      <p:cBhvr>
                                        <p:cTn id="15" dur="1230" accel="100000" fill="hold">
                                          <p:stCondLst>
                                            <p:cond delay="770"/>
                                          </p:stCondLst>
                                        </p:cTn>
                                        <p:tgtEl>
                                          <p:spTgt spid="3">
                                            <p:txEl>
                                              <p:pRg st="0" end="0"/>
                                            </p:txEl>
                                          </p:spTgt>
                                        </p:tgtEl>
                                        <p:attrNameLst>
                                          <p:attrName>ppt_x</p:attrName>
                                        </p:attrNameLst>
                                      </p:cBhvr>
                                    </p:anim>
                                    <p:set>
                                      <p:cBhvr>
                                        <p:cTn id="16" dur="770" fill="hold"/>
                                        <p:tgtEl>
                                          <p:spTgt spid="3">
                                            <p:txEl>
                                              <p:pRg st="0" end="0"/>
                                            </p:txEl>
                                          </p:spTgt>
                                        </p:tgtEl>
                                        <p:attrNameLst>
                                          <p:attrName>ppt_y</p:attrName>
                                        </p:attrNameLst>
                                      </p:cBhvr>
                                      <p:to>
                                        <p:strVal val="(#ppt_y+0.4)"/>
                                      </p:to>
                                    </p:set>
                                    <p:anim from="(#ppt_y+0.4)" to="(#ppt_y)" calcmode="lin" valueType="num">
                                      <p:cBhvr>
                                        <p:cTn id="17" dur="1230" accel="100000" fill="hold">
                                          <p:stCondLst>
                                            <p:cond delay="770"/>
                                          </p:stCondLst>
                                        </p:cTn>
                                        <p:tgtEl>
                                          <p:spTgt spid="3">
                                            <p:txEl>
                                              <p:pRg st="0" end="0"/>
                                            </p:txEl>
                                          </p:spTgt>
                                        </p:tgtEl>
                                        <p:attrNameLst>
                                          <p:attrName>ppt_y</p:attrName>
                                        </p:attrNameLst>
                                      </p:cBhvr>
                                    </p:anim>
                                  </p:childTnLst>
                                </p:cTn>
                              </p:par>
                            </p:childTnLst>
                          </p:cTn>
                        </p:par>
                      </p:childTnLst>
                    </p:cTn>
                  </p:par>
                  <p:par>
                    <p:cTn id="18" fill="hold">
                      <p:stCondLst>
                        <p:cond delay="indefinite"/>
                      </p:stCondLst>
                      <p:childTnLst>
                        <p:par>
                          <p:cTn id="19" fill="hold">
                            <p:stCondLst>
                              <p:cond delay="0"/>
                            </p:stCondLst>
                            <p:childTnLst>
                              <p:par>
                                <p:cTn id="20" presetID="51" presetClass="entr" presetSubtype="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fade">
                                      <p:cBhvr>
                                        <p:cTn id="22" dur="770" decel="100000"/>
                                        <p:tgtEl>
                                          <p:spTgt spid="3">
                                            <p:txEl>
                                              <p:pRg st="1" end="1"/>
                                            </p:txEl>
                                          </p:spTgt>
                                        </p:tgtEl>
                                      </p:cBhvr>
                                    </p:animEffect>
                                    <p:animScale>
                                      <p:cBhvr>
                                        <p:cTn id="23" dur="770" decel="100000"/>
                                        <p:tgtEl>
                                          <p:spTgt spid="3">
                                            <p:txEl>
                                              <p:pRg st="1" end="1"/>
                                            </p:txEl>
                                          </p:spTgt>
                                        </p:tgtEl>
                                      </p:cBhvr>
                                      <p:from x="10000" y="10000"/>
                                      <p:to x="200000" y="450000"/>
                                    </p:animScale>
                                    <p:animScale>
                                      <p:cBhvr>
                                        <p:cTn id="24" dur="1230" accel="100000" fill="hold">
                                          <p:stCondLst>
                                            <p:cond delay="770"/>
                                          </p:stCondLst>
                                        </p:cTn>
                                        <p:tgtEl>
                                          <p:spTgt spid="3">
                                            <p:txEl>
                                              <p:pRg st="1" end="1"/>
                                            </p:txEl>
                                          </p:spTgt>
                                        </p:tgtEl>
                                      </p:cBhvr>
                                      <p:from x="200000" y="450000"/>
                                      <p:to x="100000" y="100000"/>
                                    </p:animScale>
                                    <p:set>
                                      <p:cBhvr>
                                        <p:cTn id="25" dur="770" fill="hold"/>
                                        <p:tgtEl>
                                          <p:spTgt spid="3">
                                            <p:txEl>
                                              <p:pRg st="1" end="1"/>
                                            </p:txEl>
                                          </p:spTgt>
                                        </p:tgtEl>
                                        <p:attrNameLst>
                                          <p:attrName>ppt_x</p:attrName>
                                        </p:attrNameLst>
                                      </p:cBhvr>
                                      <p:to>
                                        <p:strVal val="(0.5)"/>
                                      </p:to>
                                    </p:set>
                                    <p:anim from="(0.5)" to="(#ppt_x)" calcmode="lin" valueType="num">
                                      <p:cBhvr>
                                        <p:cTn id="26" dur="1230" accel="100000" fill="hold">
                                          <p:stCondLst>
                                            <p:cond delay="770"/>
                                          </p:stCondLst>
                                        </p:cTn>
                                        <p:tgtEl>
                                          <p:spTgt spid="3">
                                            <p:txEl>
                                              <p:pRg st="1" end="1"/>
                                            </p:txEl>
                                          </p:spTgt>
                                        </p:tgtEl>
                                        <p:attrNameLst>
                                          <p:attrName>ppt_x</p:attrName>
                                        </p:attrNameLst>
                                      </p:cBhvr>
                                    </p:anim>
                                    <p:set>
                                      <p:cBhvr>
                                        <p:cTn id="27" dur="770" fill="hold"/>
                                        <p:tgtEl>
                                          <p:spTgt spid="3">
                                            <p:txEl>
                                              <p:pRg st="1" end="1"/>
                                            </p:txEl>
                                          </p:spTgt>
                                        </p:tgtEl>
                                        <p:attrNameLst>
                                          <p:attrName>ppt_y</p:attrName>
                                        </p:attrNameLst>
                                      </p:cBhvr>
                                      <p:to>
                                        <p:strVal val="(#ppt_y+0.4)"/>
                                      </p:to>
                                    </p:set>
                                    <p:anim from="(#ppt_y+0.4)" to="(#ppt_y)" calcmode="lin" valueType="num">
                                      <p:cBhvr>
                                        <p:cTn id="28" dur="1230" accel="100000" fill="hold">
                                          <p:stCondLst>
                                            <p:cond delay="770"/>
                                          </p:stCondLst>
                                        </p:cTn>
                                        <p:tgtEl>
                                          <p:spTgt spid="3">
                                            <p:txEl>
                                              <p:pRg st="1" end="1"/>
                                            </p:txEl>
                                          </p:spTgt>
                                        </p:tgtEl>
                                        <p:attrNameLst>
                                          <p:attrName>ppt_y</p:attrName>
                                        </p:attrNameLst>
                                      </p:cBhvr>
                                    </p:anim>
                                  </p:childTnLst>
                                </p:cTn>
                              </p:par>
                            </p:childTnLst>
                          </p:cTn>
                        </p:par>
                      </p:childTnLst>
                    </p:cTn>
                  </p:par>
                  <p:par>
                    <p:cTn id="29" fill="hold">
                      <p:stCondLst>
                        <p:cond delay="indefinite"/>
                      </p:stCondLst>
                      <p:childTnLst>
                        <p:par>
                          <p:cTn id="30" fill="hold">
                            <p:stCondLst>
                              <p:cond delay="0"/>
                            </p:stCondLst>
                            <p:childTnLst>
                              <p:par>
                                <p:cTn id="31" presetID="51" presetClass="entr" presetSubtype="0" fill="hold" grpId="0"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animEffect transition="in" filter="fade">
                                      <p:cBhvr>
                                        <p:cTn id="33" dur="770" decel="100000"/>
                                        <p:tgtEl>
                                          <p:spTgt spid="3">
                                            <p:txEl>
                                              <p:pRg st="2" end="2"/>
                                            </p:txEl>
                                          </p:spTgt>
                                        </p:tgtEl>
                                      </p:cBhvr>
                                    </p:animEffect>
                                    <p:animScale>
                                      <p:cBhvr>
                                        <p:cTn id="34" dur="770" decel="100000"/>
                                        <p:tgtEl>
                                          <p:spTgt spid="3">
                                            <p:txEl>
                                              <p:pRg st="2" end="2"/>
                                            </p:txEl>
                                          </p:spTgt>
                                        </p:tgtEl>
                                      </p:cBhvr>
                                      <p:from x="10000" y="10000"/>
                                      <p:to x="200000" y="450000"/>
                                    </p:animScale>
                                    <p:animScale>
                                      <p:cBhvr>
                                        <p:cTn id="35" dur="1230" accel="100000" fill="hold">
                                          <p:stCondLst>
                                            <p:cond delay="770"/>
                                          </p:stCondLst>
                                        </p:cTn>
                                        <p:tgtEl>
                                          <p:spTgt spid="3">
                                            <p:txEl>
                                              <p:pRg st="2" end="2"/>
                                            </p:txEl>
                                          </p:spTgt>
                                        </p:tgtEl>
                                      </p:cBhvr>
                                      <p:from x="200000" y="450000"/>
                                      <p:to x="100000" y="100000"/>
                                    </p:animScale>
                                    <p:set>
                                      <p:cBhvr>
                                        <p:cTn id="36" dur="770" fill="hold"/>
                                        <p:tgtEl>
                                          <p:spTgt spid="3">
                                            <p:txEl>
                                              <p:pRg st="2" end="2"/>
                                            </p:txEl>
                                          </p:spTgt>
                                        </p:tgtEl>
                                        <p:attrNameLst>
                                          <p:attrName>ppt_x</p:attrName>
                                        </p:attrNameLst>
                                      </p:cBhvr>
                                      <p:to>
                                        <p:strVal val="(0.5)"/>
                                      </p:to>
                                    </p:set>
                                    <p:anim from="(0.5)" to="(#ppt_x)" calcmode="lin" valueType="num">
                                      <p:cBhvr>
                                        <p:cTn id="37" dur="1230" accel="100000" fill="hold">
                                          <p:stCondLst>
                                            <p:cond delay="770"/>
                                          </p:stCondLst>
                                        </p:cTn>
                                        <p:tgtEl>
                                          <p:spTgt spid="3">
                                            <p:txEl>
                                              <p:pRg st="2" end="2"/>
                                            </p:txEl>
                                          </p:spTgt>
                                        </p:tgtEl>
                                        <p:attrNameLst>
                                          <p:attrName>ppt_x</p:attrName>
                                        </p:attrNameLst>
                                      </p:cBhvr>
                                    </p:anim>
                                    <p:set>
                                      <p:cBhvr>
                                        <p:cTn id="38" dur="770" fill="hold"/>
                                        <p:tgtEl>
                                          <p:spTgt spid="3">
                                            <p:txEl>
                                              <p:pRg st="2" end="2"/>
                                            </p:txEl>
                                          </p:spTgt>
                                        </p:tgtEl>
                                        <p:attrNameLst>
                                          <p:attrName>ppt_y</p:attrName>
                                        </p:attrNameLst>
                                      </p:cBhvr>
                                      <p:to>
                                        <p:strVal val="(#ppt_y+0.4)"/>
                                      </p:to>
                                    </p:set>
                                    <p:anim from="(#ppt_y+0.4)" to="(#ppt_y)" calcmode="lin" valueType="num">
                                      <p:cBhvr>
                                        <p:cTn id="39" dur="1230" accel="100000" fill="hold">
                                          <p:stCondLst>
                                            <p:cond delay="770"/>
                                          </p:stCondLst>
                                        </p:cTn>
                                        <p:tgtEl>
                                          <p:spTgt spid="3">
                                            <p:txEl>
                                              <p:pRg st="2" end="2"/>
                                            </p:txEl>
                                          </p:spTgt>
                                        </p:tgtEl>
                                        <p:attrNameLst>
                                          <p:attrName>ppt_y</p:attrName>
                                        </p:attrNameLst>
                                      </p:cBhvr>
                                    </p:anim>
                                  </p:childTnLst>
                                </p:cTn>
                              </p:par>
                            </p:childTnLst>
                          </p:cTn>
                        </p:par>
                      </p:childTnLst>
                    </p:cTn>
                  </p:par>
                  <p:par>
                    <p:cTn id="40" fill="hold">
                      <p:stCondLst>
                        <p:cond delay="indefinite"/>
                      </p:stCondLst>
                      <p:childTnLst>
                        <p:par>
                          <p:cTn id="41" fill="hold">
                            <p:stCondLst>
                              <p:cond delay="0"/>
                            </p:stCondLst>
                            <p:childTnLst>
                              <p:par>
                                <p:cTn id="42" presetID="51" presetClass="entr" presetSubtype="0" fill="hold" grpId="0" nodeType="clickEffect">
                                  <p:stCondLst>
                                    <p:cond delay="0"/>
                                  </p:stCondLst>
                                  <p:childTnLst>
                                    <p:set>
                                      <p:cBhvr>
                                        <p:cTn id="43" dur="1" fill="hold">
                                          <p:stCondLst>
                                            <p:cond delay="0"/>
                                          </p:stCondLst>
                                        </p:cTn>
                                        <p:tgtEl>
                                          <p:spTgt spid="3">
                                            <p:txEl>
                                              <p:pRg st="3" end="3"/>
                                            </p:txEl>
                                          </p:spTgt>
                                        </p:tgtEl>
                                        <p:attrNameLst>
                                          <p:attrName>style.visibility</p:attrName>
                                        </p:attrNameLst>
                                      </p:cBhvr>
                                      <p:to>
                                        <p:strVal val="visible"/>
                                      </p:to>
                                    </p:set>
                                    <p:animEffect transition="in" filter="fade">
                                      <p:cBhvr>
                                        <p:cTn id="44" dur="770" decel="100000"/>
                                        <p:tgtEl>
                                          <p:spTgt spid="3">
                                            <p:txEl>
                                              <p:pRg st="3" end="3"/>
                                            </p:txEl>
                                          </p:spTgt>
                                        </p:tgtEl>
                                      </p:cBhvr>
                                    </p:animEffect>
                                    <p:animScale>
                                      <p:cBhvr>
                                        <p:cTn id="45" dur="770" decel="100000"/>
                                        <p:tgtEl>
                                          <p:spTgt spid="3">
                                            <p:txEl>
                                              <p:pRg st="3" end="3"/>
                                            </p:txEl>
                                          </p:spTgt>
                                        </p:tgtEl>
                                      </p:cBhvr>
                                      <p:from x="10000" y="10000"/>
                                      <p:to x="200000" y="450000"/>
                                    </p:animScale>
                                    <p:animScale>
                                      <p:cBhvr>
                                        <p:cTn id="46" dur="1230" accel="100000" fill="hold">
                                          <p:stCondLst>
                                            <p:cond delay="770"/>
                                          </p:stCondLst>
                                        </p:cTn>
                                        <p:tgtEl>
                                          <p:spTgt spid="3">
                                            <p:txEl>
                                              <p:pRg st="3" end="3"/>
                                            </p:txEl>
                                          </p:spTgt>
                                        </p:tgtEl>
                                      </p:cBhvr>
                                      <p:from x="200000" y="450000"/>
                                      <p:to x="100000" y="100000"/>
                                    </p:animScale>
                                    <p:set>
                                      <p:cBhvr>
                                        <p:cTn id="47" dur="770" fill="hold"/>
                                        <p:tgtEl>
                                          <p:spTgt spid="3">
                                            <p:txEl>
                                              <p:pRg st="3" end="3"/>
                                            </p:txEl>
                                          </p:spTgt>
                                        </p:tgtEl>
                                        <p:attrNameLst>
                                          <p:attrName>ppt_x</p:attrName>
                                        </p:attrNameLst>
                                      </p:cBhvr>
                                      <p:to>
                                        <p:strVal val="(0.5)"/>
                                      </p:to>
                                    </p:set>
                                    <p:anim from="(0.5)" to="(#ppt_x)" calcmode="lin" valueType="num">
                                      <p:cBhvr>
                                        <p:cTn id="48" dur="1230" accel="100000" fill="hold">
                                          <p:stCondLst>
                                            <p:cond delay="770"/>
                                          </p:stCondLst>
                                        </p:cTn>
                                        <p:tgtEl>
                                          <p:spTgt spid="3">
                                            <p:txEl>
                                              <p:pRg st="3" end="3"/>
                                            </p:txEl>
                                          </p:spTgt>
                                        </p:tgtEl>
                                        <p:attrNameLst>
                                          <p:attrName>ppt_x</p:attrName>
                                        </p:attrNameLst>
                                      </p:cBhvr>
                                    </p:anim>
                                    <p:set>
                                      <p:cBhvr>
                                        <p:cTn id="49" dur="770" fill="hold"/>
                                        <p:tgtEl>
                                          <p:spTgt spid="3">
                                            <p:txEl>
                                              <p:pRg st="3" end="3"/>
                                            </p:txEl>
                                          </p:spTgt>
                                        </p:tgtEl>
                                        <p:attrNameLst>
                                          <p:attrName>ppt_y</p:attrName>
                                        </p:attrNameLst>
                                      </p:cBhvr>
                                      <p:to>
                                        <p:strVal val="(#ppt_y+0.4)"/>
                                      </p:to>
                                    </p:set>
                                    <p:anim from="(#ppt_y+0.4)" to="(#ppt_y)" calcmode="lin" valueType="num">
                                      <p:cBhvr>
                                        <p:cTn id="50" dur="1230" accel="100000" fill="hold">
                                          <p:stCondLst>
                                            <p:cond delay="770"/>
                                          </p:stCondLst>
                                        </p:cTn>
                                        <p:tgtEl>
                                          <p:spTgt spid="3">
                                            <p:txEl>
                                              <p:pRg st="3" end="3"/>
                                            </p:txEl>
                                          </p:spTgt>
                                        </p:tgtEl>
                                        <p:attrNameLst>
                                          <p:attrName>ppt_y</p:attrName>
                                        </p:attrNameLst>
                                      </p:cBhvr>
                                    </p:anim>
                                  </p:childTnLst>
                                </p:cTn>
                              </p:par>
                            </p:childTnLst>
                          </p:cTn>
                        </p:par>
                      </p:childTnLst>
                    </p:cTn>
                  </p:par>
                  <p:par>
                    <p:cTn id="51" fill="hold">
                      <p:stCondLst>
                        <p:cond delay="indefinite"/>
                      </p:stCondLst>
                      <p:childTnLst>
                        <p:par>
                          <p:cTn id="52" fill="hold">
                            <p:stCondLst>
                              <p:cond delay="0"/>
                            </p:stCondLst>
                            <p:childTnLst>
                              <p:par>
                                <p:cTn id="53" presetID="51" presetClass="entr" presetSubtype="0" fill="hold" grpId="0" nodeType="clickEffect">
                                  <p:stCondLst>
                                    <p:cond delay="0"/>
                                  </p:stCondLst>
                                  <p:childTnLst>
                                    <p:set>
                                      <p:cBhvr>
                                        <p:cTn id="54" dur="1" fill="hold">
                                          <p:stCondLst>
                                            <p:cond delay="0"/>
                                          </p:stCondLst>
                                        </p:cTn>
                                        <p:tgtEl>
                                          <p:spTgt spid="3">
                                            <p:txEl>
                                              <p:pRg st="4" end="4"/>
                                            </p:txEl>
                                          </p:spTgt>
                                        </p:tgtEl>
                                        <p:attrNameLst>
                                          <p:attrName>style.visibility</p:attrName>
                                        </p:attrNameLst>
                                      </p:cBhvr>
                                      <p:to>
                                        <p:strVal val="visible"/>
                                      </p:to>
                                    </p:set>
                                    <p:animEffect transition="in" filter="fade">
                                      <p:cBhvr>
                                        <p:cTn id="55" dur="770" decel="100000"/>
                                        <p:tgtEl>
                                          <p:spTgt spid="3">
                                            <p:txEl>
                                              <p:pRg st="4" end="4"/>
                                            </p:txEl>
                                          </p:spTgt>
                                        </p:tgtEl>
                                      </p:cBhvr>
                                    </p:animEffect>
                                    <p:animScale>
                                      <p:cBhvr>
                                        <p:cTn id="56" dur="770" decel="100000"/>
                                        <p:tgtEl>
                                          <p:spTgt spid="3">
                                            <p:txEl>
                                              <p:pRg st="4" end="4"/>
                                            </p:txEl>
                                          </p:spTgt>
                                        </p:tgtEl>
                                      </p:cBhvr>
                                      <p:from x="10000" y="10000"/>
                                      <p:to x="200000" y="450000"/>
                                    </p:animScale>
                                    <p:animScale>
                                      <p:cBhvr>
                                        <p:cTn id="57" dur="1230" accel="100000" fill="hold">
                                          <p:stCondLst>
                                            <p:cond delay="770"/>
                                          </p:stCondLst>
                                        </p:cTn>
                                        <p:tgtEl>
                                          <p:spTgt spid="3">
                                            <p:txEl>
                                              <p:pRg st="4" end="4"/>
                                            </p:txEl>
                                          </p:spTgt>
                                        </p:tgtEl>
                                      </p:cBhvr>
                                      <p:from x="200000" y="450000"/>
                                      <p:to x="100000" y="100000"/>
                                    </p:animScale>
                                    <p:set>
                                      <p:cBhvr>
                                        <p:cTn id="58" dur="770" fill="hold"/>
                                        <p:tgtEl>
                                          <p:spTgt spid="3">
                                            <p:txEl>
                                              <p:pRg st="4" end="4"/>
                                            </p:txEl>
                                          </p:spTgt>
                                        </p:tgtEl>
                                        <p:attrNameLst>
                                          <p:attrName>ppt_x</p:attrName>
                                        </p:attrNameLst>
                                      </p:cBhvr>
                                      <p:to>
                                        <p:strVal val="(0.5)"/>
                                      </p:to>
                                    </p:set>
                                    <p:anim from="(0.5)" to="(#ppt_x)" calcmode="lin" valueType="num">
                                      <p:cBhvr>
                                        <p:cTn id="59" dur="1230" accel="100000" fill="hold">
                                          <p:stCondLst>
                                            <p:cond delay="770"/>
                                          </p:stCondLst>
                                        </p:cTn>
                                        <p:tgtEl>
                                          <p:spTgt spid="3">
                                            <p:txEl>
                                              <p:pRg st="4" end="4"/>
                                            </p:txEl>
                                          </p:spTgt>
                                        </p:tgtEl>
                                        <p:attrNameLst>
                                          <p:attrName>ppt_x</p:attrName>
                                        </p:attrNameLst>
                                      </p:cBhvr>
                                    </p:anim>
                                    <p:set>
                                      <p:cBhvr>
                                        <p:cTn id="60" dur="770" fill="hold"/>
                                        <p:tgtEl>
                                          <p:spTgt spid="3">
                                            <p:txEl>
                                              <p:pRg st="4" end="4"/>
                                            </p:txEl>
                                          </p:spTgt>
                                        </p:tgtEl>
                                        <p:attrNameLst>
                                          <p:attrName>ppt_y</p:attrName>
                                        </p:attrNameLst>
                                      </p:cBhvr>
                                      <p:to>
                                        <p:strVal val="(#ppt_y+0.4)"/>
                                      </p:to>
                                    </p:set>
                                    <p:anim from="(#ppt_y+0.4)" to="(#ppt_y)" calcmode="lin" valueType="num">
                                      <p:cBhvr>
                                        <p:cTn id="61" dur="1230" accel="100000" fill="hold">
                                          <p:stCondLst>
                                            <p:cond delay="770"/>
                                          </p:stCondLst>
                                        </p:cTn>
                                        <p:tgtEl>
                                          <p:spTgt spid="3">
                                            <p:txEl>
                                              <p:pRg st="4" end="4"/>
                                            </p:txEl>
                                          </p:spTgt>
                                        </p:tgtEl>
                                        <p:attrNameLst>
                                          <p:attrName>ppt_y</p:attrName>
                                        </p:attrNameLst>
                                      </p:cBhvr>
                                    </p:anim>
                                  </p:childTnLst>
                                </p:cTn>
                              </p:par>
                            </p:childTnLst>
                          </p:cTn>
                        </p:par>
                      </p:childTnLst>
                    </p:cTn>
                  </p:par>
                  <p:par>
                    <p:cTn id="62" fill="hold">
                      <p:stCondLst>
                        <p:cond delay="indefinite"/>
                      </p:stCondLst>
                      <p:childTnLst>
                        <p:par>
                          <p:cTn id="63" fill="hold">
                            <p:stCondLst>
                              <p:cond delay="0"/>
                            </p:stCondLst>
                            <p:childTnLst>
                              <p:par>
                                <p:cTn id="64" presetID="51" presetClass="entr" presetSubtype="0" fill="hold" grpId="0" nodeType="clickEffect">
                                  <p:stCondLst>
                                    <p:cond delay="0"/>
                                  </p:stCondLst>
                                  <p:childTnLst>
                                    <p:set>
                                      <p:cBhvr>
                                        <p:cTn id="65" dur="1" fill="hold">
                                          <p:stCondLst>
                                            <p:cond delay="0"/>
                                          </p:stCondLst>
                                        </p:cTn>
                                        <p:tgtEl>
                                          <p:spTgt spid="3">
                                            <p:txEl>
                                              <p:pRg st="5" end="5"/>
                                            </p:txEl>
                                          </p:spTgt>
                                        </p:tgtEl>
                                        <p:attrNameLst>
                                          <p:attrName>style.visibility</p:attrName>
                                        </p:attrNameLst>
                                      </p:cBhvr>
                                      <p:to>
                                        <p:strVal val="visible"/>
                                      </p:to>
                                    </p:set>
                                    <p:animEffect transition="in" filter="fade">
                                      <p:cBhvr>
                                        <p:cTn id="66" dur="770" decel="100000"/>
                                        <p:tgtEl>
                                          <p:spTgt spid="3">
                                            <p:txEl>
                                              <p:pRg st="5" end="5"/>
                                            </p:txEl>
                                          </p:spTgt>
                                        </p:tgtEl>
                                      </p:cBhvr>
                                    </p:animEffect>
                                    <p:animScale>
                                      <p:cBhvr>
                                        <p:cTn id="67" dur="770" decel="100000"/>
                                        <p:tgtEl>
                                          <p:spTgt spid="3">
                                            <p:txEl>
                                              <p:pRg st="5" end="5"/>
                                            </p:txEl>
                                          </p:spTgt>
                                        </p:tgtEl>
                                      </p:cBhvr>
                                      <p:from x="10000" y="10000"/>
                                      <p:to x="200000" y="450000"/>
                                    </p:animScale>
                                    <p:animScale>
                                      <p:cBhvr>
                                        <p:cTn id="68" dur="1230" accel="100000" fill="hold">
                                          <p:stCondLst>
                                            <p:cond delay="770"/>
                                          </p:stCondLst>
                                        </p:cTn>
                                        <p:tgtEl>
                                          <p:spTgt spid="3">
                                            <p:txEl>
                                              <p:pRg st="5" end="5"/>
                                            </p:txEl>
                                          </p:spTgt>
                                        </p:tgtEl>
                                      </p:cBhvr>
                                      <p:from x="200000" y="450000"/>
                                      <p:to x="100000" y="100000"/>
                                    </p:animScale>
                                    <p:set>
                                      <p:cBhvr>
                                        <p:cTn id="69" dur="770" fill="hold"/>
                                        <p:tgtEl>
                                          <p:spTgt spid="3">
                                            <p:txEl>
                                              <p:pRg st="5" end="5"/>
                                            </p:txEl>
                                          </p:spTgt>
                                        </p:tgtEl>
                                        <p:attrNameLst>
                                          <p:attrName>ppt_x</p:attrName>
                                        </p:attrNameLst>
                                      </p:cBhvr>
                                      <p:to>
                                        <p:strVal val="(0.5)"/>
                                      </p:to>
                                    </p:set>
                                    <p:anim from="(0.5)" to="(#ppt_x)" calcmode="lin" valueType="num">
                                      <p:cBhvr>
                                        <p:cTn id="70" dur="1230" accel="100000" fill="hold">
                                          <p:stCondLst>
                                            <p:cond delay="770"/>
                                          </p:stCondLst>
                                        </p:cTn>
                                        <p:tgtEl>
                                          <p:spTgt spid="3">
                                            <p:txEl>
                                              <p:pRg st="5" end="5"/>
                                            </p:txEl>
                                          </p:spTgt>
                                        </p:tgtEl>
                                        <p:attrNameLst>
                                          <p:attrName>ppt_x</p:attrName>
                                        </p:attrNameLst>
                                      </p:cBhvr>
                                    </p:anim>
                                    <p:set>
                                      <p:cBhvr>
                                        <p:cTn id="71" dur="770" fill="hold"/>
                                        <p:tgtEl>
                                          <p:spTgt spid="3">
                                            <p:txEl>
                                              <p:pRg st="5" end="5"/>
                                            </p:txEl>
                                          </p:spTgt>
                                        </p:tgtEl>
                                        <p:attrNameLst>
                                          <p:attrName>ppt_y</p:attrName>
                                        </p:attrNameLst>
                                      </p:cBhvr>
                                      <p:to>
                                        <p:strVal val="(#ppt_y+0.4)"/>
                                      </p:to>
                                    </p:set>
                                    <p:anim from="(#ppt_y+0.4)" to="(#ppt_y)" calcmode="lin" valueType="num">
                                      <p:cBhvr>
                                        <p:cTn id="72" dur="1230" accel="100000" fill="hold">
                                          <p:stCondLst>
                                            <p:cond delay="770"/>
                                          </p:stCondLst>
                                        </p:cTn>
                                        <p:tgtEl>
                                          <p:spTgt spid="3">
                                            <p:txEl>
                                              <p:pRg st="5" end="5"/>
                                            </p:txEl>
                                          </p:spTgt>
                                        </p:tgtEl>
                                        <p:attrNameLst>
                                          <p:attrName>ppt_y</p:attrName>
                                        </p:attrNameLst>
                                      </p:cBhvr>
                                    </p:anim>
                                  </p:childTnLst>
                                </p:cTn>
                              </p:par>
                            </p:childTnLst>
                          </p:cTn>
                        </p:par>
                      </p:childTnLst>
                    </p:cTn>
                  </p:par>
                  <p:par>
                    <p:cTn id="73" fill="hold">
                      <p:stCondLst>
                        <p:cond delay="indefinite"/>
                      </p:stCondLst>
                      <p:childTnLst>
                        <p:par>
                          <p:cTn id="74" fill="hold">
                            <p:stCondLst>
                              <p:cond delay="0"/>
                            </p:stCondLst>
                            <p:childTnLst>
                              <p:par>
                                <p:cTn id="75" presetID="51" presetClass="entr" presetSubtype="0" fill="hold" grpId="0" nodeType="clickEffect">
                                  <p:stCondLst>
                                    <p:cond delay="0"/>
                                  </p:stCondLst>
                                  <p:childTnLst>
                                    <p:set>
                                      <p:cBhvr>
                                        <p:cTn id="76" dur="1" fill="hold">
                                          <p:stCondLst>
                                            <p:cond delay="0"/>
                                          </p:stCondLst>
                                        </p:cTn>
                                        <p:tgtEl>
                                          <p:spTgt spid="3">
                                            <p:txEl>
                                              <p:pRg st="6" end="6"/>
                                            </p:txEl>
                                          </p:spTgt>
                                        </p:tgtEl>
                                        <p:attrNameLst>
                                          <p:attrName>style.visibility</p:attrName>
                                        </p:attrNameLst>
                                      </p:cBhvr>
                                      <p:to>
                                        <p:strVal val="visible"/>
                                      </p:to>
                                    </p:set>
                                    <p:animEffect transition="in" filter="fade">
                                      <p:cBhvr>
                                        <p:cTn id="77" dur="770" decel="100000"/>
                                        <p:tgtEl>
                                          <p:spTgt spid="3">
                                            <p:txEl>
                                              <p:pRg st="6" end="6"/>
                                            </p:txEl>
                                          </p:spTgt>
                                        </p:tgtEl>
                                      </p:cBhvr>
                                    </p:animEffect>
                                    <p:animScale>
                                      <p:cBhvr>
                                        <p:cTn id="78" dur="770" decel="100000"/>
                                        <p:tgtEl>
                                          <p:spTgt spid="3">
                                            <p:txEl>
                                              <p:pRg st="6" end="6"/>
                                            </p:txEl>
                                          </p:spTgt>
                                        </p:tgtEl>
                                      </p:cBhvr>
                                      <p:from x="10000" y="10000"/>
                                      <p:to x="200000" y="450000"/>
                                    </p:animScale>
                                    <p:animScale>
                                      <p:cBhvr>
                                        <p:cTn id="79" dur="1230" accel="100000" fill="hold">
                                          <p:stCondLst>
                                            <p:cond delay="770"/>
                                          </p:stCondLst>
                                        </p:cTn>
                                        <p:tgtEl>
                                          <p:spTgt spid="3">
                                            <p:txEl>
                                              <p:pRg st="6" end="6"/>
                                            </p:txEl>
                                          </p:spTgt>
                                        </p:tgtEl>
                                      </p:cBhvr>
                                      <p:from x="200000" y="450000"/>
                                      <p:to x="100000" y="100000"/>
                                    </p:animScale>
                                    <p:set>
                                      <p:cBhvr>
                                        <p:cTn id="80" dur="770" fill="hold"/>
                                        <p:tgtEl>
                                          <p:spTgt spid="3">
                                            <p:txEl>
                                              <p:pRg st="6" end="6"/>
                                            </p:txEl>
                                          </p:spTgt>
                                        </p:tgtEl>
                                        <p:attrNameLst>
                                          <p:attrName>ppt_x</p:attrName>
                                        </p:attrNameLst>
                                      </p:cBhvr>
                                      <p:to>
                                        <p:strVal val="(0.5)"/>
                                      </p:to>
                                    </p:set>
                                    <p:anim from="(0.5)" to="(#ppt_x)" calcmode="lin" valueType="num">
                                      <p:cBhvr>
                                        <p:cTn id="81" dur="1230" accel="100000" fill="hold">
                                          <p:stCondLst>
                                            <p:cond delay="770"/>
                                          </p:stCondLst>
                                        </p:cTn>
                                        <p:tgtEl>
                                          <p:spTgt spid="3">
                                            <p:txEl>
                                              <p:pRg st="6" end="6"/>
                                            </p:txEl>
                                          </p:spTgt>
                                        </p:tgtEl>
                                        <p:attrNameLst>
                                          <p:attrName>ppt_x</p:attrName>
                                        </p:attrNameLst>
                                      </p:cBhvr>
                                    </p:anim>
                                    <p:set>
                                      <p:cBhvr>
                                        <p:cTn id="82" dur="770" fill="hold"/>
                                        <p:tgtEl>
                                          <p:spTgt spid="3">
                                            <p:txEl>
                                              <p:pRg st="6" end="6"/>
                                            </p:txEl>
                                          </p:spTgt>
                                        </p:tgtEl>
                                        <p:attrNameLst>
                                          <p:attrName>ppt_y</p:attrName>
                                        </p:attrNameLst>
                                      </p:cBhvr>
                                      <p:to>
                                        <p:strVal val="(#ppt_y+0.4)"/>
                                      </p:to>
                                    </p:set>
                                    <p:anim from="(#ppt_y+0.4)" to="(#ppt_y)" calcmode="lin" valueType="num">
                                      <p:cBhvr>
                                        <p:cTn id="83" dur="1230" accel="100000" fill="hold">
                                          <p:stCondLst>
                                            <p:cond delay="770"/>
                                          </p:stCondLst>
                                        </p:cTn>
                                        <p:tgtEl>
                                          <p:spTgt spid="3">
                                            <p:txEl>
                                              <p:pRg st="6" end="6"/>
                                            </p:txEl>
                                          </p:spTgt>
                                        </p:tgtEl>
                                        <p:attrNameLst>
                                          <p:attrName>ppt_y</p:attrName>
                                        </p:attrNameLst>
                                      </p:cBhvr>
                                    </p:anim>
                                  </p:childTnLst>
                                </p:cTn>
                              </p:par>
                            </p:childTnLst>
                          </p:cTn>
                        </p:par>
                      </p:childTnLst>
                    </p:cTn>
                  </p:par>
                  <p:par>
                    <p:cTn id="84" fill="hold">
                      <p:stCondLst>
                        <p:cond delay="indefinite"/>
                      </p:stCondLst>
                      <p:childTnLst>
                        <p:par>
                          <p:cTn id="85" fill="hold">
                            <p:stCondLst>
                              <p:cond delay="0"/>
                            </p:stCondLst>
                            <p:childTnLst>
                              <p:par>
                                <p:cTn id="86" presetID="51" presetClass="entr" presetSubtype="0" fill="hold" grpId="0" nodeType="clickEffect">
                                  <p:stCondLst>
                                    <p:cond delay="0"/>
                                  </p:stCondLst>
                                  <p:childTnLst>
                                    <p:set>
                                      <p:cBhvr>
                                        <p:cTn id="87" dur="1" fill="hold">
                                          <p:stCondLst>
                                            <p:cond delay="0"/>
                                          </p:stCondLst>
                                        </p:cTn>
                                        <p:tgtEl>
                                          <p:spTgt spid="3">
                                            <p:txEl>
                                              <p:pRg st="7" end="7"/>
                                            </p:txEl>
                                          </p:spTgt>
                                        </p:tgtEl>
                                        <p:attrNameLst>
                                          <p:attrName>style.visibility</p:attrName>
                                        </p:attrNameLst>
                                      </p:cBhvr>
                                      <p:to>
                                        <p:strVal val="visible"/>
                                      </p:to>
                                    </p:set>
                                    <p:animEffect transition="in" filter="fade">
                                      <p:cBhvr>
                                        <p:cTn id="88" dur="770" decel="100000"/>
                                        <p:tgtEl>
                                          <p:spTgt spid="3">
                                            <p:txEl>
                                              <p:pRg st="7" end="7"/>
                                            </p:txEl>
                                          </p:spTgt>
                                        </p:tgtEl>
                                      </p:cBhvr>
                                    </p:animEffect>
                                    <p:animScale>
                                      <p:cBhvr>
                                        <p:cTn id="89" dur="770" decel="100000"/>
                                        <p:tgtEl>
                                          <p:spTgt spid="3">
                                            <p:txEl>
                                              <p:pRg st="7" end="7"/>
                                            </p:txEl>
                                          </p:spTgt>
                                        </p:tgtEl>
                                      </p:cBhvr>
                                      <p:from x="10000" y="10000"/>
                                      <p:to x="200000" y="450000"/>
                                    </p:animScale>
                                    <p:animScale>
                                      <p:cBhvr>
                                        <p:cTn id="90" dur="1230" accel="100000" fill="hold">
                                          <p:stCondLst>
                                            <p:cond delay="770"/>
                                          </p:stCondLst>
                                        </p:cTn>
                                        <p:tgtEl>
                                          <p:spTgt spid="3">
                                            <p:txEl>
                                              <p:pRg st="7" end="7"/>
                                            </p:txEl>
                                          </p:spTgt>
                                        </p:tgtEl>
                                      </p:cBhvr>
                                      <p:from x="200000" y="450000"/>
                                      <p:to x="100000" y="100000"/>
                                    </p:animScale>
                                    <p:set>
                                      <p:cBhvr>
                                        <p:cTn id="91" dur="770" fill="hold"/>
                                        <p:tgtEl>
                                          <p:spTgt spid="3">
                                            <p:txEl>
                                              <p:pRg st="7" end="7"/>
                                            </p:txEl>
                                          </p:spTgt>
                                        </p:tgtEl>
                                        <p:attrNameLst>
                                          <p:attrName>ppt_x</p:attrName>
                                        </p:attrNameLst>
                                      </p:cBhvr>
                                      <p:to>
                                        <p:strVal val="(0.5)"/>
                                      </p:to>
                                    </p:set>
                                    <p:anim from="(0.5)" to="(#ppt_x)" calcmode="lin" valueType="num">
                                      <p:cBhvr>
                                        <p:cTn id="92" dur="1230" accel="100000" fill="hold">
                                          <p:stCondLst>
                                            <p:cond delay="770"/>
                                          </p:stCondLst>
                                        </p:cTn>
                                        <p:tgtEl>
                                          <p:spTgt spid="3">
                                            <p:txEl>
                                              <p:pRg st="7" end="7"/>
                                            </p:txEl>
                                          </p:spTgt>
                                        </p:tgtEl>
                                        <p:attrNameLst>
                                          <p:attrName>ppt_x</p:attrName>
                                        </p:attrNameLst>
                                      </p:cBhvr>
                                    </p:anim>
                                    <p:set>
                                      <p:cBhvr>
                                        <p:cTn id="93" dur="770" fill="hold"/>
                                        <p:tgtEl>
                                          <p:spTgt spid="3">
                                            <p:txEl>
                                              <p:pRg st="7" end="7"/>
                                            </p:txEl>
                                          </p:spTgt>
                                        </p:tgtEl>
                                        <p:attrNameLst>
                                          <p:attrName>ppt_y</p:attrName>
                                        </p:attrNameLst>
                                      </p:cBhvr>
                                      <p:to>
                                        <p:strVal val="(#ppt_y+0.4)"/>
                                      </p:to>
                                    </p:set>
                                    <p:anim from="(#ppt_y+0.4)" to="(#ppt_y)" calcmode="lin" valueType="num">
                                      <p:cBhvr>
                                        <p:cTn id="94" dur="1230" accel="100000" fill="hold">
                                          <p:stCondLst>
                                            <p:cond delay="770"/>
                                          </p:stCondLst>
                                        </p:cTn>
                                        <p:tgtEl>
                                          <p:spTgt spid="3">
                                            <p:txEl>
                                              <p:pRg st="7" end="7"/>
                                            </p:txEl>
                                          </p:spTgt>
                                        </p:tgtEl>
                                        <p:attrNameLst>
                                          <p:attrName>ppt_y</p:attrName>
                                        </p:attrNameLst>
                                      </p:cBhvr>
                                    </p:anim>
                                  </p:childTnLst>
                                </p:cTn>
                              </p:par>
                            </p:childTnLst>
                          </p:cTn>
                        </p:par>
                      </p:childTnLst>
                    </p:cTn>
                  </p:par>
                  <p:par>
                    <p:cTn id="95" fill="hold">
                      <p:stCondLst>
                        <p:cond delay="indefinite"/>
                      </p:stCondLst>
                      <p:childTnLst>
                        <p:par>
                          <p:cTn id="96" fill="hold">
                            <p:stCondLst>
                              <p:cond delay="0"/>
                            </p:stCondLst>
                            <p:childTnLst>
                              <p:par>
                                <p:cTn id="97" presetID="51" presetClass="entr" presetSubtype="0" fill="hold" grpId="0" nodeType="clickEffect">
                                  <p:stCondLst>
                                    <p:cond delay="0"/>
                                  </p:stCondLst>
                                  <p:childTnLst>
                                    <p:set>
                                      <p:cBhvr>
                                        <p:cTn id="98" dur="1" fill="hold">
                                          <p:stCondLst>
                                            <p:cond delay="0"/>
                                          </p:stCondLst>
                                        </p:cTn>
                                        <p:tgtEl>
                                          <p:spTgt spid="3">
                                            <p:txEl>
                                              <p:pRg st="8" end="8"/>
                                            </p:txEl>
                                          </p:spTgt>
                                        </p:tgtEl>
                                        <p:attrNameLst>
                                          <p:attrName>style.visibility</p:attrName>
                                        </p:attrNameLst>
                                      </p:cBhvr>
                                      <p:to>
                                        <p:strVal val="visible"/>
                                      </p:to>
                                    </p:set>
                                    <p:animEffect transition="in" filter="fade">
                                      <p:cBhvr>
                                        <p:cTn id="99" dur="770" decel="100000"/>
                                        <p:tgtEl>
                                          <p:spTgt spid="3">
                                            <p:txEl>
                                              <p:pRg st="8" end="8"/>
                                            </p:txEl>
                                          </p:spTgt>
                                        </p:tgtEl>
                                      </p:cBhvr>
                                    </p:animEffect>
                                    <p:animScale>
                                      <p:cBhvr>
                                        <p:cTn id="100" dur="770" decel="100000"/>
                                        <p:tgtEl>
                                          <p:spTgt spid="3">
                                            <p:txEl>
                                              <p:pRg st="8" end="8"/>
                                            </p:txEl>
                                          </p:spTgt>
                                        </p:tgtEl>
                                      </p:cBhvr>
                                      <p:from x="10000" y="10000"/>
                                      <p:to x="200000" y="450000"/>
                                    </p:animScale>
                                    <p:animScale>
                                      <p:cBhvr>
                                        <p:cTn id="101" dur="1230" accel="100000" fill="hold">
                                          <p:stCondLst>
                                            <p:cond delay="770"/>
                                          </p:stCondLst>
                                        </p:cTn>
                                        <p:tgtEl>
                                          <p:spTgt spid="3">
                                            <p:txEl>
                                              <p:pRg st="8" end="8"/>
                                            </p:txEl>
                                          </p:spTgt>
                                        </p:tgtEl>
                                      </p:cBhvr>
                                      <p:from x="200000" y="450000"/>
                                      <p:to x="100000" y="100000"/>
                                    </p:animScale>
                                    <p:set>
                                      <p:cBhvr>
                                        <p:cTn id="102" dur="770" fill="hold"/>
                                        <p:tgtEl>
                                          <p:spTgt spid="3">
                                            <p:txEl>
                                              <p:pRg st="8" end="8"/>
                                            </p:txEl>
                                          </p:spTgt>
                                        </p:tgtEl>
                                        <p:attrNameLst>
                                          <p:attrName>ppt_x</p:attrName>
                                        </p:attrNameLst>
                                      </p:cBhvr>
                                      <p:to>
                                        <p:strVal val="(0.5)"/>
                                      </p:to>
                                    </p:set>
                                    <p:anim from="(0.5)" to="(#ppt_x)" calcmode="lin" valueType="num">
                                      <p:cBhvr>
                                        <p:cTn id="103" dur="1230" accel="100000" fill="hold">
                                          <p:stCondLst>
                                            <p:cond delay="770"/>
                                          </p:stCondLst>
                                        </p:cTn>
                                        <p:tgtEl>
                                          <p:spTgt spid="3">
                                            <p:txEl>
                                              <p:pRg st="8" end="8"/>
                                            </p:txEl>
                                          </p:spTgt>
                                        </p:tgtEl>
                                        <p:attrNameLst>
                                          <p:attrName>ppt_x</p:attrName>
                                        </p:attrNameLst>
                                      </p:cBhvr>
                                    </p:anim>
                                    <p:set>
                                      <p:cBhvr>
                                        <p:cTn id="104" dur="770" fill="hold"/>
                                        <p:tgtEl>
                                          <p:spTgt spid="3">
                                            <p:txEl>
                                              <p:pRg st="8" end="8"/>
                                            </p:txEl>
                                          </p:spTgt>
                                        </p:tgtEl>
                                        <p:attrNameLst>
                                          <p:attrName>ppt_y</p:attrName>
                                        </p:attrNameLst>
                                      </p:cBhvr>
                                      <p:to>
                                        <p:strVal val="(#ppt_y+0.4)"/>
                                      </p:to>
                                    </p:set>
                                    <p:anim from="(#ppt_y+0.4)" to="(#ppt_y)" calcmode="lin" valueType="num">
                                      <p:cBhvr>
                                        <p:cTn id="105" dur="1230" accel="100000" fill="hold">
                                          <p:stCondLst>
                                            <p:cond delay="770"/>
                                          </p:stCondLst>
                                        </p:cTn>
                                        <p:tgtEl>
                                          <p:spTgt spid="3">
                                            <p:txEl>
                                              <p:pRg st="8" end="8"/>
                                            </p:txEl>
                                          </p:spTgt>
                                        </p:tgtEl>
                                        <p:attrNameLst>
                                          <p:attrName>ppt_y</p:attrName>
                                        </p:attrNameLst>
                                      </p:cBhvr>
                                    </p:anim>
                                  </p:childTnLst>
                                </p:cTn>
                              </p:par>
                            </p:childTnLst>
                          </p:cTn>
                        </p:par>
                      </p:childTnLst>
                    </p:cTn>
                  </p:par>
                  <p:par>
                    <p:cTn id="106" fill="hold">
                      <p:stCondLst>
                        <p:cond delay="indefinite"/>
                      </p:stCondLst>
                      <p:childTnLst>
                        <p:par>
                          <p:cTn id="107" fill="hold">
                            <p:stCondLst>
                              <p:cond delay="0"/>
                            </p:stCondLst>
                            <p:childTnLst>
                              <p:par>
                                <p:cTn id="108" presetID="51" presetClass="entr" presetSubtype="0" fill="hold" grpId="0" nodeType="clickEffect">
                                  <p:stCondLst>
                                    <p:cond delay="0"/>
                                  </p:stCondLst>
                                  <p:childTnLst>
                                    <p:set>
                                      <p:cBhvr>
                                        <p:cTn id="109" dur="1" fill="hold">
                                          <p:stCondLst>
                                            <p:cond delay="0"/>
                                          </p:stCondLst>
                                        </p:cTn>
                                        <p:tgtEl>
                                          <p:spTgt spid="3">
                                            <p:txEl>
                                              <p:pRg st="9" end="9"/>
                                            </p:txEl>
                                          </p:spTgt>
                                        </p:tgtEl>
                                        <p:attrNameLst>
                                          <p:attrName>style.visibility</p:attrName>
                                        </p:attrNameLst>
                                      </p:cBhvr>
                                      <p:to>
                                        <p:strVal val="visible"/>
                                      </p:to>
                                    </p:set>
                                    <p:animEffect transition="in" filter="fade">
                                      <p:cBhvr>
                                        <p:cTn id="110" dur="770" decel="100000"/>
                                        <p:tgtEl>
                                          <p:spTgt spid="3">
                                            <p:txEl>
                                              <p:pRg st="9" end="9"/>
                                            </p:txEl>
                                          </p:spTgt>
                                        </p:tgtEl>
                                      </p:cBhvr>
                                    </p:animEffect>
                                    <p:animScale>
                                      <p:cBhvr>
                                        <p:cTn id="111" dur="770" decel="100000"/>
                                        <p:tgtEl>
                                          <p:spTgt spid="3">
                                            <p:txEl>
                                              <p:pRg st="9" end="9"/>
                                            </p:txEl>
                                          </p:spTgt>
                                        </p:tgtEl>
                                      </p:cBhvr>
                                      <p:from x="10000" y="10000"/>
                                      <p:to x="200000" y="450000"/>
                                    </p:animScale>
                                    <p:animScale>
                                      <p:cBhvr>
                                        <p:cTn id="112" dur="1230" accel="100000" fill="hold">
                                          <p:stCondLst>
                                            <p:cond delay="770"/>
                                          </p:stCondLst>
                                        </p:cTn>
                                        <p:tgtEl>
                                          <p:spTgt spid="3">
                                            <p:txEl>
                                              <p:pRg st="9" end="9"/>
                                            </p:txEl>
                                          </p:spTgt>
                                        </p:tgtEl>
                                      </p:cBhvr>
                                      <p:from x="200000" y="450000"/>
                                      <p:to x="100000" y="100000"/>
                                    </p:animScale>
                                    <p:set>
                                      <p:cBhvr>
                                        <p:cTn id="113" dur="770" fill="hold"/>
                                        <p:tgtEl>
                                          <p:spTgt spid="3">
                                            <p:txEl>
                                              <p:pRg st="9" end="9"/>
                                            </p:txEl>
                                          </p:spTgt>
                                        </p:tgtEl>
                                        <p:attrNameLst>
                                          <p:attrName>ppt_x</p:attrName>
                                        </p:attrNameLst>
                                      </p:cBhvr>
                                      <p:to>
                                        <p:strVal val="(0.5)"/>
                                      </p:to>
                                    </p:set>
                                    <p:anim from="(0.5)" to="(#ppt_x)" calcmode="lin" valueType="num">
                                      <p:cBhvr>
                                        <p:cTn id="114" dur="1230" accel="100000" fill="hold">
                                          <p:stCondLst>
                                            <p:cond delay="770"/>
                                          </p:stCondLst>
                                        </p:cTn>
                                        <p:tgtEl>
                                          <p:spTgt spid="3">
                                            <p:txEl>
                                              <p:pRg st="9" end="9"/>
                                            </p:txEl>
                                          </p:spTgt>
                                        </p:tgtEl>
                                        <p:attrNameLst>
                                          <p:attrName>ppt_x</p:attrName>
                                        </p:attrNameLst>
                                      </p:cBhvr>
                                    </p:anim>
                                    <p:set>
                                      <p:cBhvr>
                                        <p:cTn id="115" dur="770" fill="hold"/>
                                        <p:tgtEl>
                                          <p:spTgt spid="3">
                                            <p:txEl>
                                              <p:pRg st="9" end="9"/>
                                            </p:txEl>
                                          </p:spTgt>
                                        </p:tgtEl>
                                        <p:attrNameLst>
                                          <p:attrName>ppt_y</p:attrName>
                                        </p:attrNameLst>
                                      </p:cBhvr>
                                      <p:to>
                                        <p:strVal val="(#ppt_y+0.4)"/>
                                      </p:to>
                                    </p:set>
                                    <p:anim from="(#ppt_y+0.4)" to="(#ppt_y)" calcmode="lin" valueType="num">
                                      <p:cBhvr>
                                        <p:cTn id="116" dur="1230" accel="100000" fill="hold">
                                          <p:stCondLst>
                                            <p:cond delay="770"/>
                                          </p:stCondLst>
                                        </p:cTn>
                                        <p:tgtEl>
                                          <p:spTgt spid="3">
                                            <p:txEl>
                                              <p:pRg st="9" end="9"/>
                                            </p:txEl>
                                          </p:spTgt>
                                        </p:tgtEl>
                                        <p:attrNameLst>
                                          <p:attrName>ppt_y</p:attrName>
                                        </p:attrNameLst>
                                      </p:cBhvr>
                                    </p:anim>
                                  </p:childTnLst>
                                </p:cTn>
                              </p:par>
                            </p:childTnLst>
                          </p:cTn>
                        </p:par>
                      </p:childTnLst>
                    </p:cTn>
                  </p:par>
                  <p:par>
                    <p:cTn id="117" fill="hold">
                      <p:stCondLst>
                        <p:cond delay="indefinite"/>
                      </p:stCondLst>
                      <p:childTnLst>
                        <p:par>
                          <p:cTn id="118" fill="hold">
                            <p:stCondLst>
                              <p:cond delay="0"/>
                            </p:stCondLst>
                            <p:childTnLst>
                              <p:par>
                                <p:cTn id="119" presetID="51" presetClass="entr" presetSubtype="0" fill="hold" grpId="0" nodeType="clickEffect">
                                  <p:stCondLst>
                                    <p:cond delay="0"/>
                                  </p:stCondLst>
                                  <p:childTnLst>
                                    <p:set>
                                      <p:cBhvr>
                                        <p:cTn id="120" dur="1" fill="hold">
                                          <p:stCondLst>
                                            <p:cond delay="0"/>
                                          </p:stCondLst>
                                        </p:cTn>
                                        <p:tgtEl>
                                          <p:spTgt spid="3">
                                            <p:txEl>
                                              <p:pRg st="10" end="10"/>
                                            </p:txEl>
                                          </p:spTgt>
                                        </p:tgtEl>
                                        <p:attrNameLst>
                                          <p:attrName>style.visibility</p:attrName>
                                        </p:attrNameLst>
                                      </p:cBhvr>
                                      <p:to>
                                        <p:strVal val="visible"/>
                                      </p:to>
                                    </p:set>
                                    <p:animEffect transition="in" filter="fade">
                                      <p:cBhvr>
                                        <p:cTn id="121" dur="770" decel="100000"/>
                                        <p:tgtEl>
                                          <p:spTgt spid="3">
                                            <p:txEl>
                                              <p:pRg st="10" end="10"/>
                                            </p:txEl>
                                          </p:spTgt>
                                        </p:tgtEl>
                                      </p:cBhvr>
                                    </p:animEffect>
                                    <p:animScale>
                                      <p:cBhvr>
                                        <p:cTn id="122" dur="770" decel="100000"/>
                                        <p:tgtEl>
                                          <p:spTgt spid="3">
                                            <p:txEl>
                                              <p:pRg st="10" end="10"/>
                                            </p:txEl>
                                          </p:spTgt>
                                        </p:tgtEl>
                                      </p:cBhvr>
                                      <p:from x="10000" y="10000"/>
                                      <p:to x="200000" y="450000"/>
                                    </p:animScale>
                                    <p:animScale>
                                      <p:cBhvr>
                                        <p:cTn id="123" dur="1230" accel="100000" fill="hold">
                                          <p:stCondLst>
                                            <p:cond delay="770"/>
                                          </p:stCondLst>
                                        </p:cTn>
                                        <p:tgtEl>
                                          <p:spTgt spid="3">
                                            <p:txEl>
                                              <p:pRg st="10" end="10"/>
                                            </p:txEl>
                                          </p:spTgt>
                                        </p:tgtEl>
                                      </p:cBhvr>
                                      <p:from x="200000" y="450000"/>
                                      <p:to x="100000" y="100000"/>
                                    </p:animScale>
                                    <p:set>
                                      <p:cBhvr>
                                        <p:cTn id="124" dur="770" fill="hold"/>
                                        <p:tgtEl>
                                          <p:spTgt spid="3">
                                            <p:txEl>
                                              <p:pRg st="10" end="10"/>
                                            </p:txEl>
                                          </p:spTgt>
                                        </p:tgtEl>
                                        <p:attrNameLst>
                                          <p:attrName>ppt_x</p:attrName>
                                        </p:attrNameLst>
                                      </p:cBhvr>
                                      <p:to>
                                        <p:strVal val="(0.5)"/>
                                      </p:to>
                                    </p:set>
                                    <p:anim from="(0.5)" to="(#ppt_x)" calcmode="lin" valueType="num">
                                      <p:cBhvr>
                                        <p:cTn id="125" dur="1230" accel="100000" fill="hold">
                                          <p:stCondLst>
                                            <p:cond delay="770"/>
                                          </p:stCondLst>
                                        </p:cTn>
                                        <p:tgtEl>
                                          <p:spTgt spid="3">
                                            <p:txEl>
                                              <p:pRg st="10" end="10"/>
                                            </p:txEl>
                                          </p:spTgt>
                                        </p:tgtEl>
                                        <p:attrNameLst>
                                          <p:attrName>ppt_x</p:attrName>
                                        </p:attrNameLst>
                                      </p:cBhvr>
                                    </p:anim>
                                    <p:set>
                                      <p:cBhvr>
                                        <p:cTn id="126" dur="770" fill="hold"/>
                                        <p:tgtEl>
                                          <p:spTgt spid="3">
                                            <p:txEl>
                                              <p:pRg st="10" end="10"/>
                                            </p:txEl>
                                          </p:spTgt>
                                        </p:tgtEl>
                                        <p:attrNameLst>
                                          <p:attrName>ppt_y</p:attrName>
                                        </p:attrNameLst>
                                      </p:cBhvr>
                                      <p:to>
                                        <p:strVal val="(#ppt_y+0.4)"/>
                                      </p:to>
                                    </p:set>
                                    <p:anim from="(#ppt_y+0.4)" to="(#ppt_y)" calcmode="lin" valueType="num">
                                      <p:cBhvr>
                                        <p:cTn id="127" dur="1230" accel="100000" fill="hold">
                                          <p:stCondLst>
                                            <p:cond delay="770"/>
                                          </p:stCondLst>
                                        </p:cTn>
                                        <p:tgtEl>
                                          <p:spTgt spid="3">
                                            <p:txEl>
                                              <p:pRg st="10" end="10"/>
                                            </p:txEl>
                                          </p:spTgt>
                                        </p:tgtEl>
                                        <p:attrNameLst>
                                          <p:attrName>ppt_y</p:attrName>
                                        </p:attrNameLst>
                                      </p:cBhvr>
                                    </p:anim>
                                  </p:childTnLst>
                                </p:cTn>
                              </p:par>
                            </p:childTnLst>
                          </p:cTn>
                        </p:par>
                      </p:childTnLst>
                    </p:cTn>
                  </p:par>
                  <p:par>
                    <p:cTn id="128" fill="hold">
                      <p:stCondLst>
                        <p:cond delay="indefinite"/>
                      </p:stCondLst>
                      <p:childTnLst>
                        <p:par>
                          <p:cTn id="129" fill="hold">
                            <p:stCondLst>
                              <p:cond delay="0"/>
                            </p:stCondLst>
                            <p:childTnLst>
                              <p:par>
                                <p:cTn id="130" presetID="51" presetClass="entr" presetSubtype="0" fill="hold" grpId="0" nodeType="clickEffect">
                                  <p:stCondLst>
                                    <p:cond delay="0"/>
                                  </p:stCondLst>
                                  <p:childTnLst>
                                    <p:set>
                                      <p:cBhvr>
                                        <p:cTn id="131" dur="1" fill="hold">
                                          <p:stCondLst>
                                            <p:cond delay="0"/>
                                          </p:stCondLst>
                                        </p:cTn>
                                        <p:tgtEl>
                                          <p:spTgt spid="3">
                                            <p:txEl>
                                              <p:pRg st="11" end="11"/>
                                            </p:txEl>
                                          </p:spTgt>
                                        </p:tgtEl>
                                        <p:attrNameLst>
                                          <p:attrName>style.visibility</p:attrName>
                                        </p:attrNameLst>
                                      </p:cBhvr>
                                      <p:to>
                                        <p:strVal val="visible"/>
                                      </p:to>
                                    </p:set>
                                    <p:animEffect transition="in" filter="fade">
                                      <p:cBhvr>
                                        <p:cTn id="132" dur="770" decel="100000"/>
                                        <p:tgtEl>
                                          <p:spTgt spid="3">
                                            <p:txEl>
                                              <p:pRg st="11" end="11"/>
                                            </p:txEl>
                                          </p:spTgt>
                                        </p:tgtEl>
                                      </p:cBhvr>
                                    </p:animEffect>
                                    <p:animScale>
                                      <p:cBhvr>
                                        <p:cTn id="133" dur="770" decel="100000"/>
                                        <p:tgtEl>
                                          <p:spTgt spid="3">
                                            <p:txEl>
                                              <p:pRg st="11" end="11"/>
                                            </p:txEl>
                                          </p:spTgt>
                                        </p:tgtEl>
                                      </p:cBhvr>
                                      <p:from x="10000" y="10000"/>
                                      <p:to x="200000" y="450000"/>
                                    </p:animScale>
                                    <p:animScale>
                                      <p:cBhvr>
                                        <p:cTn id="134" dur="1230" accel="100000" fill="hold">
                                          <p:stCondLst>
                                            <p:cond delay="770"/>
                                          </p:stCondLst>
                                        </p:cTn>
                                        <p:tgtEl>
                                          <p:spTgt spid="3">
                                            <p:txEl>
                                              <p:pRg st="11" end="11"/>
                                            </p:txEl>
                                          </p:spTgt>
                                        </p:tgtEl>
                                      </p:cBhvr>
                                      <p:from x="200000" y="450000"/>
                                      <p:to x="100000" y="100000"/>
                                    </p:animScale>
                                    <p:set>
                                      <p:cBhvr>
                                        <p:cTn id="135" dur="770" fill="hold"/>
                                        <p:tgtEl>
                                          <p:spTgt spid="3">
                                            <p:txEl>
                                              <p:pRg st="11" end="11"/>
                                            </p:txEl>
                                          </p:spTgt>
                                        </p:tgtEl>
                                        <p:attrNameLst>
                                          <p:attrName>ppt_x</p:attrName>
                                        </p:attrNameLst>
                                      </p:cBhvr>
                                      <p:to>
                                        <p:strVal val="(0.5)"/>
                                      </p:to>
                                    </p:set>
                                    <p:anim from="(0.5)" to="(#ppt_x)" calcmode="lin" valueType="num">
                                      <p:cBhvr>
                                        <p:cTn id="136" dur="1230" accel="100000" fill="hold">
                                          <p:stCondLst>
                                            <p:cond delay="770"/>
                                          </p:stCondLst>
                                        </p:cTn>
                                        <p:tgtEl>
                                          <p:spTgt spid="3">
                                            <p:txEl>
                                              <p:pRg st="11" end="11"/>
                                            </p:txEl>
                                          </p:spTgt>
                                        </p:tgtEl>
                                        <p:attrNameLst>
                                          <p:attrName>ppt_x</p:attrName>
                                        </p:attrNameLst>
                                      </p:cBhvr>
                                    </p:anim>
                                    <p:set>
                                      <p:cBhvr>
                                        <p:cTn id="137" dur="770" fill="hold"/>
                                        <p:tgtEl>
                                          <p:spTgt spid="3">
                                            <p:txEl>
                                              <p:pRg st="11" end="11"/>
                                            </p:txEl>
                                          </p:spTgt>
                                        </p:tgtEl>
                                        <p:attrNameLst>
                                          <p:attrName>ppt_y</p:attrName>
                                        </p:attrNameLst>
                                      </p:cBhvr>
                                      <p:to>
                                        <p:strVal val="(#ppt_y+0.4)"/>
                                      </p:to>
                                    </p:set>
                                    <p:anim from="(#ppt_y+0.4)" to="(#ppt_y)" calcmode="lin" valueType="num">
                                      <p:cBhvr>
                                        <p:cTn id="138" dur="1230" accel="100000" fill="hold">
                                          <p:stCondLst>
                                            <p:cond delay="770"/>
                                          </p:stCondLst>
                                        </p:cTn>
                                        <p:tgtEl>
                                          <p:spTgt spid="3">
                                            <p:txEl>
                                              <p:pRg st="11" end="11"/>
                                            </p:txEl>
                                          </p:spTgt>
                                        </p:tgtEl>
                                        <p:attrNameLst>
                                          <p:attrName>ppt_y</p:attrName>
                                        </p:attrNameLst>
                                      </p:cBhvr>
                                    </p:anim>
                                  </p:childTnLst>
                                </p:cTn>
                              </p:par>
                            </p:childTnLst>
                          </p:cTn>
                        </p:par>
                      </p:childTnLst>
                    </p:cTn>
                  </p:par>
                  <p:par>
                    <p:cTn id="139" fill="hold">
                      <p:stCondLst>
                        <p:cond delay="indefinite"/>
                      </p:stCondLst>
                      <p:childTnLst>
                        <p:par>
                          <p:cTn id="140" fill="hold">
                            <p:stCondLst>
                              <p:cond delay="0"/>
                            </p:stCondLst>
                            <p:childTnLst>
                              <p:par>
                                <p:cTn id="141" presetID="51" presetClass="entr" presetSubtype="0" fill="hold" grpId="0" nodeType="clickEffect">
                                  <p:stCondLst>
                                    <p:cond delay="0"/>
                                  </p:stCondLst>
                                  <p:childTnLst>
                                    <p:set>
                                      <p:cBhvr>
                                        <p:cTn id="142" dur="1" fill="hold">
                                          <p:stCondLst>
                                            <p:cond delay="0"/>
                                          </p:stCondLst>
                                        </p:cTn>
                                        <p:tgtEl>
                                          <p:spTgt spid="3">
                                            <p:txEl>
                                              <p:pRg st="12" end="12"/>
                                            </p:txEl>
                                          </p:spTgt>
                                        </p:tgtEl>
                                        <p:attrNameLst>
                                          <p:attrName>style.visibility</p:attrName>
                                        </p:attrNameLst>
                                      </p:cBhvr>
                                      <p:to>
                                        <p:strVal val="visible"/>
                                      </p:to>
                                    </p:set>
                                    <p:animEffect transition="in" filter="fade">
                                      <p:cBhvr>
                                        <p:cTn id="143" dur="770" decel="100000"/>
                                        <p:tgtEl>
                                          <p:spTgt spid="3">
                                            <p:txEl>
                                              <p:pRg st="12" end="12"/>
                                            </p:txEl>
                                          </p:spTgt>
                                        </p:tgtEl>
                                      </p:cBhvr>
                                    </p:animEffect>
                                    <p:animScale>
                                      <p:cBhvr>
                                        <p:cTn id="144" dur="770" decel="100000"/>
                                        <p:tgtEl>
                                          <p:spTgt spid="3">
                                            <p:txEl>
                                              <p:pRg st="12" end="12"/>
                                            </p:txEl>
                                          </p:spTgt>
                                        </p:tgtEl>
                                      </p:cBhvr>
                                      <p:from x="10000" y="10000"/>
                                      <p:to x="200000" y="450000"/>
                                    </p:animScale>
                                    <p:animScale>
                                      <p:cBhvr>
                                        <p:cTn id="145" dur="1230" accel="100000" fill="hold">
                                          <p:stCondLst>
                                            <p:cond delay="770"/>
                                          </p:stCondLst>
                                        </p:cTn>
                                        <p:tgtEl>
                                          <p:spTgt spid="3">
                                            <p:txEl>
                                              <p:pRg st="12" end="12"/>
                                            </p:txEl>
                                          </p:spTgt>
                                        </p:tgtEl>
                                      </p:cBhvr>
                                      <p:from x="200000" y="450000"/>
                                      <p:to x="100000" y="100000"/>
                                    </p:animScale>
                                    <p:set>
                                      <p:cBhvr>
                                        <p:cTn id="146" dur="770" fill="hold"/>
                                        <p:tgtEl>
                                          <p:spTgt spid="3">
                                            <p:txEl>
                                              <p:pRg st="12" end="12"/>
                                            </p:txEl>
                                          </p:spTgt>
                                        </p:tgtEl>
                                        <p:attrNameLst>
                                          <p:attrName>ppt_x</p:attrName>
                                        </p:attrNameLst>
                                      </p:cBhvr>
                                      <p:to>
                                        <p:strVal val="(0.5)"/>
                                      </p:to>
                                    </p:set>
                                    <p:anim from="(0.5)" to="(#ppt_x)" calcmode="lin" valueType="num">
                                      <p:cBhvr>
                                        <p:cTn id="147" dur="1230" accel="100000" fill="hold">
                                          <p:stCondLst>
                                            <p:cond delay="770"/>
                                          </p:stCondLst>
                                        </p:cTn>
                                        <p:tgtEl>
                                          <p:spTgt spid="3">
                                            <p:txEl>
                                              <p:pRg st="12" end="12"/>
                                            </p:txEl>
                                          </p:spTgt>
                                        </p:tgtEl>
                                        <p:attrNameLst>
                                          <p:attrName>ppt_x</p:attrName>
                                        </p:attrNameLst>
                                      </p:cBhvr>
                                    </p:anim>
                                    <p:set>
                                      <p:cBhvr>
                                        <p:cTn id="148" dur="770" fill="hold"/>
                                        <p:tgtEl>
                                          <p:spTgt spid="3">
                                            <p:txEl>
                                              <p:pRg st="12" end="12"/>
                                            </p:txEl>
                                          </p:spTgt>
                                        </p:tgtEl>
                                        <p:attrNameLst>
                                          <p:attrName>ppt_y</p:attrName>
                                        </p:attrNameLst>
                                      </p:cBhvr>
                                      <p:to>
                                        <p:strVal val="(#ppt_y+0.4)"/>
                                      </p:to>
                                    </p:set>
                                    <p:anim from="(#ppt_y+0.4)" to="(#ppt_y)" calcmode="lin" valueType="num">
                                      <p:cBhvr>
                                        <p:cTn id="149" dur="1230" accel="100000" fill="hold">
                                          <p:stCondLst>
                                            <p:cond delay="770"/>
                                          </p:stCondLst>
                                        </p:cTn>
                                        <p:tgtEl>
                                          <p:spTgt spid="3">
                                            <p:txEl>
                                              <p:pRg st="12" end="12"/>
                                            </p:txEl>
                                          </p:spTgt>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arsil\Desktop\Smartcreative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Title 5"/>
          <p:cNvSpPr>
            <a:spLocks noGrp="1"/>
          </p:cNvSpPr>
          <p:nvPr>
            <p:ph type="title"/>
          </p:nvPr>
        </p:nvSpPr>
        <p:spPr>
          <a:xfrm>
            <a:off x="533400" y="685800"/>
            <a:ext cx="8229600" cy="685800"/>
          </a:xfrm>
        </p:spPr>
        <p:txBody>
          <a:bodyPr/>
          <a:lstStyle/>
          <a:p>
            <a:pPr>
              <a:spcBef>
                <a:spcPct val="50000"/>
              </a:spcBef>
            </a:pPr>
            <a:r>
              <a:rPr lang="en-US" sz="3200" smtClean="0">
                <a:latin typeface="Arial" charset="0"/>
                <a:cs typeface="Arial" charset="0"/>
              </a:rPr>
              <a:t>KEMAMPUAN AKHIR YANG DIHARAPKAN</a:t>
            </a:r>
          </a:p>
        </p:txBody>
      </p:sp>
      <p:sp>
        <p:nvSpPr>
          <p:cNvPr id="3076" name="Content Placeholder 5"/>
          <p:cNvSpPr>
            <a:spLocks noGrp="1"/>
          </p:cNvSpPr>
          <p:nvPr>
            <p:ph idx="1"/>
          </p:nvPr>
        </p:nvSpPr>
        <p:spPr>
          <a:xfrm>
            <a:off x="457200" y="1524000"/>
            <a:ext cx="8229600" cy="4602163"/>
          </a:xfrm>
        </p:spPr>
        <p:txBody>
          <a:bodyPr/>
          <a:lstStyle/>
          <a:p>
            <a:r>
              <a:rPr lang="id-ID" sz="2400" dirty="0"/>
              <a:t>Mahasiswa mampu memahami secara konseptual, prosedural dan kaitan keduanya mengenai seluruh materi </a:t>
            </a:r>
            <a:r>
              <a:rPr lang="en-US" sz="2400" dirty="0"/>
              <a:t>y</a:t>
            </a:r>
            <a:r>
              <a:rPr lang="id-ID" sz="2400" dirty="0"/>
              <a:t>ang telah dipelajari dalam perkuliahan</a:t>
            </a: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C:\Users\arsil\Desktop\Smartcreative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Title 5"/>
          <p:cNvSpPr>
            <a:spLocks noGrp="1"/>
          </p:cNvSpPr>
          <p:nvPr>
            <p:ph type="title"/>
          </p:nvPr>
        </p:nvSpPr>
        <p:spPr>
          <a:xfrm>
            <a:off x="533400" y="685800"/>
            <a:ext cx="8229600" cy="685800"/>
          </a:xfrm>
        </p:spPr>
        <p:txBody>
          <a:bodyPr/>
          <a:lstStyle/>
          <a:p>
            <a:r>
              <a:rPr lang="en-US" sz="3200" b="1" dirty="0" err="1"/>
              <a:t>Pengertian</a:t>
            </a:r>
            <a:r>
              <a:rPr lang="en-US" sz="3200" b="1" dirty="0"/>
              <a:t> Media </a:t>
            </a:r>
            <a:r>
              <a:rPr lang="en-US" sz="3200" b="1" dirty="0" err="1"/>
              <a:t>Pembelajaran</a:t>
            </a:r>
            <a:endParaRPr lang="en-US" sz="3200" b="1" dirty="0"/>
          </a:p>
        </p:txBody>
      </p:sp>
      <p:sp>
        <p:nvSpPr>
          <p:cNvPr id="13316" name="Content Placeholder 5"/>
          <p:cNvSpPr>
            <a:spLocks noGrp="1"/>
          </p:cNvSpPr>
          <p:nvPr>
            <p:ph idx="1"/>
          </p:nvPr>
        </p:nvSpPr>
        <p:spPr>
          <a:xfrm>
            <a:off x="457200" y="1752601"/>
            <a:ext cx="8229600" cy="3962399"/>
          </a:xfrm>
        </p:spPr>
        <p:txBody>
          <a:bodyPr/>
          <a:lstStyle/>
          <a:p>
            <a:r>
              <a:rPr lang="id-ID" sz="2600" dirty="0"/>
              <a:t>Kata media, berasal dari bahasa Latin, bentuk jamak dari </a:t>
            </a:r>
            <a:r>
              <a:rPr lang="id-ID" sz="2600" i="1" dirty="0"/>
              <a:t>medium</a:t>
            </a:r>
            <a:r>
              <a:rPr lang="id-ID" sz="2600" dirty="0"/>
              <a:t> secara harfiah berarti perantara atau pengantar</a:t>
            </a:r>
            <a:r>
              <a:rPr lang="id-ID" sz="2600" dirty="0" smtClean="0"/>
              <a:t>.</a:t>
            </a:r>
          </a:p>
          <a:p>
            <a:r>
              <a:rPr lang="id-ID" sz="2600" dirty="0"/>
              <a:t> Media adalah segala alat fisik yang dapat menyajikan pesan yang merangsang yang sesuai untuk belajar (Brigg</a:t>
            </a:r>
            <a:r>
              <a:rPr lang="id-ID" sz="2600" dirty="0" smtClean="0"/>
              <a:t>).</a:t>
            </a:r>
          </a:p>
          <a:p>
            <a:r>
              <a:rPr lang="id-ID" sz="2600" dirty="0"/>
              <a:t>Media merupakan segala sesuatu yang dapat diindra yang berfungsi sebagai perantara, sarana, alat untuk proses komunikasi belajar mengajar (Rohani, 1997: 2-3)</a:t>
            </a:r>
            <a:endParaRPr lang="en-US" sz="2600" dirty="0" smtClean="0"/>
          </a:p>
        </p:txBody>
      </p:sp>
    </p:spTree>
    <p:extLst>
      <p:ext uri="{BB962C8B-B14F-4D97-AF65-F5344CB8AC3E}">
        <p14:creationId xmlns:p14="http://schemas.microsoft.com/office/powerpoint/2010/main" val="20475619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arsil\Desktop\Smartcreative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457200"/>
            <a:ext cx="8229600" cy="1143000"/>
          </a:xfrm>
        </p:spPr>
        <p:txBody>
          <a:bodyPr/>
          <a:lstStyle/>
          <a:p>
            <a:r>
              <a:rPr lang="id-ID" sz="4800" dirty="0"/>
              <a:t>Media Dengar (Media Audio)</a:t>
            </a:r>
            <a:endParaRPr lang="en-US" sz="4800" dirty="0" err="1">
              <a:ln/>
              <a:effectLst>
                <a:outerShdw blurRad="38100" dist="25400" dir="5400000" algn="ctr" rotWithShape="0">
                  <a:srgbClr val="6E747A">
                    <a:alpha val="43000"/>
                  </a:srgbClr>
                </a:outerShdw>
              </a:effectLst>
            </a:endParaRPr>
          </a:p>
        </p:txBody>
      </p:sp>
      <p:sp>
        <p:nvSpPr>
          <p:cNvPr id="3" name="Content Placeholder 2"/>
          <p:cNvSpPr>
            <a:spLocks noGrp="1"/>
          </p:cNvSpPr>
          <p:nvPr>
            <p:ph idx="1"/>
          </p:nvPr>
        </p:nvSpPr>
        <p:spPr>
          <a:xfrm>
            <a:off x="457200" y="1371600"/>
            <a:ext cx="8229600" cy="4800600"/>
          </a:xfrm>
        </p:spPr>
        <p:txBody>
          <a:bodyPr>
            <a:scene3d>
              <a:camera prst="orthographicFront"/>
              <a:lightRig rig="threePt" dir="t"/>
            </a:scene3d>
          </a:bodyPr>
          <a:lstStyle/>
          <a:p>
            <a:r>
              <a:rPr lang="id-ID" sz="2800" dirty="0"/>
              <a:t>Media Audio Menurut sadiman ( 2005:49 ) adalah media untuk menyampaikan pesan yang akan disampaikan dalam bentuk lambang – lambang auditif, baik verbal ( ke dalam kata – kata atau bahasa lisan ) maupun non verbal. </a:t>
            </a:r>
            <a:endParaRPr lang="id-ID" sz="2800" dirty="0" smtClean="0"/>
          </a:p>
          <a:p>
            <a:r>
              <a:rPr lang="id-ID" sz="2800" dirty="0"/>
              <a:t>M</a:t>
            </a:r>
            <a:r>
              <a:rPr lang="id-ID" sz="2800" dirty="0" smtClean="0"/>
              <a:t>enurut </a:t>
            </a:r>
            <a:r>
              <a:rPr lang="id-ID" sz="2800" dirty="0"/>
              <a:t>sudjana dan Rivai ( 2003 :129 ) Media Audio untuk pengajaran adalah bahan yang mengandung pesan dalam bentuk auditif ( pita suara atau piringan suara), yang dapat merangsang pikiran, perasaan, perhatian dan kemauan siswa sehingga terjadi proses belajar - mengajar </a:t>
            </a:r>
            <a:endParaRPr lang="en-US" sz="2800" dirty="0">
              <a:ln/>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1255678653"/>
      </p:ext>
    </p:extLst>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8" presetClass="entr" presetSubtype="0" accel="5000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5" dur="1000" fill="hold"/>
                                        <p:tgtEl>
                                          <p:spTgt spid="3">
                                            <p:txEl>
                                              <p:pRg st="0" end="0"/>
                                            </p:txEl>
                                          </p:spTgt>
                                        </p:tgtEl>
                                        <p:attrNameLst>
                                          <p:attrName>ppt_x</p:attrName>
                                        </p:attrNameLst>
                                      </p:cBhvr>
                                      <p:tavLst>
                                        <p:tav tm="0">
                                          <p:val>
                                            <p:fltVal val="-1"/>
                                          </p:val>
                                        </p:tav>
                                        <p:tav tm="50000">
                                          <p:val>
                                            <p:fltVal val="0.95"/>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
                                          </p:val>
                                        </p:tav>
                                        <p:tav tm="100000">
                                          <p:val>
                                            <p:strVal val="#ppt_y"/>
                                          </p:val>
                                        </p:tav>
                                      </p:tavLst>
                                    </p:anim>
                                    <p:animEffect transition="in" filter="fade">
                                      <p:cBhvr>
                                        <p:cTn id="17" dur="1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8" presetClass="entr" presetSubtype="0" accel="5000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p:cTn id="22" dur="1000" fill="hold"/>
                                        <p:tgtEl>
                                          <p:spTgt spid="3">
                                            <p:txEl>
                                              <p:pRg st="1" end="1"/>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23" dur="1000" fill="hold"/>
                                        <p:tgtEl>
                                          <p:spTgt spid="3">
                                            <p:txEl>
                                              <p:pRg st="1" end="1"/>
                                            </p:txEl>
                                          </p:spTgt>
                                        </p:tgtEl>
                                        <p:attrNameLst>
                                          <p:attrName>ppt_x</p:attrName>
                                        </p:attrNameLst>
                                      </p:cBhvr>
                                      <p:tavLst>
                                        <p:tav tm="0">
                                          <p:val>
                                            <p:fltVal val="-1"/>
                                          </p:val>
                                        </p:tav>
                                        <p:tav tm="50000">
                                          <p:val>
                                            <p:fltVal val="0.95"/>
                                          </p:val>
                                        </p:tav>
                                        <p:tav tm="100000">
                                          <p:val>
                                            <p:strVal val="#ppt_x"/>
                                          </p:val>
                                        </p:tav>
                                      </p:tavLst>
                                    </p:anim>
                                    <p:anim calcmode="lin" valueType="num">
                                      <p:cBhvr>
                                        <p:cTn id="24" dur="1000" fill="hold"/>
                                        <p:tgtEl>
                                          <p:spTgt spid="3">
                                            <p:txEl>
                                              <p:pRg st="1" end="1"/>
                                            </p:txEl>
                                          </p:spTgt>
                                        </p:tgtEl>
                                        <p:attrNameLst>
                                          <p:attrName>ppt_y</p:attrName>
                                        </p:attrNameLst>
                                      </p:cBhvr>
                                      <p:tavLst>
                                        <p:tav tm="0">
                                          <p:val>
                                            <p:strVal val="#ppt_y"/>
                                          </p:val>
                                        </p:tav>
                                        <p:tav tm="100000">
                                          <p:val>
                                            <p:strVal val="#ppt_y"/>
                                          </p:val>
                                        </p:tav>
                                      </p:tavLst>
                                    </p:anim>
                                    <p:animEffect transition="in" filter="fade">
                                      <p:cBhvr>
                                        <p:cTn id="25"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arsil\Desktop\Smartcreative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457200"/>
            <a:ext cx="8229600" cy="1143000"/>
          </a:xfrm>
        </p:spPr>
        <p:txBody>
          <a:bodyPr/>
          <a:lstStyle/>
          <a:p>
            <a:r>
              <a:rPr lang="id-ID" sz="4800" dirty="0"/>
              <a:t>Media </a:t>
            </a:r>
            <a:r>
              <a:rPr lang="id-ID" sz="4800" dirty="0" smtClean="0"/>
              <a:t>Lihat </a:t>
            </a:r>
            <a:r>
              <a:rPr lang="id-ID" sz="4800" dirty="0"/>
              <a:t>(Media </a:t>
            </a:r>
            <a:r>
              <a:rPr lang="id-ID" sz="4800" dirty="0" smtClean="0"/>
              <a:t>Visual)</a:t>
            </a:r>
            <a:endParaRPr lang="en-US" sz="4800" dirty="0" err="1">
              <a:ln/>
              <a:effectLst>
                <a:outerShdw blurRad="38100" dist="25400" dir="5400000" algn="ctr" rotWithShape="0">
                  <a:srgbClr val="6E747A">
                    <a:alpha val="43000"/>
                  </a:srgbClr>
                </a:outerShdw>
              </a:effectLst>
            </a:endParaRPr>
          </a:p>
        </p:txBody>
      </p:sp>
      <p:sp>
        <p:nvSpPr>
          <p:cNvPr id="3" name="Content Placeholder 2"/>
          <p:cNvSpPr>
            <a:spLocks noGrp="1"/>
          </p:cNvSpPr>
          <p:nvPr>
            <p:ph idx="1"/>
          </p:nvPr>
        </p:nvSpPr>
        <p:spPr>
          <a:xfrm>
            <a:off x="471487" y="1676400"/>
            <a:ext cx="8229600" cy="4191000"/>
          </a:xfrm>
        </p:spPr>
        <p:txBody>
          <a:bodyPr>
            <a:scene3d>
              <a:camera prst="orthographicFront"/>
              <a:lightRig rig="threePt" dir="t"/>
            </a:scene3d>
          </a:bodyPr>
          <a:lstStyle/>
          <a:p>
            <a:r>
              <a:rPr lang="id-ID" sz="2400" dirty="0"/>
              <a:t>Dalam kamus la Rousse Elementaire( 1956 : 852 ) “ visual, elle est qui appartient a la vue”. Maksudnya visual adalah semua yang Nampak atau terlihat. Dalam pembelajaran, visual adalah alat bantu pandang</a:t>
            </a:r>
            <a:r>
              <a:rPr lang="id-ID" sz="2400" dirty="0" smtClean="0"/>
              <a:t>.</a:t>
            </a:r>
          </a:p>
          <a:p>
            <a:r>
              <a:rPr lang="id-ID" sz="2400" dirty="0" smtClean="0"/>
              <a:t>Fathurrohman </a:t>
            </a:r>
            <a:r>
              <a:rPr lang="id-ID" sz="2400" dirty="0"/>
              <a:t>(2007 : 67) mengungkapkan bahwa </a:t>
            </a:r>
            <a:r>
              <a:rPr lang="id-ID" sz="2400" dirty="0" smtClean="0"/>
              <a:t>media </a:t>
            </a:r>
            <a:r>
              <a:rPr lang="id-ID" sz="2400" dirty="0"/>
              <a:t>visual adalah media yang hanya mengandalkan indra penglihatan. Media visual ini ada yang menampilkan gambar diam seperti film strip, slide foto, gambar atau lukisan dan cetakan</a:t>
            </a:r>
            <a:r>
              <a:rPr lang="id-ID" sz="2400" dirty="0" smtClean="0"/>
              <a:t>. Ada </a:t>
            </a:r>
            <a:r>
              <a:rPr lang="id-ID" sz="2400" dirty="0"/>
              <a:t>pula media visual yang menampilkan gambir atau symbol yang bergerak seperti film bisu dan film </a:t>
            </a:r>
            <a:r>
              <a:rPr lang="id-ID" sz="2400" dirty="0" smtClean="0"/>
              <a:t>kartun.</a:t>
            </a:r>
            <a:endParaRPr lang="id-ID" sz="2400" dirty="0"/>
          </a:p>
        </p:txBody>
      </p:sp>
    </p:spTree>
    <p:extLst>
      <p:ext uri="{BB962C8B-B14F-4D97-AF65-F5344CB8AC3E}">
        <p14:creationId xmlns:p14="http://schemas.microsoft.com/office/powerpoint/2010/main" val="1706663912"/>
      </p:ext>
    </p:extLst>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8" presetClass="entr" presetSubtype="0" accel="5000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5" dur="1000" fill="hold"/>
                                        <p:tgtEl>
                                          <p:spTgt spid="3">
                                            <p:txEl>
                                              <p:pRg st="0" end="0"/>
                                            </p:txEl>
                                          </p:spTgt>
                                        </p:tgtEl>
                                        <p:attrNameLst>
                                          <p:attrName>ppt_x</p:attrName>
                                        </p:attrNameLst>
                                      </p:cBhvr>
                                      <p:tavLst>
                                        <p:tav tm="0">
                                          <p:val>
                                            <p:fltVal val="-1"/>
                                          </p:val>
                                        </p:tav>
                                        <p:tav tm="50000">
                                          <p:val>
                                            <p:fltVal val="0.95"/>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
                                          </p:val>
                                        </p:tav>
                                        <p:tav tm="100000">
                                          <p:val>
                                            <p:strVal val="#ppt_y"/>
                                          </p:val>
                                        </p:tav>
                                      </p:tavLst>
                                    </p:anim>
                                    <p:animEffect transition="in" filter="fade">
                                      <p:cBhvr>
                                        <p:cTn id="17"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arsil\Desktop\Smartcreative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625475"/>
            <a:ext cx="8229600" cy="1143000"/>
          </a:xfrm>
        </p:spPr>
        <p:txBody>
          <a:bodyPr>
            <a:noAutofit/>
          </a:bodyPr>
          <a:lstStyle/>
          <a:p>
            <a:r>
              <a:rPr lang="id-ID" dirty="0"/>
              <a:t>M</a:t>
            </a:r>
            <a:r>
              <a:rPr lang="id-ID" dirty="0" smtClean="0"/>
              <a:t>edia Audio Visual</a:t>
            </a:r>
            <a:endParaRPr lang="en-US" sz="4400" dirty="0" err="1" smtClean="0">
              <a:ln/>
              <a:effectLst>
                <a:outerShdw blurRad="38100" dist="25400" dir="5400000" algn="ctr" rotWithShape="0">
                  <a:srgbClr val="6E747A">
                    <a:alpha val="43000"/>
                  </a:srgbClr>
                </a:outerShdw>
              </a:effectLst>
            </a:endParaRPr>
          </a:p>
        </p:txBody>
      </p:sp>
      <p:sp>
        <p:nvSpPr>
          <p:cNvPr id="3" name="Content Placeholder 2"/>
          <p:cNvSpPr>
            <a:spLocks noGrp="1"/>
          </p:cNvSpPr>
          <p:nvPr>
            <p:ph idx="1"/>
          </p:nvPr>
        </p:nvSpPr>
        <p:spPr>
          <a:xfrm>
            <a:off x="471487" y="1676400"/>
            <a:ext cx="8229600" cy="4525963"/>
          </a:xfrm>
        </p:spPr>
        <p:txBody>
          <a:bodyPr>
            <a:noAutofit/>
          </a:bodyPr>
          <a:lstStyle/>
          <a:p>
            <a:r>
              <a:rPr lang="id-ID" sz="2400" dirty="0" smtClean="0"/>
              <a:t>Menurut </a:t>
            </a:r>
            <a:r>
              <a:rPr lang="id-ID" sz="2400" dirty="0"/>
              <a:t>Wina Sanjaya (2010</a:t>
            </a:r>
            <a:r>
              <a:rPr lang="id-ID" sz="2400" dirty="0" smtClean="0"/>
              <a:t>), </a:t>
            </a:r>
            <a:r>
              <a:rPr lang="id-ID" sz="2400" dirty="0"/>
              <a:t>m</a:t>
            </a:r>
            <a:r>
              <a:rPr lang="id-ID" sz="2400" dirty="0" smtClean="0"/>
              <a:t>edia </a:t>
            </a:r>
            <a:r>
              <a:rPr lang="id-ID" sz="2400" dirty="0"/>
              <a:t>a</a:t>
            </a:r>
            <a:r>
              <a:rPr lang="id-ID" sz="2400" dirty="0" smtClean="0"/>
              <a:t>udio </a:t>
            </a:r>
            <a:r>
              <a:rPr lang="id-ID" sz="2400" dirty="0"/>
              <a:t>v</a:t>
            </a:r>
            <a:r>
              <a:rPr lang="id-ID" sz="2400" dirty="0" smtClean="0"/>
              <a:t>isual </a:t>
            </a:r>
            <a:r>
              <a:rPr lang="id-ID" sz="2400" dirty="0"/>
              <a:t>yaitu jenis media yang selain mengandung unsur suara juga mengandung unsur gambar yang bisa dilihat, misalnya rekaman video, berbagai ukuran film, </a:t>
            </a:r>
            <a:r>
              <a:rPr lang="id-ID" sz="2400" i="1" dirty="0"/>
              <a:t>slide</a:t>
            </a:r>
            <a:r>
              <a:rPr lang="id-ID" sz="2400" dirty="0"/>
              <a:t> suara, dan lain sebagainya. Kemampuan media ini dianggap lebih baik dan lebih menarik, sebab mengandung kedua unsur jenis media yang pertama dan kedua</a:t>
            </a:r>
            <a:r>
              <a:rPr lang="id-ID" sz="2400" dirty="0" smtClean="0"/>
              <a:t>.</a:t>
            </a:r>
          </a:p>
          <a:p>
            <a:r>
              <a:rPr lang="id-ID" sz="2400" dirty="0" smtClean="0"/>
              <a:t>Rohani (1997</a:t>
            </a:r>
            <a:r>
              <a:rPr lang="id-ID" sz="2400" dirty="0"/>
              <a:t>: 97-98</a:t>
            </a:r>
            <a:r>
              <a:rPr lang="id-ID" sz="2400" dirty="0" smtClean="0"/>
              <a:t>), “Audio </a:t>
            </a:r>
            <a:r>
              <a:rPr lang="id-ID" sz="2400" dirty="0"/>
              <a:t>visual adalah media instruksional modern yang sesuai dengan perkembangan zaman (kemajuan ilmu pengetahuan dan tekhnologi), meliputi media yang dapat dilihat dan didengar</a:t>
            </a:r>
            <a:r>
              <a:rPr lang="id-ID" sz="2400" dirty="0" smtClean="0"/>
              <a:t>”</a:t>
            </a:r>
            <a:r>
              <a:rPr lang="id-ID" sz="2400" dirty="0"/>
              <a:t> .</a:t>
            </a:r>
          </a:p>
          <a:p>
            <a:endParaRPr lang="en-US" sz="2400" dirty="0" smtClean="0">
              <a:ln/>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150934469"/>
      </p:ext>
    </p:extLst>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56" presetClass="entr" presetSubtype="0" fill="hold" grpId="0" nodeType="clickEffect">
                                  <p:stCondLst>
                                    <p:cond delay="0"/>
                                  </p:stCondLst>
                                  <p:iterate type="lt">
                                    <p:tmPct val="10000"/>
                                  </p:iterate>
                                  <p:childTnLst>
                                    <p:set>
                                      <p:cBhvr>
                                        <p:cTn id="15" dur="1" fill="hold">
                                          <p:stCondLst>
                                            <p:cond delay="0"/>
                                          </p:stCondLst>
                                        </p:cTn>
                                        <p:tgtEl>
                                          <p:spTgt spid="3">
                                            <p:txEl>
                                              <p:pRg st="0" end="0"/>
                                            </p:txEl>
                                          </p:spTgt>
                                        </p:tgtEl>
                                        <p:attrNameLst>
                                          <p:attrName>style.visibility</p:attrName>
                                        </p:attrNameLst>
                                      </p:cBhvr>
                                      <p:to>
                                        <p:strVal val="visible"/>
                                      </p:to>
                                    </p:set>
                                    <p:anim by="(-#ppt_w*2)" calcmode="lin" valueType="num">
                                      <p:cBhvr rctx="PPT">
                                        <p:cTn id="16" dur="500" autoRev="1" fill="hold">
                                          <p:stCondLst>
                                            <p:cond delay="0"/>
                                          </p:stCondLst>
                                        </p:cTn>
                                        <p:tgtEl>
                                          <p:spTgt spid="3">
                                            <p:txEl>
                                              <p:pRg st="0" end="0"/>
                                            </p:txEl>
                                          </p:spTgt>
                                        </p:tgtEl>
                                        <p:attrNameLst>
                                          <p:attrName>ppt_w</p:attrName>
                                        </p:attrNameLst>
                                      </p:cBhvr>
                                    </p:anim>
                                    <p:anim by="(#ppt_w*0.50)" calcmode="lin" valueType="num">
                                      <p:cBhvr>
                                        <p:cTn id="17" dur="500" decel="50000" autoRev="1" fill="hold">
                                          <p:stCondLst>
                                            <p:cond delay="0"/>
                                          </p:stCondLst>
                                        </p:cTn>
                                        <p:tgtEl>
                                          <p:spTgt spid="3">
                                            <p:txEl>
                                              <p:pRg st="0" end="0"/>
                                            </p:txEl>
                                          </p:spTgt>
                                        </p:tgtEl>
                                        <p:attrNameLst>
                                          <p:attrName>ppt_x</p:attrName>
                                        </p:attrNameLst>
                                      </p:cBhvr>
                                    </p:anim>
                                    <p:anim from="(-#ppt_h/2)" to="(#ppt_y)" calcmode="lin" valueType="num">
                                      <p:cBhvr>
                                        <p:cTn id="18" dur="1000" fill="hold">
                                          <p:stCondLst>
                                            <p:cond delay="0"/>
                                          </p:stCondLst>
                                        </p:cTn>
                                        <p:tgtEl>
                                          <p:spTgt spid="3">
                                            <p:txEl>
                                              <p:pRg st="0" end="0"/>
                                            </p:txEl>
                                          </p:spTgt>
                                        </p:tgtEl>
                                        <p:attrNameLst>
                                          <p:attrName>ppt_y</p:attrName>
                                        </p:attrNameLst>
                                      </p:cBhvr>
                                    </p:anim>
                                    <p:animRot by="21600000">
                                      <p:cBhvr>
                                        <p:cTn id="19" dur="1000" fill="hold">
                                          <p:stCondLst>
                                            <p:cond delay="0"/>
                                          </p:stCondLst>
                                        </p:cTn>
                                        <p:tgtEl>
                                          <p:spTgt spid="3">
                                            <p:txEl>
                                              <p:pRg st="0" end="0"/>
                                            </p:txEl>
                                          </p:spTgt>
                                        </p:tgtEl>
                                        <p:attrNameLst>
                                          <p:attrName>r</p:attrName>
                                        </p:attrNameLst>
                                      </p:cBhvr>
                                    </p:animRot>
                                  </p:childTnLst>
                                </p:cTn>
                              </p:par>
                            </p:childTnLst>
                          </p:cTn>
                        </p:par>
                      </p:childTnLst>
                    </p:cTn>
                  </p:par>
                  <p:par>
                    <p:cTn id="20" fill="hold">
                      <p:stCondLst>
                        <p:cond delay="indefinite"/>
                      </p:stCondLst>
                      <p:childTnLst>
                        <p:par>
                          <p:cTn id="21" fill="hold">
                            <p:stCondLst>
                              <p:cond delay="0"/>
                            </p:stCondLst>
                            <p:childTnLst>
                              <p:par>
                                <p:cTn id="22" presetID="56" presetClass="entr" presetSubtype="0" fill="hold" grpId="0" nodeType="clickEffect">
                                  <p:stCondLst>
                                    <p:cond delay="0"/>
                                  </p:stCondLst>
                                  <p:iterate type="lt">
                                    <p:tmPct val="10000"/>
                                  </p:iterate>
                                  <p:childTnLst>
                                    <p:set>
                                      <p:cBhvr>
                                        <p:cTn id="23" dur="1" fill="hold">
                                          <p:stCondLst>
                                            <p:cond delay="0"/>
                                          </p:stCondLst>
                                        </p:cTn>
                                        <p:tgtEl>
                                          <p:spTgt spid="3">
                                            <p:txEl>
                                              <p:pRg st="1" end="1"/>
                                            </p:txEl>
                                          </p:spTgt>
                                        </p:tgtEl>
                                        <p:attrNameLst>
                                          <p:attrName>style.visibility</p:attrName>
                                        </p:attrNameLst>
                                      </p:cBhvr>
                                      <p:to>
                                        <p:strVal val="visible"/>
                                      </p:to>
                                    </p:set>
                                    <p:anim by="(-#ppt_w*2)" calcmode="lin" valueType="num">
                                      <p:cBhvr rctx="PPT">
                                        <p:cTn id="24" dur="500" autoRev="1" fill="hold">
                                          <p:stCondLst>
                                            <p:cond delay="0"/>
                                          </p:stCondLst>
                                        </p:cTn>
                                        <p:tgtEl>
                                          <p:spTgt spid="3">
                                            <p:txEl>
                                              <p:pRg st="1" end="1"/>
                                            </p:txEl>
                                          </p:spTgt>
                                        </p:tgtEl>
                                        <p:attrNameLst>
                                          <p:attrName>ppt_w</p:attrName>
                                        </p:attrNameLst>
                                      </p:cBhvr>
                                    </p:anim>
                                    <p:anim by="(#ppt_w*0.50)" calcmode="lin" valueType="num">
                                      <p:cBhvr>
                                        <p:cTn id="25" dur="500" decel="50000" autoRev="1" fill="hold">
                                          <p:stCondLst>
                                            <p:cond delay="0"/>
                                          </p:stCondLst>
                                        </p:cTn>
                                        <p:tgtEl>
                                          <p:spTgt spid="3">
                                            <p:txEl>
                                              <p:pRg st="1" end="1"/>
                                            </p:txEl>
                                          </p:spTgt>
                                        </p:tgtEl>
                                        <p:attrNameLst>
                                          <p:attrName>ppt_x</p:attrName>
                                        </p:attrNameLst>
                                      </p:cBhvr>
                                    </p:anim>
                                    <p:anim from="(-#ppt_h/2)" to="(#ppt_y)" calcmode="lin" valueType="num">
                                      <p:cBhvr>
                                        <p:cTn id="26" dur="1000" fill="hold">
                                          <p:stCondLst>
                                            <p:cond delay="0"/>
                                          </p:stCondLst>
                                        </p:cTn>
                                        <p:tgtEl>
                                          <p:spTgt spid="3">
                                            <p:txEl>
                                              <p:pRg st="1" end="1"/>
                                            </p:txEl>
                                          </p:spTgt>
                                        </p:tgtEl>
                                        <p:attrNameLst>
                                          <p:attrName>ppt_y</p:attrName>
                                        </p:attrNameLst>
                                      </p:cBhvr>
                                    </p:anim>
                                    <p:animRot by="21600000">
                                      <p:cBhvr>
                                        <p:cTn id="27" dur="1000" fill="hold">
                                          <p:stCondLst>
                                            <p:cond delay="0"/>
                                          </p:stCondLst>
                                        </p:cTn>
                                        <p:tgtEl>
                                          <p:spTgt spid="3">
                                            <p:txEl>
                                              <p:pRg st="1" end="1"/>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arsil\Desktop\Smartcreative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685800"/>
            <a:ext cx="8229600" cy="1143000"/>
          </a:xfrm>
        </p:spPr>
        <p:txBody>
          <a:bodyPr/>
          <a:lstStyle/>
          <a:p>
            <a:r>
              <a:rPr lang="id-ID" sz="4800" dirty="0"/>
              <a:t>Multimedia</a:t>
            </a:r>
            <a:endParaRPr lang="en-US" sz="4800" dirty="0" err="1">
              <a:ln/>
              <a:effectLst>
                <a:outerShdw blurRad="38100" dist="25400" dir="5400000" algn="ctr" rotWithShape="0">
                  <a:srgbClr val="6E747A">
                    <a:alpha val="43000"/>
                  </a:srgbClr>
                </a:outerShdw>
              </a:effectLst>
            </a:endParaRPr>
          </a:p>
        </p:txBody>
      </p:sp>
      <p:sp>
        <p:nvSpPr>
          <p:cNvPr id="3" name="Content Placeholder 2"/>
          <p:cNvSpPr>
            <a:spLocks noGrp="1"/>
          </p:cNvSpPr>
          <p:nvPr>
            <p:ph idx="1"/>
          </p:nvPr>
        </p:nvSpPr>
        <p:spPr>
          <a:xfrm>
            <a:off x="457200" y="1752600"/>
            <a:ext cx="8229600" cy="4525963"/>
          </a:xfrm>
        </p:spPr>
        <p:txBody>
          <a:bodyPr>
            <a:scene3d>
              <a:camera prst="orthographicFront"/>
              <a:lightRig rig="threePt" dir="t"/>
            </a:scene3d>
          </a:bodyPr>
          <a:lstStyle/>
          <a:p>
            <a:r>
              <a:rPr lang="id-ID" sz="2400" dirty="0"/>
              <a:t>Menurut Gayeski, D.M. (1992</a:t>
            </a:r>
            <a:r>
              <a:rPr lang="id-ID" sz="2400" dirty="0" smtClean="0"/>
              <a:t>)</a:t>
            </a:r>
            <a:r>
              <a:rPr lang="id-ID" sz="2400" dirty="0"/>
              <a:t> ,</a:t>
            </a:r>
            <a:r>
              <a:rPr lang="id-ID" sz="2400" dirty="0" smtClean="0"/>
              <a:t> Multimedia </a:t>
            </a:r>
            <a:r>
              <a:rPr lang="id-ID" sz="2400" dirty="0"/>
              <a:t>ialah satu sistem hubungan komunikasi interaktif melalui komputer yang mampu mencipta , menyimpan , memindahkan, dan mencapai kembali data dan maklumat dalam </a:t>
            </a:r>
            <a:r>
              <a:rPr lang="id-ID" sz="2400" dirty="0" smtClean="0"/>
              <a:t>bentuk </a:t>
            </a:r>
            <a:r>
              <a:rPr lang="id-ID" sz="2400" dirty="0"/>
              <a:t>teks, grafik, animasi, dan sistem audio</a:t>
            </a:r>
            <a:r>
              <a:rPr lang="id-ID" sz="2400" dirty="0" smtClean="0"/>
              <a:t>.</a:t>
            </a:r>
          </a:p>
          <a:p>
            <a:r>
              <a:rPr lang="id-ID" sz="2400" dirty="0"/>
              <a:t>Menurut Phelps (1995) pula, multimedia adalah kombinasi teks, video, suara dan animasi dalam sesebuah perisian komputer yang interaktif. Schurman (1995) mendefinisikan multimedia sebagai kombinasi grafik, animasi, teks, video dan bunyi dalam satu perisian yang direka bentuk yang mementingkan interaksi antara pengguna dan komputer. </a:t>
            </a:r>
            <a:endParaRPr lang="en-US" sz="2400" dirty="0">
              <a:ln/>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2869040636"/>
      </p:ext>
    </p:extLst>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8" presetClass="entr" presetSubtype="0" accel="5000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5" dur="1000" fill="hold"/>
                                        <p:tgtEl>
                                          <p:spTgt spid="3">
                                            <p:txEl>
                                              <p:pRg st="0" end="0"/>
                                            </p:txEl>
                                          </p:spTgt>
                                        </p:tgtEl>
                                        <p:attrNameLst>
                                          <p:attrName>ppt_x</p:attrName>
                                        </p:attrNameLst>
                                      </p:cBhvr>
                                      <p:tavLst>
                                        <p:tav tm="0">
                                          <p:val>
                                            <p:fltVal val="-1"/>
                                          </p:val>
                                        </p:tav>
                                        <p:tav tm="50000">
                                          <p:val>
                                            <p:fltVal val="0.95"/>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
                                          </p:val>
                                        </p:tav>
                                        <p:tav tm="100000">
                                          <p:val>
                                            <p:strVal val="#ppt_y"/>
                                          </p:val>
                                        </p:tav>
                                      </p:tavLst>
                                    </p:anim>
                                    <p:animEffect transition="in" filter="fade">
                                      <p:cBhvr>
                                        <p:cTn id="17" dur="1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8" presetClass="entr" presetSubtype="0" accel="5000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p:cTn id="22" dur="1000" fill="hold"/>
                                        <p:tgtEl>
                                          <p:spTgt spid="3">
                                            <p:txEl>
                                              <p:pRg st="1" end="1"/>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23" dur="1000" fill="hold"/>
                                        <p:tgtEl>
                                          <p:spTgt spid="3">
                                            <p:txEl>
                                              <p:pRg st="1" end="1"/>
                                            </p:txEl>
                                          </p:spTgt>
                                        </p:tgtEl>
                                        <p:attrNameLst>
                                          <p:attrName>ppt_x</p:attrName>
                                        </p:attrNameLst>
                                      </p:cBhvr>
                                      <p:tavLst>
                                        <p:tav tm="0">
                                          <p:val>
                                            <p:fltVal val="-1"/>
                                          </p:val>
                                        </p:tav>
                                        <p:tav tm="50000">
                                          <p:val>
                                            <p:fltVal val="0.95"/>
                                          </p:val>
                                        </p:tav>
                                        <p:tav tm="100000">
                                          <p:val>
                                            <p:strVal val="#ppt_x"/>
                                          </p:val>
                                        </p:tav>
                                      </p:tavLst>
                                    </p:anim>
                                    <p:anim calcmode="lin" valueType="num">
                                      <p:cBhvr>
                                        <p:cTn id="24" dur="1000" fill="hold"/>
                                        <p:tgtEl>
                                          <p:spTgt spid="3">
                                            <p:txEl>
                                              <p:pRg st="1" end="1"/>
                                            </p:txEl>
                                          </p:spTgt>
                                        </p:tgtEl>
                                        <p:attrNameLst>
                                          <p:attrName>ppt_y</p:attrName>
                                        </p:attrNameLst>
                                      </p:cBhvr>
                                      <p:tavLst>
                                        <p:tav tm="0">
                                          <p:val>
                                            <p:strVal val="#ppt_y"/>
                                          </p:val>
                                        </p:tav>
                                        <p:tav tm="100000">
                                          <p:val>
                                            <p:strVal val="#ppt_y"/>
                                          </p:val>
                                        </p:tav>
                                      </p:tavLst>
                                    </p:anim>
                                    <p:animEffect transition="in" filter="fade">
                                      <p:cBhvr>
                                        <p:cTn id="25"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arsil\Desktop\Smartcreative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625475"/>
            <a:ext cx="8229600" cy="1143000"/>
          </a:xfrm>
        </p:spPr>
        <p:txBody>
          <a:bodyPr>
            <a:noAutofit/>
          </a:bodyPr>
          <a:lstStyle/>
          <a:p>
            <a:r>
              <a:rPr lang="id-ID" dirty="0"/>
              <a:t>Evaluasi </a:t>
            </a:r>
            <a:r>
              <a:rPr lang="id-ID" dirty="0" smtClean="0"/>
              <a:t>Media </a:t>
            </a:r>
            <a:r>
              <a:rPr lang="id-ID" dirty="0"/>
              <a:t>Pembelajaran</a:t>
            </a:r>
            <a:endParaRPr lang="en-US" sz="4400" dirty="0" err="1" smtClean="0">
              <a:ln/>
              <a:effectLst>
                <a:outerShdw blurRad="38100" dist="25400" dir="5400000" algn="ctr" rotWithShape="0">
                  <a:srgbClr val="6E747A">
                    <a:alpha val="43000"/>
                  </a:srgbClr>
                </a:outerShdw>
              </a:effectLst>
            </a:endParaRPr>
          </a:p>
        </p:txBody>
      </p:sp>
      <p:sp>
        <p:nvSpPr>
          <p:cNvPr id="3" name="Content Placeholder 2"/>
          <p:cNvSpPr>
            <a:spLocks noGrp="1"/>
          </p:cNvSpPr>
          <p:nvPr>
            <p:ph idx="1"/>
          </p:nvPr>
        </p:nvSpPr>
        <p:spPr>
          <a:xfrm>
            <a:off x="457200" y="1905000"/>
            <a:ext cx="8229600" cy="3810000"/>
          </a:xfrm>
        </p:spPr>
        <p:txBody>
          <a:bodyPr>
            <a:noAutofit/>
          </a:bodyPr>
          <a:lstStyle/>
          <a:p>
            <a:pPr marL="0" indent="0">
              <a:buNone/>
            </a:pPr>
            <a:r>
              <a:rPr lang="id-ID" sz="2400" dirty="0"/>
              <a:t>Menurut  Thiagarajan dan Stolovitch yang dikutip Sadiman bahwa ada 6 tahap evaluasi dalam pengembangan poembelajaran, </a:t>
            </a:r>
            <a:r>
              <a:rPr lang="id-ID" sz="2400" dirty="0" smtClean="0"/>
              <a:t>yaitu</a:t>
            </a:r>
          </a:p>
          <a:p>
            <a:pPr marL="457200" indent="-457200">
              <a:buFont typeface="+mj-lt"/>
              <a:buAutoNum type="arabicPeriod"/>
            </a:pPr>
            <a:r>
              <a:rPr lang="id-ID" sz="2400" i="1" dirty="0" smtClean="0"/>
              <a:t>self appraisal</a:t>
            </a:r>
          </a:p>
          <a:p>
            <a:pPr marL="457200" indent="-457200">
              <a:buFont typeface="+mj-lt"/>
              <a:buAutoNum type="arabicPeriod"/>
            </a:pPr>
            <a:r>
              <a:rPr lang="id-ID" sz="2400" i="1" dirty="0" smtClean="0"/>
              <a:t>expert appraisal</a:t>
            </a:r>
          </a:p>
          <a:p>
            <a:pPr marL="457200" indent="-457200">
              <a:buFont typeface="+mj-lt"/>
              <a:buAutoNum type="arabicPeriod"/>
            </a:pPr>
            <a:r>
              <a:rPr lang="id-ID" sz="2400" i="1" dirty="0" smtClean="0"/>
              <a:t>individual tryout</a:t>
            </a:r>
          </a:p>
          <a:p>
            <a:pPr marL="457200" indent="-457200">
              <a:buFont typeface="+mj-lt"/>
              <a:buAutoNum type="arabicPeriod"/>
            </a:pPr>
            <a:r>
              <a:rPr lang="id-ID" sz="2400" i="1" dirty="0" smtClean="0"/>
              <a:t>group tryout</a:t>
            </a:r>
          </a:p>
          <a:p>
            <a:pPr marL="457200" indent="-457200">
              <a:buFont typeface="+mj-lt"/>
              <a:buAutoNum type="arabicPeriod"/>
            </a:pPr>
            <a:r>
              <a:rPr lang="id-ID" sz="2400" dirty="0"/>
              <a:t>Field evaluation</a:t>
            </a:r>
            <a:endParaRPr lang="id-ID" sz="2400" i="1" dirty="0" smtClean="0"/>
          </a:p>
          <a:p>
            <a:pPr marL="457200" indent="-457200">
              <a:buFont typeface="+mj-lt"/>
              <a:buAutoNum type="arabicPeriod"/>
            </a:pPr>
            <a:r>
              <a:rPr lang="id-ID" sz="2400" i="1" dirty="0" smtClean="0"/>
              <a:t>maintance </a:t>
            </a:r>
            <a:r>
              <a:rPr lang="id-ID" sz="2400" i="1" dirty="0"/>
              <a:t>evaluation.</a:t>
            </a:r>
            <a:endParaRPr lang="en-US" sz="2400" dirty="0" smtClean="0">
              <a:ln/>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4145752177"/>
      </p:ext>
    </p:extLst>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56" presetClass="entr" presetSubtype="0" fill="hold" grpId="0" nodeType="clickEffect">
                                  <p:stCondLst>
                                    <p:cond delay="0"/>
                                  </p:stCondLst>
                                  <p:iterate type="lt">
                                    <p:tmPct val="10000"/>
                                  </p:iterate>
                                  <p:childTnLst>
                                    <p:set>
                                      <p:cBhvr>
                                        <p:cTn id="15" dur="1" fill="hold">
                                          <p:stCondLst>
                                            <p:cond delay="0"/>
                                          </p:stCondLst>
                                        </p:cTn>
                                        <p:tgtEl>
                                          <p:spTgt spid="3">
                                            <p:txEl>
                                              <p:pRg st="0" end="0"/>
                                            </p:txEl>
                                          </p:spTgt>
                                        </p:tgtEl>
                                        <p:attrNameLst>
                                          <p:attrName>style.visibility</p:attrName>
                                        </p:attrNameLst>
                                      </p:cBhvr>
                                      <p:to>
                                        <p:strVal val="visible"/>
                                      </p:to>
                                    </p:set>
                                    <p:anim by="(-#ppt_w*2)" calcmode="lin" valueType="num">
                                      <p:cBhvr rctx="PPT">
                                        <p:cTn id="16" dur="500" autoRev="1" fill="hold">
                                          <p:stCondLst>
                                            <p:cond delay="0"/>
                                          </p:stCondLst>
                                        </p:cTn>
                                        <p:tgtEl>
                                          <p:spTgt spid="3">
                                            <p:txEl>
                                              <p:pRg st="0" end="0"/>
                                            </p:txEl>
                                          </p:spTgt>
                                        </p:tgtEl>
                                        <p:attrNameLst>
                                          <p:attrName>ppt_w</p:attrName>
                                        </p:attrNameLst>
                                      </p:cBhvr>
                                    </p:anim>
                                    <p:anim by="(#ppt_w*0.50)" calcmode="lin" valueType="num">
                                      <p:cBhvr>
                                        <p:cTn id="17" dur="500" decel="50000" autoRev="1" fill="hold">
                                          <p:stCondLst>
                                            <p:cond delay="0"/>
                                          </p:stCondLst>
                                        </p:cTn>
                                        <p:tgtEl>
                                          <p:spTgt spid="3">
                                            <p:txEl>
                                              <p:pRg st="0" end="0"/>
                                            </p:txEl>
                                          </p:spTgt>
                                        </p:tgtEl>
                                        <p:attrNameLst>
                                          <p:attrName>ppt_x</p:attrName>
                                        </p:attrNameLst>
                                      </p:cBhvr>
                                    </p:anim>
                                    <p:anim from="(-#ppt_h/2)" to="(#ppt_y)" calcmode="lin" valueType="num">
                                      <p:cBhvr>
                                        <p:cTn id="18" dur="1000" fill="hold">
                                          <p:stCondLst>
                                            <p:cond delay="0"/>
                                          </p:stCondLst>
                                        </p:cTn>
                                        <p:tgtEl>
                                          <p:spTgt spid="3">
                                            <p:txEl>
                                              <p:pRg st="0" end="0"/>
                                            </p:txEl>
                                          </p:spTgt>
                                        </p:tgtEl>
                                        <p:attrNameLst>
                                          <p:attrName>ppt_y</p:attrName>
                                        </p:attrNameLst>
                                      </p:cBhvr>
                                    </p:anim>
                                    <p:animRot by="21600000">
                                      <p:cBhvr>
                                        <p:cTn id="19" dur="1000" fill="hold">
                                          <p:stCondLst>
                                            <p:cond delay="0"/>
                                          </p:stCondLst>
                                        </p:cTn>
                                        <p:tgtEl>
                                          <p:spTgt spid="3">
                                            <p:txEl>
                                              <p:pRg st="0" end="0"/>
                                            </p:txEl>
                                          </p:spTgt>
                                        </p:tgtEl>
                                        <p:attrNameLst>
                                          <p:attrName>r</p:attrName>
                                        </p:attrNameLst>
                                      </p:cBhvr>
                                    </p:animRot>
                                  </p:childTnLst>
                                </p:cTn>
                              </p:par>
                            </p:childTnLst>
                          </p:cTn>
                        </p:par>
                      </p:childTnLst>
                    </p:cTn>
                  </p:par>
                  <p:par>
                    <p:cTn id="20" fill="hold">
                      <p:stCondLst>
                        <p:cond delay="indefinite"/>
                      </p:stCondLst>
                      <p:childTnLst>
                        <p:par>
                          <p:cTn id="21" fill="hold">
                            <p:stCondLst>
                              <p:cond delay="0"/>
                            </p:stCondLst>
                            <p:childTnLst>
                              <p:par>
                                <p:cTn id="22" presetID="56" presetClass="entr" presetSubtype="0" fill="hold" grpId="0" nodeType="clickEffect">
                                  <p:stCondLst>
                                    <p:cond delay="0"/>
                                  </p:stCondLst>
                                  <p:iterate type="lt">
                                    <p:tmPct val="10000"/>
                                  </p:iterate>
                                  <p:childTnLst>
                                    <p:set>
                                      <p:cBhvr>
                                        <p:cTn id="23" dur="1" fill="hold">
                                          <p:stCondLst>
                                            <p:cond delay="0"/>
                                          </p:stCondLst>
                                        </p:cTn>
                                        <p:tgtEl>
                                          <p:spTgt spid="3">
                                            <p:txEl>
                                              <p:pRg st="1" end="1"/>
                                            </p:txEl>
                                          </p:spTgt>
                                        </p:tgtEl>
                                        <p:attrNameLst>
                                          <p:attrName>style.visibility</p:attrName>
                                        </p:attrNameLst>
                                      </p:cBhvr>
                                      <p:to>
                                        <p:strVal val="visible"/>
                                      </p:to>
                                    </p:set>
                                    <p:anim by="(-#ppt_w*2)" calcmode="lin" valueType="num">
                                      <p:cBhvr rctx="PPT">
                                        <p:cTn id="24" dur="500" autoRev="1" fill="hold">
                                          <p:stCondLst>
                                            <p:cond delay="0"/>
                                          </p:stCondLst>
                                        </p:cTn>
                                        <p:tgtEl>
                                          <p:spTgt spid="3">
                                            <p:txEl>
                                              <p:pRg st="1" end="1"/>
                                            </p:txEl>
                                          </p:spTgt>
                                        </p:tgtEl>
                                        <p:attrNameLst>
                                          <p:attrName>ppt_w</p:attrName>
                                        </p:attrNameLst>
                                      </p:cBhvr>
                                    </p:anim>
                                    <p:anim by="(#ppt_w*0.50)" calcmode="lin" valueType="num">
                                      <p:cBhvr>
                                        <p:cTn id="25" dur="500" decel="50000" autoRev="1" fill="hold">
                                          <p:stCondLst>
                                            <p:cond delay="0"/>
                                          </p:stCondLst>
                                        </p:cTn>
                                        <p:tgtEl>
                                          <p:spTgt spid="3">
                                            <p:txEl>
                                              <p:pRg st="1" end="1"/>
                                            </p:txEl>
                                          </p:spTgt>
                                        </p:tgtEl>
                                        <p:attrNameLst>
                                          <p:attrName>ppt_x</p:attrName>
                                        </p:attrNameLst>
                                      </p:cBhvr>
                                    </p:anim>
                                    <p:anim from="(-#ppt_h/2)" to="(#ppt_y)" calcmode="lin" valueType="num">
                                      <p:cBhvr>
                                        <p:cTn id="26" dur="1000" fill="hold">
                                          <p:stCondLst>
                                            <p:cond delay="0"/>
                                          </p:stCondLst>
                                        </p:cTn>
                                        <p:tgtEl>
                                          <p:spTgt spid="3">
                                            <p:txEl>
                                              <p:pRg st="1" end="1"/>
                                            </p:txEl>
                                          </p:spTgt>
                                        </p:tgtEl>
                                        <p:attrNameLst>
                                          <p:attrName>ppt_y</p:attrName>
                                        </p:attrNameLst>
                                      </p:cBhvr>
                                    </p:anim>
                                    <p:animRot by="21600000">
                                      <p:cBhvr>
                                        <p:cTn id="27" dur="1000" fill="hold">
                                          <p:stCondLst>
                                            <p:cond delay="0"/>
                                          </p:stCondLst>
                                        </p:cTn>
                                        <p:tgtEl>
                                          <p:spTgt spid="3">
                                            <p:txEl>
                                              <p:pRg st="1" end="1"/>
                                            </p:txEl>
                                          </p:spTgt>
                                        </p:tgtEl>
                                        <p:attrNameLst>
                                          <p:attrName>r</p:attrName>
                                        </p:attrNameLst>
                                      </p:cBhvr>
                                    </p:animRot>
                                  </p:childTnLst>
                                </p:cTn>
                              </p:par>
                            </p:childTnLst>
                          </p:cTn>
                        </p:par>
                      </p:childTnLst>
                    </p:cTn>
                  </p:par>
                  <p:par>
                    <p:cTn id="28" fill="hold">
                      <p:stCondLst>
                        <p:cond delay="indefinite"/>
                      </p:stCondLst>
                      <p:childTnLst>
                        <p:par>
                          <p:cTn id="29" fill="hold">
                            <p:stCondLst>
                              <p:cond delay="0"/>
                            </p:stCondLst>
                            <p:childTnLst>
                              <p:par>
                                <p:cTn id="30" presetID="56" presetClass="entr" presetSubtype="0" fill="hold" grpId="0" nodeType="clickEffect">
                                  <p:stCondLst>
                                    <p:cond delay="0"/>
                                  </p:stCondLst>
                                  <p:iterate type="lt">
                                    <p:tmPct val="10000"/>
                                  </p:iterate>
                                  <p:childTnLst>
                                    <p:set>
                                      <p:cBhvr>
                                        <p:cTn id="31" dur="1" fill="hold">
                                          <p:stCondLst>
                                            <p:cond delay="0"/>
                                          </p:stCondLst>
                                        </p:cTn>
                                        <p:tgtEl>
                                          <p:spTgt spid="3">
                                            <p:txEl>
                                              <p:pRg st="2" end="2"/>
                                            </p:txEl>
                                          </p:spTgt>
                                        </p:tgtEl>
                                        <p:attrNameLst>
                                          <p:attrName>style.visibility</p:attrName>
                                        </p:attrNameLst>
                                      </p:cBhvr>
                                      <p:to>
                                        <p:strVal val="visible"/>
                                      </p:to>
                                    </p:set>
                                    <p:anim by="(-#ppt_w*2)" calcmode="lin" valueType="num">
                                      <p:cBhvr rctx="PPT">
                                        <p:cTn id="32" dur="500" autoRev="1" fill="hold">
                                          <p:stCondLst>
                                            <p:cond delay="0"/>
                                          </p:stCondLst>
                                        </p:cTn>
                                        <p:tgtEl>
                                          <p:spTgt spid="3">
                                            <p:txEl>
                                              <p:pRg st="2" end="2"/>
                                            </p:txEl>
                                          </p:spTgt>
                                        </p:tgtEl>
                                        <p:attrNameLst>
                                          <p:attrName>ppt_w</p:attrName>
                                        </p:attrNameLst>
                                      </p:cBhvr>
                                    </p:anim>
                                    <p:anim by="(#ppt_w*0.50)" calcmode="lin" valueType="num">
                                      <p:cBhvr>
                                        <p:cTn id="33" dur="500" decel="50000" autoRev="1" fill="hold">
                                          <p:stCondLst>
                                            <p:cond delay="0"/>
                                          </p:stCondLst>
                                        </p:cTn>
                                        <p:tgtEl>
                                          <p:spTgt spid="3">
                                            <p:txEl>
                                              <p:pRg st="2" end="2"/>
                                            </p:txEl>
                                          </p:spTgt>
                                        </p:tgtEl>
                                        <p:attrNameLst>
                                          <p:attrName>ppt_x</p:attrName>
                                        </p:attrNameLst>
                                      </p:cBhvr>
                                    </p:anim>
                                    <p:anim from="(-#ppt_h/2)" to="(#ppt_y)" calcmode="lin" valueType="num">
                                      <p:cBhvr>
                                        <p:cTn id="34" dur="1000" fill="hold">
                                          <p:stCondLst>
                                            <p:cond delay="0"/>
                                          </p:stCondLst>
                                        </p:cTn>
                                        <p:tgtEl>
                                          <p:spTgt spid="3">
                                            <p:txEl>
                                              <p:pRg st="2" end="2"/>
                                            </p:txEl>
                                          </p:spTgt>
                                        </p:tgtEl>
                                        <p:attrNameLst>
                                          <p:attrName>ppt_y</p:attrName>
                                        </p:attrNameLst>
                                      </p:cBhvr>
                                    </p:anim>
                                    <p:animRot by="21600000">
                                      <p:cBhvr>
                                        <p:cTn id="35" dur="1000" fill="hold">
                                          <p:stCondLst>
                                            <p:cond delay="0"/>
                                          </p:stCondLst>
                                        </p:cTn>
                                        <p:tgtEl>
                                          <p:spTgt spid="3">
                                            <p:txEl>
                                              <p:pRg st="2" end="2"/>
                                            </p:txEl>
                                          </p:spTgt>
                                        </p:tgtEl>
                                        <p:attrNameLst>
                                          <p:attrName>r</p:attrName>
                                        </p:attrNameLst>
                                      </p:cBhvr>
                                    </p:animRot>
                                  </p:childTnLst>
                                </p:cTn>
                              </p:par>
                            </p:childTnLst>
                          </p:cTn>
                        </p:par>
                      </p:childTnLst>
                    </p:cTn>
                  </p:par>
                  <p:par>
                    <p:cTn id="36" fill="hold">
                      <p:stCondLst>
                        <p:cond delay="indefinite"/>
                      </p:stCondLst>
                      <p:childTnLst>
                        <p:par>
                          <p:cTn id="37" fill="hold">
                            <p:stCondLst>
                              <p:cond delay="0"/>
                            </p:stCondLst>
                            <p:childTnLst>
                              <p:par>
                                <p:cTn id="38" presetID="56" presetClass="entr" presetSubtype="0" fill="hold" grpId="0" nodeType="clickEffect">
                                  <p:stCondLst>
                                    <p:cond delay="0"/>
                                  </p:stCondLst>
                                  <p:iterate type="lt">
                                    <p:tmPct val="10000"/>
                                  </p:iterate>
                                  <p:childTnLst>
                                    <p:set>
                                      <p:cBhvr>
                                        <p:cTn id="39" dur="1" fill="hold">
                                          <p:stCondLst>
                                            <p:cond delay="0"/>
                                          </p:stCondLst>
                                        </p:cTn>
                                        <p:tgtEl>
                                          <p:spTgt spid="3">
                                            <p:txEl>
                                              <p:pRg st="3" end="3"/>
                                            </p:txEl>
                                          </p:spTgt>
                                        </p:tgtEl>
                                        <p:attrNameLst>
                                          <p:attrName>style.visibility</p:attrName>
                                        </p:attrNameLst>
                                      </p:cBhvr>
                                      <p:to>
                                        <p:strVal val="visible"/>
                                      </p:to>
                                    </p:set>
                                    <p:anim by="(-#ppt_w*2)" calcmode="lin" valueType="num">
                                      <p:cBhvr rctx="PPT">
                                        <p:cTn id="40" dur="500" autoRev="1" fill="hold">
                                          <p:stCondLst>
                                            <p:cond delay="0"/>
                                          </p:stCondLst>
                                        </p:cTn>
                                        <p:tgtEl>
                                          <p:spTgt spid="3">
                                            <p:txEl>
                                              <p:pRg st="3" end="3"/>
                                            </p:txEl>
                                          </p:spTgt>
                                        </p:tgtEl>
                                        <p:attrNameLst>
                                          <p:attrName>ppt_w</p:attrName>
                                        </p:attrNameLst>
                                      </p:cBhvr>
                                    </p:anim>
                                    <p:anim by="(#ppt_w*0.50)" calcmode="lin" valueType="num">
                                      <p:cBhvr>
                                        <p:cTn id="41" dur="500" decel="50000" autoRev="1" fill="hold">
                                          <p:stCondLst>
                                            <p:cond delay="0"/>
                                          </p:stCondLst>
                                        </p:cTn>
                                        <p:tgtEl>
                                          <p:spTgt spid="3">
                                            <p:txEl>
                                              <p:pRg st="3" end="3"/>
                                            </p:txEl>
                                          </p:spTgt>
                                        </p:tgtEl>
                                        <p:attrNameLst>
                                          <p:attrName>ppt_x</p:attrName>
                                        </p:attrNameLst>
                                      </p:cBhvr>
                                    </p:anim>
                                    <p:anim from="(-#ppt_h/2)" to="(#ppt_y)" calcmode="lin" valueType="num">
                                      <p:cBhvr>
                                        <p:cTn id="42" dur="1000" fill="hold">
                                          <p:stCondLst>
                                            <p:cond delay="0"/>
                                          </p:stCondLst>
                                        </p:cTn>
                                        <p:tgtEl>
                                          <p:spTgt spid="3">
                                            <p:txEl>
                                              <p:pRg st="3" end="3"/>
                                            </p:txEl>
                                          </p:spTgt>
                                        </p:tgtEl>
                                        <p:attrNameLst>
                                          <p:attrName>ppt_y</p:attrName>
                                        </p:attrNameLst>
                                      </p:cBhvr>
                                    </p:anim>
                                    <p:animRot by="21600000">
                                      <p:cBhvr>
                                        <p:cTn id="43" dur="1000" fill="hold">
                                          <p:stCondLst>
                                            <p:cond delay="0"/>
                                          </p:stCondLst>
                                        </p:cTn>
                                        <p:tgtEl>
                                          <p:spTgt spid="3">
                                            <p:txEl>
                                              <p:pRg st="3" end="3"/>
                                            </p:txEl>
                                          </p:spTgt>
                                        </p:tgtEl>
                                        <p:attrNameLst>
                                          <p:attrName>r</p:attrName>
                                        </p:attrNameLst>
                                      </p:cBhvr>
                                    </p:animRot>
                                  </p:childTnLst>
                                </p:cTn>
                              </p:par>
                            </p:childTnLst>
                          </p:cTn>
                        </p:par>
                      </p:childTnLst>
                    </p:cTn>
                  </p:par>
                  <p:par>
                    <p:cTn id="44" fill="hold">
                      <p:stCondLst>
                        <p:cond delay="indefinite"/>
                      </p:stCondLst>
                      <p:childTnLst>
                        <p:par>
                          <p:cTn id="45" fill="hold">
                            <p:stCondLst>
                              <p:cond delay="0"/>
                            </p:stCondLst>
                            <p:childTnLst>
                              <p:par>
                                <p:cTn id="46" presetID="56" presetClass="entr" presetSubtype="0" fill="hold" grpId="0" nodeType="clickEffect">
                                  <p:stCondLst>
                                    <p:cond delay="0"/>
                                  </p:stCondLst>
                                  <p:iterate type="lt">
                                    <p:tmPct val="10000"/>
                                  </p:iterate>
                                  <p:childTnLst>
                                    <p:set>
                                      <p:cBhvr>
                                        <p:cTn id="47" dur="1" fill="hold">
                                          <p:stCondLst>
                                            <p:cond delay="0"/>
                                          </p:stCondLst>
                                        </p:cTn>
                                        <p:tgtEl>
                                          <p:spTgt spid="3">
                                            <p:txEl>
                                              <p:pRg st="4" end="4"/>
                                            </p:txEl>
                                          </p:spTgt>
                                        </p:tgtEl>
                                        <p:attrNameLst>
                                          <p:attrName>style.visibility</p:attrName>
                                        </p:attrNameLst>
                                      </p:cBhvr>
                                      <p:to>
                                        <p:strVal val="visible"/>
                                      </p:to>
                                    </p:set>
                                    <p:anim by="(-#ppt_w*2)" calcmode="lin" valueType="num">
                                      <p:cBhvr rctx="PPT">
                                        <p:cTn id="48" dur="500" autoRev="1" fill="hold">
                                          <p:stCondLst>
                                            <p:cond delay="0"/>
                                          </p:stCondLst>
                                        </p:cTn>
                                        <p:tgtEl>
                                          <p:spTgt spid="3">
                                            <p:txEl>
                                              <p:pRg st="4" end="4"/>
                                            </p:txEl>
                                          </p:spTgt>
                                        </p:tgtEl>
                                        <p:attrNameLst>
                                          <p:attrName>ppt_w</p:attrName>
                                        </p:attrNameLst>
                                      </p:cBhvr>
                                    </p:anim>
                                    <p:anim by="(#ppt_w*0.50)" calcmode="lin" valueType="num">
                                      <p:cBhvr>
                                        <p:cTn id="49" dur="500" decel="50000" autoRev="1" fill="hold">
                                          <p:stCondLst>
                                            <p:cond delay="0"/>
                                          </p:stCondLst>
                                        </p:cTn>
                                        <p:tgtEl>
                                          <p:spTgt spid="3">
                                            <p:txEl>
                                              <p:pRg st="4" end="4"/>
                                            </p:txEl>
                                          </p:spTgt>
                                        </p:tgtEl>
                                        <p:attrNameLst>
                                          <p:attrName>ppt_x</p:attrName>
                                        </p:attrNameLst>
                                      </p:cBhvr>
                                    </p:anim>
                                    <p:anim from="(-#ppt_h/2)" to="(#ppt_y)" calcmode="lin" valueType="num">
                                      <p:cBhvr>
                                        <p:cTn id="50" dur="1000" fill="hold">
                                          <p:stCondLst>
                                            <p:cond delay="0"/>
                                          </p:stCondLst>
                                        </p:cTn>
                                        <p:tgtEl>
                                          <p:spTgt spid="3">
                                            <p:txEl>
                                              <p:pRg st="4" end="4"/>
                                            </p:txEl>
                                          </p:spTgt>
                                        </p:tgtEl>
                                        <p:attrNameLst>
                                          <p:attrName>ppt_y</p:attrName>
                                        </p:attrNameLst>
                                      </p:cBhvr>
                                    </p:anim>
                                    <p:animRot by="21600000">
                                      <p:cBhvr>
                                        <p:cTn id="51" dur="1000" fill="hold">
                                          <p:stCondLst>
                                            <p:cond delay="0"/>
                                          </p:stCondLst>
                                        </p:cTn>
                                        <p:tgtEl>
                                          <p:spTgt spid="3">
                                            <p:txEl>
                                              <p:pRg st="4" end="4"/>
                                            </p:txEl>
                                          </p:spTgt>
                                        </p:tgtEl>
                                        <p:attrNameLst>
                                          <p:attrName>r</p:attrName>
                                        </p:attrNameLst>
                                      </p:cBhvr>
                                    </p:animRot>
                                  </p:childTnLst>
                                </p:cTn>
                              </p:par>
                            </p:childTnLst>
                          </p:cTn>
                        </p:par>
                      </p:childTnLst>
                    </p:cTn>
                  </p:par>
                  <p:par>
                    <p:cTn id="52" fill="hold">
                      <p:stCondLst>
                        <p:cond delay="indefinite"/>
                      </p:stCondLst>
                      <p:childTnLst>
                        <p:par>
                          <p:cTn id="53" fill="hold">
                            <p:stCondLst>
                              <p:cond delay="0"/>
                            </p:stCondLst>
                            <p:childTnLst>
                              <p:par>
                                <p:cTn id="54" presetID="56" presetClass="entr" presetSubtype="0" fill="hold" grpId="0" nodeType="clickEffect">
                                  <p:stCondLst>
                                    <p:cond delay="0"/>
                                  </p:stCondLst>
                                  <p:iterate type="lt">
                                    <p:tmPct val="10000"/>
                                  </p:iterate>
                                  <p:childTnLst>
                                    <p:set>
                                      <p:cBhvr>
                                        <p:cTn id="55" dur="1" fill="hold">
                                          <p:stCondLst>
                                            <p:cond delay="0"/>
                                          </p:stCondLst>
                                        </p:cTn>
                                        <p:tgtEl>
                                          <p:spTgt spid="3">
                                            <p:txEl>
                                              <p:pRg st="5" end="5"/>
                                            </p:txEl>
                                          </p:spTgt>
                                        </p:tgtEl>
                                        <p:attrNameLst>
                                          <p:attrName>style.visibility</p:attrName>
                                        </p:attrNameLst>
                                      </p:cBhvr>
                                      <p:to>
                                        <p:strVal val="visible"/>
                                      </p:to>
                                    </p:set>
                                    <p:anim by="(-#ppt_w*2)" calcmode="lin" valueType="num">
                                      <p:cBhvr rctx="PPT">
                                        <p:cTn id="56" dur="500" autoRev="1" fill="hold">
                                          <p:stCondLst>
                                            <p:cond delay="0"/>
                                          </p:stCondLst>
                                        </p:cTn>
                                        <p:tgtEl>
                                          <p:spTgt spid="3">
                                            <p:txEl>
                                              <p:pRg st="5" end="5"/>
                                            </p:txEl>
                                          </p:spTgt>
                                        </p:tgtEl>
                                        <p:attrNameLst>
                                          <p:attrName>ppt_w</p:attrName>
                                        </p:attrNameLst>
                                      </p:cBhvr>
                                    </p:anim>
                                    <p:anim by="(#ppt_w*0.50)" calcmode="lin" valueType="num">
                                      <p:cBhvr>
                                        <p:cTn id="57" dur="500" decel="50000" autoRev="1" fill="hold">
                                          <p:stCondLst>
                                            <p:cond delay="0"/>
                                          </p:stCondLst>
                                        </p:cTn>
                                        <p:tgtEl>
                                          <p:spTgt spid="3">
                                            <p:txEl>
                                              <p:pRg st="5" end="5"/>
                                            </p:txEl>
                                          </p:spTgt>
                                        </p:tgtEl>
                                        <p:attrNameLst>
                                          <p:attrName>ppt_x</p:attrName>
                                        </p:attrNameLst>
                                      </p:cBhvr>
                                    </p:anim>
                                    <p:anim from="(-#ppt_h/2)" to="(#ppt_y)" calcmode="lin" valueType="num">
                                      <p:cBhvr>
                                        <p:cTn id="58" dur="1000" fill="hold">
                                          <p:stCondLst>
                                            <p:cond delay="0"/>
                                          </p:stCondLst>
                                        </p:cTn>
                                        <p:tgtEl>
                                          <p:spTgt spid="3">
                                            <p:txEl>
                                              <p:pRg st="5" end="5"/>
                                            </p:txEl>
                                          </p:spTgt>
                                        </p:tgtEl>
                                        <p:attrNameLst>
                                          <p:attrName>ppt_y</p:attrName>
                                        </p:attrNameLst>
                                      </p:cBhvr>
                                    </p:anim>
                                    <p:animRot by="21600000">
                                      <p:cBhvr>
                                        <p:cTn id="59" dur="1000" fill="hold">
                                          <p:stCondLst>
                                            <p:cond delay="0"/>
                                          </p:stCondLst>
                                        </p:cTn>
                                        <p:tgtEl>
                                          <p:spTgt spid="3">
                                            <p:txEl>
                                              <p:pRg st="5" end="5"/>
                                            </p:txEl>
                                          </p:spTgt>
                                        </p:tgtEl>
                                        <p:attrNameLst>
                                          <p:attrName>r</p:attrName>
                                        </p:attrNameLst>
                                      </p:cBhvr>
                                    </p:animRot>
                                  </p:childTnLst>
                                </p:cTn>
                              </p:par>
                            </p:childTnLst>
                          </p:cTn>
                        </p:par>
                      </p:childTnLst>
                    </p:cTn>
                  </p:par>
                  <p:par>
                    <p:cTn id="60" fill="hold">
                      <p:stCondLst>
                        <p:cond delay="indefinite"/>
                      </p:stCondLst>
                      <p:childTnLst>
                        <p:par>
                          <p:cTn id="61" fill="hold">
                            <p:stCondLst>
                              <p:cond delay="0"/>
                            </p:stCondLst>
                            <p:childTnLst>
                              <p:par>
                                <p:cTn id="62" presetID="56" presetClass="entr" presetSubtype="0" fill="hold" grpId="0" nodeType="clickEffect">
                                  <p:stCondLst>
                                    <p:cond delay="0"/>
                                  </p:stCondLst>
                                  <p:iterate type="lt">
                                    <p:tmPct val="10000"/>
                                  </p:iterate>
                                  <p:childTnLst>
                                    <p:set>
                                      <p:cBhvr>
                                        <p:cTn id="63" dur="1" fill="hold">
                                          <p:stCondLst>
                                            <p:cond delay="0"/>
                                          </p:stCondLst>
                                        </p:cTn>
                                        <p:tgtEl>
                                          <p:spTgt spid="3">
                                            <p:txEl>
                                              <p:pRg st="6" end="6"/>
                                            </p:txEl>
                                          </p:spTgt>
                                        </p:tgtEl>
                                        <p:attrNameLst>
                                          <p:attrName>style.visibility</p:attrName>
                                        </p:attrNameLst>
                                      </p:cBhvr>
                                      <p:to>
                                        <p:strVal val="visible"/>
                                      </p:to>
                                    </p:set>
                                    <p:anim by="(-#ppt_w*2)" calcmode="lin" valueType="num">
                                      <p:cBhvr rctx="PPT">
                                        <p:cTn id="64" dur="500" autoRev="1" fill="hold">
                                          <p:stCondLst>
                                            <p:cond delay="0"/>
                                          </p:stCondLst>
                                        </p:cTn>
                                        <p:tgtEl>
                                          <p:spTgt spid="3">
                                            <p:txEl>
                                              <p:pRg st="6" end="6"/>
                                            </p:txEl>
                                          </p:spTgt>
                                        </p:tgtEl>
                                        <p:attrNameLst>
                                          <p:attrName>ppt_w</p:attrName>
                                        </p:attrNameLst>
                                      </p:cBhvr>
                                    </p:anim>
                                    <p:anim by="(#ppt_w*0.50)" calcmode="lin" valueType="num">
                                      <p:cBhvr>
                                        <p:cTn id="65" dur="500" decel="50000" autoRev="1" fill="hold">
                                          <p:stCondLst>
                                            <p:cond delay="0"/>
                                          </p:stCondLst>
                                        </p:cTn>
                                        <p:tgtEl>
                                          <p:spTgt spid="3">
                                            <p:txEl>
                                              <p:pRg st="6" end="6"/>
                                            </p:txEl>
                                          </p:spTgt>
                                        </p:tgtEl>
                                        <p:attrNameLst>
                                          <p:attrName>ppt_x</p:attrName>
                                        </p:attrNameLst>
                                      </p:cBhvr>
                                    </p:anim>
                                    <p:anim from="(-#ppt_h/2)" to="(#ppt_y)" calcmode="lin" valueType="num">
                                      <p:cBhvr>
                                        <p:cTn id="66" dur="1000" fill="hold">
                                          <p:stCondLst>
                                            <p:cond delay="0"/>
                                          </p:stCondLst>
                                        </p:cTn>
                                        <p:tgtEl>
                                          <p:spTgt spid="3">
                                            <p:txEl>
                                              <p:pRg st="6" end="6"/>
                                            </p:txEl>
                                          </p:spTgt>
                                        </p:tgtEl>
                                        <p:attrNameLst>
                                          <p:attrName>ppt_y</p:attrName>
                                        </p:attrNameLst>
                                      </p:cBhvr>
                                    </p:anim>
                                    <p:animRot by="21600000">
                                      <p:cBhvr>
                                        <p:cTn id="67" dur="1000" fill="hold">
                                          <p:stCondLst>
                                            <p:cond delay="0"/>
                                          </p:stCondLst>
                                        </p:cTn>
                                        <p:tgtEl>
                                          <p:spTgt spid="3">
                                            <p:txEl>
                                              <p:pRg st="6" end="6"/>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arsil\Desktop\Smartcreative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4" name="Content Placeholder 3"/>
          <p:cNvGraphicFramePr>
            <a:graphicFrameLocks noGrp="1"/>
          </p:cNvGraphicFramePr>
          <p:nvPr>
            <p:ph idx="1"/>
            <p:extLst>
              <p:ext uri="{D42A27DB-BD31-4B8C-83A1-F6EECF244321}">
                <p14:modId xmlns:p14="http://schemas.microsoft.com/office/powerpoint/2010/main" val="1096682996"/>
              </p:ext>
            </p:extLst>
          </p:nvPr>
        </p:nvGraphicFramePr>
        <p:xfrm>
          <a:off x="457200" y="609600"/>
          <a:ext cx="7200000" cy="3810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5" name="Diagram 4"/>
          <p:cNvGraphicFramePr/>
          <p:nvPr>
            <p:extLst>
              <p:ext uri="{D42A27DB-BD31-4B8C-83A1-F6EECF244321}">
                <p14:modId xmlns:p14="http://schemas.microsoft.com/office/powerpoint/2010/main" val="65169381"/>
              </p:ext>
            </p:extLst>
          </p:nvPr>
        </p:nvGraphicFramePr>
        <p:xfrm>
          <a:off x="2667000" y="4495800"/>
          <a:ext cx="6096000" cy="19050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31587782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1252</TotalTime>
  <Words>367</Words>
  <Application>Microsoft Macintosh PowerPoint</Application>
  <PresentationFormat>On-screen Show (4:3)</PresentationFormat>
  <Paragraphs>54</Paragraphs>
  <Slides>10</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Calibri</vt:lpstr>
      <vt:lpstr>Arial</vt:lpstr>
      <vt:lpstr>Office Theme</vt:lpstr>
      <vt:lpstr>PowerPoint Presentation</vt:lpstr>
      <vt:lpstr>KEMAMPUAN AKHIR YANG DIHARAPKAN</vt:lpstr>
      <vt:lpstr>Pengertian Media Pembelajaran</vt:lpstr>
      <vt:lpstr>Media Dengar (Media Audio)</vt:lpstr>
      <vt:lpstr>Media Lihat (Media Visual)</vt:lpstr>
      <vt:lpstr>Media Audio Visual</vt:lpstr>
      <vt:lpstr>Multimedia</vt:lpstr>
      <vt:lpstr>Evaluasi Media Pembelajaran</vt:lpstr>
      <vt:lpstr>PowerPoint Presentation</vt:lpstr>
      <vt:lpstr>Proses Produksi Media Pembelajaran</vt:lpstr>
    </vt:vector>
  </TitlesOfParts>
  <Company>signDesign Communications</Company>
  <LinksUpToDate>false</LinksUpToDate>
  <SharedDoc>false</SharedDoc>
  <HyperlinksChanged>false</HyperlinksChanged>
  <AppVersion>15.0022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Khaola</dc:creator>
  <cp:lastModifiedBy>Microsoft Office User</cp:lastModifiedBy>
  <cp:revision>225</cp:revision>
  <dcterms:created xsi:type="dcterms:W3CDTF">2010-08-24T06:47:44Z</dcterms:created>
  <dcterms:modified xsi:type="dcterms:W3CDTF">2020-07-02T10:12:12Z</dcterms:modified>
</cp:coreProperties>
</file>