
<file path=[Content_Types].xml><?xml version="1.0" encoding="utf-8"?>
<Types xmlns="http://schemas.openxmlformats.org/package/2006/content-types">
  <Default Extension="wdp" ContentType="image/vnd.ms-phot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25" r:id="rId3"/>
    <p:sldId id="335" r:id="rId4"/>
    <p:sldId id="336" r:id="rId6"/>
    <p:sldId id="337" r:id="rId7"/>
    <p:sldId id="338" r:id="rId8"/>
    <p:sldId id="339" r:id="rId9"/>
    <p:sldId id="334" r:id="rId10"/>
    <p:sldId id="34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1423" autoAdjust="0"/>
  </p:normalViewPr>
  <p:slideViewPr>
    <p:cSldViewPr snapToGrid="0">
      <p:cViewPr varScale="1">
        <p:scale>
          <a:sx n="67" d="100"/>
          <a:sy n="67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 custT="1"/>
      <dgm:spPr/>
      <dgm:t>
        <a:bodyPr/>
        <a:lstStyle/>
        <a:p>
          <a:r>
            <a:rPr lang="en-US" sz="2400" dirty="0" err="1"/>
            <a:t>Simpangan</a:t>
          </a:r>
          <a:r>
            <a:rPr lang="en-US" sz="2400" dirty="0"/>
            <a:t> Baku</a:t>
          </a:r>
        </a:p>
      </dgm:t>
    </dgm:pt>
    <dgm:pt modelId="{DDC500E3-4ED6-406D-AB6C-23F85BA6D10D}" cxnId="{14D170C8-65CD-4F8D-A064-FEB16B9175C5}" type="parTrans">
      <dgm:prSet/>
      <dgm:spPr/>
      <dgm:t>
        <a:bodyPr/>
        <a:lstStyle/>
        <a:p>
          <a:endParaRPr lang="en-US" sz="3200"/>
        </a:p>
      </dgm:t>
    </dgm:pt>
    <dgm:pt modelId="{616432F1-0D8D-435A-860F-2A5A2B5A65B2}" cxnId="{14D170C8-65CD-4F8D-A064-FEB16B9175C5}" type="sibTrans">
      <dgm:prSet/>
      <dgm:spPr/>
      <dgm:t>
        <a:bodyPr/>
        <a:lstStyle/>
        <a:p>
          <a:endParaRPr lang="en-US" sz="3200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A8B2EE6E-77E5-45F3-83CF-4B2F6FE40B39}" type="presOf" srcId="{B78402C0-42C7-490D-B83E-37E181B5F418}" destId="{9F9DB36E-EF65-456A-A3FF-909FB6C69984}" srcOrd="1" destOrd="0" presId="urn:microsoft.com/office/officeart/2005/8/layout/list1"/>
    <dgm:cxn modelId="{584E388C-B4C8-4DC4-B991-A0E12ADFEF9D}" type="presOf" srcId="{B78402C0-42C7-490D-B83E-37E181B5F418}" destId="{0A3F5662-DA66-4CDC-BD1F-8EF7F18EA1C4}" srcOrd="0" destOrd="0" presId="urn:microsoft.com/office/officeart/2005/8/layout/list1"/>
    <dgm:cxn modelId="{CD16546F-8E7F-4AFE-8AF0-F0072555FF74}" type="presParOf" srcId="{DC5F3144-2711-43DE-8536-49726D80D779}" destId="{7225E9C8-4A0E-4E22-ADC3-56F43054FCE6}" srcOrd="0" destOrd="0" presId="urn:microsoft.com/office/officeart/2005/8/layout/list1"/>
    <dgm:cxn modelId="{F0409E1D-7B39-48A0-9BCD-342F5CBA11E9}" type="presParOf" srcId="{7225E9C8-4A0E-4E22-ADC3-56F43054FCE6}" destId="{0A3F5662-DA66-4CDC-BD1F-8EF7F18EA1C4}" srcOrd="0" destOrd="0" presId="urn:microsoft.com/office/officeart/2005/8/layout/list1"/>
    <dgm:cxn modelId="{A4C76F32-C602-43BA-8C45-1023A86DF583}" type="presParOf" srcId="{7225E9C8-4A0E-4E22-ADC3-56F43054FCE6}" destId="{9F9DB36E-EF65-456A-A3FF-909FB6C69984}" srcOrd="1" destOrd="0" presId="urn:microsoft.com/office/officeart/2005/8/layout/list1"/>
    <dgm:cxn modelId="{D9FE5393-FFDC-461F-AC73-1CC5DC1A525B}" type="presParOf" srcId="{DC5F3144-2711-43DE-8536-49726D80D779}" destId="{14F90752-E491-433C-B9C8-58B5607EF365}" srcOrd="1" destOrd="0" presId="urn:microsoft.com/office/officeart/2005/8/layout/list1"/>
    <dgm:cxn modelId="{BD9F87B0-AEB6-43D6-851B-1CEA8987E21E}" type="presParOf" srcId="{DC5F3144-2711-43DE-8536-49726D80D779}" destId="{C8EF06EB-8739-4624-B728-221EE96CE1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/>
      <dgm:spPr/>
      <dgm:t>
        <a:bodyPr/>
        <a:lstStyle/>
        <a:p>
          <a:r>
            <a:rPr lang="en-US" dirty="0" smtClean="0"/>
            <a:t>SIMPANGAN BAKU</a:t>
          </a:r>
          <a:endParaRPr lang="en-US" dirty="0"/>
        </a:p>
      </dgm:t>
    </dgm:pt>
    <dgm:pt modelId="{DDC500E3-4ED6-406D-AB6C-23F85BA6D10D}" cxnId="{14D170C8-65CD-4F8D-A064-FEB16B9175C5}" type="parTrans">
      <dgm:prSet/>
      <dgm:spPr/>
      <dgm:t>
        <a:bodyPr/>
        <a:lstStyle/>
        <a:p>
          <a:endParaRPr lang="en-US"/>
        </a:p>
      </dgm:t>
    </dgm:pt>
    <dgm:pt modelId="{616432F1-0D8D-435A-860F-2A5A2B5A65B2}" cxnId="{14D170C8-65CD-4F8D-A064-FEB16B9175C5}" type="sibTrans">
      <dgm:prSet/>
      <dgm:spPr/>
      <dgm:t>
        <a:bodyPr/>
        <a:lstStyle/>
        <a:p>
          <a:endParaRPr lang="en-US"/>
        </a:p>
      </dgm:t>
    </dgm:pt>
    <dgm:pt modelId="{B6569B60-7D3F-4E95-B995-BBF780532133}">
      <dgm:prSet/>
      <dgm:spPr/>
      <dgm:t>
        <a:bodyPr/>
        <a:lstStyle/>
        <a:p>
          <a:r>
            <a:rPr lang="en-US"/>
            <a:t>Dari 40 orang siswa diambil sampel 9 orang untuk diukur tinggi badannya, diperoleh data berikut:</a:t>
          </a:r>
          <a:endParaRPr lang="en-US" dirty="0"/>
        </a:p>
      </dgm:t>
    </dgm:pt>
    <dgm:pt modelId="{C5F4CE2D-E658-424F-9070-5C7F3B4998EF}" cxnId="{9DA8B665-F21C-4572-A797-D96D00E69F5B}" type="parTrans">
      <dgm:prSet/>
      <dgm:spPr/>
      <dgm:t>
        <a:bodyPr/>
        <a:lstStyle/>
        <a:p>
          <a:endParaRPr lang="en-US"/>
        </a:p>
      </dgm:t>
    </dgm:pt>
    <dgm:pt modelId="{7119041A-7E90-4104-ADCF-5E4127632325}" cxnId="{9DA8B665-F21C-4572-A797-D96D00E69F5B}" type="sibTrans">
      <dgm:prSet/>
      <dgm:spPr/>
      <dgm:t>
        <a:bodyPr/>
        <a:lstStyle/>
        <a:p>
          <a:endParaRPr lang="en-US"/>
        </a:p>
      </dgm:t>
    </dgm:pt>
    <dgm:pt modelId="{1FD8D731-3BB9-4EC9-8BB3-B028A17FD478}">
      <dgm:prSet/>
      <dgm:spPr/>
      <dgm:t>
        <a:bodyPr/>
        <a:lstStyle/>
        <a:p>
          <a:r>
            <a:rPr lang="en-US" dirty="0"/>
            <a:t>165, 170, 169, 168, 156, 160, 175, 162, 169.</a:t>
          </a:r>
        </a:p>
      </dgm:t>
    </dgm:pt>
    <dgm:pt modelId="{84FA13C2-CE15-44D2-A210-704EDAD521E8}" cxnId="{0256060D-A250-4475-ACD5-D407857AEA06}" type="parTrans">
      <dgm:prSet/>
      <dgm:spPr/>
      <dgm:t>
        <a:bodyPr/>
        <a:lstStyle/>
        <a:p>
          <a:endParaRPr lang="en-US"/>
        </a:p>
      </dgm:t>
    </dgm:pt>
    <dgm:pt modelId="{752D7A70-C21F-465B-B10E-CC685D782119}" cxnId="{0256060D-A250-4475-ACD5-D407857AEA06}" type="sibTrans">
      <dgm:prSet/>
      <dgm:spPr/>
      <dgm:t>
        <a:bodyPr/>
        <a:lstStyle/>
        <a:p>
          <a:endParaRPr lang="en-US"/>
        </a:p>
      </dgm:t>
    </dgm:pt>
    <dgm:pt modelId="{E4B24D69-4FAE-442C-8C19-A436BBF1AA4A}">
      <dgm:prSet/>
      <dgm:spPr/>
      <dgm:t>
        <a:bodyPr/>
        <a:lstStyle/>
        <a:p>
          <a:r>
            <a:rPr lang="en-US" dirty="0" err="1"/>
            <a:t>Hitunglah</a:t>
          </a:r>
          <a:r>
            <a:rPr lang="en-US" dirty="0"/>
            <a:t> </a:t>
          </a:r>
          <a:r>
            <a:rPr lang="en-US" dirty="0" err="1"/>
            <a:t>simpangan</a:t>
          </a:r>
          <a:r>
            <a:rPr lang="en-US" dirty="0"/>
            <a:t> </a:t>
          </a:r>
          <a:r>
            <a:rPr lang="en-US" dirty="0" err="1"/>
            <a:t>baku</a:t>
          </a:r>
          <a:r>
            <a:rPr lang="en-US" dirty="0"/>
            <a:t> </a:t>
          </a:r>
          <a:r>
            <a:rPr lang="en-US" dirty="0" err="1"/>
            <a:t>sampel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data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B7D643DE-E7D8-4590-8103-89CD7DA7B92A}" cxnId="{35AE50D8-C628-4F80-9539-95E47F100133}" type="parTrans">
      <dgm:prSet/>
      <dgm:spPr/>
      <dgm:t>
        <a:bodyPr/>
        <a:lstStyle/>
        <a:p>
          <a:endParaRPr lang="en-US"/>
        </a:p>
      </dgm:t>
    </dgm:pt>
    <dgm:pt modelId="{F26073A4-4CB2-43EB-82FE-9CDD2B3F88EB}" cxnId="{35AE50D8-C628-4F80-9539-95E47F100133}" type="sibTrans">
      <dgm:prSet/>
      <dgm:spPr/>
      <dgm:t>
        <a:bodyPr/>
        <a:lstStyle/>
        <a:p>
          <a:endParaRPr lang="en-US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2EE6E-77E5-45F3-83CF-4B2F6FE40B39}" type="presOf" srcId="{B78402C0-42C7-490D-B83E-37E181B5F418}" destId="{9F9DB36E-EF65-456A-A3FF-909FB6C69984}" srcOrd="1" destOrd="0" presId="urn:microsoft.com/office/officeart/2005/8/layout/list1"/>
    <dgm:cxn modelId="{584E388C-B4C8-4DC4-B991-A0E12ADFEF9D}" type="presOf" srcId="{B78402C0-42C7-490D-B83E-37E181B5F418}" destId="{0A3F5662-DA66-4CDC-BD1F-8EF7F18EA1C4}" srcOrd="0" destOrd="0" presId="urn:microsoft.com/office/officeart/2005/8/layout/list1"/>
    <dgm:cxn modelId="{32D5819A-24CD-41B2-BE71-CFF8200F36BA}" type="presOf" srcId="{B6569B60-7D3F-4E95-B995-BBF780532133}" destId="{C8EF06EB-8739-4624-B728-221EE96CE1C9}" srcOrd="0" destOrd="0" presId="urn:microsoft.com/office/officeart/2005/8/layout/list1"/>
    <dgm:cxn modelId="{35AE50D8-C628-4F80-9539-95E47F100133}" srcId="{B78402C0-42C7-490D-B83E-37E181B5F418}" destId="{E4B24D69-4FAE-442C-8C19-A436BBF1AA4A}" srcOrd="2" destOrd="0" parTransId="{B7D643DE-E7D8-4590-8103-89CD7DA7B92A}" sibTransId="{F26073A4-4CB2-43EB-82FE-9CDD2B3F88EB}"/>
    <dgm:cxn modelId="{9DA8B665-F21C-4572-A797-D96D00E69F5B}" srcId="{B78402C0-42C7-490D-B83E-37E181B5F418}" destId="{B6569B60-7D3F-4E95-B995-BBF780532133}" srcOrd="0" destOrd="0" parTransId="{C5F4CE2D-E658-424F-9070-5C7F3B4998EF}" sibTransId="{7119041A-7E90-4104-ADCF-5E4127632325}"/>
    <dgm:cxn modelId="{7AB47D67-4994-450D-B920-643CC4C0E67B}" type="presOf" srcId="{1FD8D731-3BB9-4EC9-8BB3-B028A17FD478}" destId="{C8EF06EB-8739-4624-B728-221EE96CE1C9}" srcOrd="0" destOrd="1" presId="urn:microsoft.com/office/officeart/2005/8/layout/list1"/>
    <dgm:cxn modelId="{F7C0584D-37A2-44CA-B9D0-2FAE698DFC88}" type="presOf" srcId="{E4B24D69-4FAE-442C-8C19-A436BBF1AA4A}" destId="{C8EF06EB-8739-4624-B728-221EE96CE1C9}" srcOrd="0" destOrd="2" presId="urn:microsoft.com/office/officeart/2005/8/layout/list1"/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0256060D-A250-4475-ACD5-D407857AEA06}" srcId="{B78402C0-42C7-490D-B83E-37E181B5F418}" destId="{1FD8D731-3BB9-4EC9-8BB3-B028A17FD478}" srcOrd="1" destOrd="0" parTransId="{84FA13C2-CE15-44D2-A210-704EDAD521E8}" sibTransId="{752D7A70-C21F-465B-B10E-CC685D782119}"/>
    <dgm:cxn modelId="{CD16546F-8E7F-4AFE-8AF0-F0072555FF74}" type="presParOf" srcId="{DC5F3144-2711-43DE-8536-49726D80D779}" destId="{7225E9C8-4A0E-4E22-ADC3-56F43054FCE6}" srcOrd="0" destOrd="0" presId="urn:microsoft.com/office/officeart/2005/8/layout/list1"/>
    <dgm:cxn modelId="{F0409E1D-7B39-48A0-9BCD-342F5CBA11E9}" type="presParOf" srcId="{7225E9C8-4A0E-4E22-ADC3-56F43054FCE6}" destId="{0A3F5662-DA66-4CDC-BD1F-8EF7F18EA1C4}" srcOrd="0" destOrd="0" presId="urn:microsoft.com/office/officeart/2005/8/layout/list1"/>
    <dgm:cxn modelId="{A4C76F32-C602-43BA-8C45-1023A86DF583}" type="presParOf" srcId="{7225E9C8-4A0E-4E22-ADC3-56F43054FCE6}" destId="{9F9DB36E-EF65-456A-A3FF-909FB6C69984}" srcOrd="1" destOrd="0" presId="urn:microsoft.com/office/officeart/2005/8/layout/list1"/>
    <dgm:cxn modelId="{D9FE5393-FFDC-461F-AC73-1CC5DC1A525B}" type="presParOf" srcId="{DC5F3144-2711-43DE-8536-49726D80D779}" destId="{14F90752-E491-433C-B9C8-58B5607EF365}" srcOrd="1" destOrd="0" presId="urn:microsoft.com/office/officeart/2005/8/layout/list1"/>
    <dgm:cxn modelId="{BD9F87B0-AEB6-43D6-851B-1CEA8987E21E}" type="presParOf" srcId="{DC5F3144-2711-43DE-8536-49726D80D779}" destId="{C8EF06EB-8739-4624-B728-221EE96CE1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F9A71-76D8-4FB0-B8E6-C6651038A40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CB840C0-F1B2-497C-94E1-283A901C6309}">
      <dgm:prSet custT="1"/>
      <dgm:spPr/>
      <dgm:t>
        <a:bodyPr/>
        <a:lstStyle/>
        <a:p>
          <a:pPr rtl="0"/>
          <a:r>
            <a:rPr lang="en-US" sz="1600" dirty="0" smtClean="0"/>
            <a:t>TERDAPAT 10 data </a:t>
          </a:r>
          <a:r>
            <a:rPr lang="en-US" sz="1600" dirty="0" err="1" smtClean="0"/>
            <a:t>mahasiswa</a:t>
          </a:r>
          <a:r>
            <a:rPr lang="en-US" sz="1600" dirty="0" smtClean="0"/>
            <a:t> yang </a:t>
          </a:r>
          <a:r>
            <a:rPr lang="en-US" sz="1600" dirty="0" err="1" smtClean="0"/>
            <a:t>berisi</a:t>
          </a:r>
          <a:r>
            <a:rPr lang="en-US" sz="1600" dirty="0" smtClean="0"/>
            <a:t> </a:t>
          </a:r>
          <a:r>
            <a:rPr lang="en-US" sz="1600" dirty="0" err="1" smtClean="0"/>
            <a:t>tinggi</a:t>
          </a:r>
          <a:r>
            <a:rPr lang="en-US" sz="1600" dirty="0" smtClean="0"/>
            <a:t> </a:t>
          </a:r>
          <a:r>
            <a:rPr lang="en-US" sz="1600" dirty="0" err="1" smtClean="0"/>
            <a:t>badan</a:t>
          </a:r>
          <a:r>
            <a:rPr lang="en-US" sz="1600" dirty="0" smtClean="0"/>
            <a:t> yang </a:t>
          </a:r>
          <a:r>
            <a:rPr lang="en-US" sz="1600" dirty="0" err="1" smtClean="0"/>
            <a:t>dijadikan</a:t>
          </a:r>
          <a:r>
            <a:rPr lang="en-US" sz="1600" dirty="0" smtClean="0"/>
            <a:t> </a:t>
          </a:r>
          <a:r>
            <a:rPr lang="en-US" sz="1600" dirty="0" err="1" smtClean="0"/>
            <a:t>sampel</a:t>
          </a:r>
          <a:r>
            <a:rPr lang="en-US" sz="1600" dirty="0" smtClean="0"/>
            <a:t>, </a:t>
          </a:r>
          <a:r>
            <a:rPr lang="en-US" sz="1600" dirty="0" err="1" smtClean="0"/>
            <a:t>sebagai</a:t>
          </a:r>
          <a:r>
            <a:rPr lang="en-US" sz="1600" dirty="0" smtClean="0"/>
            <a:t> </a:t>
          </a:r>
          <a:r>
            <a:rPr lang="en-US" sz="1600" dirty="0" err="1" smtClean="0"/>
            <a:t>berikut</a:t>
          </a:r>
          <a:r>
            <a:rPr lang="en-US" sz="1600" dirty="0" smtClean="0"/>
            <a:t>:</a:t>
          </a:r>
          <a:endParaRPr lang="en-US" sz="1600" dirty="0"/>
        </a:p>
      </dgm:t>
    </dgm:pt>
    <dgm:pt modelId="{5F19FA79-A0B4-4236-A6F7-FC1D1F6BD3D9}" cxnId="{1275A407-5896-458E-9BA6-538AF5A062C4}" type="parTrans">
      <dgm:prSet/>
      <dgm:spPr/>
      <dgm:t>
        <a:bodyPr/>
        <a:lstStyle/>
        <a:p>
          <a:endParaRPr lang="en-US" sz="3600"/>
        </a:p>
      </dgm:t>
    </dgm:pt>
    <dgm:pt modelId="{0CE4A2EB-1413-405D-A806-C843A8E67C49}" cxnId="{1275A407-5896-458E-9BA6-538AF5A062C4}" type="sibTrans">
      <dgm:prSet/>
      <dgm:spPr/>
      <dgm:t>
        <a:bodyPr/>
        <a:lstStyle/>
        <a:p>
          <a:endParaRPr lang="en-US" sz="3600"/>
        </a:p>
      </dgm:t>
    </dgm:pt>
    <dgm:pt modelId="{114B27C1-8491-4DF6-8E07-F73CD2CE9A9C}">
      <dgm:prSet custT="1"/>
      <dgm:spPr/>
      <dgm:t>
        <a:bodyPr/>
        <a:lstStyle/>
        <a:p>
          <a:pPr rtl="0"/>
          <a:r>
            <a:rPr lang="en-US" sz="1600" dirty="0" smtClean="0"/>
            <a:t>172,167,180,170,169,160,175,165,173,170</a:t>
          </a:r>
          <a:endParaRPr lang="en-US" sz="1600" dirty="0"/>
        </a:p>
      </dgm:t>
    </dgm:pt>
    <dgm:pt modelId="{CAF64570-76F3-494E-A2E0-F5439D9DBB39}" cxnId="{DAEA8B01-5EF7-4FA8-BD9D-5D59416C9C1D}" type="parTrans">
      <dgm:prSet/>
      <dgm:spPr/>
      <dgm:t>
        <a:bodyPr/>
        <a:lstStyle/>
        <a:p>
          <a:endParaRPr lang="en-US" sz="3600"/>
        </a:p>
      </dgm:t>
    </dgm:pt>
    <dgm:pt modelId="{F3C756F7-BFCD-4676-BF12-B99572DEDB9E}" cxnId="{DAEA8B01-5EF7-4FA8-BD9D-5D59416C9C1D}" type="sibTrans">
      <dgm:prSet/>
      <dgm:spPr/>
      <dgm:t>
        <a:bodyPr/>
        <a:lstStyle/>
        <a:p>
          <a:endParaRPr lang="en-US" sz="3600"/>
        </a:p>
      </dgm:t>
    </dgm:pt>
    <dgm:pt modelId="{15A9819B-4605-4B24-8A6E-6F97EE1E1110}">
      <dgm:prSet custT="1"/>
      <dgm:spPr/>
      <dgm:t>
        <a:bodyPr/>
        <a:lstStyle/>
        <a:p>
          <a:pPr rtl="0"/>
          <a:r>
            <a:rPr lang="en-US" sz="1600" dirty="0" smtClean="0"/>
            <a:t>HITUNGLAH VARIAN DAN DEVIASI STANDARNYA.</a:t>
          </a:r>
          <a:endParaRPr lang="en-US" sz="1600" dirty="0"/>
        </a:p>
      </dgm:t>
    </dgm:pt>
    <dgm:pt modelId="{FC09AFA2-5B6E-466C-A69C-99C870CF60B0}" cxnId="{D33321F2-705A-4FF5-B705-56497BCC5E52}" type="parTrans">
      <dgm:prSet/>
      <dgm:spPr/>
      <dgm:t>
        <a:bodyPr/>
        <a:lstStyle/>
        <a:p>
          <a:endParaRPr lang="en-US" sz="3600"/>
        </a:p>
      </dgm:t>
    </dgm:pt>
    <dgm:pt modelId="{14933497-0BE9-4280-AD00-A43443AE7598}" cxnId="{D33321F2-705A-4FF5-B705-56497BCC5E52}" type="sibTrans">
      <dgm:prSet/>
      <dgm:spPr/>
      <dgm:t>
        <a:bodyPr/>
        <a:lstStyle/>
        <a:p>
          <a:endParaRPr lang="en-US" sz="3600"/>
        </a:p>
      </dgm:t>
    </dgm:pt>
    <dgm:pt modelId="{2B39759C-51DB-4805-8CFB-7FDD8F7CE5E4}" type="pres">
      <dgm:prSet presAssocID="{E48F9A71-76D8-4FB0-B8E6-C6651038A407}" presName="linear" presStyleCnt="0">
        <dgm:presLayoutVars>
          <dgm:dir/>
          <dgm:animLvl val="lvl"/>
          <dgm:resizeHandles val="exact"/>
        </dgm:presLayoutVars>
      </dgm:prSet>
      <dgm:spPr/>
    </dgm:pt>
    <dgm:pt modelId="{B8AA378D-A0F4-4C84-9DE0-705DB215D11C}" type="pres">
      <dgm:prSet presAssocID="{2CB840C0-F1B2-497C-94E1-283A901C6309}" presName="parentLin" presStyleCnt="0"/>
      <dgm:spPr/>
    </dgm:pt>
    <dgm:pt modelId="{45875ECE-674A-4CD1-B792-F1647EF4C1D5}" type="pres">
      <dgm:prSet presAssocID="{2CB840C0-F1B2-497C-94E1-283A901C6309}" presName="parentLeftMargin" presStyleLbl="node1" presStyleIdx="0" presStyleCnt="1"/>
      <dgm:spPr/>
    </dgm:pt>
    <dgm:pt modelId="{9B8359B2-5083-4BEA-9F75-0EAB727A4049}" type="pres">
      <dgm:prSet presAssocID="{2CB840C0-F1B2-497C-94E1-283A901C63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E937BE-18AB-47D9-850D-F9C25DDE965B}" type="pres">
      <dgm:prSet presAssocID="{2CB840C0-F1B2-497C-94E1-283A901C6309}" presName="negativeSpace" presStyleCnt="0"/>
      <dgm:spPr/>
    </dgm:pt>
    <dgm:pt modelId="{2308394D-8DD0-431E-B0DE-EF8BE355B86D}" type="pres">
      <dgm:prSet presAssocID="{2CB840C0-F1B2-497C-94E1-283A901C6309}" presName="childText" presStyleLbl="conFgAcc1" presStyleIdx="0" presStyleCnt="1" custLinFactNeighborX="-20746" custLinFactNeighborY="-14282">
        <dgm:presLayoutVars>
          <dgm:bulletEnabled val="1"/>
        </dgm:presLayoutVars>
      </dgm:prSet>
      <dgm:spPr/>
    </dgm:pt>
  </dgm:ptLst>
  <dgm:cxnLst>
    <dgm:cxn modelId="{DAEA8B01-5EF7-4FA8-BD9D-5D59416C9C1D}" srcId="{2CB840C0-F1B2-497C-94E1-283A901C6309}" destId="{114B27C1-8491-4DF6-8E07-F73CD2CE9A9C}" srcOrd="0" destOrd="0" parTransId="{CAF64570-76F3-494E-A2E0-F5439D9DBB39}" sibTransId="{F3C756F7-BFCD-4676-BF12-B99572DEDB9E}"/>
    <dgm:cxn modelId="{D33321F2-705A-4FF5-B705-56497BCC5E52}" srcId="{2CB840C0-F1B2-497C-94E1-283A901C6309}" destId="{15A9819B-4605-4B24-8A6E-6F97EE1E1110}" srcOrd="1" destOrd="0" parTransId="{FC09AFA2-5B6E-466C-A69C-99C870CF60B0}" sibTransId="{14933497-0BE9-4280-AD00-A43443AE7598}"/>
    <dgm:cxn modelId="{1275A407-5896-458E-9BA6-538AF5A062C4}" srcId="{E48F9A71-76D8-4FB0-B8E6-C6651038A407}" destId="{2CB840C0-F1B2-497C-94E1-283A901C6309}" srcOrd="0" destOrd="0" parTransId="{5F19FA79-A0B4-4236-A6F7-FC1D1F6BD3D9}" sibTransId="{0CE4A2EB-1413-405D-A806-C843A8E67C49}"/>
    <dgm:cxn modelId="{0F5BE2D8-8C51-4EF2-9426-B8D54075EFA2}" type="presOf" srcId="{2CB840C0-F1B2-497C-94E1-283A901C6309}" destId="{9B8359B2-5083-4BEA-9F75-0EAB727A4049}" srcOrd="1" destOrd="0" presId="urn:microsoft.com/office/officeart/2005/8/layout/list1"/>
    <dgm:cxn modelId="{6ED2EF30-D9D3-4FE8-A4BA-801325879B55}" type="presOf" srcId="{114B27C1-8491-4DF6-8E07-F73CD2CE9A9C}" destId="{2308394D-8DD0-431E-B0DE-EF8BE355B86D}" srcOrd="0" destOrd="0" presId="urn:microsoft.com/office/officeart/2005/8/layout/list1"/>
    <dgm:cxn modelId="{8DFE007F-101D-41F7-B261-D5A02174A391}" type="presOf" srcId="{2CB840C0-F1B2-497C-94E1-283A901C6309}" destId="{45875ECE-674A-4CD1-B792-F1647EF4C1D5}" srcOrd="0" destOrd="0" presId="urn:microsoft.com/office/officeart/2005/8/layout/list1"/>
    <dgm:cxn modelId="{5442F266-D5F4-4C8F-9EE1-152BACCAFFA3}" type="presOf" srcId="{E48F9A71-76D8-4FB0-B8E6-C6651038A407}" destId="{2B39759C-51DB-4805-8CFB-7FDD8F7CE5E4}" srcOrd="0" destOrd="0" presId="urn:microsoft.com/office/officeart/2005/8/layout/list1"/>
    <dgm:cxn modelId="{9BBA9EFC-8FB7-4EAD-8F52-9155C41B9400}" type="presOf" srcId="{15A9819B-4605-4B24-8A6E-6F97EE1E1110}" destId="{2308394D-8DD0-431E-B0DE-EF8BE355B86D}" srcOrd="0" destOrd="1" presId="urn:microsoft.com/office/officeart/2005/8/layout/list1"/>
    <dgm:cxn modelId="{DDE8213A-5168-4C0D-89EE-7840DE0DAE64}" type="presParOf" srcId="{2B39759C-51DB-4805-8CFB-7FDD8F7CE5E4}" destId="{B8AA378D-A0F4-4C84-9DE0-705DB215D11C}" srcOrd="0" destOrd="0" presId="urn:microsoft.com/office/officeart/2005/8/layout/list1"/>
    <dgm:cxn modelId="{1917EBE2-6337-4EE4-BD70-2BE55E88268F}" type="presParOf" srcId="{B8AA378D-A0F4-4C84-9DE0-705DB215D11C}" destId="{45875ECE-674A-4CD1-B792-F1647EF4C1D5}" srcOrd="0" destOrd="0" presId="urn:microsoft.com/office/officeart/2005/8/layout/list1"/>
    <dgm:cxn modelId="{708C5054-BB4C-46F6-B54D-A7E056869604}" type="presParOf" srcId="{B8AA378D-A0F4-4C84-9DE0-705DB215D11C}" destId="{9B8359B2-5083-4BEA-9F75-0EAB727A4049}" srcOrd="1" destOrd="0" presId="urn:microsoft.com/office/officeart/2005/8/layout/list1"/>
    <dgm:cxn modelId="{C2AE3E9E-BC6B-4C06-A852-3011A0B0795A}" type="presParOf" srcId="{2B39759C-51DB-4805-8CFB-7FDD8F7CE5E4}" destId="{2FE937BE-18AB-47D9-850D-F9C25DDE965B}" srcOrd="1" destOrd="0" presId="urn:microsoft.com/office/officeart/2005/8/layout/list1"/>
    <dgm:cxn modelId="{0063E058-4920-4E3F-8068-33E8FEA31E7A}" type="presParOf" srcId="{2B39759C-51DB-4805-8CFB-7FDD8F7CE5E4}" destId="{2308394D-8DD0-431E-B0DE-EF8BE355B86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280648"/>
          <a:ext cx="612736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DB36E-EF65-456A-A3FF-909FB6C69984}">
      <dsp:nvSpPr>
        <dsp:cNvPr id="0" name=""/>
        <dsp:cNvSpPr/>
      </dsp:nvSpPr>
      <dsp:spPr>
        <a:xfrm>
          <a:off x="306368" y="207"/>
          <a:ext cx="428915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20" tIns="0" rIns="1621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Simpangan</a:t>
          </a:r>
          <a:r>
            <a:rPr lang="en-US" sz="2400" kern="1200" dirty="0"/>
            <a:t> Baku</a:t>
          </a:r>
        </a:p>
      </dsp:txBody>
      <dsp:txXfrm>
        <a:off x="333748" y="27587"/>
        <a:ext cx="423439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505504"/>
          <a:ext cx="8099106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581" tIns="520700" rIns="62858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Dari 40 orang siswa diambil sampel 9 orang untuk diukur tinggi badannya, diperoleh data berikut: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165, 170, 169, 168, 156, 160, 175, 162, 169.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/>
            <a:t>Hitunglah</a:t>
          </a:r>
          <a:r>
            <a:rPr lang="en-US" sz="2500" kern="1200" dirty="0"/>
            <a:t> </a:t>
          </a:r>
          <a:r>
            <a:rPr lang="en-US" sz="2500" kern="1200" dirty="0" err="1"/>
            <a:t>simpangan</a:t>
          </a:r>
          <a:r>
            <a:rPr lang="en-US" sz="2500" kern="1200" dirty="0"/>
            <a:t> </a:t>
          </a:r>
          <a:r>
            <a:rPr lang="en-US" sz="2500" kern="1200" dirty="0" err="1"/>
            <a:t>baku</a:t>
          </a:r>
          <a:r>
            <a:rPr lang="en-US" sz="2500" kern="1200" dirty="0"/>
            <a:t> </a:t>
          </a:r>
          <a:r>
            <a:rPr lang="en-US" sz="2500" kern="1200" dirty="0" err="1"/>
            <a:t>sampel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 data </a:t>
          </a:r>
          <a:r>
            <a:rPr lang="en-US" sz="2500" kern="1200" dirty="0" err="1"/>
            <a:t>tersebut</a:t>
          </a:r>
          <a:r>
            <a:rPr lang="en-US" sz="2500" kern="1200" dirty="0"/>
            <a:t>.</a:t>
          </a:r>
        </a:p>
      </dsp:txBody>
      <dsp:txXfrm>
        <a:off x="0" y="505504"/>
        <a:ext cx="8099106" cy="2598750"/>
      </dsp:txXfrm>
    </dsp:sp>
    <dsp:sp modelId="{9F9DB36E-EF65-456A-A3FF-909FB6C69984}">
      <dsp:nvSpPr>
        <dsp:cNvPr id="0" name=""/>
        <dsp:cNvSpPr/>
      </dsp:nvSpPr>
      <dsp:spPr>
        <a:xfrm>
          <a:off x="404955" y="136504"/>
          <a:ext cx="56693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9" tIns="0" rIns="21428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SIMPANGAN BAKU</a:t>
          </a:r>
          <a:endParaRPr lang="en-US" sz="2500" kern="1200" dirty="0"/>
        </a:p>
      </dsp:txBody>
      <dsp:txXfrm>
        <a:off x="440981" y="172530"/>
        <a:ext cx="5597322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8394D-8DD0-431E-B0DE-EF8BE355B86D}">
      <dsp:nvSpPr>
        <dsp:cNvPr id="0" name=""/>
        <dsp:cNvSpPr/>
      </dsp:nvSpPr>
      <dsp:spPr>
        <a:xfrm>
          <a:off x="0" y="779939"/>
          <a:ext cx="6129337" cy="187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705" tIns="1270508" rIns="47570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172,167,180,170,169,160,175,165,173,170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HITUNGLAH VARIAN DAN DEVIASI STANDARNYA.</a:t>
          </a:r>
          <a:endParaRPr lang="en-US" sz="1600" kern="1200" dirty="0"/>
        </a:p>
      </dsp:txBody>
      <dsp:txXfrm>
        <a:off x="0" y="779939"/>
        <a:ext cx="6129337" cy="1873462"/>
      </dsp:txXfrm>
    </dsp:sp>
    <dsp:sp modelId="{9B8359B2-5083-4BEA-9F75-0EAB727A4049}">
      <dsp:nvSpPr>
        <dsp:cNvPr id="0" name=""/>
        <dsp:cNvSpPr/>
      </dsp:nvSpPr>
      <dsp:spPr>
        <a:xfrm>
          <a:off x="306466" y="8168"/>
          <a:ext cx="4290536" cy="180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72" tIns="0" rIns="16217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TERDAPAT 10 data </a:t>
          </a:r>
          <a:r>
            <a:rPr lang="en-US" sz="1600" kern="1200" dirty="0" err="1" smtClean="0"/>
            <a:t>mahasiswa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berisi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tinggi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badan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dijadikan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sampel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sebagai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berikut</a:t>
          </a:r>
          <a:r>
            <a:rPr lang="en-US" sz="1600" kern="1200" dirty="0" smtClean="0"/>
            <a:t>:</a:t>
          </a:r>
          <a:endParaRPr lang="en-US" sz="1600" kern="1200" dirty="0"/>
        </a:p>
      </dsp:txBody>
      <dsp:txXfrm>
        <a:off x="394370" y="96072"/>
        <a:ext cx="4114728" cy="162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01A4-F241-4355-A4D6-FFE5B10D6BA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BEAD-2FEF-4B34-B29A-792696CF70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B1E4-B7FC-421A-97CA-FA916C2D9D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BEAD-2FEF-4B34-B29A-792696CF70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B1E4-B7FC-421A-97CA-FA916C2D9D46}" type="slidenum">
              <a:rPr lang="en-US" smtClean="0"/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BEAD-2FEF-4B34-B29A-792696CF70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B1E4-B7FC-421A-97CA-FA916C2D9D46}" type="slidenum">
              <a:rPr lang="en-US" smtClean="0"/>
            </a:fld>
            <a:endParaRPr lang="en-US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hdphoto" Target="../media/hdphoto1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7547" y="3214404"/>
            <a:ext cx="6193442" cy="25451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UKURAN </a:t>
            </a:r>
            <a:r>
              <a:rPr lang="en-US" dirty="0" smtClean="0">
                <a:solidFill>
                  <a:schemeClr val="bg1"/>
                </a:solidFill>
              </a:rPr>
              <a:t>VARIASI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lanjutan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텍스트 개체 틀 3"/>
          <p:cNvSpPr txBox="1"/>
          <p:nvPr/>
        </p:nvSpPr>
        <p:spPr>
          <a:xfrm>
            <a:off x="7715413" y="975536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7200" b="1" kern="1200" baseline="0">
                <a:ln w="25400">
                  <a:solidFill>
                    <a:srgbClr val="FF0000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 smtClean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07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6" name="도넛 1"/>
          <p:cNvSpPr/>
          <p:nvPr/>
        </p:nvSpPr>
        <p:spPr>
          <a:xfrm>
            <a:off x="7713038" y="581658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1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7" name="그룹 66"/>
          <p:cNvGrpSpPr/>
          <p:nvPr/>
        </p:nvGrpSpPr>
        <p:grpSpPr>
          <a:xfrm>
            <a:off x="8158358" y="760676"/>
            <a:ext cx="247680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8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9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0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1099918"/>
            <a:ext cx="9261987" cy="96977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PENGUKURAN SIMPANGAN BAKU(STANDART DEVIASI) DATA TIDAK BERKELOMPOK</a:t>
            </a:r>
            <a:endParaRPr lang="en-US" sz="4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059642" y="3012556"/>
          <a:ext cx="6127361" cy="75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87445" y="4487394"/>
                <a:ext cx="271510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45" y="4487394"/>
                <a:ext cx="2715102" cy="10911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24142" y="4097016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Populasi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4568" y="4084707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Sampel</a:t>
            </a:r>
            <a:r>
              <a:rPr lang="en-US" dirty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286220" y="4464534"/>
                <a:ext cx="272728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20" y="4464534"/>
                <a:ext cx="2727285" cy="10911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1099918"/>
            <a:ext cx="8967019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PENGUKURAN STANDART DEVIASI (SIMPANGAN BAKU) DATA TIDAK BERKELOMPOK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705681" y="2629098"/>
          <a:ext cx="8099106" cy="32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84559"/>
            <a:ext cx="8849032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PENGUKURAN STANDART DEVIASI (SIMPANGAN BAKU)</a:t>
            </a:r>
            <a:br>
              <a:rPr lang="en-US" dirty="0" smtClean="0"/>
            </a:br>
            <a:r>
              <a:rPr lang="en-US" dirty="0" smtClean="0"/>
              <a:t>DATA TIDAK BERKELOMPOK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21476" y="3315212"/>
                <a:ext cx="7886700" cy="435133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166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1+16+ 9+ 4+ 100+ 36+ 81+16+ 9 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=5.83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1476" y="3315212"/>
                <a:ext cx="7886700" cy="4351338"/>
              </a:xfrm>
              <a:prstGeom prst="rect">
                <a:avLst/>
              </a:prstGeom>
              <a:blipFill rotWithShape="1">
                <a:blip r:embed="rId1"/>
                <a:stretch>
                  <a:fillRect l="-2164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99918"/>
            <a:ext cx="9144000" cy="96977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PENGUKURAN SIMPANGAN BAKU(STANDART DEVIASI)</a:t>
            </a:r>
            <a:br>
              <a:rPr lang="en-US" dirty="0" smtClean="0"/>
            </a:br>
            <a:r>
              <a:rPr lang="en-US" dirty="0" smtClean="0"/>
              <a:t>DATA BERKELOMPOK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5795" t="4621" r="30431" b="11981"/>
          <a:stretch>
            <a:fillRect/>
          </a:stretch>
        </p:blipFill>
        <p:spPr>
          <a:xfrm rot="16200000">
            <a:off x="5754250" y="2423967"/>
            <a:ext cx="1602587" cy="4410222"/>
          </a:xfr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50432" y="3056996"/>
            <a:ext cx="455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Hitunglah</a:t>
            </a:r>
            <a:r>
              <a:rPr lang="en-US" sz="1600" dirty="0"/>
              <a:t> </a:t>
            </a:r>
            <a:r>
              <a:rPr lang="en-US" sz="1600" dirty="0" err="1"/>
              <a:t>simpangan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modal 40 </a:t>
            </a:r>
            <a:r>
              <a:rPr lang="en-US" sz="1600" dirty="0" err="1"/>
              <a:t>perusahaan</a:t>
            </a:r>
            <a:r>
              <a:rPr lang="en-US" sz="1600" dirty="0"/>
              <a:t>  (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jutaan</a:t>
            </a:r>
            <a:r>
              <a:rPr lang="en-US" sz="1600" dirty="0"/>
              <a:t> rupiah)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30126" y="3056803"/>
                <a:ext cx="4019843" cy="11699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6" y="3056803"/>
                <a:ext cx="4019843" cy="1169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1445"/>
            <a:ext cx="9188245" cy="1174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PENGUKURAN VARIASI DATA BERKELOMPOK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biLevel thresh="25000"/>
          </a:blip>
          <a:srcRect l="13891" r="16928" b="40668"/>
          <a:stretch>
            <a:fillRect/>
          </a:stretch>
        </p:blipFill>
        <p:spPr>
          <a:xfrm rot="16200000">
            <a:off x="1722396" y="3723103"/>
            <a:ext cx="1994039" cy="2613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1919"/>
          <a:stretch>
            <a:fillRect/>
          </a:stretch>
        </p:blipFill>
        <p:spPr>
          <a:xfrm rot="16200000">
            <a:off x="3373397" y="-285927"/>
            <a:ext cx="2156717" cy="6079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5" y="985861"/>
            <a:ext cx="8795569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PENGUKURAN VARIASI (VARIAN)DAN SIMPANGAN BAKU (STANDAR DEVIASI)</a:t>
            </a:r>
            <a:br>
              <a:rPr lang="en-US" sz="4000" dirty="0" smtClean="0"/>
            </a:br>
            <a:r>
              <a:rPr lang="en-US" sz="4000" dirty="0" smtClean="0"/>
              <a:t>DATA TIDAK BERKELOMPOK</a:t>
            </a:r>
            <a:endParaRPr 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328863" y="2867690"/>
          <a:ext cx="6129338" cy="27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090269"/>
            <a:ext cx="8978552" cy="96977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PENGUKURAN VARIASI (VARIAN)DAN SIMPANGAN BAKU (STANDAR DEVIASI)</a:t>
            </a:r>
            <a:br>
              <a:rPr lang="en-US" sz="4000" dirty="0" smtClean="0"/>
            </a:br>
            <a:r>
              <a:rPr lang="en-US" sz="4000" dirty="0" smtClean="0"/>
              <a:t>DATA TIDAK BERKELOMPOK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821" y="2688908"/>
            <a:ext cx="5966460" cy="34817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Penyelesaian</a:t>
            </a:r>
            <a:r>
              <a:rPr lang="en-US" dirty="0"/>
              <a:t>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1488" y="3063460"/>
          <a:ext cx="2207823" cy="29260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10054"/>
                <a:gridCol w="787715"/>
                <a:gridCol w="710054"/>
              </a:tblGrid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KELAS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29584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27889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32400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28900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28561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25600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30625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27225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29929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28900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289613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">
                <a:extLst>
                  <a:ext uri="{FF2B5EF4-FFF2-40B4-BE49-F238E27FC236}">
                    <a14:artisticCrisscrossEtching id="{F2DF2A5F-1861-410C-B120-733F952A0298}"/>
                  </a:ext>
                </a:extLst>
              </p:cNvPr>
              <p:cNvSpPr txBox="1"/>
              <p:nvPr/>
            </p:nvSpPr>
            <p:spPr>
              <a:xfrm>
                <a:off x="1352431" y="3033166"/>
                <a:ext cx="419513" cy="2308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31" y="3033166"/>
                <a:ext cx="419513" cy="230832"/>
              </a:xfrm>
              <a:prstGeom prst="rect">
                <a:avLst/>
              </a:prstGeom>
              <a:blipFill rotWithShape="1">
                <a:blip r:embed="rId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3">
                <a:extLst>
                  <a:ext uri="{FF2B5EF4-FFF2-40B4-BE49-F238E27FC236}">
                    <a14:artisticCrisscrossEtching id="{023E057F-162E-4611-AA37-C942CB7707BA}"/>
                  </a:ext>
                </a:extLst>
              </p:cNvPr>
              <p:cNvSpPr txBox="1"/>
              <p:nvPr/>
            </p:nvSpPr>
            <p:spPr>
              <a:xfrm>
                <a:off x="2215787" y="3019320"/>
                <a:ext cx="275268" cy="2432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500"/>
              </a:p>
            </p:txBody>
          </p:sp>
        </mc:Choice>
        <mc:Fallback>
          <p:sp>
            <p:nvSpPr>
              <p:cNvPr id="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787" y="3019320"/>
                <a:ext cx="275268" cy="243272"/>
              </a:xfrm>
              <a:prstGeom prst="rect">
                <a:avLst/>
              </a:prstGeom>
              <a:blipFill rotWithShape="1">
                <a:blip r:embed="rId2"/>
                <a:stretch>
                  <a:fillRect l="-15217" t="-2500" r="-217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48607" y="2621277"/>
                <a:ext cx="3047822" cy="706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07" y="2621277"/>
                <a:ext cx="3047822" cy="7065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69711" y="3412583"/>
                <a:ext cx="3703834" cy="1791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289613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−(2893401)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10(10−1)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2729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=30.32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30.32=5.51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711" y="3412583"/>
                <a:ext cx="3703834" cy="17916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53630" y="5210543"/>
            <a:ext cx="619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30.32cm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5.51cm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0</TotalTime>
  <Words>819</Words>
  <Application>WPS Presentation</Application>
  <PresentationFormat>On-screen Show (4:3)</PresentationFormat>
  <Paragraphs>112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Tw Cen MT</vt:lpstr>
      <vt:lpstr>Tahoma</vt:lpstr>
      <vt:lpstr>Wingdings 3</vt:lpstr>
      <vt:lpstr>Tw Cen MT</vt:lpstr>
      <vt:lpstr>Calibri</vt:lpstr>
      <vt:lpstr>Calibri Light</vt:lpstr>
      <vt:lpstr>Microsoft YaHei</vt:lpstr>
      <vt:lpstr/>
      <vt:lpstr>Arial Unicode MS</vt:lpstr>
      <vt:lpstr>Presentation1</vt:lpstr>
      <vt:lpstr>UKURAN VARIASI (lanjutan)</vt:lpstr>
      <vt:lpstr>PENGUKURAN SIMPANGAN BAKU(STANDART DEVIASI) DATA TIDAK BERKELOMPOK</vt:lpstr>
      <vt:lpstr>PENGUKURAN STANDART DEVIASI (SIMPANGAN BAKU) DATA TIDAK BERKELOMPOK</vt:lpstr>
      <vt:lpstr>PENGUKURAN STANDART DEVIASI (SIMPANGAN BAKU) DATA TIDAK BERKELOMPOK</vt:lpstr>
      <vt:lpstr>PENGUKURAN SIMPANGAN BAKU(STANDART DEVIASI) DATA BERKELOMPOK</vt:lpstr>
      <vt:lpstr>PENGUKURAN VARIASI DATA BERKELOMPOK</vt:lpstr>
      <vt:lpstr>PENGUKURAN VARIASI (VARIAN)DAN SIMPANGAN BAKU (STANDAR DEVIASI) DATA TIDAK BERKELOMPOK</vt:lpstr>
      <vt:lpstr>PENGUKURAN VARIASI (VARIAN)DAN SIMPANGAN BAKU (STANDAR DEVIASI) DATA TIDAK BERKELOMPOK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Gilang Pratama</dc:creator>
  <cp:lastModifiedBy>User</cp:lastModifiedBy>
  <cp:revision>227</cp:revision>
  <dcterms:created xsi:type="dcterms:W3CDTF">2016-09-16T10:19:00Z</dcterms:created>
  <dcterms:modified xsi:type="dcterms:W3CDTF">2017-09-14T00:05:19Z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