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460" autoAdjust="0"/>
  </p:normalViewPr>
  <p:slideViewPr>
    <p:cSldViewPr>
      <p:cViewPr varScale="1">
        <p:scale>
          <a:sx n="46" d="100"/>
          <a:sy n="46" d="100"/>
        </p:scale>
        <p:origin x="-101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59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1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6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9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66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7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5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9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1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3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7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4D97F-AD9A-44A9-83DE-8520F0A6D4C2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96762-A31C-4515-A3F0-1E9A2348A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0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Positif&amp;Kreatif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Erman</a:t>
            </a:r>
            <a:r>
              <a:rPr lang="en-US" dirty="0" smtClean="0"/>
              <a:t> </a:t>
            </a:r>
            <a:r>
              <a:rPr lang="en-US" dirty="0" err="1" smtClean="0"/>
              <a:t>Anom</a:t>
            </a:r>
            <a:r>
              <a:rPr lang="en-US" dirty="0" smtClean="0"/>
              <a:t>, </a:t>
            </a:r>
            <a:r>
              <a:rPr lang="en-US" dirty="0" err="1" smtClean="0"/>
              <a:t>Drs</a:t>
            </a:r>
            <a:r>
              <a:rPr lang="en-US" dirty="0" smtClean="0"/>
              <a:t>,. MM,. </a:t>
            </a:r>
            <a:r>
              <a:rPr lang="en-US" dirty="0" err="1" smtClean="0"/>
              <a:t>Ph.D</a:t>
            </a:r>
            <a:endParaRPr lang="en-US" dirty="0" smtClean="0"/>
          </a:p>
          <a:p>
            <a:r>
              <a:rPr lang="en-US" dirty="0" smtClean="0"/>
              <a:t>Assoc. Prof. </a:t>
            </a: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&amp;</a:t>
            </a:r>
            <a:r>
              <a:rPr lang="en-US" dirty="0" err="1" smtClean="0"/>
              <a:t>Konflik</a:t>
            </a:r>
            <a:endParaRPr lang="en-US" dirty="0" smtClean="0"/>
          </a:p>
          <a:p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0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Tanah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medan</a:t>
            </a:r>
            <a:r>
              <a:rPr lang="en-US" dirty="0" smtClean="0"/>
              <a:t> </a:t>
            </a:r>
            <a:r>
              <a:rPr lang="en-US" dirty="0" err="1" smtClean="0"/>
              <a:t>peperangan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di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19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 </a:t>
            </a:r>
            <a:r>
              <a:rPr lang="en-US" dirty="0" err="1" smtClean="0"/>
              <a:t>pepatah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Menabur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menabur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endParaRPr lang="en-US" dirty="0" smtClean="0"/>
          </a:p>
          <a:p>
            <a:r>
              <a:rPr lang="en-US" dirty="0" err="1" smtClean="0"/>
              <a:t>Menabur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menuai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endParaRPr lang="en-US" dirty="0" smtClean="0"/>
          </a:p>
          <a:p>
            <a:r>
              <a:rPr lang="en-US" dirty="0" err="1" smtClean="0"/>
              <a:t>Menabur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menuai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878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seumpama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peduli</a:t>
            </a:r>
            <a:r>
              <a:rPr lang="en-US" dirty="0" smtClean="0"/>
              <a:t> </a:t>
            </a:r>
            <a:r>
              <a:rPr lang="en-US" dirty="0" err="1" smtClean="0"/>
              <a:t>thdp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hendak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menabur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jagung</a:t>
            </a:r>
            <a:r>
              <a:rPr lang="en-US" dirty="0" smtClean="0"/>
              <a:t>,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meresponsnya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menumbuhkan</a:t>
            </a:r>
            <a:r>
              <a:rPr lang="en-US" dirty="0" smtClean="0"/>
              <a:t> </a:t>
            </a:r>
            <a:r>
              <a:rPr lang="en-US" dirty="0" err="1" smtClean="0"/>
              <a:t>jagung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Apapun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tanamkan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, </a:t>
            </a:r>
            <a:r>
              <a:rPr lang="en-US" dirty="0" err="1" smtClean="0"/>
              <a:t>entah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,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, </a:t>
            </a:r>
            <a:r>
              <a:rPr lang="en-US" dirty="0" err="1" smtClean="0"/>
              <a:t>merespon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menumbuhkannya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77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sering</a:t>
            </a:r>
            <a:r>
              <a:rPr lang="en-US" dirty="0" smtClean="0"/>
              <a:t> kali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memperkatakan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Hidupku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aku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, </a:t>
            </a:r>
            <a:r>
              <a:rPr lang="en-US" dirty="0" err="1" smtClean="0"/>
              <a:t>sakitku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sembuh</a:t>
            </a:r>
            <a:r>
              <a:rPr lang="en-US" dirty="0" smtClean="0"/>
              <a:t>, </a:t>
            </a:r>
            <a:r>
              <a:rPr lang="en-US" dirty="0" err="1" smtClean="0"/>
              <a:t>aku</a:t>
            </a:r>
            <a:r>
              <a:rPr lang="en-US" dirty="0" smtClean="0"/>
              <a:t> </a:t>
            </a:r>
            <a:r>
              <a:rPr lang="en-US" dirty="0" err="1" smtClean="0"/>
              <a:t>bodoh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miskin</a:t>
            </a:r>
            <a:r>
              <a:rPr lang="en-US" dirty="0" smtClean="0"/>
              <a:t>,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depanku</a:t>
            </a:r>
            <a:r>
              <a:rPr lang="en-US" dirty="0" smtClean="0"/>
              <a:t> </a:t>
            </a:r>
            <a:r>
              <a:rPr lang="en-US" dirty="0" err="1" smtClean="0"/>
              <a:t>suram</a:t>
            </a:r>
            <a:r>
              <a:rPr lang="en-US" dirty="0" smtClean="0"/>
              <a:t>, </a:t>
            </a:r>
            <a:r>
              <a:rPr lang="en-US" dirty="0" err="1" smtClean="0"/>
              <a:t>dsbnya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99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Hal-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ucapkan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direspons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,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pd</a:t>
            </a:r>
            <a:r>
              <a:rPr lang="en-US" dirty="0" smtClean="0"/>
              <a:t> </a:t>
            </a:r>
            <a:r>
              <a:rPr lang="en-US" dirty="0" err="1" smtClean="0"/>
              <a:t>gilirannya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tanamkan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47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tanamkan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di </a:t>
            </a:r>
            <a:r>
              <a:rPr lang="en-US" dirty="0" err="1" smtClean="0"/>
              <a:t>benak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. Dan </a:t>
            </a:r>
            <a:r>
              <a:rPr lang="en-US" dirty="0" err="1" smtClean="0"/>
              <a:t>pelihara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hrs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kearifan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72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Mari </a:t>
            </a:r>
            <a:r>
              <a:rPr lang="en-US" dirty="0" err="1" smtClean="0"/>
              <a:t>biasakan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: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beruntung</a:t>
            </a:r>
            <a:r>
              <a:rPr lang="en-US" dirty="0" smtClean="0"/>
              <a:t>, </a:t>
            </a:r>
            <a:r>
              <a:rPr lang="en-US" dirty="0" err="1" smtClean="0"/>
              <a:t>hidupku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 </a:t>
            </a:r>
            <a:r>
              <a:rPr lang="en-US" dirty="0" err="1" smtClean="0"/>
              <a:t>berkah</a:t>
            </a:r>
            <a:r>
              <a:rPr lang="en-US" dirty="0" smtClean="0"/>
              <a:t>,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depanku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cerah</a:t>
            </a:r>
            <a:r>
              <a:rPr lang="en-US" dirty="0" smtClean="0"/>
              <a:t>,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,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bersyukur</a:t>
            </a:r>
            <a:r>
              <a:rPr lang="en-US" dirty="0" smtClean="0"/>
              <a:t> </a:t>
            </a:r>
            <a:r>
              <a:rPr lang="en-US" dirty="0" err="1" smtClean="0"/>
              <a:t>pd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miliki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berjuang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berjuang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,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buka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,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menolong</a:t>
            </a:r>
            <a:r>
              <a:rPr lang="en-US" dirty="0" smtClean="0"/>
              <a:t>,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permainan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piliran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bahagia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6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Musuh</a:t>
            </a:r>
            <a:r>
              <a:rPr lang="en-US" dirty="0" smtClean="0"/>
              <a:t> paling </a:t>
            </a:r>
            <a:r>
              <a:rPr lang="en-US" dirty="0" err="1" smtClean="0"/>
              <a:t>kejam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  <a:r>
              <a:rPr lang="en-US" dirty="0" err="1" smtClean="0"/>
              <a:t>Sahabat</a:t>
            </a:r>
            <a:r>
              <a:rPr lang="en-US" dirty="0" smtClean="0"/>
              <a:t> paling </a:t>
            </a:r>
            <a:r>
              <a:rPr lang="en-US" dirty="0" err="1" smtClean="0"/>
              <a:t>setia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 </a:t>
            </a:r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ketenangan</a:t>
            </a:r>
            <a:r>
              <a:rPr lang="en-US" dirty="0" smtClean="0"/>
              <a:t> agar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bahagia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kebun</a:t>
            </a:r>
            <a:r>
              <a:rPr lang="en-US" dirty="0" smtClean="0"/>
              <a:t>.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akarnya</a:t>
            </a:r>
            <a:r>
              <a:rPr lang="en-US" dirty="0" smtClean="0"/>
              <a:t> </a:t>
            </a:r>
            <a:r>
              <a:rPr lang="en-US" dirty="0" err="1" smtClean="0"/>
              <a:t>perkataan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bunganya</a:t>
            </a:r>
            <a:r>
              <a:rPr lang="en-US" dirty="0" smtClean="0"/>
              <a:t>.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buahnya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96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383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Berpikir Positif&amp;Kreatif</vt:lpstr>
      <vt:lpstr>Pikiran Sifatnya Seperti Tanah</vt:lpstr>
      <vt:lpstr>Ada pepatah mengatakan</vt:lpstr>
      <vt:lpstr>Kekuatan Pikiran </vt:lpstr>
      <vt:lpstr>Diri kita</vt:lpstr>
      <vt:lpstr>Pikiran negatif</vt:lpstr>
      <vt:lpstr>Pikiran positif</vt:lpstr>
      <vt:lpstr>kesimpulan</vt:lpstr>
      <vt:lpstr>Kesimpulan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Berpikir Positif&amp;Kreatif</dc:title>
  <dc:creator>erman anom</dc:creator>
  <cp:lastModifiedBy>erman anom</cp:lastModifiedBy>
  <cp:revision>16</cp:revision>
  <dcterms:created xsi:type="dcterms:W3CDTF">2017-10-06T04:11:53Z</dcterms:created>
  <dcterms:modified xsi:type="dcterms:W3CDTF">2017-10-06T06:40:13Z</dcterms:modified>
</cp:coreProperties>
</file>