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9F906E-097C-4EB3-8DBC-2F61554C5CA8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93038A-AA31-41A1-975B-68A8336E58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GOOD CORPORATE GOVERNANCE</a:t>
            </a:r>
          </a:p>
          <a:p>
            <a:r>
              <a:rPr lang="en-US" dirty="0" smtClean="0"/>
              <a:t>PERTEMUAN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PENGERTIAN GCG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Kata</a:t>
            </a:r>
            <a:r>
              <a:rPr lang="en-US" dirty="0" smtClean="0"/>
              <a:t> “governance”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“</a:t>
            </a:r>
            <a:r>
              <a:rPr lang="en-US" dirty="0" err="1" smtClean="0"/>
              <a:t>gubernance</a:t>
            </a:r>
            <a:r>
              <a:rPr lang="en-US" dirty="0" smtClean="0"/>
              <a:t>”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Corporate Governance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CG MENURUT OECD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Corporate Governance </a:t>
            </a:r>
            <a:r>
              <a:rPr lang="en-US" dirty="0" err="1" smtClean="0"/>
              <a:t>Menurut</a:t>
            </a:r>
            <a:r>
              <a:rPr lang="en-US" dirty="0" smtClean="0"/>
              <a:t> The Organization for Economic Cooperation and Development (OECD)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Corporate Governance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, Para </a:t>
            </a:r>
            <a:r>
              <a:rPr lang="en-US" dirty="0" err="1" smtClean="0"/>
              <a:t>Manajer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the stakeholders non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CG MENURUT ASX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Corporate Governance </a:t>
            </a:r>
            <a:r>
              <a:rPr lang="en-US" dirty="0" err="1" smtClean="0"/>
              <a:t>Menurut</a:t>
            </a:r>
            <a:r>
              <a:rPr lang="en-US" dirty="0" smtClean="0"/>
              <a:t> Australian Stock Exchange (ASX)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CG MENURUT Jill &amp; </a:t>
            </a:r>
            <a:r>
              <a:rPr lang="en-US" dirty="0" err="1" smtClean="0"/>
              <a:t>aris</a:t>
            </a:r>
            <a:r>
              <a:rPr lang="en-US" dirty="0" smtClean="0"/>
              <a:t>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Corporate Governance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Board of Directors)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Corporate Governance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pertanggungan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the stakeholders non-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Good Corporate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the stakeholders non-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Board of Directors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Perusahaan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Board of Directors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senior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Good Corporate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investor,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</TotalTime>
  <Words>289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PENGERTIAN GCG</vt:lpstr>
      <vt:lpstr>PENGERTIAN</vt:lpstr>
      <vt:lpstr>PENGERTIAN CG MENURUT OECD</vt:lpstr>
      <vt:lpstr>PENGERTIAN CG MENURUT ASX</vt:lpstr>
      <vt:lpstr>PENGERTIAN CG MENURUT Jill &amp; aris Solomon</vt:lpstr>
      <vt:lpstr>Tujuan Good Corporate Governance</vt:lpstr>
      <vt:lpstr>Manfaat Good Corporate Governance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GCG</dc:title>
  <dc:creator>Rahman</dc:creator>
  <cp:lastModifiedBy>Rahman</cp:lastModifiedBy>
  <cp:revision>5</cp:revision>
  <dcterms:created xsi:type="dcterms:W3CDTF">2012-10-11T06:48:27Z</dcterms:created>
  <dcterms:modified xsi:type="dcterms:W3CDTF">2012-10-11T07:33:19Z</dcterms:modified>
</cp:coreProperties>
</file>