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1" r:id="rId2"/>
    <p:sldId id="260" r:id="rId3"/>
    <p:sldId id="296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26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4000" dirty="0" err="1"/>
              <a:t>Manajemen</a:t>
            </a:r>
            <a:r>
              <a:rPr lang="en-US" sz="4000" dirty="0"/>
              <a:t> </a:t>
            </a:r>
            <a:r>
              <a:rPr lang="en-US" sz="4000" dirty="0" err="1"/>
              <a:t>Risiko</a:t>
            </a:r>
            <a:r>
              <a:rPr lang="en-US" sz="4000" dirty="0"/>
              <a:t> </a:t>
            </a:r>
            <a:r>
              <a:rPr lang="en-US" sz="4000" dirty="0" err="1"/>
              <a:t>Keuangan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FEB 911</a:t>
            </a:r>
          </a:p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500" dirty="0"/>
              <a:t>Muhyiddin, </a:t>
            </a:r>
            <a:r>
              <a:rPr lang="en-US" sz="1500" dirty="0" err="1"/>
              <a:t>S.Ak</a:t>
            </a:r>
            <a:r>
              <a:rPr lang="en-US" sz="1500" dirty="0"/>
              <a:t>., </a:t>
            </a:r>
            <a:r>
              <a:rPr lang="en-US" sz="1500" dirty="0" err="1"/>
              <a:t>M.Ak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#12</a:t>
            </a:r>
          </a:p>
        </p:txBody>
      </p:sp>
    </p:spTree>
    <p:extLst>
      <p:ext uri="{BB962C8B-B14F-4D97-AF65-F5344CB8AC3E}">
        <p14:creationId xmlns:p14="http://schemas.microsoft.com/office/powerpoint/2010/main" val="3190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Risiko</a:t>
            </a:r>
            <a:r>
              <a:rPr lang="en-US" altLang="en-US" sz="3200" b="1" dirty="0"/>
              <a:t> Pasar – </a:t>
            </a:r>
            <a:r>
              <a:rPr lang="en-US" altLang="en-US" sz="3200" b="1" dirty="0" err="1"/>
              <a:t>Risiko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Akuntansi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b="1" dirty="0" err="1"/>
              <a:t>Risiko</a:t>
            </a:r>
            <a:r>
              <a:rPr lang="en-US" b="1" dirty="0"/>
              <a:t> </a:t>
            </a:r>
            <a:r>
              <a:rPr lang="en-US" b="1" dirty="0" err="1"/>
              <a:t>akuntansi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985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Mengapa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Mengelola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Risiko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Keuangan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menyamai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kas masa </a:t>
            </a:r>
            <a:r>
              <a:rPr lang="en-US" dirty="0" err="1"/>
              <a:t>depannya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dibenarkan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.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eksposur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menstabilkan</a:t>
            </a:r>
            <a:r>
              <a:rPr lang="en-US" dirty="0"/>
              <a:t> </a:t>
            </a:r>
            <a:r>
              <a:rPr lang="en-US" dirty="0" err="1"/>
              <a:t>ekspektasi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kas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kas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kejutan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ekspektasi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kas.</a:t>
            </a:r>
          </a:p>
        </p:txBody>
      </p:sp>
    </p:spTree>
    <p:extLst>
      <p:ext uri="{BB962C8B-B14F-4D97-AF65-F5344CB8AC3E}">
        <p14:creationId xmlns:p14="http://schemas.microsoft.com/office/powerpoint/2010/main" val="159797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Peranan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Akuntansi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eksposur</a:t>
            </a:r>
            <a:r>
              <a:rPr lang="en-US" dirty="0"/>
              <a:t> pasar, </a:t>
            </a:r>
            <a:r>
              <a:rPr lang="en-US" dirty="0" err="1"/>
              <a:t>mengkuantifisikasi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,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,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dan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program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6614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Identifikasi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Risiko</a:t>
            </a:r>
            <a:r>
              <a:rPr lang="en-US" altLang="en-US" sz="3200" b="1" dirty="0"/>
              <a:t> Pasar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market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r>
              <a:rPr lang="en-US" dirty="0" err="1"/>
              <a:t>Kerangka</a:t>
            </a:r>
            <a:r>
              <a:rPr lang="en-US" dirty="0"/>
              <a:t> ini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pasar </a:t>
            </a:r>
            <a:r>
              <a:rPr lang="en-US" dirty="0" err="1"/>
              <a:t>tehadap</a:t>
            </a:r>
            <a:r>
              <a:rPr lang="en-US" dirty="0"/>
              <a:t> </a:t>
            </a:r>
            <a:r>
              <a:rPr lang="en-US" dirty="0" err="1"/>
              <a:t>pemicu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dan </a:t>
            </a:r>
            <a:r>
              <a:rPr lang="en-US" dirty="0" err="1"/>
              <a:t>pesaingnya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8840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Menguantifikasi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Penyeimbang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err="1"/>
              <a:t>Peran</a:t>
            </a:r>
            <a:r>
              <a:rPr lang="en-US" dirty="0"/>
              <a:t> lain yang </a:t>
            </a:r>
            <a:r>
              <a:rPr lang="en-US" dirty="0" err="1"/>
              <a:t>dimainkan</a:t>
            </a:r>
            <a:r>
              <a:rPr lang="en-US" dirty="0"/>
              <a:t> oleh para </a:t>
            </a:r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proses </a:t>
            </a:r>
            <a:r>
              <a:rPr lang="en-US" dirty="0" err="1"/>
              <a:t>kuantifikasi</a:t>
            </a:r>
            <a:r>
              <a:rPr lang="en-US" dirty="0"/>
              <a:t> </a:t>
            </a:r>
            <a:r>
              <a:rPr lang="en-US" dirty="0" err="1"/>
              <a:t>penyeimbangan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ketimbang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apabil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manfaatnya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9841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500" b="1" dirty="0" err="1"/>
              <a:t>Manajemen</a:t>
            </a:r>
            <a:r>
              <a:rPr lang="en-US" sz="3500" b="1" dirty="0"/>
              <a:t> </a:t>
            </a:r>
            <a:r>
              <a:rPr lang="en-US" sz="3500" b="1" dirty="0" err="1"/>
              <a:t>risiko</a:t>
            </a:r>
            <a:r>
              <a:rPr lang="en-US" sz="3500" b="1" dirty="0"/>
              <a:t> di dunia </a:t>
            </a:r>
            <a:r>
              <a:rPr lang="en-US" sz="3500" b="1" dirty="0" err="1"/>
              <a:t>dengan</a:t>
            </a:r>
            <a:r>
              <a:rPr lang="en-US" sz="3500" b="1" dirty="0"/>
              <a:t> </a:t>
            </a:r>
            <a:r>
              <a:rPr lang="en-US" sz="3500" b="1" dirty="0" err="1"/>
              <a:t>kurs</a:t>
            </a:r>
            <a:r>
              <a:rPr lang="en-US" sz="3500" b="1" dirty="0"/>
              <a:t> </a:t>
            </a:r>
            <a:r>
              <a:rPr lang="en-US" sz="3500" b="1" dirty="0" err="1"/>
              <a:t>mengambang</a:t>
            </a:r>
            <a:endParaRPr lang="en-US" sz="35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dunia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mengambang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(1) </a:t>
            </a:r>
            <a:r>
              <a:rPr lang="en-US" dirty="0" err="1"/>
              <a:t>antisipasi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, (2)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, dan (4)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internal.</a:t>
            </a:r>
          </a:p>
        </p:txBody>
      </p:sp>
    </p:spTree>
    <p:extLst>
      <p:ext uri="{BB962C8B-B14F-4D97-AF65-F5344CB8AC3E}">
        <p14:creationId xmlns:p14="http://schemas.microsoft.com/office/powerpoint/2010/main" val="445579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500" b="1" dirty="0" err="1"/>
              <a:t>Peralaman</a:t>
            </a:r>
            <a:r>
              <a:rPr lang="en-US" sz="3500" b="1" dirty="0"/>
              <a:t> </a:t>
            </a:r>
            <a:r>
              <a:rPr lang="en-US" sz="3500" b="1" dirty="0" err="1"/>
              <a:t>Perubahan</a:t>
            </a:r>
            <a:r>
              <a:rPr lang="en-US" sz="3500" b="1" dirty="0"/>
              <a:t> </a:t>
            </a:r>
            <a:r>
              <a:rPr lang="en-US" sz="3500" b="1" dirty="0" err="1"/>
              <a:t>Kurs</a:t>
            </a:r>
            <a:endParaRPr lang="en-US" sz="35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program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tukar</a:t>
            </a:r>
            <a:r>
              <a:rPr lang="en-US" dirty="0"/>
              <a:t>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, dan </a:t>
            </a:r>
            <a:r>
              <a:rPr lang="en-US" dirty="0" err="1"/>
              <a:t>magnitudo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. Karena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prospek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ukuran-ukuran</a:t>
            </a:r>
            <a:r>
              <a:rPr lang="en-US" dirty="0"/>
              <a:t> </a:t>
            </a:r>
            <a:r>
              <a:rPr lang="en-US" dirty="0" err="1"/>
              <a:t>defensif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dan </a:t>
            </a:r>
            <a:r>
              <a:rPr lang="en-US" dirty="0" err="1"/>
              <a:t>efektif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peramalan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sia-sia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360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500" b="1" dirty="0" err="1"/>
              <a:t>Manajemen</a:t>
            </a:r>
            <a:r>
              <a:rPr lang="en-US" sz="3500" b="1" dirty="0"/>
              <a:t> </a:t>
            </a:r>
            <a:r>
              <a:rPr lang="en-US" sz="3500" b="1" dirty="0" err="1"/>
              <a:t>Potensi</a:t>
            </a:r>
            <a:r>
              <a:rPr lang="en-US" sz="3500" b="1" dirty="0"/>
              <a:t> </a:t>
            </a:r>
            <a:r>
              <a:rPr lang="en-US" sz="3500" b="1" dirty="0" err="1"/>
              <a:t>Risiko</a:t>
            </a:r>
            <a:endParaRPr lang="en-US" sz="35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permasalah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.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 juga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, </a:t>
            </a:r>
            <a:r>
              <a:rPr lang="en-US" dirty="0" err="1"/>
              <a:t>laba</a:t>
            </a:r>
            <a:r>
              <a:rPr lang="en-US" dirty="0"/>
              <a:t> dan </a:t>
            </a:r>
            <a:r>
              <a:rPr lang="en-US" dirty="0" err="1"/>
              <a:t>arus</a:t>
            </a:r>
            <a:r>
              <a:rPr lang="en-US" dirty="0"/>
              <a:t> kas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 ini </a:t>
            </a:r>
            <a:r>
              <a:rPr lang="en-US" dirty="0" err="1"/>
              <a:t>berpusat</a:t>
            </a:r>
            <a:r>
              <a:rPr lang="en-US" dirty="0"/>
              <a:t> pada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: </a:t>
            </a:r>
            <a:r>
              <a:rPr lang="en-US" dirty="0" err="1"/>
              <a:t>translasi</a:t>
            </a:r>
            <a:r>
              <a:rPr lang="en-US" dirty="0"/>
              <a:t> dan </a:t>
            </a:r>
            <a:r>
              <a:rPr lang="en-US" dirty="0" err="1"/>
              <a:t>transaksi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8131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Translasi</a:t>
            </a:r>
            <a:endParaRPr lang="en-US" sz="35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translasi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ekuivalen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dan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oleh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 pos-pos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ditranslasikan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kurskini</a:t>
            </a:r>
            <a:r>
              <a:rPr lang="en-US" dirty="0"/>
              <a:t>)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. </a:t>
            </a:r>
            <a:r>
              <a:rPr lang="en-US" dirty="0" err="1"/>
              <a:t>Posisi</a:t>
            </a:r>
            <a:r>
              <a:rPr lang="en-US" dirty="0"/>
              <a:t> ini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potensi</a:t>
            </a:r>
            <a:r>
              <a:rPr lang="en-US" b="1" dirty="0"/>
              <a:t> </a:t>
            </a:r>
            <a:r>
              <a:rPr lang="en-US" b="1" dirty="0" err="1"/>
              <a:t>risiko</a:t>
            </a:r>
            <a:r>
              <a:rPr lang="en-US" b="1" dirty="0"/>
              <a:t> </a:t>
            </a:r>
            <a:r>
              <a:rPr lang="en-US" b="1" dirty="0" err="1"/>
              <a:t>positif</a:t>
            </a:r>
            <a:r>
              <a:rPr lang="en-US" b="1" dirty="0"/>
              <a:t>.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 err="1"/>
              <a:t>potensi</a:t>
            </a:r>
            <a:r>
              <a:rPr lang="en-US" b="1" dirty="0"/>
              <a:t> </a:t>
            </a:r>
            <a:r>
              <a:rPr lang="en-US" b="1" dirty="0" err="1"/>
              <a:t>risiko</a:t>
            </a:r>
            <a:r>
              <a:rPr lang="en-US" b="1" dirty="0"/>
              <a:t> </a:t>
            </a:r>
            <a:r>
              <a:rPr lang="en-US" b="1" dirty="0" err="1"/>
              <a:t>negatif</a:t>
            </a:r>
            <a:r>
              <a:rPr lang="en-US" b="1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5722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en-US" sz="35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dan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tukar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yang </a:t>
            </a:r>
            <a:r>
              <a:rPr lang="en-US" dirty="0" err="1"/>
              <a:t>berdenominasi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dan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translasi</a:t>
            </a:r>
            <a:r>
              <a:rPr lang="en-US" dirty="0"/>
              <a:t>, </a:t>
            </a:r>
            <a:r>
              <a:rPr lang="en-US" dirty="0" err="1"/>
              <a:t>keuntungan</a:t>
            </a:r>
            <a:r>
              <a:rPr lang="en-US" dirty="0"/>
              <a:t> dan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kas.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afiliasi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negeri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multi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dan negara,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terkoordinasi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terpusat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830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KEMAMPUAN AKHIR YANG DIHARAPKAN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Mahasiswi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Integrated Risk Management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C939AF-7DE4-4ED2-9744-E7D6E285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306B486-47CB-40A0-BF36-3252C44E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300" dirty="0" err="1"/>
              <a:t>Potensi</a:t>
            </a:r>
            <a:r>
              <a:rPr lang="en-US" sz="3300" dirty="0"/>
              <a:t> </a:t>
            </a:r>
            <a:r>
              <a:rPr lang="en-US" sz="3300" dirty="0" err="1"/>
              <a:t>Risiko</a:t>
            </a:r>
            <a:r>
              <a:rPr lang="en-US" sz="3300" dirty="0"/>
              <a:t> </a:t>
            </a:r>
            <a:r>
              <a:rPr lang="en-US" sz="3300" dirty="0" err="1"/>
              <a:t>Akuntansi</a:t>
            </a:r>
            <a:r>
              <a:rPr lang="en-US" sz="3300" dirty="0"/>
              <a:t> Vs </a:t>
            </a:r>
            <a:r>
              <a:rPr lang="en-US" sz="3300" dirty="0" err="1"/>
              <a:t>Ekonomi</a:t>
            </a:r>
            <a:r>
              <a:rPr lang="en-US" sz="3300" dirty="0"/>
              <a:t>.</a:t>
            </a:r>
            <a:endParaRPr lang="en-US" sz="33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pada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translasi</a:t>
            </a:r>
            <a:r>
              <a:rPr lang="en-US" dirty="0"/>
              <a:t> dan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Ini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dan </a:t>
            </a:r>
            <a:r>
              <a:rPr lang="en-US" dirty="0" err="1"/>
              <a:t>arus</a:t>
            </a:r>
            <a:r>
              <a:rPr lang="en-US" dirty="0"/>
              <a:t> kas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3188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300" dirty="0" err="1"/>
              <a:t>Strategi</a:t>
            </a:r>
            <a:r>
              <a:rPr lang="en-US" sz="3300" dirty="0"/>
              <a:t> </a:t>
            </a:r>
            <a:r>
              <a:rPr lang="en-US" sz="3300" dirty="0" err="1"/>
              <a:t>Perlindungan</a:t>
            </a:r>
            <a:endParaRPr lang="en-US" sz="33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diidentifikasikan</a:t>
            </a:r>
            <a:r>
              <a:rPr lang="en-US" dirty="0"/>
              <a:t>,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Strategi</a:t>
            </a:r>
            <a:r>
              <a:rPr lang="en-US" dirty="0"/>
              <a:t> ini </a:t>
            </a:r>
            <a:r>
              <a:rPr lang="en-US" dirty="0" err="1"/>
              <a:t>mencakup</a:t>
            </a:r>
            <a:r>
              <a:rPr lang="en-US" dirty="0"/>
              <a:t>;</a:t>
            </a:r>
          </a:p>
          <a:p>
            <a:pPr lvl="0" algn="just"/>
            <a:r>
              <a:rPr lang="en-US" b="1" dirty="0" err="1"/>
              <a:t>Lindung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r>
              <a:rPr lang="en-US" b="1" dirty="0"/>
              <a:t>.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dan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denominasi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dan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terpapar</a:t>
            </a:r>
            <a:r>
              <a:rPr lang="en-US" dirty="0"/>
              <a:t>.</a:t>
            </a:r>
          </a:p>
          <a:p>
            <a:pPr lvl="0" algn="just"/>
            <a:r>
              <a:rPr lang="en-US" b="1" dirty="0" err="1"/>
              <a:t>Lindung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potensial</a:t>
            </a:r>
            <a:r>
              <a:rPr lang="en-US" b="1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ini </a:t>
            </a:r>
            <a:r>
              <a:rPr lang="en-US" dirty="0" err="1"/>
              <a:t>berfokus</a:t>
            </a:r>
            <a:r>
              <a:rPr lang="en-US" dirty="0"/>
              <a:t> pada </a:t>
            </a:r>
            <a:r>
              <a:rPr lang="en-US" dirty="0" err="1"/>
              <a:t>variabel-variabel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dan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Lindung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kotraktual</a:t>
            </a:r>
            <a:r>
              <a:rPr lang="en-US" b="1" dirty="0"/>
              <a:t>.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kontraktual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fleksibilitas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para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8953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833D8-723B-4069-AA7F-436BE847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A3D46-35B7-4996-8AB5-5BE84AA9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Pendahuluan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dirty="0"/>
              <a:t>Para </a:t>
            </a:r>
            <a:r>
              <a:rPr lang="en-US" dirty="0" err="1"/>
              <a:t>eksekutif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dunia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dan imaginative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eksposur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volatilitas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komoditas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, dan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sekuritas</a:t>
            </a:r>
            <a:r>
              <a:rPr lang="en-US" dirty="0"/>
              <a:t>.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ini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i="1" dirty="0"/>
              <a:t>swap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i="1" dirty="0"/>
              <a:t>swap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, dan </a:t>
            </a:r>
            <a:r>
              <a:rPr lang="en-US" dirty="0" err="1"/>
              <a:t>opsi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107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Tujuan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Manajemen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Risiko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Keuangan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terduga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komoditas</a:t>
            </a:r>
            <a:r>
              <a:rPr lang="en-US" dirty="0"/>
              <a:t>, dan </a:t>
            </a:r>
            <a:r>
              <a:rPr lang="en-US" dirty="0" err="1"/>
              <a:t>ekuitas</a:t>
            </a:r>
            <a:r>
              <a:rPr lang="en-US" dirty="0"/>
              <a:t>.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volatilitas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ini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risiko</a:t>
            </a:r>
            <a:r>
              <a:rPr lang="en-US" b="1" dirty="0"/>
              <a:t> pasar.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17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Risiko</a:t>
            </a:r>
            <a:r>
              <a:rPr lang="en-US" altLang="en-US" sz="3200" b="1" dirty="0"/>
              <a:t> Pasar – </a:t>
            </a:r>
            <a:r>
              <a:rPr lang="en-US" altLang="en-US" sz="3200" b="1" dirty="0" err="1"/>
              <a:t>Risiko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Lukuiditas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b="1" dirty="0" err="1"/>
              <a:t>Risiko</a:t>
            </a:r>
            <a:r>
              <a:rPr lang="en-US" b="1" dirty="0"/>
              <a:t> </a:t>
            </a:r>
            <a:r>
              <a:rPr lang="en-US" b="1" dirty="0" err="1"/>
              <a:t>likuiditas</a:t>
            </a:r>
            <a:r>
              <a:rPr lang="en-US" b="1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diperdagangkan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4071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Risiko</a:t>
            </a:r>
            <a:r>
              <a:rPr lang="en-US" altLang="en-US" sz="3200" b="1" dirty="0"/>
              <a:t> Pasar – </a:t>
            </a:r>
            <a:r>
              <a:rPr lang="en-US" altLang="en-US" sz="3200" b="1" dirty="0" err="1"/>
              <a:t>Diskontinuitas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b="1" dirty="0" err="1"/>
              <a:t>Diskontinuitas</a:t>
            </a:r>
            <a:r>
              <a:rPr lang="en-US" b="1" dirty="0"/>
              <a:t> </a:t>
            </a:r>
            <a:r>
              <a:rPr lang="en-US" dirty="0"/>
              <a:t>pasar </a:t>
            </a:r>
            <a:r>
              <a:rPr lang="en-US" dirty="0" err="1"/>
              <a:t>mengacu</a:t>
            </a:r>
            <a:r>
              <a:rPr lang="en-US" dirty="0"/>
              <a:t> pada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pasar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3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Risiko</a:t>
            </a:r>
            <a:r>
              <a:rPr lang="en-US" altLang="en-US" sz="3200" b="1" dirty="0"/>
              <a:t> Pasar – </a:t>
            </a:r>
            <a:r>
              <a:rPr lang="en-US" altLang="en-US" sz="3200" b="1" dirty="0" err="1"/>
              <a:t>Risiko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Kredit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b="1" dirty="0" err="1"/>
              <a:t>Risiko</a:t>
            </a:r>
            <a:r>
              <a:rPr lang="en-US" b="1" dirty="0"/>
              <a:t> </a:t>
            </a:r>
            <a:r>
              <a:rPr lang="en-US" b="1" dirty="0" err="1"/>
              <a:t>kredit</a:t>
            </a:r>
            <a:r>
              <a:rPr lang="en-US" b="1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65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Risiko</a:t>
            </a:r>
            <a:r>
              <a:rPr lang="en-US" altLang="en-US" sz="3200" b="1" dirty="0"/>
              <a:t> Pasar – </a:t>
            </a:r>
            <a:r>
              <a:rPr lang="en-US" altLang="en-US" sz="3200" b="1" dirty="0" err="1"/>
              <a:t>Risiko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Regulasi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b="1" dirty="0" err="1"/>
              <a:t>Risiko</a:t>
            </a:r>
            <a:r>
              <a:rPr lang="en-US" b="1" dirty="0"/>
              <a:t> </a:t>
            </a:r>
            <a:r>
              <a:rPr lang="en-US" b="1" dirty="0" err="1"/>
              <a:t>regulasi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public </a:t>
            </a:r>
            <a:r>
              <a:rPr lang="en-US" dirty="0" err="1"/>
              <a:t>melarang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437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Risiko</a:t>
            </a:r>
            <a:r>
              <a:rPr lang="en-US" altLang="en-US" sz="3200" b="1" dirty="0"/>
              <a:t> Pasar – </a:t>
            </a:r>
            <a:r>
              <a:rPr lang="en-US" altLang="en-US" sz="3200" b="1" dirty="0" err="1"/>
              <a:t>Risiko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Pajak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b="1" dirty="0" err="1"/>
              <a:t>Risiko</a:t>
            </a:r>
            <a:r>
              <a:rPr lang="en-US" b="1" dirty="0"/>
              <a:t> </a:t>
            </a:r>
            <a:r>
              <a:rPr lang="en-US" b="1" dirty="0" err="1"/>
              <a:t>pajak</a:t>
            </a:r>
            <a:r>
              <a:rPr lang="en-US" b="1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8852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1303</Words>
  <Application>Microsoft Office PowerPoint</Application>
  <PresentationFormat>On-screen Show (4:3)</PresentationFormat>
  <Paragraphs>95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Calibri</vt:lpstr>
      <vt:lpstr>Office Theme</vt:lpstr>
      <vt:lpstr>Manajemen Risiko Keuangan</vt:lpstr>
      <vt:lpstr>KEMAMPUAN AKHIR YANG DIHARAPKAN</vt:lpstr>
      <vt:lpstr>Pendahuluan</vt:lpstr>
      <vt:lpstr>Tujuan Manajemen Risiko Keuangan</vt:lpstr>
      <vt:lpstr>Risiko Pasar – Risiko Lukuiditas</vt:lpstr>
      <vt:lpstr>Risiko Pasar – Diskontinuitas</vt:lpstr>
      <vt:lpstr>Risiko Pasar – Risiko Kredit</vt:lpstr>
      <vt:lpstr>Risiko Pasar – Risiko Regulasi</vt:lpstr>
      <vt:lpstr>Risiko Pasar – Risiko Pajak</vt:lpstr>
      <vt:lpstr>Risiko Pasar – Risiko Akuntansi</vt:lpstr>
      <vt:lpstr>Mengapa Mengelola Risiko Keuangan</vt:lpstr>
      <vt:lpstr>Peranan Akuntansi</vt:lpstr>
      <vt:lpstr>Identifikasi Risiko Pasar</vt:lpstr>
      <vt:lpstr>Menguantifikasi Penyeimbang</vt:lpstr>
      <vt:lpstr>Manajemen risiko di dunia dengan kurs mengambang</vt:lpstr>
      <vt:lpstr>Peralaman Perubahan Kurs</vt:lpstr>
      <vt:lpstr>Manajemen Potensi Risiko</vt:lpstr>
      <vt:lpstr>Potensi Risiko Translasi</vt:lpstr>
      <vt:lpstr>Potensi Risiko Transaksi</vt:lpstr>
      <vt:lpstr>Potensi Risiko Akuntansi Vs Ekonomi.</vt:lpstr>
      <vt:lpstr>Strategi Perlindungan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Muhyiddin Damia</cp:lastModifiedBy>
  <cp:revision>67</cp:revision>
  <dcterms:created xsi:type="dcterms:W3CDTF">2017-09-09T11:34:57Z</dcterms:created>
  <dcterms:modified xsi:type="dcterms:W3CDTF">2018-12-05T08:56:18Z</dcterms:modified>
</cp:coreProperties>
</file>