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handoutMasterIdLst>
    <p:handoutMasterId r:id="rId25"/>
  </p:handoutMasterIdLst>
  <p:sldIdLst>
    <p:sldId id="316" r:id="rId2"/>
    <p:sldId id="335" r:id="rId3"/>
    <p:sldId id="365" r:id="rId4"/>
    <p:sldId id="424" r:id="rId5"/>
    <p:sldId id="433" r:id="rId6"/>
    <p:sldId id="434" r:id="rId7"/>
    <p:sldId id="435" r:id="rId8"/>
    <p:sldId id="425" r:id="rId9"/>
    <p:sldId id="436" r:id="rId10"/>
    <p:sldId id="437" r:id="rId11"/>
    <p:sldId id="440" r:id="rId12"/>
    <p:sldId id="441" r:id="rId13"/>
    <p:sldId id="446" r:id="rId14"/>
    <p:sldId id="447" r:id="rId15"/>
    <p:sldId id="448" r:id="rId16"/>
    <p:sldId id="449" r:id="rId17"/>
    <p:sldId id="442" r:id="rId18"/>
    <p:sldId id="450" r:id="rId19"/>
    <p:sldId id="451" r:id="rId20"/>
    <p:sldId id="452" r:id="rId21"/>
    <p:sldId id="453" r:id="rId22"/>
    <p:sldId id="443"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3B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77" autoAdjust="0"/>
    <p:restoredTop sz="94660"/>
  </p:normalViewPr>
  <p:slideViewPr>
    <p:cSldViewPr>
      <p:cViewPr>
        <p:scale>
          <a:sx n="91" d="100"/>
          <a:sy n="91" d="100"/>
        </p:scale>
        <p:origin x="-2178" y="-52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6CE6B6-2C3B-40B9-B552-7A4571995F3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id-ID"/>
        </a:p>
      </dgm:t>
    </dgm:pt>
    <dgm:pt modelId="{BAAC051C-0ACA-40DE-B717-9174390B8E67}">
      <dgm:prSet phldrT="[Text]"/>
      <dgm:spPr/>
      <dgm:t>
        <a:bodyPr/>
        <a:lstStyle/>
        <a:p>
          <a:r>
            <a:rPr lang="id-ID" i="1" dirty="0" smtClean="0"/>
            <a:t>Identifying target audience</a:t>
          </a:r>
          <a:endParaRPr lang="id-ID" i="1" dirty="0"/>
        </a:p>
      </dgm:t>
    </dgm:pt>
    <dgm:pt modelId="{822707AE-5D1A-4A08-9394-C987B69A94DB}" type="parTrans" cxnId="{A066CE4A-D819-489D-8546-2BDA351E0167}">
      <dgm:prSet/>
      <dgm:spPr/>
      <dgm:t>
        <a:bodyPr/>
        <a:lstStyle/>
        <a:p>
          <a:endParaRPr lang="id-ID"/>
        </a:p>
      </dgm:t>
    </dgm:pt>
    <dgm:pt modelId="{0C608B64-0F0A-42FE-83A5-11A9E00C6709}" type="sibTrans" cxnId="{A066CE4A-D819-489D-8546-2BDA351E0167}">
      <dgm:prSet/>
      <dgm:spPr/>
      <dgm:t>
        <a:bodyPr/>
        <a:lstStyle/>
        <a:p>
          <a:endParaRPr lang="id-ID"/>
        </a:p>
      </dgm:t>
    </dgm:pt>
    <dgm:pt modelId="{39CC5F4D-8903-4480-97C8-E3CA6EC91489}">
      <dgm:prSet phldrT="[Text]"/>
      <dgm:spPr/>
      <dgm:t>
        <a:bodyPr/>
        <a:lstStyle/>
        <a:p>
          <a:r>
            <a:rPr lang="id-ID" i="1" dirty="0" smtClean="0"/>
            <a:t>Compatibility with the company or brand positioning</a:t>
          </a:r>
          <a:endParaRPr lang="id-ID" i="1" dirty="0"/>
        </a:p>
      </dgm:t>
    </dgm:pt>
    <dgm:pt modelId="{481708E9-8349-4767-B7B2-1DACB9CCD06E}" type="parTrans" cxnId="{3175EEDC-C636-4379-A8EF-50C9E33FF926}">
      <dgm:prSet/>
      <dgm:spPr/>
      <dgm:t>
        <a:bodyPr/>
        <a:lstStyle/>
        <a:p>
          <a:endParaRPr lang="id-ID"/>
        </a:p>
      </dgm:t>
    </dgm:pt>
    <dgm:pt modelId="{D5293190-3335-4642-9E1B-761C27F93F35}" type="sibTrans" cxnId="{3175EEDC-C636-4379-A8EF-50C9E33FF926}">
      <dgm:prSet/>
      <dgm:spPr/>
      <dgm:t>
        <a:bodyPr/>
        <a:lstStyle/>
        <a:p>
          <a:endParaRPr lang="id-ID"/>
        </a:p>
      </dgm:t>
    </dgm:pt>
    <dgm:pt modelId="{2F366CEE-3539-46BB-BCAF-ED8B90C66464}">
      <dgm:prSet phldrT="[Text]"/>
      <dgm:spPr/>
      <dgm:t>
        <a:bodyPr/>
        <a:lstStyle/>
        <a:p>
          <a:r>
            <a:rPr lang="id-ID" i="1" dirty="0" smtClean="0"/>
            <a:t>Massage capasity</a:t>
          </a:r>
          <a:endParaRPr lang="id-ID" i="1" dirty="0"/>
        </a:p>
      </dgm:t>
    </dgm:pt>
    <dgm:pt modelId="{E1164E68-B90C-415F-825E-E847E79C073C}" type="parTrans" cxnId="{FBFC456D-FB70-4763-9FB8-E1581BAD748F}">
      <dgm:prSet/>
      <dgm:spPr/>
      <dgm:t>
        <a:bodyPr/>
        <a:lstStyle/>
        <a:p>
          <a:endParaRPr lang="id-ID"/>
        </a:p>
      </dgm:t>
    </dgm:pt>
    <dgm:pt modelId="{6A8276F2-925B-413E-85B9-D066C067A2FA}" type="sibTrans" cxnId="{FBFC456D-FB70-4763-9FB8-E1581BAD748F}">
      <dgm:prSet/>
      <dgm:spPr/>
      <dgm:t>
        <a:bodyPr/>
        <a:lstStyle/>
        <a:p>
          <a:endParaRPr lang="id-ID"/>
        </a:p>
      </dgm:t>
    </dgm:pt>
    <dgm:pt modelId="{CE528246-E99A-4D34-A993-034249750D17}" type="pres">
      <dgm:prSet presAssocID="{5D6CE6B6-2C3B-40B9-B552-7A4571995F36}" presName="linear" presStyleCnt="0">
        <dgm:presLayoutVars>
          <dgm:dir/>
          <dgm:animLvl val="lvl"/>
          <dgm:resizeHandles val="exact"/>
        </dgm:presLayoutVars>
      </dgm:prSet>
      <dgm:spPr/>
    </dgm:pt>
    <dgm:pt modelId="{D7C76023-CFE6-44E0-B2E2-F9F47B343CD7}" type="pres">
      <dgm:prSet presAssocID="{BAAC051C-0ACA-40DE-B717-9174390B8E67}" presName="parentLin" presStyleCnt="0"/>
      <dgm:spPr/>
    </dgm:pt>
    <dgm:pt modelId="{336B8833-3677-421C-A540-A389CCD170B2}" type="pres">
      <dgm:prSet presAssocID="{BAAC051C-0ACA-40DE-B717-9174390B8E67}" presName="parentLeftMargin" presStyleLbl="node1" presStyleIdx="0" presStyleCnt="3"/>
      <dgm:spPr/>
    </dgm:pt>
    <dgm:pt modelId="{A06DD2A2-4368-4D5C-B897-DFE2FB1E176B}" type="pres">
      <dgm:prSet presAssocID="{BAAC051C-0ACA-40DE-B717-9174390B8E67}" presName="parentText" presStyleLbl="node1" presStyleIdx="0" presStyleCnt="3" custLinFactNeighborY="1582">
        <dgm:presLayoutVars>
          <dgm:chMax val="0"/>
          <dgm:bulletEnabled val="1"/>
        </dgm:presLayoutVars>
      </dgm:prSet>
      <dgm:spPr/>
      <dgm:t>
        <a:bodyPr/>
        <a:lstStyle/>
        <a:p>
          <a:endParaRPr lang="id-ID"/>
        </a:p>
      </dgm:t>
    </dgm:pt>
    <dgm:pt modelId="{1B334BA2-F4F3-419A-9FFD-5294BCF34B8C}" type="pres">
      <dgm:prSet presAssocID="{BAAC051C-0ACA-40DE-B717-9174390B8E67}" presName="negativeSpace" presStyleCnt="0"/>
      <dgm:spPr/>
    </dgm:pt>
    <dgm:pt modelId="{2F166D29-B2DF-4C3E-818C-ED5C6DC3B3BB}" type="pres">
      <dgm:prSet presAssocID="{BAAC051C-0ACA-40DE-B717-9174390B8E67}" presName="childText" presStyleLbl="conFgAcc1" presStyleIdx="0" presStyleCnt="3">
        <dgm:presLayoutVars>
          <dgm:bulletEnabled val="1"/>
        </dgm:presLayoutVars>
      </dgm:prSet>
      <dgm:spPr/>
    </dgm:pt>
    <dgm:pt modelId="{9FA67D13-36C1-4166-9006-895C19C94888}" type="pres">
      <dgm:prSet presAssocID="{0C608B64-0F0A-42FE-83A5-11A9E00C6709}" presName="spaceBetweenRectangles" presStyleCnt="0"/>
      <dgm:spPr/>
    </dgm:pt>
    <dgm:pt modelId="{03ACEA2A-C451-4036-BEE3-32D18E306BAA}" type="pres">
      <dgm:prSet presAssocID="{39CC5F4D-8903-4480-97C8-E3CA6EC91489}" presName="parentLin" presStyleCnt="0"/>
      <dgm:spPr/>
    </dgm:pt>
    <dgm:pt modelId="{CBD13C2D-CAD9-4186-B976-E94C5E384CEC}" type="pres">
      <dgm:prSet presAssocID="{39CC5F4D-8903-4480-97C8-E3CA6EC91489}" presName="parentLeftMargin" presStyleLbl="node1" presStyleIdx="0" presStyleCnt="3"/>
      <dgm:spPr/>
    </dgm:pt>
    <dgm:pt modelId="{9012ED44-CE97-46A2-BD67-EA7D2008D5CF}" type="pres">
      <dgm:prSet presAssocID="{39CC5F4D-8903-4480-97C8-E3CA6EC91489}" presName="parentText" presStyleLbl="node1" presStyleIdx="1" presStyleCnt="3">
        <dgm:presLayoutVars>
          <dgm:chMax val="0"/>
          <dgm:bulletEnabled val="1"/>
        </dgm:presLayoutVars>
      </dgm:prSet>
      <dgm:spPr/>
      <dgm:t>
        <a:bodyPr/>
        <a:lstStyle/>
        <a:p>
          <a:endParaRPr lang="id-ID"/>
        </a:p>
      </dgm:t>
    </dgm:pt>
    <dgm:pt modelId="{5CE251E6-97D3-40EF-B750-DCE8FE67DF94}" type="pres">
      <dgm:prSet presAssocID="{39CC5F4D-8903-4480-97C8-E3CA6EC91489}" presName="negativeSpace" presStyleCnt="0"/>
      <dgm:spPr/>
    </dgm:pt>
    <dgm:pt modelId="{9EBEF060-9BBC-4EDF-AA10-47E7204E39C7}" type="pres">
      <dgm:prSet presAssocID="{39CC5F4D-8903-4480-97C8-E3CA6EC91489}" presName="childText" presStyleLbl="conFgAcc1" presStyleIdx="1" presStyleCnt="3">
        <dgm:presLayoutVars>
          <dgm:bulletEnabled val="1"/>
        </dgm:presLayoutVars>
      </dgm:prSet>
      <dgm:spPr/>
    </dgm:pt>
    <dgm:pt modelId="{4290976A-3030-44EA-A5BF-EE71EE721DE1}" type="pres">
      <dgm:prSet presAssocID="{D5293190-3335-4642-9E1B-761C27F93F35}" presName="spaceBetweenRectangles" presStyleCnt="0"/>
      <dgm:spPr/>
    </dgm:pt>
    <dgm:pt modelId="{305C3B1C-5701-43A0-928E-1AFAD6C2CFE1}" type="pres">
      <dgm:prSet presAssocID="{2F366CEE-3539-46BB-BCAF-ED8B90C66464}" presName="parentLin" presStyleCnt="0"/>
      <dgm:spPr/>
    </dgm:pt>
    <dgm:pt modelId="{8550C239-91EF-48A7-9FE2-0C719A8B18D0}" type="pres">
      <dgm:prSet presAssocID="{2F366CEE-3539-46BB-BCAF-ED8B90C66464}" presName="parentLeftMargin" presStyleLbl="node1" presStyleIdx="1" presStyleCnt="3"/>
      <dgm:spPr/>
    </dgm:pt>
    <dgm:pt modelId="{5BFC7EB9-4F90-4541-8A69-E5ABCA4E949F}" type="pres">
      <dgm:prSet presAssocID="{2F366CEE-3539-46BB-BCAF-ED8B90C66464}" presName="parentText" presStyleLbl="node1" presStyleIdx="2" presStyleCnt="3">
        <dgm:presLayoutVars>
          <dgm:chMax val="0"/>
          <dgm:bulletEnabled val="1"/>
        </dgm:presLayoutVars>
      </dgm:prSet>
      <dgm:spPr/>
    </dgm:pt>
    <dgm:pt modelId="{EE8BBD5E-2487-4C99-BFFD-7A33BDC8444F}" type="pres">
      <dgm:prSet presAssocID="{2F366CEE-3539-46BB-BCAF-ED8B90C66464}" presName="negativeSpace" presStyleCnt="0"/>
      <dgm:spPr/>
    </dgm:pt>
    <dgm:pt modelId="{861D5736-A19F-45E7-A630-396EC478122B}" type="pres">
      <dgm:prSet presAssocID="{2F366CEE-3539-46BB-BCAF-ED8B90C66464}" presName="childText" presStyleLbl="conFgAcc1" presStyleIdx="2" presStyleCnt="3" custLinFactNeighborY="-3862">
        <dgm:presLayoutVars>
          <dgm:bulletEnabled val="1"/>
        </dgm:presLayoutVars>
      </dgm:prSet>
      <dgm:spPr/>
      <dgm:t>
        <a:bodyPr/>
        <a:lstStyle/>
        <a:p>
          <a:endParaRPr lang="id-ID"/>
        </a:p>
      </dgm:t>
    </dgm:pt>
  </dgm:ptLst>
  <dgm:cxnLst>
    <dgm:cxn modelId="{A07F7338-182E-43D4-AFCD-05E67031C91C}" type="presOf" srcId="{39CC5F4D-8903-4480-97C8-E3CA6EC91489}" destId="{CBD13C2D-CAD9-4186-B976-E94C5E384CEC}" srcOrd="0" destOrd="0" presId="urn:microsoft.com/office/officeart/2005/8/layout/list1"/>
    <dgm:cxn modelId="{0D8AEE49-19F3-4EB9-8FB2-45795DA7437B}" type="presOf" srcId="{2F366CEE-3539-46BB-BCAF-ED8B90C66464}" destId="{5BFC7EB9-4F90-4541-8A69-E5ABCA4E949F}" srcOrd="1" destOrd="0" presId="urn:microsoft.com/office/officeart/2005/8/layout/list1"/>
    <dgm:cxn modelId="{087BEAD6-758E-4189-BAF0-443CA430DA11}" type="presOf" srcId="{2F366CEE-3539-46BB-BCAF-ED8B90C66464}" destId="{8550C239-91EF-48A7-9FE2-0C719A8B18D0}" srcOrd="0" destOrd="0" presId="urn:microsoft.com/office/officeart/2005/8/layout/list1"/>
    <dgm:cxn modelId="{FBFC456D-FB70-4763-9FB8-E1581BAD748F}" srcId="{5D6CE6B6-2C3B-40B9-B552-7A4571995F36}" destId="{2F366CEE-3539-46BB-BCAF-ED8B90C66464}" srcOrd="2" destOrd="0" parTransId="{E1164E68-B90C-415F-825E-E847E79C073C}" sibTransId="{6A8276F2-925B-413E-85B9-D066C067A2FA}"/>
    <dgm:cxn modelId="{169F6A67-1FD5-44AB-81DF-C9BB6C933C6D}" type="presOf" srcId="{39CC5F4D-8903-4480-97C8-E3CA6EC91489}" destId="{9012ED44-CE97-46A2-BD67-EA7D2008D5CF}" srcOrd="1" destOrd="0" presId="urn:microsoft.com/office/officeart/2005/8/layout/list1"/>
    <dgm:cxn modelId="{8188F0D1-7A92-428A-8813-57ED1E4B17F2}" type="presOf" srcId="{BAAC051C-0ACA-40DE-B717-9174390B8E67}" destId="{A06DD2A2-4368-4D5C-B897-DFE2FB1E176B}" srcOrd="1" destOrd="0" presId="urn:microsoft.com/office/officeart/2005/8/layout/list1"/>
    <dgm:cxn modelId="{A56D8359-CCDF-4683-9FB0-818A53760A8E}" type="presOf" srcId="{5D6CE6B6-2C3B-40B9-B552-7A4571995F36}" destId="{CE528246-E99A-4D34-A993-034249750D17}" srcOrd="0" destOrd="0" presId="urn:microsoft.com/office/officeart/2005/8/layout/list1"/>
    <dgm:cxn modelId="{6090F89F-1AB6-4C18-ABBD-68A3E37B7518}" type="presOf" srcId="{BAAC051C-0ACA-40DE-B717-9174390B8E67}" destId="{336B8833-3677-421C-A540-A389CCD170B2}" srcOrd="0" destOrd="0" presId="urn:microsoft.com/office/officeart/2005/8/layout/list1"/>
    <dgm:cxn modelId="{3175EEDC-C636-4379-A8EF-50C9E33FF926}" srcId="{5D6CE6B6-2C3B-40B9-B552-7A4571995F36}" destId="{39CC5F4D-8903-4480-97C8-E3CA6EC91489}" srcOrd="1" destOrd="0" parTransId="{481708E9-8349-4767-B7B2-1DACB9CCD06E}" sibTransId="{D5293190-3335-4642-9E1B-761C27F93F35}"/>
    <dgm:cxn modelId="{A066CE4A-D819-489D-8546-2BDA351E0167}" srcId="{5D6CE6B6-2C3B-40B9-B552-7A4571995F36}" destId="{BAAC051C-0ACA-40DE-B717-9174390B8E67}" srcOrd="0" destOrd="0" parTransId="{822707AE-5D1A-4A08-9394-C987B69A94DB}" sibTransId="{0C608B64-0F0A-42FE-83A5-11A9E00C6709}"/>
    <dgm:cxn modelId="{D2A94821-3038-4627-A4E4-471ED44C7BCA}" type="presParOf" srcId="{CE528246-E99A-4D34-A993-034249750D17}" destId="{D7C76023-CFE6-44E0-B2E2-F9F47B343CD7}" srcOrd="0" destOrd="0" presId="urn:microsoft.com/office/officeart/2005/8/layout/list1"/>
    <dgm:cxn modelId="{D1E25372-45FF-432C-9447-FC94B2F9BDB2}" type="presParOf" srcId="{D7C76023-CFE6-44E0-B2E2-F9F47B343CD7}" destId="{336B8833-3677-421C-A540-A389CCD170B2}" srcOrd="0" destOrd="0" presId="urn:microsoft.com/office/officeart/2005/8/layout/list1"/>
    <dgm:cxn modelId="{E8F31B63-3F17-4851-9FEB-FA58E0600185}" type="presParOf" srcId="{D7C76023-CFE6-44E0-B2E2-F9F47B343CD7}" destId="{A06DD2A2-4368-4D5C-B897-DFE2FB1E176B}" srcOrd="1" destOrd="0" presId="urn:microsoft.com/office/officeart/2005/8/layout/list1"/>
    <dgm:cxn modelId="{9ED47F15-CAE8-4CA0-88DC-0C28BCC3E4EF}" type="presParOf" srcId="{CE528246-E99A-4D34-A993-034249750D17}" destId="{1B334BA2-F4F3-419A-9FFD-5294BCF34B8C}" srcOrd="1" destOrd="0" presId="urn:microsoft.com/office/officeart/2005/8/layout/list1"/>
    <dgm:cxn modelId="{F0F022A8-97C8-421F-BAEB-23CCF3E34F55}" type="presParOf" srcId="{CE528246-E99A-4D34-A993-034249750D17}" destId="{2F166D29-B2DF-4C3E-818C-ED5C6DC3B3BB}" srcOrd="2" destOrd="0" presId="urn:microsoft.com/office/officeart/2005/8/layout/list1"/>
    <dgm:cxn modelId="{192903B1-888E-4652-B092-81943865389D}" type="presParOf" srcId="{CE528246-E99A-4D34-A993-034249750D17}" destId="{9FA67D13-36C1-4166-9006-895C19C94888}" srcOrd="3" destOrd="0" presId="urn:microsoft.com/office/officeart/2005/8/layout/list1"/>
    <dgm:cxn modelId="{25E06B6B-E6BD-420D-828F-77975E48032C}" type="presParOf" srcId="{CE528246-E99A-4D34-A993-034249750D17}" destId="{03ACEA2A-C451-4036-BEE3-32D18E306BAA}" srcOrd="4" destOrd="0" presId="urn:microsoft.com/office/officeart/2005/8/layout/list1"/>
    <dgm:cxn modelId="{40389BA2-4BB4-4DD1-8043-C088B3D76645}" type="presParOf" srcId="{03ACEA2A-C451-4036-BEE3-32D18E306BAA}" destId="{CBD13C2D-CAD9-4186-B976-E94C5E384CEC}" srcOrd="0" destOrd="0" presId="urn:microsoft.com/office/officeart/2005/8/layout/list1"/>
    <dgm:cxn modelId="{B6923C5B-0530-4EE8-9DB0-DF58A6BC8133}" type="presParOf" srcId="{03ACEA2A-C451-4036-BEE3-32D18E306BAA}" destId="{9012ED44-CE97-46A2-BD67-EA7D2008D5CF}" srcOrd="1" destOrd="0" presId="urn:microsoft.com/office/officeart/2005/8/layout/list1"/>
    <dgm:cxn modelId="{E7076148-3535-4AD3-AE58-5DCD496073DB}" type="presParOf" srcId="{CE528246-E99A-4D34-A993-034249750D17}" destId="{5CE251E6-97D3-40EF-B750-DCE8FE67DF94}" srcOrd="5" destOrd="0" presId="urn:microsoft.com/office/officeart/2005/8/layout/list1"/>
    <dgm:cxn modelId="{60FB1AE6-B5A6-433C-A9EE-59594A10C0D0}" type="presParOf" srcId="{CE528246-E99A-4D34-A993-034249750D17}" destId="{9EBEF060-9BBC-4EDF-AA10-47E7204E39C7}" srcOrd="6" destOrd="0" presId="urn:microsoft.com/office/officeart/2005/8/layout/list1"/>
    <dgm:cxn modelId="{41611614-06DB-436E-B775-E61A1392E4AD}" type="presParOf" srcId="{CE528246-E99A-4D34-A993-034249750D17}" destId="{4290976A-3030-44EA-A5BF-EE71EE721DE1}" srcOrd="7" destOrd="0" presId="urn:microsoft.com/office/officeart/2005/8/layout/list1"/>
    <dgm:cxn modelId="{1E4A9C26-54C5-46CE-BFC6-86C34C45AB39}" type="presParOf" srcId="{CE528246-E99A-4D34-A993-034249750D17}" destId="{305C3B1C-5701-43A0-928E-1AFAD6C2CFE1}" srcOrd="8" destOrd="0" presId="urn:microsoft.com/office/officeart/2005/8/layout/list1"/>
    <dgm:cxn modelId="{A5370279-89AF-48DE-893E-6FB8122F0314}" type="presParOf" srcId="{305C3B1C-5701-43A0-928E-1AFAD6C2CFE1}" destId="{8550C239-91EF-48A7-9FE2-0C719A8B18D0}" srcOrd="0" destOrd="0" presId="urn:microsoft.com/office/officeart/2005/8/layout/list1"/>
    <dgm:cxn modelId="{E26E4CB8-556C-44B3-96ED-82EBFC957872}" type="presParOf" srcId="{305C3B1C-5701-43A0-928E-1AFAD6C2CFE1}" destId="{5BFC7EB9-4F90-4541-8A69-E5ABCA4E949F}" srcOrd="1" destOrd="0" presId="urn:microsoft.com/office/officeart/2005/8/layout/list1"/>
    <dgm:cxn modelId="{1DA68E21-BE67-41E6-A26A-E1391A03556C}" type="presParOf" srcId="{CE528246-E99A-4D34-A993-034249750D17}" destId="{EE8BBD5E-2487-4C99-BFFD-7A33BDC8444F}" srcOrd="9" destOrd="0" presId="urn:microsoft.com/office/officeart/2005/8/layout/list1"/>
    <dgm:cxn modelId="{D48FD81B-9A09-4C3E-ABE3-EC51FDD13C0D}" type="presParOf" srcId="{CE528246-E99A-4D34-A993-034249750D17}" destId="{861D5736-A19F-45E7-A630-396EC478122B}" srcOrd="10"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166D29-B2DF-4C3E-818C-ED5C6DC3B3BB}">
      <dsp:nvSpPr>
        <dsp:cNvPr id="0" name=""/>
        <dsp:cNvSpPr/>
      </dsp:nvSpPr>
      <dsp:spPr>
        <a:xfrm>
          <a:off x="0" y="892739"/>
          <a:ext cx="7315200"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06DD2A2-4368-4D5C-B897-DFE2FB1E176B}">
      <dsp:nvSpPr>
        <dsp:cNvPr id="0" name=""/>
        <dsp:cNvSpPr/>
      </dsp:nvSpPr>
      <dsp:spPr>
        <a:xfrm>
          <a:off x="365760" y="649759"/>
          <a:ext cx="5120640"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548" tIns="0" rIns="193548" bIns="0" numCol="1" spcCol="1270" anchor="ctr" anchorCtr="0">
          <a:noAutofit/>
        </a:bodyPr>
        <a:lstStyle/>
        <a:p>
          <a:pPr lvl="0" algn="l" defTabSz="755650">
            <a:lnSpc>
              <a:spcPct val="90000"/>
            </a:lnSpc>
            <a:spcBef>
              <a:spcPct val="0"/>
            </a:spcBef>
            <a:spcAft>
              <a:spcPct val="35000"/>
            </a:spcAft>
          </a:pPr>
          <a:r>
            <a:rPr lang="id-ID" sz="1700" i="1" kern="1200" dirty="0" smtClean="0"/>
            <a:t>Identifying target audience</a:t>
          </a:r>
          <a:endParaRPr lang="id-ID" sz="1700" i="1" kern="1200" dirty="0"/>
        </a:p>
      </dsp:txBody>
      <dsp:txXfrm>
        <a:off x="390258" y="674257"/>
        <a:ext cx="5071644" cy="452844"/>
      </dsp:txXfrm>
    </dsp:sp>
    <dsp:sp modelId="{9EBEF060-9BBC-4EDF-AA10-47E7204E39C7}">
      <dsp:nvSpPr>
        <dsp:cNvPr id="0" name=""/>
        <dsp:cNvSpPr/>
      </dsp:nvSpPr>
      <dsp:spPr>
        <a:xfrm>
          <a:off x="0" y="1663860"/>
          <a:ext cx="7315200"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012ED44-CE97-46A2-BD67-EA7D2008D5CF}">
      <dsp:nvSpPr>
        <dsp:cNvPr id="0" name=""/>
        <dsp:cNvSpPr/>
      </dsp:nvSpPr>
      <dsp:spPr>
        <a:xfrm>
          <a:off x="365760" y="1412940"/>
          <a:ext cx="5120640"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548" tIns="0" rIns="193548" bIns="0" numCol="1" spcCol="1270" anchor="ctr" anchorCtr="0">
          <a:noAutofit/>
        </a:bodyPr>
        <a:lstStyle/>
        <a:p>
          <a:pPr lvl="0" algn="l" defTabSz="755650">
            <a:lnSpc>
              <a:spcPct val="90000"/>
            </a:lnSpc>
            <a:spcBef>
              <a:spcPct val="0"/>
            </a:spcBef>
            <a:spcAft>
              <a:spcPct val="35000"/>
            </a:spcAft>
          </a:pPr>
          <a:r>
            <a:rPr lang="id-ID" sz="1700" i="1" kern="1200" dirty="0" smtClean="0"/>
            <a:t>Compatibility with the company or brand positioning</a:t>
          </a:r>
          <a:endParaRPr lang="id-ID" sz="1700" i="1" kern="1200" dirty="0"/>
        </a:p>
      </dsp:txBody>
      <dsp:txXfrm>
        <a:off x="390258" y="1437438"/>
        <a:ext cx="5071644" cy="452844"/>
      </dsp:txXfrm>
    </dsp:sp>
    <dsp:sp modelId="{861D5736-A19F-45E7-A630-396EC478122B}">
      <dsp:nvSpPr>
        <dsp:cNvPr id="0" name=""/>
        <dsp:cNvSpPr/>
      </dsp:nvSpPr>
      <dsp:spPr>
        <a:xfrm>
          <a:off x="0" y="2425289"/>
          <a:ext cx="7315200"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BFC7EB9-4F90-4541-8A69-E5ABCA4E949F}">
      <dsp:nvSpPr>
        <dsp:cNvPr id="0" name=""/>
        <dsp:cNvSpPr/>
      </dsp:nvSpPr>
      <dsp:spPr>
        <a:xfrm>
          <a:off x="365760" y="2184059"/>
          <a:ext cx="5120640"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548" tIns="0" rIns="193548" bIns="0" numCol="1" spcCol="1270" anchor="ctr" anchorCtr="0">
          <a:noAutofit/>
        </a:bodyPr>
        <a:lstStyle/>
        <a:p>
          <a:pPr lvl="0" algn="l" defTabSz="755650">
            <a:lnSpc>
              <a:spcPct val="90000"/>
            </a:lnSpc>
            <a:spcBef>
              <a:spcPct val="0"/>
            </a:spcBef>
            <a:spcAft>
              <a:spcPct val="35000"/>
            </a:spcAft>
          </a:pPr>
          <a:r>
            <a:rPr lang="id-ID" sz="1700" i="1" kern="1200" dirty="0" smtClean="0"/>
            <a:t>Massage capasity</a:t>
          </a:r>
          <a:endParaRPr lang="id-ID" sz="1700" i="1" kern="1200" dirty="0"/>
        </a:p>
      </dsp:txBody>
      <dsp:txXfrm>
        <a:off x="390258" y="2208557"/>
        <a:ext cx="5071644" cy="45284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FFBD2683-DD2B-4F7F-9562-731D0B0C8950}" type="datetimeFigureOut">
              <a:rPr lang="en-US"/>
              <a:pPr>
                <a:defRPr/>
              </a:pPr>
              <a:t>12/16/2019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B501C110-4385-45BE-8092-9DF87A82F532}" type="slidenum">
              <a:rPr lang="en-US"/>
              <a:pPr>
                <a:defRPr/>
              </a:pPr>
              <a:t>‹#›</a:t>
            </a:fld>
            <a:endParaRPr lang="en-US"/>
          </a:p>
        </p:txBody>
      </p:sp>
    </p:spTree>
    <p:extLst>
      <p:ext uri="{BB962C8B-B14F-4D97-AF65-F5344CB8AC3E}">
        <p14:creationId xmlns:p14="http://schemas.microsoft.com/office/powerpoint/2010/main" val="28296500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id-ID"/>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277605C1-D0F5-4248-9344-CCB41C5944DC}" type="datetimeFigureOut">
              <a:rPr lang="id-ID"/>
              <a:pPr>
                <a:defRPr/>
              </a:pPr>
              <a:t>16/12/2019</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d-ID"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2C0A6658-4053-40D7-B196-1DAE707D495D}" type="slidenum">
              <a:rPr lang="id-ID"/>
              <a:pPr>
                <a:defRPr/>
              </a:pPr>
              <a:t>‹#›</a:t>
            </a:fld>
            <a:endParaRPr lang="id-ID"/>
          </a:p>
        </p:txBody>
      </p:sp>
    </p:spTree>
    <p:extLst>
      <p:ext uri="{BB962C8B-B14F-4D97-AF65-F5344CB8AC3E}">
        <p14:creationId xmlns:p14="http://schemas.microsoft.com/office/powerpoint/2010/main" val="133551784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ea typeface="ＭＳ Ｐゴシック" pitchFamily="34" charset="-128"/>
            </a:endParaRPr>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4C7FD97C-129C-4B22-9563-A6195FCF398B}" type="slidenum">
              <a:rPr lang="id-ID" smtClean="0">
                <a:latin typeface="Calibri" pitchFamily="34" charset="0"/>
              </a:rPr>
              <a:pPr eaLnBrk="1" hangingPunct="1"/>
              <a:t>2</a:t>
            </a:fld>
            <a:endParaRPr lang="id-ID" smtClean="0">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ea typeface="ＭＳ Ｐゴシック" pitchFamily="34" charset="-128"/>
            </a:endParaRP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E70AA5F-5BF1-45B4-98E0-E8CE5D7B5F3F}" type="slidenum">
              <a:rPr lang="id-ID" smtClean="0">
                <a:latin typeface="Calibri" pitchFamily="34" charset="0"/>
              </a:rPr>
              <a:pPr eaLnBrk="1" hangingPunct="1"/>
              <a:t>11</a:t>
            </a:fld>
            <a:endParaRPr lang="id-ID" smtClean="0">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ea typeface="ＭＳ Ｐゴシック" pitchFamily="34" charset="-128"/>
            </a:endParaRPr>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075989B1-A319-44ED-85C4-C76578C940E4}" type="slidenum">
              <a:rPr lang="id-ID" smtClean="0">
                <a:latin typeface="Calibri" pitchFamily="34" charset="0"/>
              </a:rPr>
              <a:pPr eaLnBrk="1" hangingPunct="1"/>
              <a:t>12</a:t>
            </a:fld>
            <a:endParaRPr lang="id-ID" smtClean="0">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ea typeface="ＭＳ Ｐゴシック" pitchFamily="34" charset="-128"/>
            </a:endParaRP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E70AA5F-5BF1-45B4-98E0-E8CE5D7B5F3F}" type="slidenum">
              <a:rPr lang="id-ID" smtClean="0">
                <a:latin typeface="Calibri" pitchFamily="34" charset="0"/>
              </a:rPr>
              <a:pPr eaLnBrk="1" hangingPunct="1"/>
              <a:t>13</a:t>
            </a:fld>
            <a:endParaRPr lang="id-ID" smtClean="0">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ea typeface="ＭＳ Ｐゴシック" pitchFamily="34" charset="-128"/>
            </a:endParaRPr>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075989B1-A319-44ED-85C4-C76578C940E4}" type="slidenum">
              <a:rPr lang="id-ID" smtClean="0">
                <a:latin typeface="Calibri" pitchFamily="34" charset="0"/>
              </a:rPr>
              <a:pPr eaLnBrk="1" hangingPunct="1"/>
              <a:t>14</a:t>
            </a:fld>
            <a:endParaRPr lang="id-ID" smtClean="0">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ea typeface="ＭＳ Ｐゴシック" pitchFamily="34" charset="-128"/>
            </a:endParaRP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5BF44CE6-9F4D-4FEB-AC66-9ABF8BCF5225}" type="slidenum">
              <a:rPr lang="id-ID" smtClean="0">
                <a:latin typeface="Calibri" pitchFamily="34" charset="0"/>
              </a:rPr>
              <a:pPr eaLnBrk="1" hangingPunct="1"/>
              <a:t>15</a:t>
            </a:fld>
            <a:endParaRPr lang="id-ID" smtClean="0">
              <a:latin typeface="Calibri"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ea typeface="ＭＳ Ｐゴシック" pitchFamily="34" charset="-128"/>
            </a:endParaRP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AA9F8913-F661-4E09-8EC5-334553C8F38D}" type="slidenum">
              <a:rPr lang="id-ID" smtClean="0">
                <a:latin typeface="Calibri" pitchFamily="34" charset="0"/>
              </a:rPr>
              <a:pPr eaLnBrk="1" hangingPunct="1"/>
              <a:t>16</a:t>
            </a:fld>
            <a:endParaRPr lang="id-ID" smtClean="0">
              <a:latin typeface="Calibri"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ea typeface="ＭＳ Ｐゴシック" pitchFamily="34" charset="-128"/>
            </a:endParaRP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E70AA5F-5BF1-45B4-98E0-E8CE5D7B5F3F}" type="slidenum">
              <a:rPr lang="id-ID" smtClean="0">
                <a:latin typeface="Calibri" pitchFamily="34" charset="0"/>
              </a:rPr>
              <a:pPr eaLnBrk="1" hangingPunct="1"/>
              <a:t>17</a:t>
            </a:fld>
            <a:endParaRPr lang="id-ID" smtClean="0">
              <a:latin typeface="Calibri"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ea typeface="ＭＳ Ｐゴシック" pitchFamily="34" charset="-128"/>
            </a:endParaRP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E70AA5F-5BF1-45B4-98E0-E8CE5D7B5F3F}" type="slidenum">
              <a:rPr lang="id-ID" smtClean="0">
                <a:latin typeface="Calibri" pitchFamily="34" charset="0"/>
              </a:rPr>
              <a:pPr eaLnBrk="1" hangingPunct="1"/>
              <a:t>18</a:t>
            </a:fld>
            <a:endParaRPr lang="id-ID" smtClean="0">
              <a:latin typeface="Calibri"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ea typeface="ＭＳ Ｐゴシック" pitchFamily="34" charset="-128"/>
            </a:endParaRPr>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075989B1-A319-44ED-85C4-C76578C940E4}" type="slidenum">
              <a:rPr lang="id-ID" smtClean="0">
                <a:latin typeface="Calibri" pitchFamily="34" charset="0"/>
              </a:rPr>
              <a:pPr eaLnBrk="1" hangingPunct="1"/>
              <a:t>19</a:t>
            </a:fld>
            <a:endParaRPr lang="id-ID" smtClean="0">
              <a:latin typeface="Calibri"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ea typeface="ＭＳ Ｐゴシック" pitchFamily="34" charset="-128"/>
            </a:endParaRP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5BF44CE6-9F4D-4FEB-AC66-9ABF8BCF5225}" type="slidenum">
              <a:rPr lang="id-ID" smtClean="0">
                <a:latin typeface="Calibri" pitchFamily="34" charset="0"/>
              </a:rPr>
              <a:pPr eaLnBrk="1" hangingPunct="1"/>
              <a:t>20</a:t>
            </a:fld>
            <a:endParaRPr lang="id-ID" smtClean="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ea typeface="ＭＳ Ｐゴシック" pitchFamily="34" charset="-128"/>
            </a:endParaRPr>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E5B8C4C2-43F3-49DB-A6D8-2DE798981F9F}" type="slidenum">
              <a:rPr lang="id-ID" smtClean="0">
                <a:latin typeface="Calibri" pitchFamily="34" charset="0"/>
              </a:rPr>
              <a:pPr eaLnBrk="1" hangingPunct="1"/>
              <a:t>3</a:t>
            </a:fld>
            <a:endParaRPr lang="id-ID" smtClean="0">
              <a:latin typeface="Calibri"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ea typeface="ＭＳ Ｐゴシック" pitchFamily="34" charset="-128"/>
            </a:endParaRP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AA9F8913-F661-4E09-8EC5-334553C8F38D}" type="slidenum">
              <a:rPr lang="id-ID" smtClean="0">
                <a:latin typeface="Calibri" pitchFamily="34" charset="0"/>
              </a:rPr>
              <a:pPr eaLnBrk="1" hangingPunct="1"/>
              <a:t>21</a:t>
            </a:fld>
            <a:endParaRPr lang="id-ID" smtClean="0">
              <a:latin typeface="Calibri"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ea typeface="ＭＳ Ｐゴシック" pitchFamily="34" charset="-128"/>
            </a:endParaRPr>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075989B1-A319-44ED-85C4-C76578C940E4}" type="slidenum">
              <a:rPr lang="id-ID" smtClean="0">
                <a:latin typeface="Calibri" pitchFamily="34" charset="0"/>
              </a:rPr>
              <a:pPr eaLnBrk="1" hangingPunct="1"/>
              <a:t>22</a:t>
            </a:fld>
            <a:endParaRPr lang="id-ID" smtClean="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ea typeface="ＭＳ Ｐゴシック" pitchFamily="34" charset="-128"/>
            </a:endParaRPr>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2E806C17-DF4C-4071-AC11-A4D913B77BE9}" type="slidenum">
              <a:rPr lang="id-ID" smtClean="0">
                <a:latin typeface="Calibri" pitchFamily="34" charset="0"/>
              </a:rPr>
              <a:pPr eaLnBrk="1" hangingPunct="1"/>
              <a:t>4</a:t>
            </a:fld>
            <a:endParaRPr lang="id-ID" smtClean="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ea typeface="ＭＳ Ｐゴシック" pitchFamily="34" charset="-128"/>
            </a:endParaRP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A39EA0E-39D1-476F-A1BC-796A256FD139}" type="slidenum">
              <a:rPr lang="id-ID" smtClean="0">
                <a:latin typeface="Calibri" pitchFamily="34" charset="0"/>
              </a:rPr>
              <a:pPr eaLnBrk="1" hangingPunct="1"/>
              <a:t>5</a:t>
            </a:fld>
            <a:endParaRPr lang="id-ID" smtClean="0">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ea typeface="ＭＳ Ｐゴシック" pitchFamily="34" charset="-128"/>
            </a:endParaRPr>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9E9AF91-38A7-4618-84D1-A12B10A497A2}" type="slidenum">
              <a:rPr lang="id-ID" smtClean="0">
                <a:latin typeface="Calibri" pitchFamily="34" charset="0"/>
              </a:rPr>
              <a:pPr eaLnBrk="1" hangingPunct="1"/>
              <a:t>6</a:t>
            </a:fld>
            <a:endParaRPr lang="id-ID" smtClean="0">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ea typeface="ＭＳ Ｐゴシック" pitchFamily="34" charset="-128"/>
            </a:endParaRP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E70AA5F-5BF1-45B4-98E0-E8CE5D7B5F3F}" type="slidenum">
              <a:rPr lang="id-ID" smtClean="0">
                <a:latin typeface="Calibri" pitchFamily="34" charset="0"/>
              </a:rPr>
              <a:pPr eaLnBrk="1" hangingPunct="1"/>
              <a:t>7</a:t>
            </a:fld>
            <a:endParaRPr lang="id-ID" smtClean="0">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ea typeface="ＭＳ Ｐゴシック" pitchFamily="34" charset="-128"/>
            </a:endParaRPr>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075989B1-A319-44ED-85C4-C76578C940E4}" type="slidenum">
              <a:rPr lang="id-ID" smtClean="0">
                <a:latin typeface="Calibri" pitchFamily="34" charset="0"/>
              </a:rPr>
              <a:pPr eaLnBrk="1" hangingPunct="1"/>
              <a:t>8</a:t>
            </a:fld>
            <a:endParaRPr lang="id-ID" smtClean="0">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ea typeface="ＭＳ Ｐゴシック" pitchFamily="34" charset="-128"/>
            </a:endParaRP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5BF44CE6-9F4D-4FEB-AC66-9ABF8BCF5225}" type="slidenum">
              <a:rPr lang="id-ID" smtClean="0">
                <a:latin typeface="Calibri" pitchFamily="34" charset="0"/>
              </a:rPr>
              <a:pPr eaLnBrk="1" hangingPunct="1"/>
              <a:t>9</a:t>
            </a:fld>
            <a:endParaRPr lang="id-ID" smtClean="0">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ea typeface="ＭＳ Ｐゴシック" pitchFamily="34" charset="-128"/>
            </a:endParaRP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AA9F8913-F661-4E09-8EC5-334553C8F38D}" type="slidenum">
              <a:rPr lang="id-ID" smtClean="0">
                <a:latin typeface="Calibri" pitchFamily="34" charset="0"/>
              </a:rPr>
              <a:pPr eaLnBrk="1" hangingPunct="1"/>
              <a:t>10</a:t>
            </a:fld>
            <a:endParaRPr lang="id-ID"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ECCCC24-7196-4C3D-B3A3-C85C82FADD6E}" type="datetime1">
              <a:rPr lang="en-US"/>
              <a:pPr>
                <a:defRPr/>
              </a:pPr>
              <a:t>12/16/2019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E12B435-8C59-41F9-A6F6-5169ACCDAC3C}" type="slidenum">
              <a:rPr lang="en-US"/>
              <a:pPr>
                <a:defRPr/>
              </a:pPr>
              <a:t>‹#›</a:t>
            </a:fld>
            <a:endParaRPr lang="en-US"/>
          </a:p>
        </p:txBody>
      </p:sp>
    </p:spTree>
    <p:extLst>
      <p:ext uri="{BB962C8B-B14F-4D97-AF65-F5344CB8AC3E}">
        <p14:creationId xmlns:p14="http://schemas.microsoft.com/office/powerpoint/2010/main" val="1877494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B989CF4-8DDB-4A24-A713-2C0042D01CC1}" type="datetime1">
              <a:rPr lang="en-US"/>
              <a:pPr>
                <a:defRPr/>
              </a:pPr>
              <a:t>12/16/2019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455F7D7-10E3-4234-AA09-492EE1B499FE}" type="slidenum">
              <a:rPr lang="en-US"/>
              <a:pPr>
                <a:defRPr/>
              </a:pPr>
              <a:t>‹#›</a:t>
            </a:fld>
            <a:endParaRPr lang="en-US"/>
          </a:p>
        </p:txBody>
      </p:sp>
    </p:spTree>
    <p:extLst>
      <p:ext uri="{BB962C8B-B14F-4D97-AF65-F5344CB8AC3E}">
        <p14:creationId xmlns:p14="http://schemas.microsoft.com/office/powerpoint/2010/main" val="2527841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28530AE-49F5-4BEA-B27A-F714FC9D40AE}" type="datetime1">
              <a:rPr lang="en-US"/>
              <a:pPr>
                <a:defRPr/>
              </a:pPr>
              <a:t>12/16/2019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E33F9A7-A55C-49C4-A05C-2F15A157FF7D}" type="slidenum">
              <a:rPr lang="en-US"/>
              <a:pPr>
                <a:defRPr/>
              </a:pPr>
              <a:t>‹#›</a:t>
            </a:fld>
            <a:endParaRPr lang="en-US"/>
          </a:p>
        </p:txBody>
      </p:sp>
    </p:spTree>
    <p:extLst>
      <p:ext uri="{BB962C8B-B14F-4D97-AF65-F5344CB8AC3E}">
        <p14:creationId xmlns:p14="http://schemas.microsoft.com/office/powerpoint/2010/main" val="617358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04D2D19-DB8C-471F-891E-F52BA27027ED}" type="datetime1">
              <a:rPr lang="en-US"/>
              <a:pPr>
                <a:defRPr/>
              </a:pPr>
              <a:t>12/16/2019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57DFB33-24D6-483B-8AF4-5C605729E4FB}" type="slidenum">
              <a:rPr lang="en-US"/>
              <a:pPr>
                <a:defRPr/>
              </a:pPr>
              <a:t>‹#›</a:t>
            </a:fld>
            <a:endParaRPr lang="en-US"/>
          </a:p>
        </p:txBody>
      </p:sp>
    </p:spTree>
    <p:extLst>
      <p:ext uri="{BB962C8B-B14F-4D97-AF65-F5344CB8AC3E}">
        <p14:creationId xmlns:p14="http://schemas.microsoft.com/office/powerpoint/2010/main" val="977211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DE2A2E6-6729-451F-BBC2-326020EEF37D}" type="datetime1">
              <a:rPr lang="en-US"/>
              <a:pPr>
                <a:defRPr/>
              </a:pPr>
              <a:t>12/16/2019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C134F0B-24DA-45D5-8DA5-9ED65F74FD12}" type="slidenum">
              <a:rPr lang="en-US"/>
              <a:pPr>
                <a:defRPr/>
              </a:pPr>
              <a:t>‹#›</a:t>
            </a:fld>
            <a:endParaRPr lang="en-US"/>
          </a:p>
        </p:txBody>
      </p:sp>
    </p:spTree>
    <p:extLst>
      <p:ext uri="{BB962C8B-B14F-4D97-AF65-F5344CB8AC3E}">
        <p14:creationId xmlns:p14="http://schemas.microsoft.com/office/powerpoint/2010/main" val="1432151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0A12A95-D0F8-4B85-AA6D-866BA6479F94}" type="datetime1">
              <a:rPr lang="en-US"/>
              <a:pPr>
                <a:defRPr/>
              </a:pPr>
              <a:t>12/16/2019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C54A7C8-566A-4D29-86DA-473AEF6D6751}" type="slidenum">
              <a:rPr lang="en-US"/>
              <a:pPr>
                <a:defRPr/>
              </a:pPr>
              <a:t>‹#›</a:t>
            </a:fld>
            <a:endParaRPr lang="en-US"/>
          </a:p>
        </p:txBody>
      </p:sp>
    </p:spTree>
    <p:extLst>
      <p:ext uri="{BB962C8B-B14F-4D97-AF65-F5344CB8AC3E}">
        <p14:creationId xmlns:p14="http://schemas.microsoft.com/office/powerpoint/2010/main" val="3047642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C20D913-7A57-4EEE-A8C7-368C28820C17}" type="datetime1">
              <a:rPr lang="en-US"/>
              <a:pPr>
                <a:defRPr/>
              </a:pPr>
              <a:t>12/16/2019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C07122B-E4CC-4289-A991-C990257A90AC}" type="slidenum">
              <a:rPr lang="en-US"/>
              <a:pPr>
                <a:defRPr/>
              </a:pPr>
              <a:t>‹#›</a:t>
            </a:fld>
            <a:endParaRPr lang="en-US"/>
          </a:p>
        </p:txBody>
      </p:sp>
    </p:spTree>
    <p:extLst>
      <p:ext uri="{BB962C8B-B14F-4D97-AF65-F5344CB8AC3E}">
        <p14:creationId xmlns:p14="http://schemas.microsoft.com/office/powerpoint/2010/main" val="702850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1D9D302-3AEB-49DD-A271-404A24EA9C51}" type="datetime1">
              <a:rPr lang="en-US"/>
              <a:pPr>
                <a:defRPr/>
              </a:pPr>
              <a:t>12/16/2019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6A8227E-832A-4690-AACF-1721E97CAF7E}" type="slidenum">
              <a:rPr lang="en-US"/>
              <a:pPr>
                <a:defRPr/>
              </a:pPr>
              <a:t>‹#›</a:t>
            </a:fld>
            <a:endParaRPr lang="en-US"/>
          </a:p>
        </p:txBody>
      </p:sp>
    </p:spTree>
    <p:extLst>
      <p:ext uri="{BB962C8B-B14F-4D97-AF65-F5344CB8AC3E}">
        <p14:creationId xmlns:p14="http://schemas.microsoft.com/office/powerpoint/2010/main" val="3054207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8D0148B-F4CF-42D9-833E-7B71F496EAA5}" type="datetime1">
              <a:rPr lang="en-US"/>
              <a:pPr>
                <a:defRPr/>
              </a:pPr>
              <a:t>12/16/2019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A653C31-EFDB-4D86-9CCC-375C0F57E88A}" type="slidenum">
              <a:rPr lang="en-US"/>
              <a:pPr>
                <a:defRPr/>
              </a:pPr>
              <a:t>‹#›</a:t>
            </a:fld>
            <a:endParaRPr lang="en-US"/>
          </a:p>
        </p:txBody>
      </p:sp>
    </p:spTree>
    <p:extLst>
      <p:ext uri="{BB962C8B-B14F-4D97-AF65-F5344CB8AC3E}">
        <p14:creationId xmlns:p14="http://schemas.microsoft.com/office/powerpoint/2010/main" val="3507449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8E0ACB8-A170-44AB-ACBF-5A5740B5869C}" type="datetime1">
              <a:rPr lang="en-US"/>
              <a:pPr>
                <a:defRPr/>
              </a:pPr>
              <a:t>12/16/2019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E077B8D-FA50-4333-8752-EE48FC85A5D7}" type="slidenum">
              <a:rPr lang="en-US"/>
              <a:pPr>
                <a:defRPr/>
              </a:pPr>
              <a:t>‹#›</a:t>
            </a:fld>
            <a:endParaRPr lang="en-US"/>
          </a:p>
        </p:txBody>
      </p:sp>
    </p:spTree>
    <p:extLst>
      <p:ext uri="{BB962C8B-B14F-4D97-AF65-F5344CB8AC3E}">
        <p14:creationId xmlns:p14="http://schemas.microsoft.com/office/powerpoint/2010/main" val="2964390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0BF6439-CD94-4E79-BC35-AF92928550AE}" type="datetime1">
              <a:rPr lang="en-US"/>
              <a:pPr>
                <a:defRPr/>
              </a:pPr>
              <a:t>12/16/2019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67ECE0E-2835-4492-A221-AB5C167D61D7}" type="slidenum">
              <a:rPr lang="en-US"/>
              <a:pPr>
                <a:defRPr/>
              </a:pPr>
              <a:t>‹#›</a:t>
            </a:fld>
            <a:endParaRPr lang="en-US"/>
          </a:p>
        </p:txBody>
      </p:sp>
    </p:spTree>
    <p:extLst>
      <p:ext uri="{BB962C8B-B14F-4D97-AF65-F5344CB8AC3E}">
        <p14:creationId xmlns:p14="http://schemas.microsoft.com/office/powerpoint/2010/main" val="2093865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pPr>
              <a:defRPr/>
            </a:pPr>
            <a:fld id="{774241BF-1B82-4D31-89C2-A953FC835AF7}" type="datetime1">
              <a:rPr lang="en-US"/>
              <a:pPr>
                <a:defRPr/>
              </a:pPr>
              <a:t>12/16/2019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400">
                <a:latin typeface="Calibri" pitchFamily="34" charset="0"/>
              </a:defRPr>
            </a:lvl1pPr>
          </a:lstStyle>
          <a:p>
            <a:pPr>
              <a:defRPr/>
            </a:pPr>
            <a:fld id="{5F425AF3-D87D-4D8A-8CC5-0F97A6DD5BD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eg"/><Relationship Id="rId7" Type="http://schemas.openxmlformats.org/officeDocument/2006/relationships/diagramColors" Target="../diagrams/colors1.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rsil\Desktop\Smartcreative.jpg"/>
          <p:cNvPicPr>
            <a:picLocks noChangeAspect="1" noChangeArrowheads="1"/>
          </p:cNvPicPr>
          <p:nvPr/>
        </p:nvPicPr>
        <p:blipFill>
          <a:blip r:embed="rId2">
            <a:extLst>
              <a:ext uri="{28A0092B-C50C-407E-A947-70E740481C1C}">
                <a14:useLocalDpi xmlns:a14="http://schemas.microsoft.com/office/drawing/2010/main" val="0"/>
              </a:ext>
            </a:extLst>
          </a:blip>
          <a:srcRect l="1051" r="800" b="504"/>
          <a:stretch>
            <a:fillRect/>
          </a:stretch>
        </p:blipFill>
        <p:spPr bwMode="auto">
          <a:xfrm>
            <a:off x="0" y="304800"/>
            <a:ext cx="9144000" cy="684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Box 1"/>
          <p:cNvSpPr txBox="1">
            <a:spLocks noChangeArrowheads="1"/>
          </p:cNvSpPr>
          <p:nvPr/>
        </p:nvSpPr>
        <p:spPr bwMode="auto">
          <a:xfrm>
            <a:off x="3200400" y="3567113"/>
            <a:ext cx="56388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lnSpc>
                <a:spcPct val="150000"/>
              </a:lnSpc>
            </a:pPr>
            <a:r>
              <a:rPr lang="id-ID" b="1" dirty="0" smtClean="0">
                <a:solidFill>
                  <a:schemeClr val="bg1"/>
                </a:solidFill>
              </a:rPr>
              <a:t>KOMUNIKASI PEMASARAN TERPADU</a:t>
            </a:r>
            <a:endParaRPr lang="en-US" b="1" dirty="0">
              <a:solidFill>
                <a:schemeClr val="bg1"/>
              </a:solidFill>
            </a:endParaRPr>
          </a:p>
          <a:p>
            <a:pPr algn="ctr" eaLnBrk="1" hangingPunct="1">
              <a:lnSpc>
                <a:spcPct val="150000"/>
              </a:lnSpc>
            </a:pPr>
            <a:r>
              <a:rPr lang="en-US" b="1" dirty="0">
                <a:solidFill>
                  <a:schemeClr val="bg1"/>
                </a:solidFill>
              </a:rPr>
              <a:t>PERTEMUAN </a:t>
            </a:r>
            <a:r>
              <a:rPr lang="en-US" b="1" dirty="0" smtClean="0">
                <a:solidFill>
                  <a:schemeClr val="bg1"/>
                </a:solidFill>
              </a:rPr>
              <a:t>14</a:t>
            </a:r>
            <a:r>
              <a:rPr lang="id-ID" b="1" dirty="0" smtClean="0">
                <a:solidFill>
                  <a:schemeClr val="bg1"/>
                </a:solidFill>
              </a:rPr>
              <a:t> – EVENT AND SPONSORSHIP</a:t>
            </a:r>
            <a:endParaRPr lang="en-US" b="1" dirty="0">
              <a:solidFill>
                <a:schemeClr val="bg1"/>
              </a:solidFill>
            </a:endParaRPr>
          </a:p>
          <a:p>
            <a:pPr algn="ctr" eaLnBrk="1" hangingPunct="1">
              <a:lnSpc>
                <a:spcPct val="150000"/>
              </a:lnSpc>
            </a:pPr>
            <a:r>
              <a:rPr lang="id-ID" sz="1400" dirty="0" smtClean="0">
                <a:solidFill>
                  <a:schemeClr val="bg1"/>
                </a:solidFill>
              </a:rPr>
              <a:t>5927 EUIS NURUL BAHRIYAH, SE, M.Si</a:t>
            </a:r>
            <a:endParaRPr lang="en-US" sz="1400" dirty="0">
              <a:solidFill>
                <a:schemeClr val="bg1"/>
              </a:solidFill>
            </a:endParaRPr>
          </a:p>
          <a:p>
            <a:pPr algn="ctr" eaLnBrk="1" hangingPunct="1">
              <a:lnSpc>
                <a:spcPct val="150000"/>
              </a:lnSpc>
            </a:pPr>
            <a:r>
              <a:rPr lang="en-US" sz="1400" dirty="0">
                <a:solidFill>
                  <a:schemeClr val="bg1"/>
                </a:solidFill>
              </a:rPr>
              <a:t>FAKULTAS ILMU KOMUNIKASI</a:t>
            </a: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351D582F-7D2F-45B4-AC51-9F6322796DAE}" type="slidenum">
              <a:rPr lang="en-US" smtClean="0">
                <a:latin typeface="Calibri" pitchFamily="34" charset="0"/>
              </a:rPr>
              <a:pPr eaLnBrk="1" hangingPunct="1"/>
              <a:t>10</a:t>
            </a:fld>
            <a:endParaRPr lang="en-US" smtClean="0">
              <a:latin typeface="Calibri" pitchFamily="34" charset="0"/>
            </a:endParaRPr>
          </a:p>
        </p:txBody>
      </p:sp>
      <p:sp>
        <p:nvSpPr>
          <p:cNvPr id="12292" name="Content Placeholder 2"/>
          <p:cNvSpPr>
            <a:spLocks noGrp="1"/>
          </p:cNvSpPr>
          <p:nvPr>
            <p:ph sz="quarter" idx="1"/>
          </p:nvPr>
        </p:nvSpPr>
        <p:spPr>
          <a:xfrm>
            <a:off x="471488" y="609600"/>
            <a:ext cx="8229600" cy="4953000"/>
          </a:xfrm>
        </p:spPr>
        <p:txBody>
          <a:bodyPr/>
          <a:lstStyle/>
          <a:p>
            <a:pPr eaLnBrk="1" hangingPunct="1"/>
            <a:r>
              <a:rPr lang="en-US" smtClean="0">
                <a:ea typeface="ＭＳ Ｐゴシック" pitchFamily="34" charset="-128"/>
              </a:rPr>
              <a:t>Ekomu, singkatan dari Event dan Komunitas, adalah sarana yang disediakan oleh Yumeko untuk mempromosikan event-event Jepang maupun komunitas Jejepangan di sekeliling kamu. </a:t>
            </a: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A7072524-0260-48A3-8F7B-D965AF04F6FB}" type="slidenum">
              <a:rPr lang="en-US" smtClean="0">
                <a:latin typeface="Calibri" pitchFamily="34" charset="0"/>
              </a:rPr>
              <a:pPr eaLnBrk="1" hangingPunct="1"/>
              <a:t>11</a:t>
            </a:fld>
            <a:endParaRPr lang="en-US" smtClean="0">
              <a:latin typeface="Calibri" pitchFamily="34" charset="0"/>
            </a:endParaRPr>
          </a:p>
        </p:txBody>
      </p:sp>
      <p:sp>
        <p:nvSpPr>
          <p:cNvPr id="9221" name="Title 1"/>
          <p:cNvSpPr>
            <a:spLocks noGrp="1"/>
          </p:cNvSpPr>
          <p:nvPr>
            <p:ph type="title"/>
          </p:nvPr>
        </p:nvSpPr>
        <p:spPr/>
        <p:txBody>
          <a:bodyPr/>
          <a:lstStyle/>
          <a:p>
            <a:r>
              <a:rPr lang="id-ID" sz="4000" dirty="0" smtClean="0">
                <a:ea typeface="ＭＳ Ｐゴシック" pitchFamily="34" charset="-128"/>
              </a:rPr>
              <a:t>Sponsoship</a:t>
            </a:r>
            <a:endParaRPr lang="en-US" sz="4000" dirty="0" smtClean="0">
              <a:ea typeface="ＭＳ Ｐゴシック" pitchFamily="34" charset="-128"/>
            </a:endParaRPr>
          </a:p>
        </p:txBody>
      </p:sp>
      <p:sp>
        <p:nvSpPr>
          <p:cNvPr id="2" name="Content Placeholder 1"/>
          <p:cNvSpPr>
            <a:spLocks noGrp="1"/>
          </p:cNvSpPr>
          <p:nvPr>
            <p:ph idx="1"/>
          </p:nvPr>
        </p:nvSpPr>
        <p:spPr/>
        <p:txBody>
          <a:bodyPr/>
          <a:lstStyle/>
          <a:p>
            <a:r>
              <a:rPr lang="id-ID" dirty="0" smtClean="0"/>
              <a:t>Sponsorship berkaitan dengan penyediaan dana untuk kegiatan olahraga atau budaya, yang secara langsung dikaitkan dengan penyelenggaraan </a:t>
            </a:r>
            <a:r>
              <a:rPr lang="id-ID" i="1" dirty="0" smtClean="0"/>
              <a:t>event.</a:t>
            </a:r>
            <a:endParaRPr lang="id-ID" i="1" dirty="0"/>
          </a:p>
          <a:p>
            <a:r>
              <a:rPr lang="id-ID" dirty="0" smtClean="0"/>
              <a:t>Sponsorship merupakan bantuan keuangan perusahaan pada media, acara sosial, olahraga atau budaya dalam rangka membuka atau memperkenalkan citra perusahaan.</a:t>
            </a:r>
            <a:endParaRPr lang="id-ID" dirty="0"/>
          </a:p>
        </p:txBody>
      </p:sp>
    </p:spTree>
    <p:extLst>
      <p:ext uri="{BB962C8B-B14F-4D97-AF65-F5344CB8AC3E}">
        <p14:creationId xmlns:p14="http://schemas.microsoft.com/office/powerpoint/2010/main" val="600112601"/>
      </p:ext>
    </p:ext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72F7E296-2C6F-4514-9E1C-C220A818F880}" type="slidenum">
              <a:rPr lang="en-US" smtClean="0">
                <a:latin typeface="Calibri" pitchFamily="34" charset="0"/>
              </a:rPr>
              <a:pPr eaLnBrk="1" hangingPunct="1"/>
              <a:t>12</a:t>
            </a:fld>
            <a:endParaRPr lang="en-US" smtClean="0">
              <a:latin typeface="Calibri" pitchFamily="34" charset="0"/>
            </a:endParaRPr>
          </a:p>
        </p:txBody>
      </p:sp>
      <p:sp>
        <p:nvSpPr>
          <p:cNvPr id="2" name="Content Placeholder 1"/>
          <p:cNvSpPr>
            <a:spLocks noGrp="1"/>
          </p:cNvSpPr>
          <p:nvPr>
            <p:ph idx="1"/>
          </p:nvPr>
        </p:nvSpPr>
        <p:spPr>
          <a:xfrm>
            <a:off x="457200" y="1219200"/>
            <a:ext cx="8229600" cy="4525963"/>
          </a:xfrm>
        </p:spPr>
        <p:txBody>
          <a:bodyPr/>
          <a:lstStyle/>
          <a:p>
            <a:pPr marL="0" indent="0" algn="ctr">
              <a:buNone/>
            </a:pPr>
            <a:r>
              <a:rPr lang="id-ID" dirty="0" smtClean="0"/>
              <a:t>“alat komunikasi pemasaran yang menyebabkan organisasi mendapatkan hak untuk menggunakan perusahaan, produk atau merek nama dan logo dengan kontak pemberian moneter dan dukungan lain kepada organisasi”</a:t>
            </a:r>
          </a:p>
          <a:p>
            <a:pPr marL="0" indent="0" algn="ctr">
              <a:buNone/>
            </a:pPr>
            <a:endParaRPr lang="id-ID" dirty="0"/>
          </a:p>
          <a:p>
            <a:pPr marL="0" indent="0" algn="ctr">
              <a:buNone/>
            </a:pPr>
            <a:r>
              <a:rPr lang="id-ID" dirty="0" smtClean="0"/>
              <a:t>Melalui sponsorship, perusahaan dapat mencapai konsumen???</a:t>
            </a:r>
            <a:endParaRPr lang="id-ID" dirty="0"/>
          </a:p>
        </p:txBody>
      </p:sp>
    </p:spTree>
    <p:extLst>
      <p:ext uri="{BB962C8B-B14F-4D97-AF65-F5344CB8AC3E}">
        <p14:creationId xmlns:p14="http://schemas.microsoft.com/office/powerpoint/2010/main" val="2214278852"/>
      </p:ext>
    </p:ext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A7072524-0260-48A3-8F7B-D965AF04F6FB}" type="slidenum">
              <a:rPr lang="en-US" smtClean="0">
                <a:latin typeface="Calibri" pitchFamily="34" charset="0"/>
              </a:rPr>
              <a:pPr eaLnBrk="1" hangingPunct="1"/>
              <a:t>13</a:t>
            </a:fld>
            <a:endParaRPr lang="en-US" smtClean="0">
              <a:latin typeface="Calibri" pitchFamily="34" charset="0"/>
            </a:endParaRPr>
          </a:p>
        </p:txBody>
      </p:sp>
      <p:sp>
        <p:nvSpPr>
          <p:cNvPr id="9220" name="Content Placeholder 2"/>
          <p:cNvSpPr>
            <a:spLocks noGrp="1"/>
          </p:cNvSpPr>
          <p:nvPr>
            <p:ph idx="1"/>
          </p:nvPr>
        </p:nvSpPr>
        <p:spPr>
          <a:xfrm>
            <a:off x="471488" y="1295400"/>
            <a:ext cx="8229600" cy="4953000"/>
          </a:xfrm>
        </p:spPr>
        <p:txBody>
          <a:bodyPr/>
          <a:lstStyle/>
          <a:p>
            <a:pPr eaLnBrk="1" hangingPunct="1"/>
            <a:endParaRPr lang="en-US" sz="2800" dirty="0" smtClean="0">
              <a:ea typeface="ＭＳ Ｐゴシック" pitchFamily="34" charset="-128"/>
            </a:endParaRPr>
          </a:p>
          <a:p>
            <a:pPr eaLnBrk="1" hangingPunct="1"/>
            <a:r>
              <a:rPr lang="id-ID" sz="2800" dirty="0" smtClean="0">
                <a:ea typeface="ＭＳ Ｐゴシック" pitchFamily="34" charset="-128"/>
              </a:rPr>
              <a:t>Duncan (2008),Dukungan keuanga dari sebuah organisasi, orang, atau kegiatan dalam pertukaran untuk publisitas sebuah merek dan asosiasi merek.</a:t>
            </a:r>
          </a:p>
          <a:p>
            <a:pPr eaLnBrk="1" hangingPunct="1"/>
            <a:r>
              <a:rPr lang="id-ID" sz="2800" dirty="0" smtClean="0">
                <a:ea typeface="ＭＳ Ｐゴシック" pitchFamily="34" charset="-128"/>
              </a:rPr>
              <a:t>Etzel, Stanton (1997), kegiatan pembentukan citra dalam jangka panjang, dan berpengaruh pada penjualan.</a:t>
            </a:r>
          </a:p>
          <a:p>
            <a:pPr eaLnBrk="1" hangingPunct="1"/>
            <a:r>
              <a:rPr lang="id-ID" sz="2800" dirty="0" smtClean="0">
                <a:ea typeface="ＭＳ Ｐゴシック" pitchFamily="34" charset="-128"/>
              </a:rPr>
              <a:t>Gilbert (2003), dukungan materi atau keuangan dari suatu aktivitas tertentu, yang pada umumnya diberikan kepada aktivitas/kegiatan.</a:t>
            </a:r>
            <a:endParaRPr lang="en-US" sz="2800" dirty="0" smtClean="0">
              <a:ea typeface="ＭＳ Ｐゴシック" pitchFamily="34" charset="-128"/>
            </a:endParaRPr>
          </a:p>
        </p:txBody>
      </p:sp>
      <p:sp>
        <p:nvSpPr>
          <p:cNvPr id="9221" name="Title 1"/>
          <p:cNvSpPr>
            <a:spLocks noGrp="1"/>
          </p:cNvSpPr>
          <p:nvPr>
            <p:ph type="title"/>
          </p:nvPr>
        </p:nvSpPr>
        <p:spPr>
          <a:xfrm>
            <a:off x="457200" y="533400"/>
            <a:ext cx="8229600" cy="1143000"/>
          </a:xfrm>
        </p:spPr>
        <p:txBody>
          <a:bodyPr/>
          <a:lstStyle/>
          <a:p>
            <a:r>
              <a:rPr lang="id-ID" sz="3600" dirty="0" smtClean="0">
                <a:ea typeface="ＭＳ Ｐゴシック" pitchFamily="34" charset="-128"/>
              </a:rPr>
              <a:t>Sponsorship adalah....</a:t>
            </a:r>
            <a:endParaRPr lang="en-US" sz="3600" dirty="0" smtClean="0">
              <a:ea typeface="ＭＳ Ｐゴシック" pitchFamily="34" charset="-128"/>
            </a:endParaRPr>
          </a:p>
        </p:txBody>
      </p:sp>
    </p:spTree>
    <p:extLst>
      <p:ext uri="{BB962C8B-B14F-4D97-AF65-F5344CB8AC3E}">
        <p14:creationId xmlns:p14="http://schemas.microsoft.com/office/powerpoint/2010/main" val="3074181131"/>
      </p:ext>
    </p:extLst>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72F7E296-2C6F-4514-9E1C-C220A818F880}" type="slidenum">
              <a:rPr lang="en-US" smtClean="0">
                <a:latin typeface="Calibri" pitchFamily="34" charset="0"/>
              </a:rPr>
              <a:pPr eaLnBrk="1" hangingPunct="1"/>
              <a:t>14</a:t>
            </a:fld>
            <a:endParaRPr lang="en-US" smtClean="0">
              <a:latin typeface="Calibri" pitchFamily="34" charset="0"/>
            </a:endParaRPr>
          </a:p>
        </p:txBody>
      </p:sp>
      <p:sp>
        <p:nvSpPr>
          <p:cNvPr id="11" name="Title 1"/>
          <p:cNvSpPr>
            <a:spLocks noGrp="1"/>
          </p:cNvSpPr>
          <p:nvPr>
            <p:ph type="title"/>
          </p:nvPr>
        </p:nvSpPr>
        <p:spPr>
          <a:xfrm>
            <a:off x="228600" y="533400"/>
            <a:ext cx="5715000" cy="1371600"/>
          </a:xfrm>
        </p:spPr>
        <p:txBody>
          <a:bodyPr/>
          <a:lstStyle/>
          <a:p>
            <a:pPr algn="l"/>
            <a:r>
              <a:rPr lang="id-ID" sz="3600" dirty="0" smtClean="0">
                <a:ea typeface="ＭＳ Ｐゴシック" pitchFamily="34" charset="-128"/>
              </a:rPr>
              <a:t>Tujuan dan manfaat sponsorship</a:t>
            </a:r>
            <a:endParaRPr lang="en-US" sz="3600" dirty="0" smtClean="0">
              <a:ea typeface="ＭＳ Ｐゴシック" pitchFamily="34" charset="-128"/>
            </a:endParaRPr>
          </a:p>
        </p:txBody>
      </p:sp>
      <p:sp>
        <p:nvSpPr>
          <p:cNvPr id="12" name="Title 1"/>
          <p:cNvSpPr txBox="1">
            <a:spLocks/>
          </p:cNvSpPr>
          <p:nvPr/>
        </p:nvSpPr>
        <p:spPr bwMode="auto">
          <a:xfrm>
            <a:off x="228600" y="1676400"/>
            <a:ext cx="57150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457200" indent="-457200" algn="just">
              <a:buFont typeface="Arial" pitchFamily="34" charset="0"/>
              <a:buChar char="•"/>
            </a:pPr>
            <a:endParaRPr lang="en-US" sz="2800" dirty="0" smtClean="0">
              <a:ea typeface="ＭＳ Ｐゴシック" pitchFamily="34" charset="-128"/>
            </a:endParaRPr>
          </a:p>
        </p:txBody>
      </p:sp>
      <p:pic>
        <p:nvPicPr>
          <p:cNvPr id="36866" name="Picture 2" descr="C:\Users\NURUL\AppData\Local\Microsoft\Windows\INetCache\IE\UUG5ITU1\setting-goals[1].jpg"/>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6088117" y="685800"/>
            <a:ext cx="3048000" cy="2286000"/>
          </a:xfrm>
          <a:prstGeom prst="rect">
            <a:avLst/>
          </a:prstGeom>
          <a:noFill/>
          <a:extLst>
            <a:ext uri="{909E8E84-426E-40DD-AFC4-6F175D3DCCD1}">
              <a14:hiddenFill xmlns:a14="http://schemas.microsoft.com/office/drawing/2010/main">
                <a:solidFill>
                  <a:srgbClr val="FFFFFF"/>
                </a:solidFill>
              </a14:hiddenFill>
            </a:ext>
          </a:extLst>
        </p:spPr>
      </p:pic>
      <p:sp>
        <p:nvSpPr>
          <p:cNvPr id="13" name="Title 1"/>
          <p:cNvSpPr txBox="1">
            <a:spLocks/>
          </p:cNvSpPr>
          <p:nvPr/>
        </p:nvSpPr>
        <p:spPr bwMode="auto">
          <a:xfrm>
            <a:off x="228600" y="2057400"/>
            <a:ext cx="86868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514350" indent="-514350" algn="just">
              <a:buAutoNum type="arabicPeriod"/>
            </a:pPr>
            <a:r>
              <a:rPr lang="id-ID" sz="2400" dirty="0" smtClean="0">
                <a:ea typeface="ＭＳ Ｐゴシック" pitchFamily="34" charset="-128"/>
              </a:rPr>
              <a:t>Tujuan</a:t>
            </a:r>
            <a:r>
              <a:rPr lang="id-ID" sz="2800" dirty="0" smtClean="0">
                <a:ea typeface="ＭＳ Ｐゴシック" pitchFamily="34" charset="-128"/>
              </a:rPr>
              <a:t> </a:t>
            </a:r>
            <a:r>
              <a:rPr lang="id-ID" sz="2400" dirty="0" smtClean="0">
                <a:ea typeface="ＭＳ Ｐゴシック" pitchFamily="34" charset="-128"/>
              </a:rPr>
              <a:t>Periklanan, mengiklankan produk yang tidak boleh diiklankan di media, mempromosikan produk perusahaan, menggali berbagai peluang lain di bidang periklanan.</a:t>
            </a:r>
          </a:p>
          <a:p>
            <a:pPr marL="514350" indent="-514350" algn="just">
              <a:buAutoNum type="arabicPeriod"/>
            </a:pPr>
            <a:r>
              <a:rPr lang="id-ID" sz="2400" dirty="0" smtClean="0">
                <a:ea typeface="ＭＳ Ｐゴシック" pitchFamily="34" charset="-128"/>
              </a:rPr>
              <a:t>Tujuan Humas, membangun citra perusahaan, merangsang minat wartawan untuk meliput, mempertahankan dan menciptakan citra perusahaan.</a:t>
            </a:r>
          </a:p>
          <a:p>
            <a:pPr marL="514350" indent="-514350" algn="just">
              <a:buAutoNum type="arabicPeriod"/>
            </a:pPr>
            <a:r>
              <a:rPr lang="id-ID" sz="2400" dirty="0" smtClean="0">
                <a:ea typeface="ＭＳ Ｐゴシック" pitchFamily="34" charset="-128"/>
              </a:rPr>
              <a:t>Tujuan Pemasaran, memosisikan produk dibenak konsumen, mendukung operasi agen penyalur, melancarkan perubahan kebijakan pemasaran perusahaan, meluncurkan produk baru, merangsang pembelian konsumen.</a:t>
            </a:r>
          </a:p>
          <a:p>
            <a:pPr marL="514350" indent="-514350" algn="just">
              <a:buAutoNum type="arabicPeriod"/>
            </a:pPr>
            <a:endParaRPr lang="id-ID" sz="2400" dirty="0" smtClean="0">
              <a:ea typeface="ＭＳ Ｐゴシック" pitchFamily="34" charset="-128"/>
            </a:endParaRPr>
          </a:p>
          <a:p>
            <a:pPr marL="514350" indent="-514350" algn="just">
              <a:buAutoNum type="arabicPeriod"/>
            </a:pPr>
            <a:endParaRPr lang="id-ID" sz="2400" dirty="0" smtClean="0">
              <a:ea typeface="ＭＳ Ｐゴシック" pitchFamily="34" charset="-128"/>
            </a:endParaRPr>
          </a:p>
          <a:p>
            <a:pPr algn="just"/>
            <a:endParaRPr lang="en-US" sz="2800" dirty="0" smtClean="0">
              <a:ea typeface="ＭＳ Ｐゴシック" pitchFamily="34" charset="-128"/>
            </a:endParaRPr>
          </a:p>
        </p:txBody>
      </p:sp>
    </p:spTree>
    <p:extLst>
      <p:ext uri="{BB962C8B-B14F-4D97-AF65-F5344CB8AC3E}">
        <p14:creationId xmlns:p14="http://schemas.microsoft.com/office/powerpoint/2010/main" val="1929988001"/>
      </p:ext>
    </p:extLst>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183E79DE-1763-4308-B381-B58F3470A6A6}" type="slidenum">
              <a:rPr lang="en-US" smtClean="0">
                <a:latin typeface="Calibri" pitchFamily="34" charset="0"/>
              </a:rPr>
              <a:pPr eaLnBrk="1" hangingPunct="1"/>
              <a:t>15</a:t>
            </a:fld>
            <a:endParaRPr lang="en-US" smtClean="0">
              <a:latin typeface="Calibri" pitchFamily="34" charset="0"/>
            </a:endParaRPr>
          </a:p>
        </p:txBody>
      </p:sp>
      <p:sp>
        <p:nvSpPr>
          <p:cNvPr id="11268" name="Content Placeholder 2"/>
          <p:cNvSpPr>
            <a:spLocks noGrp="1"/>
          </p:cNvSpPr>
          <p:nvPr>
            <p:ph sz="quarter" idx="1"/>
          </p:nvPr>
        </p:nvSpPr>
        <p:spPr>
          <a:xfrm>
            <a:off x="471488" y="685800"/>
            <a:ext cx="7758112" cy="1066800"/>
          </a:xfrm>
        </p:spPr>
        <p:txBody>
          <a:bodyPr/>
          <a:lstStyle/>
          <a:p>
            <a:pPr marL="0" indent="0" algn="ctr" eaLnBrk="1" hangingPunct="1">
              <a:buNone/>
            </a:pPr>
            <a:r>
              <a:rPr lang="id-ID" b="1" dirty="0" smtClean="0">
                <a:ea typeface="ＭＳ Ｐゴシック" pitchFamily="34" charset="-128"/>
              </a:rPr>
              <a:t>Bauran Sponsorship, Rossiter &amp; Percy (1997)</a:t>
            </a:r>
            <a:endParaRPr lang="en-US" b="1" dirty="0" smtClean="0">
              <a:ea typeface="ＭＳ Ｐゴシック" pitchFamily="34" charset="-128"/>
            </a:endParaRPr>
          </a:p>
        </p:txBody>
      </p:sp>
      <p:sp>
        <p:nvSpPr>
          <p:cNvPr id="5" name="Content Placeholder 2"/>
          <p:cNvSpPr txBox="1">
            <a:spLocks/>
          </p:cNvSpPr>
          <p:nvPr/>
        </p:nvSpPr>
        <p:spPr bwMode="auto">
          <a:xfrm>
            <a:off x="623888" y="1371600"/>
            <a:ext cx="7758112"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lgn="just" eaLnBrk="1" hangingPunct="1">
              <a:buFont typeface="Arial" charset="0"/>
              <a:buAutoNum type="arabicPeriod"/>
            </a:pPr>
            <a:r>
              <a:rPr lang="id-ID" sz="2800" dirty="0" smtClean="0">
                <a:ea typeface="ＭＳ Ｐゴシック" pitchFamily="34" charset="-128"/>
              </a:rPr>
              <a:t>Target audience reach, segmen yang ingin dicapai pada sponsorship harus diperhatikan.</a:t>
            </a:r>
          </a:p>
          <a:p>
            <a:pPr marL="514350" indent="-514350" algn="just" eaLnBrk="1" hangingPunct="1">
              <a:buFont typeface="Arial" charset="0"/>
              <a:buAutoNum type="arabicPeriod"/>
            </a:pPr>
            <a:r>
              <a:rPr lang="id-ID" sz="2800" dirty="0" smtClean="0">
                <a:ea typeface="ＭＳ Ｐゴシック" pitchFamily="34" charset="-128"/>
              </a:rPr>
              <a:t>Positioning merek (brand positioning), jenis even secara langsung berkaitan dengan produk perusahaan yang mensponsori kegiatan olahraga.</a:t>
            </a:r>
          </a:p>
          <a:p>
            <a:pPr marL="514350" indent="-514350" algn="just" eaLnBrk="1" hangingPunct="1">
              <a:buFont typeface="Arial" charset="0"/>
              <a:buAutoNum type="arabicPeriod"/>
            </a:pPr>
            <a:r>
              <a:rPr lang="id-ID" sz="2800" dirty="0" smtClean="0">
                <a:ea typeface="ＭＳ Ｐゴシック" pitchFamily="34" charset="-128"/>
              </a:rPr>
              <a:t>Kapasitas pesan (message capacity), umumnya perusahaan sponsor memperoleh fasilitas untuk mendapatkan manfaat dari kegiatan sponsorship tersebut.</a:t>
            </a:r>
          </a:p>
          <a:p>
            <a:pPr marL="514350" indent="-514350" algn="just" eaLnBrk="1" hangingPunct="1">
              <a:buFont typeface="Arial" charset="0"/>
              <a:buAutoNum type="arabicPeriod"/>
            </a:pPr>
            <a:endParaRPr lang="en-US" sz="2800" dirty="0" smtClean="0">
              <a:ea typeface="ＭＳ Ｐゴシック" pitchFamily="34" charset="-128"/>
            </a:endParaRPr>
          </a:p>
        </p:txBody>
      </p:sp>
    </p:spTree>
    <p:extLst>
      <p:ext uri="{BB962C8B-B14F-4D97-AF65-F5344CB8AC3E}">
        <p14:creationId xmlns:p14="http://schemas.microsoft.com/office/powerpoint/2010/main" val="3839085805"/>
      </p:ext>
    </p:extLst>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351D582F-7D2F-45B4-AC51-9F6322796DAE}" type="slidenum">
              <a:rPr lang="en-US" smtClean="0">
                <a:latin typeface="Calibri" pitchFamily="34" charset="0"/>
              </a:rPr>
              <a:pPr eaLnBrk="1" hangingPunct="1"/>
              <a:t>16</a:t>
            </a:fld>
            <a:endParaRPr lang="en-US" smtClean="0">
              <a:latin typeface="Calibri" pitchFamily="34" charset="0"/>
            </a:endParaRPr>
          </a:p>
        </p:txBody>
      </p:sp>
      <p:sp>
        <p:nvSpPr>
          <p:cNvPr id="12292" name="Content Placeholder 2"/>
          <p:cNvSpPr>
            <a:spLocks noGrp="1"/>
          </p:cNvSpPr>
          <p:nvPr>
            <p:ph sz="quarter" idx="1"/>
          </p:nvPr>
        </p:nvSpPr>
        <p:spPr>
          <a:xfrm>
            <a:off x="471488" y="762000"/>
            <a:ext cx="8229600" cy="685800"/>
          </a:xfrm>
        </p:spPr>
        <p:txBody>
          <a:bodyPr/>
          <a:lstStyle/>
          <a:p>
            <a:pPr marL="0" indent="0" eaLnBrk="1" hangingPunct="1">
              <a:buNone/>
            </a:pPr>
            <a:r>
              <a:rPr lang="id-ID" sz="3600" dirty="0" smtClean="0">
                <a:ea typeface="ＭＳ Ｐゴシック" pitchFamily="34" charset="-128"/>
              </a:rPr>
              <a:t>Bentuk dan Jenis Sponsorship</a:t>
            </a:r>
            <a:endParaRPr lang="en-US" sz="3600" dirty="0" smtClean="0">
              <a:ea typeface="ＭＳ Ｐゴシック" pitchFamily="34" charset="-128"/>
            </a:endParaRPr>
          </a:p>
        </p:txBody>
      </p:sp>
      <p:sp>
        <p:nvSpPr>
          <p:cNvPr id="5" name="Content Placeholder 2"/>
          <p:cNvSpPr txBox="1">
            <a:spLocks/>
          </p:cNvSpPr>
          <p:nvPr/>
        </p:nvSpPr>
        <p:spPr bwMode="auto">
          <a:xfrm>
            <a:off x="304800" y="1600200"/>
            <a:ext cx="82296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r>
              <a:rPr lang="id-ID" sz="2800" dirty="0" smtClean="0">
                <a:ea typeface="ＭＳ Ｐゴシック" pitchFamily="34" charset="-128"/>
              </a:rPr>
              <a:t>Acara Olahraga</a:t>
            </a:r>
          </a:p>
          <a:p>
            <a:pPr eaLnBrk="1" hangingPunct="1"/>
            <a:r>
              <a:rPr lang="id-ID" sz="2800" dirty="0" smtClean="0">
                <a:ea typeface="ＭＳ Ｐゴシック" pitchFamily="34" charset="-128"/>
              </a:rPr>
              <a:t>Acara Kebudayaan</a:t>
            </a:r>
          </a:p>
          <a:p>
            <a:pPr eaLnBrk="1" hangingPunct="1"/>
            <a:r>
              <a:rPr lang="id-ID" sz="2800" dirty="0" smtClean="0">
                <a:ea typeface="ＭＳ Ｐゴシック" pitchFamily="34" charset="-128"/>
              </a:rPr>
              <a:t>Penerbitan atau publikasi</a:t>
            </a:r>
          </a:p>
          <a:p>
            <a:pPr eaLnBrk="1" hangingPunct="1"/>
            <a:r>
              <a:rPr lang="id-ID" sz="2800" dirty="0" smtClean="0">
                <a:ea typeface="ＭＳ Ｐゴシック" pitchFamily="34" charset="-128"/>
              </a:rPr>
              <a:t>Ekshibisi  atau pameran</a:t>
            </a:r>
          </a:p>
          <a:p>
            <a:pPr eaLnBrk="1" hangingPunct="1"/>
            <a:r>
              <a:rPr lang="id-ID" sz="2800" dirty="0" smtClean="0">
                <a:ea typeface="ＭＳ Ｐゴシック" pitchFamily="34" charset="-128"/>
              </a:rPr>
              <a:t>Pendidikan</a:t>
            </a:r>
          </a:p>
          <a:p>
            <a:pPr eaLnBrk="1" hangingPunct="1"/>
            <a:r>
              <a:rPr lang="id-ID" sz="2800" dirty="0" smtClean="0">
                <a:ea typeface="ＭＳ Ｐゴシック" pitchFamily="34" charset="-128"/>
              </a:rPr>
              <a:t>Acara-acara amal</a:t>
            </a:r>
          </a:p>
          <a:p>
            <a:pPr eaLnBrk="1" hangingPunct="1"/>
            <a:r>
              <a:rPr lang="id-ID" sz="2800" dirty="0" smtClean="0">
                <a:ea typeface="ＭＳ Ｐゴシック" pitchFamily="34" charset="-128"/>
              </a:rPr>
              <a:t>Acara penghargaan profesional</a:t>
            </a:r>
          </a:p>
          <a:p>
            <a:pPr eaLnBrk="1" hangingPunct="1"/>
            <a:r>
              <a:rPr lang="id-ID" sz="2800" dirty="0" smtClean="0">
                <a:ea typeface="ＭＳ Ｐゴシック" pitchFamily="34" charset="-128"/>
              </a:rPr>
              <a:t>Acara-acara lokal</a:t>
            </a:r>
          </a:p>
          <a:p>
            <a:pPr marL="0" indent="0" eaLnBrk="1" hangingPunct="1">
              <a:buNone/>
            </a:pPr>
            <a:endParaRPr lang="en-US" sz="2800" dirty="0" smtClean="0">
              <a:ea typeface="ＭＳ Ｐゴシック" pitchFamily="34" charset="-128"/>
            </a:endParaRPr>
          </a:p>
        </p:txBody>
      </p:sp>
    </p:spTree>
    <p:extLst>
      <p:ext uri="{BB962C8B-B14F-4D97-AF65-F5344CB8AC3E}">
        <p14:creationId xmlns:p14="http://schemas.microsoft.com/office/powerpoint/2010/main" val="2151831293"/>
      </p:ext>
    </p:extLst>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A7072524-0260-48A3-8F7B-D965AF04F6FB}" type="slidenum">
              <a:rPr lang="en-US" smtClean="0">
                <a:latin typeface="Calibri" pitchFamily="34" charset="0"/>
              </a:rPr>
              <a:pPr eaLnBrk="1" hangingPunct="1"/>
              <a:t>17</a:t>
            </a:fld>
            <a:endParaRPr lang="en-US" smtClean="0">
              <a:latin typeface="Calibri" pitchFamily="34" charset="0"/>
            </a:endParaRPr>
          </a:p>
        </p:txBody>
      </p:sp>
      <p:sp>
        <p:nvSpPr>
          <p:cNvPr id="9220" name="Content Placeholder 2"/>
          <p:cNvSpPr>
            <a:spLocks noGrp="1"/>
          </p:cNvSpPr>
          <p:nvPr>
            <p:ph idx="1"/>
          </p:nvPr>
        </p:nvSpPr>
        <p:spPr>
          <a:xfrm>
            <a:off x="471488" y="1295400"/>
            <a:ext cx="8229600" cy="4953000"/>
          </a:xfrm>
        </p:spPr>
        <p:txBody>
          <a:bodyPr/>
          <a:lstStyle/>
          <a:p>
            <a:pPr eaLnBrk="1" hangingPunct="1"/>
            <a:r>
              <a:rPr lang="id-ID" sz="2400" i="1" dirty="0" smtClean="0">
                <a:ea typeface="ＭＳ Ｐゴシック" pitchFamily="34" charset="-128"/>
              </a:rPr>
              <a:t>Art sponsorship, </a:t>
            </a:r>
            <a:r>
              <a:rPr lang="id-ID" sz="2400" dirty="0" smtClean="0">
                <a:ea typeface="ＭＳ Ｐゴシック" pitchFamily="34" charset="-128"/>
              </a:rPr>
              <a:t>mengacu pada sponsorship hubungan antara organisasi dan afiliasi artistik, seperti seniman, festival, musisi, pameran, lembaga kebudayaan</a:t>
            </a:r>
            <a:endParaRPr lang="id-ID" sz="2400" i="1" dirty="0" smtClean="0">
              <a:ea typeface="ＭＳ Ｐゴシック" pitchFamily="34" charset="-128"/>
            </a:endParaRPr>
          </a:p>
          <a:p>
            <a:pPr eaLnBrk="1" hangingPunct="1"/>
            <a:r>
              <a:rPr lang="id-ID" sz="2400" i="1" dirty="0" smtClean="0">
                <a:ea typeface="ＭＳ Ｐゴシック" pitchFamily="34" charset="-128"/>
              </a:rPr>
              <a:t>Event sponsorship, </a:t>
            </a:r>
            <a:r>
              <a:rPr lang="id-ID" sz="2400" dirty="0" smtClean="0">
                <a:ea typeface="ＭＳ Ｐゴシック" pitchFamily="34" charset="-128"/>
              </a:rPr>
              <a:t>kegiatan yang menyebabkan perusahaan mensponsori sebuah even, baik even yang belum maupun yang sudah pernah ada.</a:t>
            </a:r>
            <a:endParaRPr lang="id-ID" sz="2400" i="1" dirty="0" smtClean="0">
              <a:ea typeface="ＭＳ Ｐゴシック" pitchFamily="34" charset="-128"/>
            </a:endParaRPr>
          </a:p>
          <a:p>
            <a:pPr eaLnBrk="1" hangingPunct="1"/>
            <a:r>
              <a:rPr lang="id-ID" sz="2400" i="1" dirty="0" smtClean="0">
                <a:ea typeface="ＭＳ Ｐゴシック" pitchFamily="34" charset="-128"/>
              </a:rPr>
              <a:t>Cause-related sponsorship, </a:t>
            </a:r>
            <a:r>
              <a:rPr lang="id-ID" sz="2400" dirty="0" smtClean="0">
                <a:ea typeface="ＭＳ Ｐゴシック" pitchFamily="34" charset="-128"/>
              </a:rPr>
              <a:t> sponsor yang dilakukan pada acara sosial yang dapat mengembangkan sikap positif terhadap organisasi dalam mendukung tujuan yang baik.</a:t>
            </a:r>
            <a:endParaRPr lang="id-ID" sz="2400" i="1" dirty="0" smtClean="0">
              <a:ea typeface="ＭＳ Ｐゴシック" pitchFamily="34" charset="-128"/>
            </a:endParaRPr>
          </a:p>
          <a:p>
            <a:pPr eaLnBrk="1" hangingPunct="1"/>
            <a:r>
              <a:rPr lang="id-ID" sz="2400" i="1" dirty="0" smtClean="0">
                <a:ea typeface="ＭＳ Ｐゴシック" pitchFamily="34" charset="-128"/>
              </a:rPr>
              <a:t>Sport sponsorship, </a:t>
            </a:r>
            <a:r>
              <a:rPr lang="id-ID" sz="2400" dirty="0" smtClean="0">
                <a:ea typeface="ＭＳ Ｐゴシック" pitchFamily="34" charset="-128"/>
              </a:rPr>
              <a:t> perusahaan organisasi mensponsori acara olahraga. Perusahaan ini biasanya memiliki tujuan untuk mengasosiasikan produknya dengan atribut acara olahraga.</a:t>
            </a:r>
            <a:endParaRPr lang="id-ID" sz="2400" i="1" dirty="0" smtClean="0">
              <a:ea typeface="ＭＳ Ｐゴシック" pitchFamily="34" charset="-128"/>
            </a:endParaRPr>
          </a:p>
          <a:p>
            <a:pPr marL="0" indent="0" eaLnBrk="1" hangingPunct="1">
              <a:buNone/>
            </a:pPr>
            <a:endParaRPr lang="id-ID" sz="2400" i="1" dirty="0" smtClean="0">
              <a:ea typeface="ＭＳ Ｐゴシック" pitchFamily="34" charset="-128"/>
            </a:endParaRPr>
          </a:p>
          <a:p>
            <a:pPr marL="0" indent="0" eaLnBrk="1" hangingPunct="1">
              <a:buNone/>
            </a:pPr>
            <a:endParaRPr lang="en-US" sz="2400" dirty="0" smtClean="0">
              <a:ea typeface="ＭＳ Ｐゴシック" pitchFamily="34" charset="-128"/>
            </a:endParaRPr>
          </a:p>
          <a:p>
            <a:pPr algn="just" eaLnBrk="1" hangingPunct="1"/>
            <a:endParaRPr lang="en-US" sz="2000" dirty="0" smtClean="0">
              <a:ea typeface="ＭＳ Ｐゴシック" pitchFamily="34" charset="-128"/>
            </a:endParaRPr>
          </a:p>
        </p:txBody>
      </p:sp>
      <p:sp>
        <p:nvSpPr>
          <p:cNvPr id="9221" name="Title 1"/>
          <p:cNvSpPr>
            <a:spLocks noGrp="1"/>
          </p:cNvSpPr>
          <p:nvPr>
            <p:ph type="title"/>
          </p:nvPr>
        </p:nvSpPr>
        <p:spPr/>
        <p:txBody>
          <a:bodyPr/>
          <a:lstStyle/>
          <a:p>
            <a:r>
              <a:rPr lang="id-ID" sz="3600" dirty="0" smtClean="0">
                <a:ea typeface="ＭＳ Ｐゴシック" pitchFamily="34" charset="-128"/>
              </a:rPr>
              <a:t>Egan (2007), Jenis sponsorship ada 4 jenis:</a:t>
            </a:r>
            <a:endParaRPr lang="en-US" sz="3600" dirty="0" smtClean="0">
              <a:ea typeface="ＭＳ Ｐゴシック" pitchFamily="34" charset="-128"/>
            </a:endParaRPr>
          </a:p>
        </p:txBody>
      </p:sp>
    </p:spTree>
    <p:extLst>
      <p:ext uri="{BB962C8B-B14F-4D97-AF65-F5344CB8AC3E}">
        <p14:creationId xmlns:p14="http://schemas.microsoft.com/office/powerpoint/2010/main" val="3074181131"/>
      </p:ext>
    </p:extLst>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A7072524-0260-48A3-8F7B-D965AF04F6FB}" type="slidenum">
              <a:rPr lang="en-US" smtClean="0">
                <a:latin typeface="Calibri" pitchFamily="34" charset="0"/>
              </a:rPr>
              <a:pPr eaLnBrk="1" hangingPunct="1"/>
              <a:t>18</a:t>
            </a:fld>
            <a:endParaRPr lang="en-US" smtClean="0">
              <a:latin typeface="Calibri" pitchFamily="34" charset="0"/>
            </a:endParaRPr>
          </a:p>
        </p:txBody>
      </p:sp>
      <p:sp>
        <p:nvSpPr>
          <p:cNvPr id="9220" name="Content Placeholder 2"/>
          <p:cNvSpPr>
            <a:spLocks noGrp="1"/>
          </p:cNvSpPr>
          <p:nvPr>
            <p:ph idx="1"/>
          </p:nvPr>
        </p:nvSpPr>
        <p:spPr>
          <a:xfrm>
            <a:off x="471488" y="1295400"/>
            <a:ext cx="8229600" cy="4953000"/>
          </a:xfrm>
        </p:spPr>
        <p:txBody>
          <a:bodyPr/>
          <a:lstStyle/>
          <a:p>
            <a:pPr eaLnBrk="1" hangingPunct="1"/>
            <a:r>
              <a:rPr lang="id-ID" sz="2800" dirty="0" smtClean="0">
                <a:ea typeface="ＭＳ Ｐゴシック" pitchFamily="34" charset="-128"/>
              </a:rPr>
              <a:t>Merupakan cara yang ideal untuk membangun interaksi antara konsumen dan merek. Strategi event sponsorship dianggap sebagai aktivitas yang memiliki dampak cukup terhadap aktivitas membangun komunikasi dengan stakeholders atau dengan target market.</a:t>
            </a:r>
            <a:endParaRPr lang="id-ID" sz="2800" dirty="0">
              <a:ea typeface="ＭＳ Ｐゴシック" pitchFamily="34" charset="-128"/>
            </a:endParaRPr>
          </a:p>
          <a:p>
            <a:pPr eaLnBrk="1" hangingPunct="1"/>
            <a:r>
              <a:rPr lang="id-ID" sz="2800" dirty="0" smtClean="0">
                <a:ea typeface="ＭＳ Ｐゴシック" pitchFamily="34" charset="-128"/>
              </a:rPr>
              <a:t>Event sponsorship membutuhkan strategi dalam pemilihan event, program yang tepat untuk sponsorship, serta mengukur dampak yang akan terjadi terhadap ekuitas merek.</a:t>
            </a:r>
          </a:p>
        </p:txBody>
      </p:sp>
      <p:sp>
        <p:nvSpPr>
          <p:cNvPr id="9221" name="Title 1"/>
          <p:cNvSpPr>
            <a:spLocks noGrp="1"/>
          </p:cNvSpPr>
          <p:nvPr>
            <p:ph type="title"/>
          </p:nvPr>
        </p:nvSpPr>
        <p:spPr/>
        <p:txBody>
          <a:bodyPr/>
          <a:lstStyle/>
          <a:p>
            <a:r>
              <a:rPr lang="id-ID" sz="3600" i="1" dirty="0" smtClean="0">
                <a:ea typeface="ＭＳ Ｐゴシック" pitchFamily="34" charset="-128"/>
              </a:rPr>
              <a:t>EVENT SPONSORSHIP</a:t>
            </a:r>
            <a:endParaRPr lang="en-US" sz="3600" i="1" dirty="0" smtClean="0">
              <a:ea typeface="ＭＳ Ｐゴシック" pitchFamily="34" charset="-128"/>
            </a:endParaRPr>
          </a:p>
        </p:txBody>
      </p:sp>
    </p:spTree>
    <p:extLst>
      <p:ext uri="{BB962C8B-B14F-4D97-AF65-F5344CB8AC3E}">
        <p14:creationId xmlns:p14="http://schemas.microsoft.com/office/powerpoint/2010/main" val="3074181131"/>
      </p:ext>
    </p:extLst>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72F7E296-2C6F-4514-9E1C-C220A818F880}" type="slidenum">
              <a:rPr lang="en-US" smtClean="0">
                <a:latin typeface="Calibri" pitchFamily="34" charset="0"/>
              </a:rPr>
              <a:pPr eaLnBrk="1" hangingPunct="1"/>
              <a:t>19</a:t>
            </a:fld>
            <a:endParaRPr lang="en-US" smtClean="0">
              <a:latin typeface="Calibri" pitchFamily="34" charset="0"/>
            </a:endParaRPr>
          </a:p>
        </p:txBody>
      </p:sp>
      <p:sp>
        <p:nvSpPr>
          <p:cNvPr id="10244" name="Content Placeholder 2"/>
          <p:cNvSpPr>
            <a:spLocks noGrp="1"/>
          </p:cNvSpPr>
          <p:nvPr>
            <p:ph sz="quarter" idx="1"/>
          </p:nvPr>
        </p:nvSpPr>
        <p:spPr>
          <a:xfrm>
            <a:off x="471488" y="609600"/>
            <a:ext cx="8229600" cy="762000"/>
          </a:xfrm>
        </p:spPr>
        <p:txBody>
          <a:bodyPr/>
          <a:lstStyle/>
          <a:p>
            <a:pPr algn="ctr" eaLnBrk="1" hangingPunct="1">
              <a:buFont typeface="Wingdings 2" pitchFamily="18" charset="2"/>
              <a:buNone/>
            </a:pPr>
            <a:r>
              <a:rPr lang="id-ID" sz="4000" b="1" dirty="0" smtClean="0">
                <a:ea typeface="ＭＳ Ｐゴシック" pitchFamily="34" charset="-128"/>
              </a:rPr>
              <a:t>Kategori </a:t>
            </a:r>
            <a:r>
              <a:rPr lang="id-ID" sz="4000" b="1" i="1" dirty="0" smtClean="0">
                <a:ea typeface="ＭＳ Ｐゴシック" pitchFamily="34" charset="-128"/>
              </a:rPr>
              <a:t>event sponsorhip</a:t>
            </a:r>
            <a:endParaRPr lang="en-US" sz="4000" b="1" i="1" dirty="0" smtClean="0">
              <a:ea typeface="ＭＳ Ｐゴシック" pitchFamily="34" charset="-128"/>
            </a:endParaRPr>
          </a:p>
          <a:p>
            <a:pPr algn="ctr" eaLnBrk="1" hangingPunct="1"/>
            <a:endParaRPr lang="en-US" sz="4000" b="1" dirty="0" smtClean="0">
              <a:ea typeface="ＭＳ Ｐゴシック" pitchFamily="34" charset="-128"/>
            </a:endParaRPr>
          </a:p>
        </p:txBody>
      </p:sp>
      <p:sp>
        <p:nvSpPr>
          <p:cNvPr id="5" name="Content Placeholder 2"/>
          <p:cNvSpPr txBox="1">
            <a:spLocks/>
          </p:cNvSpPr>
          <p:nvPr/>
        </p:nvSpPr>
        <p:spPr bwMode="auto">
          <a:xfrm>
            <a:off x="381000" y="1371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eaLnBrk="1" hangingPunct="1"/>
            <a:r>
              <a:rPr lang="id-ID" sz="2800" i="1" dirty="0" smtClean="0">
                <a:ea typeface="ＭＳ Ｐゴシック" pitchFamily="34" charset="-128"/>
              </a:rPr>
              <a:t>Leisure event, </a:t>
            </a:r>
            <a:r>
              <a:rPr lang="id-ID" sz="2800" dirty="0" smtClean="0">
                <a:ea typeface="ＭＳ Ｐゴシック" pitchFamily="34" charset="-128"/>
              </a:rPr>
              <a:t>event yang didasari pada kegiatan olahraga dimana ada unsur perlombaan didalamnya.</a:t>
            </a:r>
            <a:endParaRPr lang="id-ID" sz="2800" i="1" dirty="0" smtClean="0">
              <a:ea typeface="ＭＳ Ｐゴシック" pitchFamily="34" charset="-128"/>
            </a:endParaRPr>
          </a:p>
          <a:p>
            <a:pPr algn="just" eaLnBrk="1" hangingPunct="1"/>
            <a:r>
              <a:rPr lang="id-ID" sz="2800" i="1" dirty="0" smtClean="0">
                <a:ea typeface="ＭＳ Ｐゴシック" pitchFamily="34" charset="-128"/>
              </a:rPr>
              <a:t>Personal event, </a:t>
            </a:r>
            <a:r>
              <a:rPr lang="id-ID" sz="2800" dirty="0" smtClean="0">
                <a:ea typeface="ＭＳ Ｐゴシック" pitchFamily="34" charset="-128"/>
              </a:rPr>
              <a:t>segala bentuk kegiatan yang melibatkan anggota keluarga atau teman.</a:t>
            </a:r>
            <a:endParaRPr lang="id-ID" sz="2800" i="1" dirty="0" smtClean="0">
              <a:ea typeface="ＭＳ Ｐゴシック" pitchFamily="34" charset="-128"/>
            </a:endParaRPr>
          </a:p>
          <a:p>
            <a:pPr algn="just" eaLnBrk="1" hangingPunct="1"/>
            <a:r>
              <a:rPr lang="id-ID" sz="2800" i="1" dirty="0" smtClean="0">
                <a:ea typeface="ＭＳ Ｐゴシック" pitchFamily="34" charset="-128"/>
              </a:rPr>
              <a:t>Cultural event,</a:t>
            </a:r>
            <a:r>
              <a:rPr lang="id-ID" sz="2800" dirty="0" smtClean="0">
                <a:ea typeface="ＭＳ Ｐゴシック" pitchFamily="34" charset="-128"/>
              </a:rPr>
              <a:t> budaya identik dengan adat, tradisi dan nilai sosial dalam tatanan masyarakat.</a:t>
            </a:r>
            <a:endParaRPr lang="id-ID" sz="2800" i="1" dirty="0" smtClean="0">
              <a:ea typeface="ＭＳ Ｐゴシック" pitchFamily="34" charset="-128"/>
            </a:endParaRPr>
          </a:p>
          <a:p>
            <a:pPr algn="just" eaLnBrk="1" hangingPunct="1"/>
            <a:r>
              <a:rPr lang="id-ID" sz="2800" i="1" dirty="0" smtClean="0">
                <a:ea typeface="ＭＳ Ｐゴシック" pitchFamily="34" charset="-128"/>
              </a:rPr>
              <a:t>Organization event, </a:t>
            </a:r>
            <a:r>
              <a:rPr lang="id-ID" sz="2800" dirty="0" smtClean="0">
                <a:ea typeface="ＭＳ Ｐゴシック" pitchFamily="34" charset="-128"/>
              </a:rPr>
              <a:t> kegiatan besar pada setiap organisasi.</a:t>
            </a:r>
            <a:endParaRPr lang="en-US" sz="2800" i="1" dirty="0" smtClean="0">
              <a:ea typeface="ＭＳ Ｐゴシック" pitchFamily="34" charset="-128"/>
            </a:endParaRPr>
          </a:p>
        </p:txBody>
      </p:sp>
    </p:spTree>
    <p:extLst>
      <p:ext uri="{BB962C8B-B14F-4D97-AF65-F5344CB8AC3E}">
        <p14:creationId xmlns:p14="http://schemas.microsoft.com/office/powerpoint/2010/main" val="1929988001"/>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0" y="914400"/>
            <a:ext cx="9144000" cy="646331"/>
          </a:xfrm>
          <a:prstGeom prst="rect">
            <a:avLst/>
          </a:prstGeom>
        </p:spPr>
        <p:style>
          <a:lnRef idx="0">
            <a:schemeClr val="accent5"/>
          </a:lnRef>
          <a:fillRef idx="3">
            <a:schemeClr val="accent5"/>
          </a:fillRef>
          <a:effectRef idx="3">
            <a:schemeClr val="accent5"/>
          </a:effectRef>
          <a:fontRef idx="minor">
            <a:schemeClr val="lt1"/>
          </a:fontRef>
        </p:style>
        <p:txBody>
          <a:bodyPr>
            <a:spAutoFit/>
          </a:bodyPr>
          <a:lstStyle/>
          <a:p>
            <a:pPr algn="ctr">
              <a:defRPr/>
            </a:pPr>
            <a:r>
              <a:rPr lang="en-US" sz="3600" b="1" dirty="0"/>
              <a:t>VISI DAN MISI UNIVERSITAS ESA UNGGUL</a:t>
            </a:r>
          </a:p>
        </p:txBody>
      </p:sp>
      <p:pic>
        <p:nvPicPr>
          <p:cNvPr id="3078" name="Content Placeholder 3"/>
          <p:cNvPicPr>
            <a:picLocks noGrp="1" noChangeAspect="1"/>
          </p:cNvPicPr>
          <p:nvPr>
            <p:ph idx="1"/>
          </p:nvPr>
        </p:nvPicPr>
        <p:blipFill>
          <a:blip r:embed="rId4">
            <a:extLst>
              <a:ext uri="{28A0092B-C50C-407E-A947-70E740481C1C}">
                <a14:useLocalDpi xmlns:a14="http://schemas.microsoft.com/office/drawing/2010/main" val="0"/>
              </a:ext>
            </a:extLst>
          </a:blip>
          <a:srcRect/>
          <a:stretch>
            <a:fillRect/>
          </a:stretch>
        </p:blipFill>
        <p:spPr>
          <a:xfrm>
            <a:off x="0" y="1600200"/>
            <a:ext cx="9144000" cy="4800600"/>
          </a:xfrm>
        </p:spPr>
      </p:pic>
      <p:sp>
        <p:nvSpPr>
          <p:cNvPr id="307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735B5AD7-8CDA-484B-98B8-F4503E2E65A2}" type="slidenum">
              <a:rPr lang="en-US" smtClean="0">
                <a:latin typeface="Calibri" pitchFamily="34" charset="0"/>
              </a:rPr>
              <a:pPr eaLnBrk="1" hangingPunct="1"/>
              <a:t>2</a:t>
            </a:fld>
            <a:endParaRPr lang="en-US" smtClean="0">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183E79DE-1763-4308-B381-B58F3470A6A6}" type="slidenum">
              <a:rPr lang="en-US" smtClean="0">
                <a:latin typeface="Calibri" pitchFamily="34" charset="0"/>
              </a:rPr>
              <a:pPr eaLnBrk="1" hangingPunct="1"/>
              <a:t>20</a:t>
            </a:fld>
            <a:endParaRPr lang="en-US" smtClean="0">
              <a:latin typeface="Calibri" pitchFamily="34" charset="0"/>
            </a:endParaRPr>
          </a:p>
        </p:txBody>
      </p:sp>
      <p:graphicFrame>
        <p:nvGraphicFramePr>
          <p:cNvPr id="2" name="Content Placeholder 1"/>
          <p:cNvGraphicFramePr>
            <a:graphicFrameLocks noGrp="1"/>
          </p:cNvGraphicFramePr>
          <p:nvPr>
            <p:ph sz="quarter" idx="1"/>
            <p:extLst>
              <p:ext uri="{D42A27DB-BD31-4B8C-83A1-F6EECF244321}">
                <p14:modId xmlns:p14="http://schemas.microsoft.com/office/powerpoint/2010/main" val="28469782"/>
              </p:ext>
            </p:extLst>
          </p:nvPr>
        </p:nvGraphicFramePr>
        <p:xfrm>
          <a:off x="1066800" y="1600200"/>
          <a:ext cx="7315200" cy="3505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Rectangle 3"/>
          <p:cNvSpPr/>
          <p:nvPr/>
        </p:nvSpPr>
        <p:spPr>
          <a:xfrm>
            <a:off x="533400" y="609600"/>
            <a:ext cx="8382000" cy="523220"/>
          </a:xfrm>
          <a:prstGeom prst="rect">
            <a:avLst/>
          </a:prstGeom>
          <a:noFill/>
        </p:spPr>
        <p:txBody>
          <a:bodyPr wrap="square" lIns="91440" tIns="45720" rIns="91440" bIns="45720">
            <a:spAutoFit/>
          </a:bodyPr>
          <a:lstStyle/>
          <a:p>
            <a:pPr algn="ctr"/>
            <a:r>
              <a:rPr lang="id-ID" sz="2800" cap="none" spc="0" dirty="0" smtClean="0">
                <a:ln w="12700">
                  <a:solidFill>
                    <a:schemeClr val="tx2">
                      <a:satMod val="155000"/>
                    </a:schemeClr>
                  </a:solidFill>
                  <a:prstDash val="solid"/>
                </a:ln>
              </a:rPr>
              <a:t>Perencanaan </a:t>
            </a:r>
            <a:r>
              <a:rPr lang="id-ID" sz="2800" i="1" cap="none" spc="0" dirty="0" smtClean="0">
                <a:ln w="12700">
                  <a:solidFill>
                    <a:schemeClr val="tx2">
                      <a:satMod val="155000"/>
                    </a:schemeClr>
                  </a:solidFill>
                  <a:prstDash val="solid"/>
                </a:ln>
              </a:rPr>
              <a:t>Sponsorhip</a:t>
            </a:r>
            <a:endParaRPr lang="en-US" sz="2800" i="1" cap="none" spc="0" dirty="0">
              <a:ln w="12700">
                <a:solidFill>
                  <a:schemeClr val="tx2">
                    <a:satMod val="155000"/>
                  </a:schemeClr>
                </a:solidFill>
                <a:prstDash val="solid"/>
              </a:ln>
            </a:endParaRPr>
          </a:p>
        </p:txBody>
      </p:sp>
    </p:spTree>
    <p:extLst>
      <p:ext uri="{BB962C8B-B14F-4D97-AF65-F5344CB8AC3E}">
        <p14:creationId xmlns:p14="http://schemas.microsoft.com/office/powerpoint/2010/main" val="3839085805"/>
      </p:ext>
    </p:extLst>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351D582F-7D2F-45B4-AC51-9F6322796DAE}" type="slidenum">
              <a:rPr lang="en-US" smtClean="0">
                <a:latin typeface="Calibri" pitchFamily="34" charset="0"/>
              </a:rPr>
              <a:pPr eaLnBrk="1" hangingPunct="1"/>
              <a:t>21</a:t>
            </a:fld>
            <a:endParaRPr lang="en-US" smtClean="0">
              <a:latin typeface="Calibri" pitchFamily="34" charset="0"/>
            </a:endParaRPr>
          </a:p>
        </p:txBody>
      </p:sp>
      <p:sp>
        <p:nvSpPr>
          <p:cNvPr id="12292" name="Content Placeholder 2"/>
          <p:cNvSpPr>
            <a:spLocks noGrp="1"/>
          </p:cNvSpPr>
          <p:nvPr>
            <p:ph sz="quarter" idx="1"/>
          </p:nvPr>
        </p:nvSpPr>
        <p:spPr>
          <a:xfrm>
            <a:off x="457200" y="1447800"/>
            <a:ext cx="8243888" cy="4191000"/>
          </a:xfrm>
        </p:spPr>
        <p:txBody>
          <a:bodyPr/>
          <a:lstStyle/>
          <a:p>
            <a:pPr algn="just" eaLnBrk="1" hangingPunct="1"/>
            <a:r>
              <a:rPr lang="id-ID" sz="2400" i="1" dirty="0" smtClean="0">
                <a:ea typeface="ＭＳ Ｐゴシック" pitchFamily="34" charset="-128"/>
              </a:rPr>
              <a:t>Brand equity</a:t>
            </a:r>
          </a:p>
          <a:p>
            <a:pPr algn="just" eaLnBrk="1" hangingPunct="1"/>
            <a:r>
              <a:rPr lang="id-ID" sz="2400" dirty="0" smtClean="0">
                <a:ea typeface="ＭＳ Ｐゴシック" pitchFamily="34" charset="-128"/>
              </a:rPr>
              <a:t>Dampak pemasaran dan komersial</a:t>
            </a:r>
          </a:p>
          <a:p>
            <a:pPr algn="just" eaLnBrk="1" hangingPunct="1"/>
            <a:r>
              <a:rPr lang="id-ID" sz="2400" dirty="0" smtClean="0">
                <a:ea typeface="ＭＳ Ｐゴシック" pitchFamily="34" charset="-128"/>
              </a:rPr>
              <a:t>Dampak pengembalian baiya investasi</a:t>
            </a:r>
          </a:p>
          <a:p>
            <a:pPr algn="just" eaLnBrk="1" hangingPunct="1"/>
            <a:r>
              <a:rPr lang="id-ID" sz="2400" dirty="0" smtClean="0">
                <a:ea typeface="ＭＳ Ｐゴシック" pitchFamily="34" charset="-128"/>
              </a:rPr>
              <a:t>Citra merek</a:t>
            </a:r>
          </a:p>
          <a:p>
            <a:pPr algn="just" eaLnBrk="1" hangingPunct="1"/>
            <a:r>
              <a:rPr lang="id-ID" sz="2400" i="1" dirty="0" smtClean="0">
                <a:ea typeface="ＭＳ Ｐゴシック" pitchFamily="34" charset="-128"/>
              </a:rPr>
              <a:t>Brand awareness</a:t>
            </a:r>
          </a:p>
          <a:p>
            <a:pPr algn="just" eaLnBrk="1" hangingPunct="1"/>
            <a:r>
              <a:rPr lang="id-ID" sz="2400" dirty="0" smtClean="0">
                <a:ea typeface="ＭＳ Ｐゴシック" pitchFamily="34" charset="-128"/>
              </a:rPr>
              <a:t>Kemitraan</a:t>
            </a:r>
          </a:p>
          <a:p>
            <a:pPr algn="just" eaLnBrk="1" hangingPunct="1"/>
            <a:r>
              <a:rPr lang="id-ID" sz="2400" dirty="0" smtClean="0">
                <a:ea typeface="ＭＳ Ｐゴシック" pitchFamily="34" charset="-128"/>
              </a:rPr>
              <a:t>Pengalaman dan aktualisasi target audince</a:t>
            </a:r>
          </a:p>
          <a:p>
            <a:pPr algn="just" eaLnBrk="1" hangingPunct="1"/>
            <a:r>
              <a:rPr lang="id-ID" sz="2400" dirty="0" smtClean="0">
                <a:ea typeface="ＭＳ Ｐゴシック" pitchFamily="34" charset="-128"/>
              </a:rPr>
              <a:t>Berkorelasi dengan posisi merek yang telah ditentukan perusahaan</a:t>
            </a:r>
          </a:p>
          <a:p>
            <a:pPr algn="just" eaLnBrk="1" hangingPunct="1"/>
            <a:r>
              <a:rPr lang="id-ID" sz="2400" dirty="0" smtClean="0">
                <a:ea typeface="ＭＳ Ｐゴシック" pitchFamily="34" charset="-128"/>
              </a:rPr>
              <a:t>Kekuatan untuk bersaing dengan kompetitor</a:t>
            </a:r>
          </a:p>
          <a:p>
            <a:pPr algn="just" eaLnBrk="1" hangingPunct="1"/>
            <a:endParaRPr lang="en-US" sz="2400" dirty="0" smtClean="0">
              <a:ea typeface="ＭＳ Ｐゴシック" pitchFamily="34" charset="-128"/>
            </a:endParaRPr>
          </a:p>
        </p:txBody>
      </p:sp>
      <p:sp>
        <p:nvSpPr>
          <p:cNvPr id="2" name="Rectangle 1"/>
          <p:cNvSpPr/>
          <p:nvPr/>
        </p:nvSpPr>
        <p:spPr>
          <a:xfrm>
            <a:off x="838201" y="533400"/>
            <a:ext cx="7620000" cy="954107"/>
          </a:xfrm>
          <a:prstGeom prst="rect">
            <a:avLst/>
          </a:prstGeom>
          <a:noFill/>
        </p:spPr>
        <p:txBody>
          <a:bodyPr wrap="square" lIns="91440" tIns="45720" rIns="91440" bIns="45720">
            <a:spAutoFit/>
          </a:bodyPr>
          <a:lstStyle/>
          <a:p>
            <a:pPr algn="ctr"/>
            <a:r>
              <a:rPr lang="id-ID" sz="2800" dirty="0" smtClean="0">
                <a:ln w="12700">
                  <a:solidFill>
                    <a:schemeClr val="tx2">
                      <a:satMod val="155000"/>
                    </a:schemeClr>
                  </a:solidFill>
                  <a:prstDash val="solid"/>
                </a:ln>
              </a:rPr>
              <a:t>Pertimbangan untuk melaksanakan </a:t>
            </a:r>
          </a:p>
          <a:p>
            <a:pPr algn="ctr"/>
            <a:r>
              <a:rPr lang="id-ID" sz="2800" dirty="0" smtClean="0">
                <a:ln w="12700">
                  <a:solidFill>
                    <a:schemeClr val="tx2">
                      <a:satMod val="155000"/>
                    </a:schemeClr>
                  </a:solidFill>
                  <a:prstDash val="solid"/>
                </a:ln>
              </a:rPr>
              <a:t>Kegiatan Sponsorship</a:t>
            </a:r>
            <a:endParaRPr lang="en-US" sz="2800" cap="none" spc="0" dirty="0">
              <a:ln w="12700">
                <a:solidFill>
                  <a:schemeClr val="tx2">
                    <a:satMod val="155000"/>
                  </a:schemeClr>
                </a:solidFill>
                <a:prstDash val="solid"/>
              </a:ln>
            </a:endParaRPr>
          </a:p>
        </p:txBody>
      </p:sp>
    </p:spTree>
    <p:extLst>
      <p:ext uri="{BB962C8B-B14F-4D97-AF65-F5344CB8AC3E}">
        <p14:creationId xmlns:p14="http://schemas.microsoft.com/office/powerpoint/2010/main" val="2151831293"/>
      </p:ext>
    </p:extLst>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72F7E296-2C6F-4514-9E1C-C220A818F880}" type="slidenum">
              <a:rPr lang="en-US" smtClean="0">
                <a:latin typeface="Calibri" pitchFamily="34" charset="0"/>
              </a:rPr>
              <a:pPr eaLnBrk="1" hangingPunct="1"/>
              <a:t>22</a:t>
            </a:fld>
            <a:endParaRPr lang="en-US" smtClean="0">
              <a:latin typeface="Calibri" pitchFamily="34" charset="0"/>
            </a:endParaRPr>
          </a:p>
        </p:txBody>
      </p:sp>
      <p:sp>
        <p:nvSpPr>
          <p:cNvPr id="10244" name="Content Placeholder 2"/>
          <p:cNvSpPr>
            <a:spLocks noGrp="1"/>
          </p:cNvSpPr>
          <p:nvPr>
            <p:ph sz="quarter" idx="1"/>
          </p:nvPr>
        </p:nvSpPr>
        <p:spPr>
          <a:xfrm>
            <a:off x="471488" y="762000"/>
            <a:ext cx="8229600" cy="685800"/>
          </a:xfrm>
        </p:spPr>
        <p:txBody>
          <a:bodyPr/>
          <a:lstStyle/>
          <a:p>
            <a:pPr algn="ctr" eaLnBrk="1" hangingPunct="1">
              <a:buFont typeface="Wingdings 2" pitchFamily="18" charset="2"/>
              <a:buNone/>
            </a:pPr>
            <a:r>
              <a:rPr lang="id-ID" sz="4000" dirty="0" smtClean="0">
                <a:ea typeface="ＭＳ Ｐゴシック" pitchFamily="34" charset="-128"/>
              </a:rPr>
              <a:t>Dimensi Sponsorship</a:t>
            </a:r>
            <a:endParaRPr lang="en-US" sz="4000" dirty="0" smtClean="0">
              <a:ea typeface="ＭＳ Ｐゴシック" pitchFamily="34" charset="-128"/>
            </a:endParaRPr>
          </a:p>
          <a:p>
            <a:pPr marL="0" indent="0" algn="just" eaLnBrk="1" hangingPunct="1">
              <a:buNone/>
            </a:pPr>
            <a:endParaRPr lang="en-US" sz="4800" dirty="0" smtClean="0">
              <a:ea typeface="ＭＳ Ｐゴシック" pitchFamily="34" charset="-128"/>
            </a:endParaRPr>
          </a:p>
          <a:p>
            <a:pPr algn="ctr" eaLnBrk="1" hangingPunct="1"/>
            <a:endParaRPr lang="en-US" sz="5400" dirty="0" smtClean="0">
              <a:ea typeface="ＭＳ Ｐゴシック" pitchFamily="34" charset="-128"/>
            </a:endParaRPr>
          </a:p>
          <a:p>
            <a:pPr algn="ctr" eaLnBrk="1" hangingPunct="1"/>
            <a:endParaRPr lang="en-US" sz="5400" dirty="0" smtClean="0">
              <a:ea typeface="ＭＳ Ｐゴシック" pitchFamily="34" charset="-128"/>
            </a:endParaRPr>
          </a:p>
        </p:txBody>
      </p:sp>
      <p:sp>
        <p:nvSpPr>
          <p:cNvPr id="5" name="Content Placeholder 2"/>
          <p:cNvSpPr txBox="1">
            <a:spLocks/>
          </p:cNvSpPr>
          <p:nvPr/>
        </p:nvSpPr>
        <p:spPr bwMode="auto">
          <a:xfrm>
            <a:off x="304800" y="15240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eaLnBrk="1" hangingPunct="1"/>
            <a:r>
              <a:rPr lang="id-ID" sz="2800" i="1" dirty="0" smtClean="0">
                <a:ea typeface="ＭＳ Ｐゴシック" pitchFamily="34" charset="-128"/>
              </a:rPr>
              <a:t>Event image, </a:t>
            </a:r>
            <a:r>
              <a:rPr lang="id-ID" sz="2800" dirty="0" smtClean="0">
                <a:ea typeface="ＭＳ Ｐゴシック" pitchFamily="34" charset="-128"/>
              </a:rPr>
              <a:t>citra event sangat berhubungan dengan reputasi perusahaan.</a:t>
            </a:r>
          </a:p>
          <a:p>
            <a:pPr algn="just" eaLnBrk="1" hangingPunct="1"/>
            <a:r>
              <a:rPr lang="id-ID" sz="2800" i="1" dirty="0" smtClean="0">
                <a:ea typeface="ＭＳ Ｐゴシック" pitchFamily="34" charset="-128"/>
              </a:rPr>
              <a:t>Event sponsor-fit, </a:t>
            </a:r>
            <a:r>
              <a:rPr lang="id-ID" sz="2800" dirty="0" smtClean="0">
                <a:ea typeface="ＭＳ Ｐゴシック" pitchFamily="34" charset="-128"/>
              </a:rPr>
              <a:t>kesesuaian antara sponsor yang membiayai penyelenggaraan even dan event itu sendiri.</a:t>
            </a:r>
          </a:p>
          <a:p>
            <a:pPr algn="just" eaLnBrk="1" hangingPunct="1"/>
            <a:r>
              <a:rPr lang="id-ID" sz="2800" i="1" dirty="0" smtClean="0">
                <a:ea typeface="ＭＳ Ｐゴシック" pitchFamily="34" charset="-128"/>
              </a:rPr>
              <a:t>Event commercialization,</a:t>
            </a:r>
            <a:r>
              <a:rPr lang="id-ID" sz="2800" dirty="0" smtClean="0">
                <a:ea typeface="ＭＳ Ｐゴシック" pitchFamily="34" charset="-128"/>
              </a:rPr>
              <a:t> berkaitan dengan dampak even secara komersial bagi perusahaan, apakah memberi peningkatan kinerja dan bisnis perusahaan atau tidak</a:t>
            </a:r>
            <a:endParaRPr lang="id-ID" sz="2800" i="1" dirty="0" smtClean="0">
              <a:ea typeface="ＭＳ Ｐゴシック" pitchFamily="34" charset="-128"/>
            </a:endParaRPr>
          </a:p>
          <a:p>
            <a:pPr marL="0" indent="0" algn="just" eaLnBrk="1" hangingPunct="1">
              <a:buNone/>
            </a:pPr>
            <a:endParaRPr lang="en-US" sz="2800" i="1" dirty="0" smtClean="0">
              <a:ea typeface="ＭＳ Ｐゴシック" pitchFamily="34" charset="-128"/>
            </a:endParaRPr>
          </a:p>
        </p:txBody>
      </p:sp>
    </p:spTree>
    <p:extLst>
      <p:ext uri="{BB962C8B-B14F-4D97-AF65-F5344CB8AC3E}">
        <p14:creationId xmlns:p14="http://schemas.microsoft.com/office/powerpoint/2010/main" val="1929988001"/>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itle 5"/>
          <p:cNvSpPr>
            <a:spLocks noGrp="1"/>
          </p:cNvSpPr>
          <p:nvPr>
            <p:ph type="title"/>
          </p:nvPr>
        </p:nvSpPr>
        <p:spPr>
          <a:xfrm>
            <a:off x="533400" y="685800"/>
            <a:ext cx="8229600" cy="685800"/>
          </a:xfrm>
        </p:spPr>
        <p:txBody>
          <a:bodyPr/>
          <a:lstStyle/>
          <a:p>
            <a:pPr>
              <a:spcBef>
                <a:spcPct val="50000"/>
              </a:spcBef>
            </a:pPr>
            <a:r>
              <a:rPr lang="en-US" sz="3200" smtClean="0">
                <a:latin typeface="Arial" charset="0"/>
                <a:ea typeface="ＭＳ Ｐゴシック" pitchFamily="34" charset="-128"/>
                <a:cs typeface="Arial" charset="0"/>
              </a:rPr>
              <a:t>KEMAMPUAN AKHIR YANG DIHARAPKAN</a:t>
            </a:r>
          </a:p>
        </p:txBody>
      </p:sp>
      <p:sp>
        <p:nvSpPr>
          <p:cNvPr id="4100" name="Content Placeholder 5"/>
          <p:cNvSpPr>
            <a:spLocks noGrp="1"/>
          </p:cNvSpPr>
          <p:nvPr>
            <p:ph idx="1"/>
          </p:nvPr>
        </p:nvSpPr>
        <p:spPr>
          <a:xfrm>
            <a:off x="457200" y="1524000"/>
            <a:ext cx="8229600" cy="4648200"/>
          </a:xfrm>
        </p:spPr>
        <p:txBody>
          <a:bodyPr/>
          <a:lstStyle/>
          <a:p>
            <a:pPr marL="0" indent="0" algn="just">
              <a:lnSpc>
                <a:spcPct val="150000"/>
              </a:lnSpc>
              <a:spcBef>
                <a:spcPct val="0"/>
              </a:spcBef>
              <a:buFont typeface="Arial" charset="0"/>
              <a:buNone/>
            </a:pPr>
            <a:endParaRPr lang="fi-FI" sz="2200" dirty="0" smtClean="0">
              <a:latin typeface="Arial" charset="0"/>
              <a:ea typeface="ＭＳ Ｐゴシック" pitchFamily="34" charset="-128"/>
              <a:cs typeface="Arial" charset="0"/>
            </a:endParaRPr>
          </a:p>
          <a:p>
            <a:pPr marL="0" indent="0" algn="just">
              <a:lnSpc>
                <a:spcPct val="150000"/>
              </a:lnSpc>
              <a:spcBef>
                <a:spcPct val="0"/>
              </a:spcBef>
              <a:buFont typeface="Arial" charset="0"/>
              <a:buNone/>
            </a:pPr>
            <a:endParaRPr lang="fi-FI" sz="2200" dirty="0" smtClean="0">
              <a:latin typeface="Arial" charset="0"/>
              <a:ea typeface="ＭＳ Ｐゴシック" pitchFamily="34" charset="-128"/>
              <a:cs typeface="Arial" charset="0"/>
            </a:endParaRPr>
          </a:p>
          <a:p>
            <a:pPr marL="0" indent="0" algn="just">
              <a:lnSpc>
                <a:spcPct val="150000"/>
              </a:lnSpc>
              <a:spcBef>
                <a:spcPct val="0"/>
              </a:spcBef>
              <a:buFont typeface="Arial" charset="0"/>
              <a:buNone/>
            </a:pPr>
            <a:endParaRPr lang="fi-FI" sz="2200" dirty="0" smtClean="0">
              <a:latin typeface="Arial" charset="0"/>
              <a:ea typeface="ＭＳ Ｐゴシック" pitchFamily="34" charset="-128"/>
              <a:cs typeface="Arial" charset="0"/>
            </a:endParaRPr>
          </a:p>
          <a:p>
            <a:pPr marL="0" indent="0" algn="just">
              <a:lnSpc>
                <a:spcPct val="150000"/>
              </a:lnSpc>
              <a:spcBef>
                <a:spcPct val="0"/>
              </a:spcBef>
              <a:buFont typeface="Arial" charset="0"/>
              <a:buNone/>
            </a:pPr>
            <a:r>
              <a:rPr lang="fi-FI" sz="2200" dirty="0" smtClean="0">
                <a:latin typeface="Arial" charset="0"/>
                <a:ea typeface="ＭＳ Ｐゴシック" pitchFamily="34" charset="-128"/>
                <a:cs typeface="Arial" charset="0"/>
              </a:rPr>
              <a:t>Mampu menguraikan </a:t>
            </a:r>
            <a:r>
              <a:rPr lang="fi-FI" sz="2200" dirty="0" smtClean="0">
                <a:latin typeface="Arial" charset="0"/>
                <a:ea typeface="ＭＳ Ｐゴシック" pitchFamily="34" charset="-128"/>
                <a:cs typeface="Arial" charset="0"/>
              </a:rPr>
              <a:t>men</a:t>
            </a:r>
            <a:r>
              <a:rPr lang="id-ID" sz="2200" dirty="0" smtClean="0">
                <a:latin typeface="Arial" charset="0"/>
                <a:ea typeface="ＭＳ Ｐゴシック" pitchFamily="34" charset="-128"/>
                <a:cs typeface="Arial" charset="0"/>
              </a:rPr>
              <a:t>genai Even dan Sponsorhip sebagai tools Komunikasi Pemasaran Terpadu</a:t>
            </a:r>
            <a:endParaRPr lang="fi-FI" sz="2200" dirty="0" smtClean="0">
              <a:latin typeface="Arial" charset="0"/>
              <a:ea typeface="ＭＳ Ｐゴシック" pitchFamily="34" charset="-128"/>
              <a:cs typeface="Arial" charset="0"/>
            </a:endParaRPr>
          </a:p>
        </p:txBody>
      </p:sp>
      <p:sp>
        <p:nvSpPr>
          <p:cNvPr id="4101"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1AEDF0-8E10-47CC-8CBF-255C80A2BFEA}" type="slidenum">
              <a:rPr lang="en-US" smtClean="0">
                <a:latin typeface="Calibri" pitchFamily="34" charset="0"/>
              </a:rPr>
              <a:pPr eaLnBrk="1" hangingPunct="1"/>
              <a:t>3</a:t>
            </a:fld>
            <a:endParaRPr lang="en-US" smtClean="0">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Title 5"/>
          <p:cNvSpPr>
            <a:spLocks noGrp="1"/>
          </p:cNvSpPr>
          <p:nvPr>
            <p:ph type="title"/>
          </p:nvPr>
        </p:nvSpPr>
        <p:spPr>
          <a:xfrm>
            <a:off x="533400" y="685800"/>
            <a:ext cx="8229600" cy="685800"/>
          </a:xfrm>
        </p:spPr>
        <p:txBody>
          <a:bodyPr/>
          <a:lstStyle/>
          <a:p>
            <a:pPr>
              <a:spcBef>
                <a:spcPct val="50000"/>
              </a:spcBef>
            </a:pPr>
            <a:r>
              <a:rPr lang="en-US" sz="3200" smtClean="0">
                <a:latin typeface="Arial" charset="0"/>
                <a:ea typeface="ＭＳ Ｐゴシック" pitchFamily="34" charset="-128"/>
                <a:cs typeface="Arial" charset="0"/>
              </a:rPr>
              <a:t>Event concept</a:t>
            </a:r>
          </a:p>
        </p:txBody>
      </p:sp>
      <p:sp>
        <p:nvSpPr>
          <p:cNvPr id="6148"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245C2383-38FD-44A5-A100-0ABEF97F03FF}" type="slidenum">
              <a:rPr lang="en-US" smtClean="0">
                <a:latin typeface="Calibri" pitchFamily="34" charset="0"/>
              </a:rPr>
              <a:pPr eaLnBrk="1" hangingPunct="1"/>
              <a:t>4</a:t>
            </a:fld>
            <a:endParaRPr lang="en-US" smtClean="0">
              <a:latin typeface="Calibri" pitchFamily="34" charset="0"/>
            </a:endParaRPr>
          </a:p>
        </p:txBody>
      </p:sp>
      <p:sp>
        <p:nvSpPr>
          <p:cNvPr id="6149" name="Content Placeholder 2"/>
          <p:cNvSpPr>
            <a:spLocks noGrp="1"/>
          </p:cNvSpPr>
          <p:nvPr>
            <p:ph sz="quarter" idx="1"/>
          </p:nvPr>
        </p:nvSpPr>
        <p:spPr>
          <a:xfrm>
            <a:off x="301625" y="1527175"/>
            <a:ext cx="8504238" cy="4572000"/>
          </a:xfrm>
        </p:spPr>
        <p:txBody>
          <a:bodyPr/>
          <a:lstStyle/>
          <a:p>
            <a:pPr marL="273050" indent="-273050" eaLnBrk="1" hangingPunct="1">
              <a:buFont typeface="Wingdings 2" pitchFamily="18" charset="2"/>
              <a:buChar char=""/>
            </a:pPr>
            <a:r>
              <a:rPr lang="en-US" sz="2800" i="1" dirty="0" smtClean="0">
                <a:ea typeface="ＭＳ Ｐゴシック" pitchFamily="34" charset="-128"/>
              </a:rPr>
              <a:t>Why </a:t>
            </a:r>
            <a:r>
              <a:rPr lang="en-US" sz="2800" dirty="0" smtClean="0">
                <a:ea typeface="ＭＳ Ｐゴシック" pitchFamily="34" charset="-128"/>
              </a:rPr>
              <a:t>(</a:t>
            </a:r>
            <a:r>
              <a:rPr lang="en-US" sz="2800" dirty="0" err="1" smtClean="0">
                <a:ea typeface="ＭＳ Ｐゴシック" pitchFamily="34" charset="-128"/>
              </a:rPr>
              <a:t>Tujuan</a:t>
            </a:r>
            <a:r>
              <a:rPr lang="en-US" sz="2800" dirty="0" smtClean="0">
                <a:ea typeface="ＭＳ Ｐゴシック" pitchFamily="34" charset="-128"/>
              </a:rPr>
              <a:t> </a:t>
            </a:r>
            <a:r>
              <a:rPr lang="en-US" sz="2800" dirty="0" err="1" smtClean="0">
                <a:ea typeface="ＭＳ Ｐゴシック" pitchFamily="34" charset="-128"/>
              </a:rPr>
              <a:t>dari</a:t>
            </a:r>
            <a:r>
              <a:rPr lang="en-US" sz="2800" dirty="0" smtClean="0">
                <a:ea typeface="ＭＳ Ｐゴシック" pitchFamily="34" charset="-128"/>
              </a:rPr>
              <a:t> event)</a:t>
            </a:r>
          </a:p>
          <a:p>
            <a:pPr marL="273050" indent="-273050" eaLnBrk="1" hangingPunct="1">
              <a:buFont typeface="Wingdings 2" pitchFamily="18" charset="2"/>
              <a:buChar char=""/>
            </a:pPr>
            <a:r>
              <a:rPr lang="en-US" sz="2800" i="1" dirty="0" smtClean="0">
                <a:ea typeface="ＭＳ Ｐゴシック" pitchFamily="34" charset="-128"/>
              </a:rPr>
              <a:t>What</a:t>
            </a:r>
            <a:r>
              <a:rPr lang="en-US" sz="2800" dirty="0" smtClean="0">
                <a:ea typeface="ＭＳ Ｐゴシック" pitchFamily="34" charset="-128"/>
              </a:rPr>
              <a:t> (</a:t>
            </a:r>
            <a:r>
              <a:rPr lang="en-US" sz="2800" dirty="0" err="1" smtClean="0">
                <a:ea typeface="ＭＳ Ｐゴシック" pitchFamily="34" charset="-128"/>
              </a:rPr>
              <a:t>Acara</a:t>
            </a:r>
            <a:r>
              <a:rPr lang="en-US" sz="2800" dirty="0" smtClean="0">
                <a:ea typeface="ＭＳ Ｐゴシック" pitchFamily="34" charset="-128"/>
              </a:rPr>
              <a:t> </a:t>
            </a:r>
            <a:r>
              <a:rPr lang="en-US" sz="2800" dirty="0" err="1" smtClean="0">
                <a:ea typeface="ＭＳ Ｐゴシック" pitchFamily="34" charset="-128"/>
              </a:rPr>
              <a:t>apa</a:t>
            </a:r>
            <a:r>
              <a:rPr lang="en-US" sz="2800" dirty="0" smtClean="0">
                <a:ea typeface="ＭＳ Ｐゴシック" pitchFamily="34" charset="-128"/>
              </a:rPr>
              <a:t> yang </a:t>
            </a:r>
            <a:r>
              <a:rPr lang="en-US" sz="2800" dirty="0" err="1" smtClean="0">
                <a:ea typeface="ＭＳ Ｐゴシック" pitchFamily="34" charset="-128"/>
              </a:rPr>
              <a:t>akan</a:t>
            </a:r>
            <a:r>
              <a:rPr lang="en-US" sz="2800" dirty="0" smtClean="0">
                <a:ea typeface="ＭＳ Ｐゴシック" pitchFamily="34" charset="-128"/>
              </a:rPr>
              <a:t> </a:t>
            </a:r>
            <a:r>
              <a:rPr lang="en-US" sz="2800" dirty="0" err="1" smtClean="0">
                <a:ea typeface="ＭＳ Ｐゴシック" pitchFamily="34" charset="-128"/>
              </a:rPr>
              <a:t>disajikan</a:t>
            </a:r>
            <a:r>
              <a:rPr lang="en-US" sz="2800" dirty="0" smtClean="0">
                <a:ea typeface="ＭＳ Ｐゴシック" pitchFamily="34" charset="-128"/>
              </a:rPr>
              <a:t>)</a:t>
            </a:r>
          </a:p>
          <a:p>
            <a:pPr marL="273050" indent="-273050" eaLnBrk="1" hangingPunct="1">
              <a:buFont typeface="Wingdings 2" pitchFamily="18" charset="2"/>
              <a:buChar char=""/>
            </a:pPr>
            <a:r>
              <a:rPr lang="en-US" sz="2800" i="1" dirty="0" smtClean="0">
                <a:ea typeface="ＭＳ Ｐゴシック" pitchFamily="34" charset="-128"/>
              </a:rPr>
              <a:t>Who</a:t>
            </a:r>
            <a:r>
              <a:rPr lang="en-US" sz="2800" dirty="0" smtClean="0">
                <a:ea typeface="ＭＳ Ｐゴシック" pitchFamily="34" charset="-128"/>
              </a:rPr>
              <a:t> (</a:t>
            </a:r>
            <a:r>
              <a:rPr lang="en-US" sz="2800" dirty="0" err="1" smtClean="0">
                <a:ea typeface="ＭＳ Ｐゴシック" pitchFamily="34" charset="-128"/>
              </a:rPr>
              <a:t>komunitas</a:t>
            </a:r>
            <a:r>
              <a:rPr lang="en-US" sz="2800" dirty="0" smtClean="0">
                <a:ea typeface="ＭＳ Ｐゴシック" pitchFamily="34" charset="-128"/>
              </a:rPr>
              <a:t> yang </a:t>
            </a:r>
            <a:r>
              <a:rPr lang="en-US" sz="2800" dirty="0" err="1" smtClean="0">
                <a:ea typeface="ＭＳ Ｐゴシック" pitchFamily="34" charset="-128"/>
              </a:rPr>
              <a:t>dipilih</a:t>
            </a:r>
            <a:r>
              <a:rPr lang="en-US" sz="2800" dirty="0" smtClean="0">
                <a:ea typeface="ＭＳ Ｐゴシック" pitchFamily="34" charset="-128"/>
              </a:rPr>
              <a:t>) </a:t>
            </a:r>
          </a:p>
          <a:p>
            <a:pPr marL="273050" indent="-273050" eaLnBrk="1" hangingPunct="1">
              <a:buFont typeface="Wingdings 2" pitchFamily="18" charset="2"/>
              <a:buChar char=""/>
            </a:pPr>
            <a:r>
              <a:rPr lang="en-US" sz="2800" i="1" dirty="0" smtClean="0">
                <a:ea typeface="ＭＳ Ｐゴシック" pitchFamily="34" charset="-128"/>
              </a:rPr>
              <a:t>Where</a:t>
            </a:r>
            <a:r>
              <a:rPr lang="en-US" sz="2800" dirty="0" smtClean="0">
                <a:ea typeface="ＭＳ Ｐゴシック" pitchFamily="34" charset="-128"/>
              </a:rPr>
              <a:t> (</a:t>
            </a:r>
            <a:r>
              <a:rPr lang="en-US" sz="2800" dirty="0" err="1" smtClean="0">
                <a:ea typeface="ＭＳ Ｐゴシック" pitchFamily="34" charset="-128"/>
              </a:rPr>
              <a:t>Tempat</a:t>
            </a:r>
            <a:r>
              <a:rPr lang="en-US" sz="2800" dirty="0" smtClean="0">
                <a:ea typeface="ＭＳ Ｐゴシック" pitchFamily="34" charset="-128"/>
              </a:rPr>
              <a:t> yang </a:t>
            </a:r>
            <a:r>
              <a:rPr lang="en-US" sz="2800" dirty="0" err="1" smtClean="0">
                <a:ea typeface="ＭＳ Ｐゴシック" pitchFamily="34" charset="-128"/>
              </a:rPr>
              <a:t>mudah</a:t>
            </a:r>
            <a:r>
              <a:rPr lang="en-US" sz="2800" dirty="0" smtClean="0">
                <a:ea typeface="ＭＳ Ｐゴシック" pitchFamily="34" charset="-128"/>
              </a:rPr>
              <a:t> </a:t>
            </a:r>
            <a:r>
              <a:rPr lang="en-US" sz="2800" dirty="0" err="1" smtClean="0">
                <a:ea typeface="ＭＳ Ｐゴシック" pitchFamily="34" charset="-128"/>
              </a:rPr>
              <a:t>diakses</a:t>
            </a:r>
            <a:r>
              <a:rPr lang="en-US" sz="2800" dirty="0" smtClean="0">
                <a:ea typeface="ＭＳ Ｐゴシック" pitchFamily="34" charset="-128"/>
              </a:rPr>
              <a:t> </a:t>
            </a:r>
            <a:r>
              <a:rPr lang="en-US" sz="2800" dirty="0" err="1" smtClean="0">
                <a:ea typeface="ＭＳ Ｐゴシック" pitchFamily="34" charset="-128"/>
              </a:rPr>
              <a:t>dengan</a:t>
            </a:r>
            <a:r>
              <a:rPr lang="en-US" sz="2800" dirty="0" smtClean="0">
                <a:ea typeface="ＭＳ Ｐゴシック" pitchFamily="34" charset="-128"/>
              </a:rPr>
              <a:t> </a:t>
            </a:r>
            <a:r>
              <a:rPr lang="en-US" sz="2800" dirty="0" err="1" smtClean="0">
                <a:ea typeface="ＭＳ Ｐゴシック" pitchFamily="34" charset="-128"/>
              </a:rPr>
              <a:t>fasilitas</a:t>
            </a:r>
            <a:r>
              <a:rPr lang="en-US" sz="2800" dirty="0" smtClean="0">
                <a:ea typeface="ＭＳ Ｐゴシック" pitchFamily="34" charset="-128"/>
              </a:rPr>
              <a:t> yang </a:t>
            </a:r>
            <a:r>
              <a:rPr lang="en-US" sz="2800" dirty="0" err="1" smtClean="0">
                <a:ea typeface="ＭＳ Ｐゴシック" pitchFamily="34" charset="-128"/>
              </a:rPr>
              <a:t>memadai</a:t>
            </a:r>
            <a:r>
              <a:rPr lang="en-US" sz="2800" dirty="0" smtClean="0">
                <a:ea typeface="ＭＳ Ｐゴシック" pitchFamily="34" charset="-128"/>
              </a:rPr>
              <a:t>)</a:t>
            </a:r>
          </a:p>
          <a:p>
            <a:pPr marL="273050" indent="-273050" eaLnBrk="1" hangingPunct="1">
              <a:buFont typeface="Wingdings 2" pitchFamily="18" charset="2"/>
              <a:buChar char=""/>
            </a:pPr>
            <a:r>
              <a:rPr lang="en-US" sz="2800" i="1" dirty="0" smtClean="0">
                <a:ea typeface="ＭＳ Ｐゴシック" pitchFamily="34" charset="-128"/>
              </a:rPr>
              <a:t>When</a:t>
            </a:r>
            <a:r>
              <a:rPr lang="en-US" sz="2800" dirty="0" smtClean="0">
                <a:ea typeface="ＭＳ Ｐゴシック" pitchFamily="34" charset="-128"/>
              </a:rPr>
              <a:t> (</a:t>
            </a:r>
            <a:r>
              <a:rPr lang="en-US" sz="2800" dirty="0" err="1" smtClean="0">
                <a:ea typeface="ＭＳ Ｐゴシック" pitchFamily="34" charset="-128"/>
              </a:rPr>
              <a:t>Waktu</a:t>
            </a:r>
            <a:r>
              <a:rPr lang="en-US" sz="2800" dirty="0" smtClean="0">
                <a:ea typeface="ＭＳ Ｐゴシック" pitchFamily="34" charset="-128"/>
              </a:rPr>
              <a:t> yang pas </a:t>
            </a:r>
            <a:r>
              <a:rPr lang="en-US" sz="2800" dirty="0" err="1" smtClean="0">
                <a:ea typeface="ＭＳ Ｐゴシック" pitchFamily="34" charset="-128"/>
              </a:rPr>
              <a:t>untuk</a:t>
            </a:r>
            <a:r>
              <a:rPr lang="en-US" sz="2800" dirty="0" smtClean="0">
                <a:ea typeface="ＭＳ Ｐゴシック" pitchFamily="34" charset="-128"/>
              </a:rPr>
              <a:t> </a:t>
            </a:r>
            <a:r>
              <a:rPr lang="en-US" sz="2800" dirty="0" err="1" smtClean="0">
                <a:ea typeface="ＭＳ Ｐゴシック" pitchFamily="34" charset="-128"/>
              </a:rPr>
              <a:t>melaksanakannya</a:t>
            </a:r>
            <a:r>
              <a:rPr lang="en-US" sz="2800" dirty="0" smtClean="0">
                <a:ea typeface="ＭＳ Ｐゴシック" pitchFamily="34" charset="-128"/>
              </a:rPr>
              <a:t>)</a:t>
            </a:r>
          </a:p>
          <a:p>
            <a:pPr marL="273050" indent="-273050" eaLnBrk="1" hangingPunct="1">
              <a:buFont typeface="Wingdings 2" pitchFamily="18" charset="2"/>
              <a:buChar char=""/>
            </a:pPr>
            <a:r>
              <a:rPr lang="en-US" sz="2800" i="1" dirty="0" smtClean="0">
                <a:ea typeface="ＭＳ Ｐゴシック" pitchFamily="34" charset="-128"/>
              </a:rPr>
              <a:t>How</a:t>
            </a:r>
            <a:r>
              <a:rPr lang="en-US" sz="2800" dirty="0" smtClean="0">
                <a:ea typeface="ＭＳ Ｐゴシック" pitchFamily="34" charset="-128"/>
              </a:rPr>
              <a:t> (</a:t>
            </a:r>
            <a:r>
              <a:rPr lang="en-US" sz="2800" dirty="0" err="1" smtClean="0">
                <a:ea typeface="ＭＳ Ｐゴシック" pitchFamily="34" charset="-128"/>
              </a:rPr>
              <a:t>Bagaimana</a:t>
            </a:r>
            <a:r>
              <a:rPr lang="en-US" sz="2800" dirty="0" smtClean="0">
                <a:ea typeface="ＭＳ Ｐゴシック" pitchFamily="34" charset="-128"/>
              </a:rPr>
              <a:t> </a:t>
            </a:r>
            <a:r>
              <a:rPr lang="en-US" sz="2800" dirty="0" err="1" smtClean="0">
                <a:ea typeface="ＭＳ Ｐゴシック" pitchFamily="34" charset="-128"/>
              </a:rPr>
              <a:t>mempublikasikan</a:t>
            </a:r>
            <a:r>
              <a:rPr lang="en-US" sz="2800" dirty="0" smtClean="0">
                <a:ea typeface="ＭＳ Ｐゴシック" pitchFamily="34" charset="-128"/>
              </a:rPr>
              <a:t> </a:t>
            </a:r>
            <a:r>
              <a:rPr lang="en-US" sz="2800" dirty="0" err="1" smtClean="0">
                <a:ea typeface="ＭＳ Ｐゴシック" pitchFamily="34" charset="-128"/>
              </a:rPr>
              <a:t>dan</a:t>
            </a:r>
            <a:r>
              <a:rPr lang="en-US" sz="2800" dirty="0" smtClean="0">
                <a:ea typeface="ＭＳ Ｐゴシック" pitchFamily="34" charset="-128"/>
              </a:rPr>
              <a:t> </a:t>
            </a:r>
            <a:r>
              <a:rPr lang="en-US" sz="2800" dirty="0" err="1" smtClean="0">
                <a:ea typeface="ＭＳ Ｐゴシック" pitchFamily="34" charset="-128"/>
              </a:rPr>
              <a:t>mempromosikan</a:t>
            </a:r>
            <a:r>
              <a:rPr lang="en-US" sz="2800" dirty="0" smtClean="0">
                <a:ea typeface="ＭＳ Ｐゴシック" pitchFamily="34" charset="-128"/>
              </a:rPr>
              <a:t> </a:t>
            </a:r>
            <a:r>
              <a:rPr lang="en-US" sz="2800" dirty="0" err="1" smtClean="0">
                <a:ea typeface="ＭＳ Ｐゴシック" pitchFamily="34" charset="-128"/>
              </a:rPr>
              <a:t>ke</a:t>
            </a:r>
            <a:r>
              <a:rPr lang="en-US" sz="2800" dirty="0" smtClean="0">
                <a:ea typeface="ＭＳ Ｐゴシック" pitchFamily="34" charset="-128"/>
              </a:rPr>
              <a:t> media </a:t>
            </a:r>
            <a:r>
              <a:rPr lang="en-US" sz="2800" dirty="0" err="1" smtClean="0">
                <a:ea typeface="ＭＳ Ｐゴシック" pitchFamily="34" charset="-128"/>
              </a:rPr>
              <a:t>dan</a:t>
            </a:r>
            <a:r>
              <a:rPr lang="en-US" sz="2800" dirty="0" smtClean="0">
                <a:ea typeface="ＭＳ Ｐゴシック" pitchFamily="34" charset="-128"/>
              </a:rPr>
              <a:t> </a:t>
            </a:r>
            <a:r>
              <a:rPr lang="en-US" sz="2800" dirty="0" err="1" smtClean="0">
                <a:ea typeface="ＭＳ Ｐゴシック" pitchFamily="34" charset="-128"/>
              </a:rPr>
              <a:t>komunitas</a:t>
            </a:r>
            <a:r>
              <a:rPr lang="en-US" sz="2800" dirty="0" smtClean="0">
                <a:ea typeface="ＭＳ Ｐゴシック" pitchFamily="34" charset="-128"/>
              </a:rPr>
              <a:t> </a:t>
            </a:r>
            <a:r>
              <a:rPr lang="en-US" sz="2800" dirty="0" err="1" smtClean="0">
                <a:ea typeface="ＭＳ Ｐゴシック" pitchFamily="34" charset="-128"/>
              </a:rPr>
              <a:t>itu</a:t>
            </a:r>
            <a:r>
              <a:rPr lang="en-US" sz="2800" dirty="0" smtClean="0">
                <a:ea typeface="ＭＳ Ｐゴシック" pitchFamily="34" charset="-128"/>
              </a:rPr>
              <a:t> </a:t>
            </a:r>
            <a:r>
              <a:rPr lang="en-US" sz="2800" dirty="0" err="1" smtClean="0">
                <a:ea typeface="ＭＳ Ｐゴシック" pitchFamily="34" charset="-128"/>
              </a:rPr>
              <a:t>sendiri</a:t>
            </a:r>
            <a:r>
              <a:rPr lang="en-US" sz="2800" dirty="0" smtClean="0">
                <a:ea typeface="ＭＳ Ｐゴシック" pitchFamily="34" charset="-128"/>
              </a:rPr>
              <a:t>)</a:t>
            </a:r>
          </a:p>
          <a:p>
            <a:pPr marL="273050" indent="-273050" eaLnBrk="1" hangingPunct="1">
              <a:buFont typeface="Wingdings 2" pitchFamily="18" charset="2"/>
              <a:buChar char=""/>
            </a:pPr>
            <a:r>
              <a:rPr lang="en-US" sz="2800" i="1" dirty="0" smtClean="0">
                <a:ea typeface="ＭＳ Ｐゴシック" pitchFamily="34" charset="-128"/>
              </a:rPr>
              <a:t>How much </a:t>
            </a:r>
            <a:r>
              <a:rPr lang="en-US" sz="2800" dirty="0" smtClean="0">
                <a:ea typeface="ＭＳ Ｐゴシック" pitchFamily="34" charset="-128"/>
              </a:rPr>
              <a:t>(</a:t>
            </a:r>
            <a:r>
              <a:rPr lang="en-US" sz="2800" dirty="0" err="1" smtClean="0">
                <a:ea typeface="ＭＳ Ｐゴシック" pitchFamily="34" charset="-128"/>
              </a:rPr>
              <a:t>Berapa</a:t>
            </a:r>
            <a:r>
              <a:rPr lang="en-US" sz="2800" dirty="0" smtClean="0">
                <a:ea typeface="ＭＳ Ｐゴシック" pitchFamily="34" charset="-128"/>
              </a:rPr>
              <a:t> </a:t>
            </a:r>
            <a:r>
              <a:rPr lang="en-US" sz="2800" dirty="0" err="1" smtClean="0">
                <a:ea typeface="ＭＳ Ｐゴシック" pitchFamily="34" charset="-128"/>
              </a:rPr>
              <a:t>biaya</a:t>
            </a:r>
            <a:r>
              <a:rPr lang="en-US" sz="2800" dirty="0" smtClean="0">
                <a:ea typeface="ＭＳ Ｐゴシック" pitchFamily="34" charset="-128"/>
              </a:rPr>
              <a:t> yang </a:t>
            </a:r>
            <a:r>
              <a:rPr lang="en-US" sz="2800" dirty="0" err="1" smtClean="0">
                <a:ea typeface="ＭＳ Ｐゴシック" pitchFamily="34" charset="-128"/>
              </a:rPr>
              <a:t>harus</a:t>
            </a:r>
            <a:r>
              <a:rPr lang="en-US" sz="2800" dirty="0" smtClean="0">
                <a:ea typeface="ＭＳ Ｐゴシック" pitchFamily="34" charset="-128"/>
              </a:rPr>
              <a:t> </a:t>
            </a:r>
            <a:r>
              <a:rPr lang="en-US" sz="2800" dirty="0" err="1" smtClean="0">
                <a:ea typeface="ＭＳ Ｐゴシック" pitchFamily="34" charset="-128"/>
              </a:rPr>
              <a:t>dikeluarkan</a:t>
            </a:r>
            <a:r>
              <a:rPr lang="en-US" sz="2800" dirty="0" smtClean="0">
                <a:ea typeface="ＭＳ Ｐゴシック" pitchFamily="34" charset="-128"/>
              </a:rPr>
              <a:t> </a:t>
            </a:r>
            <a:r>
              <a:rPr lang="en-US" sz="2800" dirty="0" err="1" smtClean="0">
                <a:ea typeface="ＭＳ Ｐゴシック" pitchFamily="34" charset="-128"/>
              </a:rPr>
              <a:t>oleh</a:t>
            </a:r>
            <a:r>
              <a:rPr lang="en-US" sz="2800" dirty="0" smtClean="0">
                <a:ea typeface="ＭＳ Ｐゴシック" pitchFamily="34" charset="-128"/>
              </a:rPr>
              <a:t> company)</a:t>
            </a: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AF0F8A41-8C68-410E-AA6F-F5B523F345DB}" type="slidenum">
              <a:rPr lang="en-US" smtClean="0">
                <a:latin typeface="Calibri" pitchFamily="34" charset="0"/>
              </a:rPr>
              <a:pPr eaLnBrk="1" hangingPunct="1"/>
              <a:t>5</a:t>
            </a:fld>
            <a:endParaRPr lang="en-US" smtClean="0">
              <a:latin typeface="Calibri" pitchFamily="34" charset="0"/>
            </a:endParaRPr>
          </a:p>
        </p:txBody>
      </p:sp>
      <p:sp>
        <p:nvSpPr>
          <p:cNvPr id="7172" name="Content Placeholder 2"/>
          <p:cNvSpPr>
            <a:spLocks noGrp="1"/>
          </p:cNvSpPr>
          <p:nvPr>
            <p:ph idx="1"/>
          </p:nvPr>
        </p:nvSpPr>
        <p:spPr>
          <a:xfrm>
            <a:off x="471488" y="838200"/>
            <a:ext cx="8229600" cy="4675188"/>
          </a:xfrm>
        </p:spPr>
        <p:txBody>
          <a:bodyPr/>
          <a:lstStyle/>
          <a:p>
            <a:pPr eaLnBrk="1" hangingPunct="1"/>
            <a:r>
              <a:rPr lang="en-US" dirty="0" err="1" smtClean="0">
                <a:ea typeface="ＭＳ Ｐゴシック" pitchFamily="34" charset="-128"/>
              </a:rPr>
              <a:t>Memperkenalkan</a:t>
            </a:r>
            <a:r>
              <a:rPr lang="en-US" dirty="0" smtClean="0">
                <a:ea typeface="ＭＳ Ｐゴシック" pitchFamily="34" charset="-128"/>
              </a:rPr>
              <a:t> </a:t>
            </a:r>
            <a:r>
              <a:rPr lang="en-US" dirty="0" err="1" smtClean="0">
                <a:ea typeface="ＭＳ Ｐゴシック" pitchFamily="34" charset="-128"/>
              </a:rPr>
              <a:t>suatu</a:t>
            </a:r>
            <a:r>
              <a:rPr lang="en-US" dirty="0" smtClean="0">
                <a:ea typeface="ＭＳ Ｐゴシック" pitchFamily="34" charset="-128"/>
              </a:rPr>
              <a:t> </a:t>
            </a:r>
            <a:r>
              <a:rPr lang="en-US" dirty="0" err="1" smtClean="0">
                <a:ea typeface="ＭＳ Ｐゴシック" pitchFamily="34" charset="-128"/>
              </a:rPr>
              <a:t>institusi</a:t>
            </a:r>
            <a:r>
              <a:rPr lang="en-US" dirty="0" smtClean="0">
                <a:ea typeface="ＭＳ Ｐゴシック" pitchFamily="34" charset="-128"/>
              </a:rPr>
              <a:t> </a:t>
            </a:r>
            <a:r>
              <a:rPr lang="en-US" dirty="0" err="1" smtClean="0">
                <a:ea typeface="ＭＳ Ｐゴシック" pitchFamily="34" charset="-128"/>
              </a:rPr>
              <a:t>ke</a:t>
            </a:r>
            <a:r>
              <a:rPr lang="en-US" dirty="0" smtClean="0">
                <a:ea typeface="ＭＳ Ｐゴシック" pitchFamily="34" charset="-128"/>
              </a:rPr>
              <a:t> </a:t>
            </a:r>
            <a:r>
              <a:rPr lang="en-US" dirty="0" err="1" smtClean="0">
                <a:ea typeface="ＭＳ Ｐゴシック" pitchFamily="34" charset="-128"/>
              </a:rPr>
              <a:t>sebuah</a:t>
            </a:r>
            <a:r>
              <a:rPr lang="en-US" dirty="0" smtClean="0">
                <a:ea typeface="ＭＳ Ｐゴシック" pitchFamily="34" charset="-128"/>
              </a:rPr>
              <a:t> </a:t>
            </a:r>
            <a:r>
              <a:rPr lang="en-US" dirty="0" err="1" smtClean="0">
                <a:ea typeface="ＭＳ Ｐゴシック" pitchFamily="34" charset="-128"/>
              </a:rPr>
              <a:t>komunitas</a:t>
            </a:r>
            <a:r>
              <a:rPr lang="en-US" dirty="0" smtClean="0">
                <a:ea typeface="ＭＳ Ｐゴシック" pitchFamily="34" charset="-128"/>
              </a:rPr>
              <a:t> yang </a:t>
            </a:r>
            <a:r>
              <a:rPr lang="en-US" dirty="0" err="1" smtClean="0">
                <a:ea typeface="ＭＳ Ｐゴシック" pitchFamily="34" charset="-128"/>
              </a:rPr>
              <a:t>sesuai</a:t>
            </a:r>
            <a:r>
              <a:rPr lang="en-US" dirty="0" smtClean="0">
                <a:ea typeface="ＭＳ Ｐゴシック" pitchFamily="34" charset="-128"/>
              </a:rPr>
              <a:t> </a:t>
            </a:r>
            <a:r>
              <a:rPr lang="en-US" dirty="0" err="1" smtClean="0">
                <a:ea typeface="ＭＳ Ｐゴシック" pitchFamily="34" charset="-128"/>
              </a:rPr>
              <a:t>dengan</a:t>
            </a:r>
            <a:r>
              <a:rPr lang="en-US" dirty="0" smtClean="0">
                <a:ea typeface="ＭＳ Ｐゴシック" pitchFamily="34" charset="-128"/>
              </a:rPr>
              <a:t> goal </a:t>
            </a:r>
            <a:r>
              <a:rPr lang="en-US" dirty="0" err="1" smtClean="0">
                <a:ea typeface="ＭＳ Ｐゴシック" pitchFamily="34" charset="-128"/>
              </a:rPr>
              <a:t>perusahaan</a:t>
            </a:r>
            <a:r>
              <a:rPr lang="en-US" dirty="0" smtClean="0">
                <a:ea typeface="ＭＳ Ｐゴシック" pitchFamily="34" charset="-128"/>
              </a:rPr>
              <a:t> </a:t>
            </a:r>
          </a:p>
          <a:p>
            <a:pPr eaLnBrk="1" hangingPunct="1"/>
            <a:r>
              <a:rPr lang="en-US" i="1" dirty="0" smtClean="0">
                <a:ea typeface="ＭＳ Ｐゴシック" pitchFamily="34" charset="-128"/>
              </a:rPr>
              <a:t>Feed back </a:t>
            </a:r>
            <a:r>
              <a:rPr lang="en-US" dirty="0" err="1" smtClean="0">
                <a:ea typeface="ＭＳ Ｐゴシック" pitchFamily="34" charset="-128"/>
              </a:rPr>
              <a:t>bagi</a:t>
            </a:r>
            <a:r>
              <a:rPr lang="en-US" dirty="0" smtClean="0">
                <a:ea typeface="ＭＳ Ｐゴシック" pitchFamily="34" charset="-128"/>
              </a:rPr>
              <a:t> </a:t>
            </a:r>
            <a:r>
              <a:rPr lang="en-US" dirty="0" err="1" smtClean="0">
                <a:ea typeface="ＭＳ Ｐゴシック" pitchFamily="34" charset="-128"/>
              </a:rPr>
              <a:t>institusi</a:t>
            </a:r>
            <a:r>
              <a:rPr lang="en-US" dirty="0" smtClean="0">
                <a:ea typeface="ＭＳ Ｐゴシック" pitchFamily="34" charset="-128"/>
              </a:rPr>
              <a:t> </a:t>
            </a:r>
            <a:r>
              <a:rPr lang="en-US" dirty="0" err="1" smtClean="0">
                <a:ea typeface="ＭＳ Ｐゴシック" pitchFamily="34" charset="-128"/>
              </a:rPr>
              <a:t>tersebut</a:t>
            </a:r>
            <a:r>
              <a:rPr lang="en-US" dirty="0" smtClean="0">
                <a:ea typeface="ＭＳ Ｐゴシック" pitchFamily="34" charset="-128"/>
              </a:rPr>
              <a:t>.</a:t>
            </a:r>
          </a:p>
          <a:p>
            <a:pPr eaLnBrk="1" hangingPunct="1"/>
            <a:r>
              <a:rPr lang="en-US" dirty="0" err="1" smtClean="0">
                <a:ea typeface="ＭＳ Ｐゴシック" pitchFamily="34" charset="-128"/>
              </a:rPr>
              <a:t>Membangun</a:t>
            </a:r>
            <a:r>
              <a:rPr lang="en-US" dirty="0" smtClean="0">
                <a:ea typeface="ＭＳ Ｐゴシック" pitchFamily="34" charset="-128"/>
              </a:rPr>
              <a:t> image </a:t>
            </a:r>
            <a:r>
              <a:rPr lang="en-US" dirty="0" err="1" smtClean="0">
                <a:ea typeface="ＭＳ Ｐゴシック" pitchFamily="34" charset="-128"/>
              </a:rPr>
              <a:t>positif</a:t>
            </a:r>
            <a:r>
              <a:rPr lang="en-US" dirty="0" smtClean="0">
                <a:ea typeface="ＭＳ Ｐゴシック" pitchFamily="34" charset="-128"/>
              </a:rPr>
              <a:t>.</a:t>
            </a:r>
          </a:p>
          <a:p>
            <a:pPr eaLnBrk="1" hangingPunct="1"/>
            <a:r>
              <a:rPr lang="en-US" dirty="0" err="1" smtClean="0">
                <a:ea typeface="ＭＳ Ｐゴシック" pitchFamily="34" charset="-128"/>
              </a:rPr>
              <a:t>Menciptakan</a:t>
            </a:r>
            <a:r>
              <a:rPr lang="en-US" dirty="0" smtClean="0">
                <a:ea typeface="ＭＳ Ｐゴシック" pitchFamily="34" charset="-128"/>
              </a:rPr>
              <a:t> </a:t>
            </a:r>
            <a:r>
              <a:rPr lang="en-US" dirty="0" err="1" smtClean="0">
                <a:ea typeface="ＭＳ Ｐゴシック" pitchFamily="34" charset="-128"/>
              </a:rPr>
              <a:t>relasi</a:t>
            </a:r>
            <a:r>
              <a:rPr lang="en-US" dirty="0" smtClean="0">
                <a:ea typeface="ＭＳ Ｐゴシック" pitchFamily="34" charset="-128"/>
              </a:rPr>
              <a:t> yang </a:t>
            </a:r>
            <a:r>
              <a:rPr lang="en-US" dirty="0" err="1" smtClean="0">
                <a:ea typeface="ＭＳ Ｐゴシック" pitchFamily="34" charset="-128"/>
              </a:rPr>
              <a:t>lebih</a:t>
            </a:r>
            <a:r>
              <a:rPr lang="en-US" dirty="0" smtClean="0">
                <a:ea typeface="ＭＳ Ｐゴシック" pitchFamily="34" charset="-128"/>
              </a:rPr>
              <a:t> </a:t>
            </a:r>
            <a:r>
              <a:rPr lang="en-US" dirty="0" err="1" smtClean="0">
                <a:ea typeface="ＭＳ Ｐゴシック" pitchFamily="34" charset="-128"/>
              </a:rPr>
              <a:t>erat</a:t>
            </a:r>
            <a:r>
              <a:rPr lang="en-US" dirty="0" smtClean="0">
                <a:ea typeface="ＭＳ Ｐゴシック" pitchFamily="34" charset="-128"/>
              </a:rPr>
              <a:t>.</a:t>
            </a:r>
          </a:p>
          <a:p>
            <a:pPr eaLnBrk="1" hangingPunct="1"/>
            <a:r>
              <a:rPr lang="en-US" dirty="0" err="1" smtClean="0">
                <a:ea typeface="ＭＳ Ｐゴシック" pitchFamily="34" charset="-128"/>
              </a:rPr>
              <a:t>Terciptanya</a:t>
            </a:r>
            <a:r>
              <a:rPr lang="en-US" dirty="0" smtClean="0">
                <a:ea typeface="ＭＳ Ｐゴシック" pitchFamily="34" charset="-128"/>
              </a:rPr>
              <a:t> </a:t>
            </a:r>
            <a:r>
              <a:rPr lang="en-US" dirty="0" err="1" smtClean="0">
                <a:ea typeface="ＭＳ Ｐゴシック" pitchFamily="34" charset="-128"/>
              </a:rPr>
              <a:t>interaksi</a:t>
            </a:r>
            <a:r>
              <a:rPr lang="en-US" dirty="0" smtClean="0">
                <a:ea typeface="ＭＳ Ｐゴシック" pitchFamily="34" charset="-128"/>
              </a:rPr>
              <a:t> </a:t>
            </a:r>
            <a:r>
              <a:rPr lang="en-US" dirty="0" err="1" smtClean="0">
                <a:ea typeface="ＭＳ Ｐゴシック" pitchFamily="34" charset="-128"/>
              </a:rPr>
              <a:t>dan</a:t>
            </a:r>
            <a:r>
              <a:rPr lang="en-US" dirty="0" smtClean="0">
                <a:ea typeface="ＭＳ Ｐゴシック" pitchFamily="34" charset="-128"/>
              </a:rPr>
              <a:t> </a:t>
            </a:r>
            <a:r>
              <a:rPr lang="en-US" dirty="0" err="1" smtClean="0">
                <a:ea typeface="ＭＳ Ｐゴシック" pitchFamily="34" charset="-128"/>
              </a:rPr>
              <a:t>komunikasi</a:t>
            </a:r>
            <a:r>
              <a:rPr lang="en-US" dirty="0" smtClean="0">
                <a:ea typeface="ＭＳ Ｐゴシック" pitchFamily="34" charset="-128"/>
              </a:rPr>
              <a:t> yang </a:t>
            </a:r>
            <a:r>
              <a:rPr lang="en-US" dirty="0" err="1" smtClean="0">
                <a:ea typeface="ＭＳ Ｐゴシック" pitchFamily="34" charset="-128"/>
              </a:rPr>
              <a:t>semakin</a:t>
            </a:r>
            <a:r>
              <a:rPr lang="en-US" dirty="0" smtClean="0">
                <a:ea typeface="ＭＳ Ｐゴシック" pitchFamily="34" charset="-128"/>
              </a:rPr>
              <a:t> </a:t>
            </a:r>
            <a:r>
              <a:rPr lang="en-US" dirty="0" err="1" smtClean="0">
                <a:ea typeface="ＭＳ Ｐゴシック" pitchFamily="34" charset="-128"/>
              </a:rPr>
              <a:t>efektif</a:t>
            </a:r>
            <a:r>
              <a:rPr lang="en-US" dirty="0" smtClean="0">
                <a:ea typeface="ＭＳ Ｐゴシック" pitchFamily="34" charset="-128"/>
              </a:rPr>
              <a:t>.</a:t>
            </a:r>
          </a:p>
          <a:p>
            <a:pPr eaLnBrk="1" hangingPunct="1"/>
            <a:endParaRPr lang="en-US" dirty="0" smtClean="0">
              <a:ea typeface="ＭＳ Ｐゴシック" pitchFamily="34" charset="-128"/>
            </a:endParaRP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76AA819B-4B1E-4B08-90A2-117A39D5CE9B}" type="slidenum">
              <a:rPr lang="en-US" smtClean="0">
                <a:latin typeface="Calibri" pitchFamily="34" charset="0"/>
              </a:rPr>
              <a:pPr eaLnBrk="1" hangingPunct="1"/>
              <a:t>6</a:t>
            </a:fld>
            <a:endParaRPr lang="en-US" smtClean="0">
              <a:latin typeface="Calibri" pitchFamily="34" charset="0"/>
            </a:endParaRPr>
          </a:p>
        </p:txBody>
      </p:sp>
      <p:sp>
        <p:nvSpPr>
          <p:cNvPr id="8196" name="Content Placeholder 1"/>
          <p:cNvSpPr>
            <a:spLocks noGrp="1"/>
          </p:cNvSpPr>
          <p:nvPr>
            <p:ph idx="1"/>
          </p:nvPr>
        </p:nvSpPr>
        <p:spPr/>
        <p:txBody>
          <a:bodyPr/>
          <a:lstStyle/>
          <a:p>
            <a:pPr eaLnBrk="1" hangingPunct="1"/>
            <a:r>
              <a:rPr lang="en-US" smtClean="0">
                <a:ea typeface="ＭＳ Ｐゴシック" pitchFamily="34" charset="-128"/>
              </a:rPr>
              <a:t>Komunitas tertentu</a:t>
            </a:r>
          </a:p>
          <a:p>
            <a:pPr eaLnBrk="1" hangingPunct="1"/>
            <a:r>
              <a:rPr lang="en-US" smtClean="0">
                <a:ea typeface="ＭＳ Ｐゴシック" pitchFamily="34" charset="-128"/>
              </a:rPr>
              <a:t>Bagaimana karakteristik mereka (gaya hidup) </a:t>
            </a:r>
          </a:p>
          <a:p>
            <a:pPr eaLnBrk="1" hangingPunct="1"/>
            <a:r>
              <a:rPr lang="en-US" smtClean="0">
                <a:ea typeface="ＭＳ Ｐゴシック" pitchFamily="34" charset="-128"/>
              </a:rPr>
              <a:t>Perhatikan aspek demografi (usia, jenis kelamin,  status sosial, status ekonomi)</a:t>
            </a:r>
          </a:p>
          <a:p>
            <a:pPr eaLnBrk="1" hangingPunct="1"/>
            <a:r>
              <a:rPr lang="en-US" smtClean="0">
                <a:ea typeface="ＭＳ Ｐゴシック" pitchFamily="34" charset="-128"/>
              </a:rPr>
              <a:t>Bagaimana bentuk kegiatan mereka</a:t>
            </a:r>
          </a:p>
          <a:p>
            <a:pPr eaLnBrk="1" hangingPunct="1"/>
            <a:r>
              <a:rPr lang="en-US" smtClean="0">
                <a:ea typeface="ＭＳ Ｐゴシック" pitchFamily="34" charset="-128"/>
              </a:rPr>
              <a:t>Apa preferensi utama kegiatan mereka</a:t>
            </a:r>
          </a:p>
          <a:p>
            <a:pPr eaLnBrk="1" hangingPunct="1"/>
            <a:endParaRPr lang="en-US" smtClean="0">
              <a:ea typeface="ＭＳ Ｐゴシック" pitchFamily="34" charset="-128"/>
            </a:endParaRP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A7072524-0260-48A3-8F7B-D965AF04F6FB}" type="slidenum">
              <a:rPr lang="en-US" smtClean="0">
                <a:latin typeface="Calibri" pitchFamily="34" charset="0"/>
              </a:rPr>
              <a:pPr eaLnBrk="1" hangingPunct="1"/>
              <a:t>7</a:t>
            </a:fld>
            <a:endParaRPr lang="en-US" smtClean="0">
              <a:latin typeface="Calibri" pitchFamily="34" charset="0"/>
            </a:endParaRPr>
          </a:p>
        </p:txBody>
      </p:sp>
      <p:sp>
        <p:nvSpPr>
          <p:cNvPr id="9220" name="Content Placeholder 2"/>
          <p:cNvSpPr>
            <a:spLocks noGrp="1"/>
          </p:cNvSpPr>
          <p:nvPr>
            <p:ph idx="1"/>
          </p:nvPr>
        </p:nvSpPr>
        <p:spPr>
          <a:xfrm>
            <a:off x="471488" y="1295400"/>
            <a:ext cx="8229600" cy="4953000"/>
          </a:xfrm>
        </p:spPr>
        <p:txBody>
          <a:bodyPr/>
          <a:lstStyle/>
          <a:p>
            <a:pPr eaLnBrk="1" hangingPunct="1"/>
            <a:r>
              <a:rPr lang="en-US" sz="2800" dirty="0" err="1" smtClean="0">
                <a:ea typeface="ＭＳ Ｐゴシック" pitchFamily="34" charset="-128"/>
              </a:rPr>
              <a:t>Semua</a:t>
            </a:r>
            <a:r>
              <a:rPr lang="en-US" sz="2800" dirty="0" smtClean="0">
                <a:ea typeface="ＭＳ Ｐゴシック" pitchFamily="34" charset="-128"/>
              </a:rPr>
              <a:t> </a:t>
            </a:r>
            <a:r>
              <a:rPr lang="en-US" sz="2800" dirty="0" err="1" smtClean="0">
                <a:ea typeface="ＭＳ Ｐゴシック" pitchFamily="34" charset="-128"/>
              </a:rPr>
              <a:t>kegiatan</a:t>
            </a:r>
            <a:r>
              <a:rPr lang="en-US" sz="2800" dirty="0" smtClean="0">
                <a:ea typeface="ＭＳ Ｐゴシック" pitchFamily="34" charset="-128"/>
              </a:rPr>
              <a:t> </a:t>
            </a:r>
            <a:r>
              <a:rPr lang="en-US" sz="2800" dirty="0" err="1" smtClean="0">
                <a:ea typeface="ＭＳ Ｐゴシック" pitchFamily="34" charset="-128"/>
              </a:rPr>
              <a:t>memang</a:t>
            </a:r>
            <a:r>
              <a:rPr lang="en-US" sz="2800" dirty="0" smtClean="0">
                <a:ea typeface="ＭＳ Ｐゴシック" pitchFamily="34" charset="-128"/>
              </a:rPr>
              <a:t> </a:t>
            </a:r>
            <a:r>
              <a:rPr lang="en-US" sz="2800" dirty="0" err="1" smtClean="0">
                <a:ea typeface="ＭＳ Ｐゴシック" pitchFamily="34" charset="-128"/>
              </a:rPr>
              <a:t>harus</a:t>
            </a:r>
            <a:r>
              <a:rPr lang="en-US" sz="2800" dirty="0" smtClean="0">
                <a:ea typeface="ＭＳ Ｐゴシック" pitchFamily="34" charset="-128"/>
              </a:rPr>
              <a:t> </a:t>
            </a:r>
            <a:r>
              <a:rPr lang="en-US" sz="2800" dirty="0" err="1" smtClean="0">
                <a:ea typeface="ＭＳ Ｐゴシック" pitchFamily="34" charset="-128"/>
              </a:rPr>
              <a:t>bersifat</a:t>
            </a:r>
            <a:r>
              <a:rPr lang="en-US" sz="2800" dirty="0" smtClean="0">
                <a:ea typeface="ＭＳ Ｐゴシック" pitchFamily="34" charset="-128"/>
              </a:rPr>
              <a:t> </a:t>
            </a:r>
            <a:r>
              <a:rPr lang="en-US" sz="2800" dirty="0" err="1" smtClean="0">
                <a:ea typeface="ＭＳ Ｐゴシック" pitchFamily="34" charset="-128"/>
              </a:rPr>
              <a:t>entertaiment</a:t>
            </a:r>
            <a:r>
              <a:rPr lang="en-US" sz="2800" dirty="0" smtClean="0">
                <a:ea typeface="ＭＳ Ｐゴシック" pitchFamily="34" charset="-128"/>
              </a:rPr>
              <a:t>. </a:t>
            </a:r>
            <a:r>
              <a:rPr lang="en-US" sz="2800" dirty="0" err="1" smtClean="0">
                <a:ea typeface="ＭＳ Ｐゴシック" pitchFamily="34" charset="-128"/>
              </a:rPr>
              <a:t>Namun</a:t>
            </a:r>
            <a:r>
              <a:rPr lang="en-US" sz="2800" dirty="0" smtClean="0">
                <a:ea typeface="ＭＳ Ｐゴシック" pitchFamily="34" charset="-128"/>
              </a:rPr>
              <a:t>, </a:t>
            </a:r>
            <a:r>
              <a:rPr lang="en-US" sz="2800" dirty="0" err="1" smtClean="0">
                <a:ea typeface="ＭＳ Ｐゴシック" pitchFamily="34" charset="-128"/>
              </a:rPr>
              <a:t>perlu</a:t>
            </a:r>
            <a:r>
              <a:rPr lang="en-US" sz="2800" dirty="0" smtClean="0">
                <a:ea typeface="ＭＳ Ｐゴシック" pitchFamily="34" charset="-128"/>
              </a:rPr>
              <a:t> </a:t>
            </a:r>
            <a:r>
              <a:rPr lang="en-US" sz="2800" dirty="0" err="1" smtClean="0">
                <a:ea typeface="ＭＳ Ｐゴシック" pitchFamily="34" charset="-128"/>
              </a:rPr>
              <a:t>dipadu</a:t>
            </a:r>
            <a:r>
              <a:rPr lang="en-US" sz="2800" dirty="0" smtClean="0">
                <a:ea typeface="ＭＳ Ｐゴシック" pitchFamily="34" charset="-128"/>
              </a:rPr>
              <a:t> </a:t>
            </a:r>
            <a:r>
              <a:rPr lang="en-US" sz="2800" dirty="0" err="1" smtClean="0">
                <a:ea typeface="ＭＳ Ｐゴシック" pitchFamily="34" charset="-128"/>
              </a:rPr>
              <a:t>dengan</a:t>
            </a:r>
            <a:r>
              <a:rPr lang="en-US" sz="2800" dirty="0" smtClean="0">
                <a:ea typeface="ＭＳ Ｐゴシック" pitchFamily="34" charset="-128"/>
              </a:rPr>
              <a:t> </a:t>
            </a:r>
            <a:r>
              <a:rPr lang="en-US" sz="2800" dirty="0" err="1" smtClean="0">
                <a:ea typeface="ＭＳ Ｐゴシック" pitchFamily="34" charset="-128"/>
              </a:rPr>
              <a:t>muatan</a:t>
            </a:r>
            <a:r>
              <a:rPr lang="en-US" sz="2800" dirty="0" smtClean="0">
                <a:ea typeface="ＭＳ Ｐゴシック" pitchFamily="34" charset="-128"/>
              </a:rPr>
              <a:t> </a:t>
            </a:r>
            <a:r>
              <a:rPr lang="en-US" sz="2800" dirty="0" err="1" smtClean="0">
                <a:ea typeface="ＭＳ Ｐゴシック" pitchFamily="34" charset="-128"/>
              </a:rPr>
              <a:t>lainnya</a:t>
            </a:r>
            <a:r>
              <a:rPr lang="en-US" sz="2800" dirty="0" smtClean="0">
                <a:ea typeface="ＭＳ Ｐゴシック" pitchFamily="34" charset="-128"/>
              </a:rPr>
              <a:t> </a:t>
            </a:r>
            <a:r>
              <a:rPr lang="en-US" sz="2800" dirty="0" err="1" smtClean="0">
                <a:ea typeface="ＭＳ Ｐゴシック" pitchFamily="34" charset="-128"/>
              </a:rPr>
              <a:t>supaya</a:t>
            </a:r>
            <a:r>
              <a:rPr lang="en-US" sz="2800" dirty="0" smtClean="0">
                <a:ea typeface="ＭＳ Ｐゴシック" pitchFamily="34" charset="-128"/>
              </a:rPr>
              <a:t> </a:t>
            </a:r>
            <a:r>
              <a:rPr lang="en-US" sz="2800" dirty="0" err="1" smtClean="0">
                <a:ea typeface="ＭＳ Ｐゴシック" pitchFamily="34" charset="-128"/>
              </a:rPr>
              <a:t>acara</a:t>
            </a:r>
            <a:r>
              <a:rPr lang="en-US" sz="2800" dirty="0" smtClean="0">
                <a:ea typeface="ＭＳ Ｐゴシック" pitchFamily="34" charset="-128"/>
              </a:rPr>
              <a:t> </a:t>
            </a:r>
            <a:r>
              <a:rPr lang="en-US" sz="2800" dirty="0" err="1" smtClean="0">
                <a:ea typeface="ＭＳ Ｐゴシック" pitchFamily="34" charset="-128"/>
              </a:rPr>
              <a:t>itu</a:t>
            </a:r>
            <a:r>
              <a:rPr lang="en-US" sz="2800" dirty="0" smtClean="0">
                <a:ea typeface="ＭＳ Ｐゴシック" pitchFamily="34" charset="-128"/>
              </a:rPr>
              <a:t> </a:t>
            </a:r>
            <a:r>
              <a:rPr lang="en-US" sz="2800" dirty="0" err="1" smtClean="0">
                <a:ea typeface="ＭＳ Ｐゴシック" pitchFamily="34" charset="-128"/>
              </a:rPr>
              <a:t>berbobot</a:t>
            </a:r>
            <a:r>
              <a:rPr lang="en-US" sz="2800" dirty="0" smtClean="0">
                <a:ea typeface="ＭＳ Ｐゴシック" pitchFamily="34" charset="-128"/>
              </a:rPr>
              <a:t>.</a:t>
            </a:r>
          </a:p>
          <a:p>
            <a:pPr eaLnBrk="1" hangingPunct="1"/>
            <a:r>
              <a:rPr lang="en-US" sz="2800" dirty="0" err="1" smtClean="0">
                <a:ea typeface="ＭＳ Ｐゴシック" pitchFamily="34" charset="-128"/>
              </a:rPr>
              <a:t>Informatif</a:t>
            </a:r>
            <a:endParaRPr lang="en-US" sz="2800" dirty="0" smtClean="0">
              <a:ea typeface="ＭＳ Ｐゴシック" pitchFamily="34" charset="-128"/>
            </a:endParaRPr>
          </a:p>
          <a:p>
            <a:pPr eaLnBrk="1" hangingPunct="1"/>
            <a:r>
              <a:rPr lang="en-US" sz="2800" dirty="0" err="1" smtClean="0">
                <a:ea typeface="ＭＳ Ｐゴシック" pitchFamily="34" charset="-128"/>
              </a:rPr>
              <a:t>Educatif</a:t>
            </a:r>
            <a:r>
              <a:rPr lang="en-US" sz="2800" dirty="0" smtClean="0">
                <a:ea typeface="ＭＳ Ｐゴシック" pitchFamily="34" charset="-128"/>
              </a:rPr>
              <a:t> (</a:t>
            </a:r>
            <a:r>
              <a:rPr lang="en-US" sz="2800" dirty="0" err="1" smtClean="0">
                <a:ea typeface="ＭＳ Ｐゴシック" pitchFamily="34" charset="-128"/>
              </a:rPr>
              <a:t>kegiatan</a:t>
            </a:r>
            <a:r>
              <a:rPr lang="en-US" sz="2800" dirty="0" smtClean="0">
                <a:ea typeface="ＭＳ Ｐゴシック" pitchFamily="34" charset="-128"/>
              </a:rPr>
              <a:t> </a:t>
            </a:r>
            <a:r>
              <a:rPr lang="en-US" sz="2800" dirty="0" err="1" smtClean="0">
                <a:ea typeface="ＭＳ Ｐゴシック" pitchFamily="34" charset="-128"/>
              </a:rPr>
              <a:t>ilmiah</a:t>
            </a:r>
            <a:r>
              <a:rPr lang="en-US" sz="2800" dirty="0" smtClean="0">
                <a:ea typeface="ＭＳ Ｐゴシック" pitchFamily="34" charset="-128"/>
              </a:rPr>
              <a:t> </a:t>
            </a:r>
            <a:r>
              <a:rPr lang="en-US" sz="2800" dirty="0" err="1" smtClean="0">
                <a:ea typeface="ＭＳ Ｐゴシック" pitchFamily="34" charset="-128"/>
              </a:rPr>
              <a:t>untuk</a:t>
            </a:r>
            <a:r>
              <a:rPr lang="en-US" sz="2800" dirty="0" smtClean="0">
                <a:ea typeface="ＭＳ Ｐゴシック" pitchFamily="34" charset="-128"/>
              </a:rPr>
              <a:t> </a:t>
            </a:r>
            <a:r>
              <a:rPr lang="en-US" sz="2800" dirty="0" err="1" smtClean="0">
                <a:ea typeface="ＭＳ Ｐゴシック" pitchFamily="34" charset="-128"/>
              </a:rPr>
              <a:t>para</a:t>
            </a:r>
            <a:r>
              <a:rPr lang="en-US" sz="2800" dirty="0" smtClean="0">
                <a:ea typeface="ＭＳ Ｐゴシック" pitchFamily="34" charset="-128"/>
              </a:rPr>
              <a:t> </a:t>
            </a:r>
            <a:r>
              <a:rPr lang="en-US" sz="2800" dirty="0" err="1" smtClean="0">
                <a:ea typeface="ＭＳ Ｐゴシック" pitchFamily="34" charset="-128"/>
              </a:rPr>
              <a:t>siswa</a:t>
            </a:r>
            <a:r>
              <a:rPr lang="en-US" sz="2800" dirty="0" smtClean="0">
                <a:ea typeface="ＭＳ Ｐゴシック" pitchFamily="34" charset="-128"/>
              </a:rPr>
              <a:t> </a:t>
            </a:r>
            <a:r>
              <a:rPr lang="en-US" sz="2800" dirty="0" err="1" smtClean="0">
                <a:ea typeface="ＭＳ Ｐゴシック" pitchFamily="34" charset="-128"/>
              </a:rPr>
              <a:t>dan</a:t>
            </a:r>
            <a:r>
              <a:rPr lang="en-US" sz="2800" dirty="0" smtClean="0">
                <a:ea typeface="ＭＳ Ｐゴシック" pitchFamily="34" charset="-128"/>
              </a:rPr>
              <a:t> </a:t>
            </a:r>
            <a:r>
              <a:rPr lang="en-US" sz="2800" dirty="0" err="1" smtClean="0">
                <a:ea typeface="ＭＳ Ｐゴシック" pitchFamily="34" charset="-128"/>
              </a:rPr>
              <a:t>Mahasiswa</a:t>
            </a:r>
            <a:r>
              <a:rPr lang="en-US" sz="2800" dirty="0" smtClean="0">
                <a:ea typeface="ＭＳ Ｐゴシック" pitchFamily="34" charset="-128"/>
              </a:rPr>
              <a:t>)</a:t>
            </a:r>
          </a:p>
          <a:p>
            <a:pPr eaLnBrk="1" hangingPunct="1"/>
            <a:r>
              <a:rPr lang="en-US" sz="2800" dirty="0" smtClean="0">
                <a:ea typeface="ＭＳ Ｐゴシック" pitchFamily="34" charset="-128"/>
              </a:rPr>
              <a:t>Motivation</a:t>
            </a:r>
          </a:p>
          <a:p>
            <a:pPr eaLnBrk="1" hangingPunct="1"/>
            <a:r>
              <a:rPr lang="en-US" sz="2800" dirty="0" smtClean="0">
                <a:ea typeface="ＭＳ Ｐゴシック" pitchFamily="34" charset="-128"/>
              </a:rPr>
              <a:t>Spiritual</a:t>
            </a:r>
          </a:p>
          <a:p>
            <a:pPr eaLnBrk="1" hangingPunct="1"/>
            <a:r>
              <a:rPr lang="en-US" sz="2800" dirty="0" err="1" smtClean="0">
                <a:ea typeface="ＭＳ Ｐゴシック" pitchFamily="34" charset="-128"/>
              </a:rPr>
              <a:t>Sosialization</a:t>
            </a:r>
            <a:r>
              <a:rPr lang="en-US" sz="2800" dirty="0" smtClean="0">
                <a:ea typeface="ＭＳ Ｐゴシック" pitchFamily="34" charset="-128"/>
              </a:rPr>
              <a:t> program </a:t>
            </a:r>
          </a:p>
          <a:p>
            <a:pPr eaLnBrk="1" hangingPunct="1"/>
            <a:endParaRPr lang="en-US" sz="2800" dirty="0" smtClean="0">
              <a:ea typeface="ＭＳ Ｐゴシック" pitchFamily="34" charset="-128"/>
            </a:endParaRPr>
          </a:p>
          <a:p>
            <a:pPr eaLnBrk="1" hangingPunct="1"/>
            <a:endParaRPr lang="en-US" sz="2800" dirty="0" smtClean="0">
              <a:ea typeface="ＭＳ Ｐゴシック" pitchFamily="34" charset="-128"/>
            </a:endParaRPr>
          </a:p>
        </p:txBody>
      </p:sp>
      <p:sp>
        <p:nvSpPr>
          <p:cNvPr id="9221" name="Title 1"/>
          <p:cNvSpPr>
            <a:spLocks noGrp="1"/>
          </p:cNvSpPr>
          <p:nvPr>
            <p:ph type="title"/>
          </p:nvPr>
        </p:nvSpPr>
        <p:spPr/>
        <p:txBody>
          <a:bodyPr/>
          <a:lstStyle/>
          <a:p>
            <a:r>
              <a:rPr lang="en-US" sz="3600" dirty="0" smtClean="0">
                <a:ea typeface="ＭＳ Ｐゴシック" pitchFamily="34" charset="-128"/>
              </a:rPr>
              <a:t>PELAKSANAAN </a:t>
            </a:r>
            <a:r>
              <a:rPr lang="en-US" sz="3200" dirty="0" smtClean="0">
                <a:ea typeface="ＭＳ Ｐゴシック" pitchFamily="34" charset="-128"/>
              </a:rPr>
              <a:t>EVENT</a:t>
            </a:r>
            <a:r>
              <a:rPr lang="en-US" sz="3600" dirty="0" smtClean="0">
                <a:ea typeface="ＭＳ Ｐゴシック" pitchFamily="34" charset="-128"/>
              </a:rPr>
              <a:t> FOR COMMUNITY</a:t>
            </a: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72F7E296-2C6F-4514-9E1C-C220A818F880}" type="slidenum">
              <a:rPr lang="en-US" smtClean="0">
                <a:latin typeface="Calibri" pitchFamily="34" charset="0"/>
              </a:rPr>
              <a:pPr eaLnBrk="1" hangingPunct="1"/>
              <a:t>8</a:t>
            </a:fld>
            <a:endParaRPr lang="en-US" smtClean="0">
              <a:latin typeface="Calibri" pitchFamily="34" charset="0"/>
            </a:endParaRPr>
          </a:p>
        </p:txBody>
      </p:sp>
      <p:sp>
        <p:nvSpPr>
          <p:cNvPr id="10244" name="Content Placeholder 2"/>
          <p:cNvSpPr>
            <a:spLocks noGrp="1"/>
          </p:cNvSpPr>
          <p:nvPr>
            <p:ph sz="quarter" idx="1"/>
          </p:nvPr>
        </p:nvSpPr>
        <p:spPr>
          <a:xfrm>
            <a:off x="471488" y="609600"/>
            <a:ext cx="8229600" cy="4953000"/>
          </a:xfrm>
        </p:spPr>
        <p:txBody>
          <a:bodyPr/>
          <a:lstStyle/>
          <a:p>
            <a:pPr eaLnBrk="1" hangingPunct="1"/>
            <a:r>
              <a:rPr lang="en-US" smtClean="0">
                <a:ea typeface="ＭＳ Ｐゴシック" pitchFamily="34" charset="-128"/>
              </a:rPr>
              <a:t>Touring atau traveling </a:t>
            </a:r>
          </a:p>
          <a:p>
            <a:pPr eaLnBrk="1" hangingPunct="1"/>
            <a:r>
              <a:rPr lang="en-US" smtClean="0">
                <a:ea typeface="ＭＳ Ｐゴシック" pitchFamily="34" charset="-128"/>
              </a:rPr>
              <a:t>Sport competition </a:t>
            </a:r>
          </a:p>
          <a:p>
            <a:pPr eaLnBrk="1" hangingPunct="1"/>
            <a:r>
              <a:rPr lang="en-US" smtClean="0">
                <a:ea typeface="ＭＳ Ｐゴシック" pitchFamily="34" charset="-128"/>
              </a:rPr>
              <a:t>Cooking competition</a:t>
            </a:r>
          </a:p>
          <a:p>
            <a:pPr eaLnBrk="1" hangingPunct="1"/>
            <a:r>
              <a:rPr lang="en-US" smtClean="0">
                <a:ea typeface="ＭＳ Ｐゴシック" pitchFamily="34" charset="-128"/>
              </a:rPr>
              <a:t>Gathering </a:t>
            </a:r>
          </a:p>
          <a:p>
            <a:pPr eaLnBrk="1" hangingPunct="1"/>
            <a:r>
              <a:rPr lang="en-US" smtClean="0">
                <a:ea typeface="ＭＳ Ｐゴシック" pitchFamily="34" charset="-128"/>
              </a:rPr>
              <a:t>Games and Quiz</a:t>
            </a:r>
          </a:p>
          <a:p>
            <a:pPr eaLnBrk="1" hangingPunct="1">
              <a:buFont typeface="Wingdings 2" pitchFamily="18" charset="2"/>
              <a:buNone/>
            </a:pPr>
            <a:endParaRPr lang="en-US" smtClean="0">
              <a:ea typeface="ＭＳ Ｐゴシック" pitchFamily="34" charset="-128"/>
            </a:endParaRPr>
          </a:p>
          <a:p>
            <a:pPr eaLnBrk="1" hangingPunct="1">
              <a:buFont typeface="Wingdings 2" pitchFamily="18" charset="2"/>
              <a:buNone/>
            </a:pPr>
            <a:endParaRPr lang="en-US" smtClean="0">
              <a:ea typeface="ＭＳ Ｐゴシック" pitchFamily="34" charset="-128"/>
            </a:endParaRPr>
          </a:p>
          <a:p>
            <a:pPr eaLnBrk="1" hangingPunct="1"/>
            <a:endParaRPr lang="en-US" smtClean="0">
              <a:ea typeface="ＭＳ Ｐゴシック" pitchFamily="34" charset="-128"/>
            </a:endParaRPr>
          </a:p>
          <a:p>
            <a:pPr eaLnBrk="1" hangingPunct="1"/>
            <a:endParaRPr lang="en-US" smtClean="0">
              <a:ea typeface="ＭＳ Ｐゴシック" pitchFamily="34" charset="-128"/>
            </a:endParaRPr>
          </a:p>
          <a:p>
            <a:pPr eaLnBrk="1" hangingPunct="1"/>
            <a:endParaRPr lang="en-US" smtClean="0">
              <a:ea typeface="ＭＳ Ｐゴシック" pitchFamily="34" charset="-128"/>
            </a:endParaRP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183E79DE-1763-4308-B381-B58F3470A6A6}" type="slidenum">
              <a:rPr lang="en-US" smtClean="0">
                <a:latin typeface="Calibri" pitchFamily="34" charset="0"/>
              </a:rPr>
              <a:pPr eaLnBrk="1" hangingPunct="1"/>
              <a:t>9</a:t>
            </a:fld>
            <a:endParaRPr lang="en-US" smtClean="0">
              <a:latin typeface="Calibri" pitchFamily="34" charset="0"/>
            </a:endParaRPr>
          </a:p>
        </p:txBody>
      </p:sp>
      <p:sp>
        <p:nvSpPr>
          <p:cNvPr id="11268" name="Content Placeholder 2"/>
          <p:cNvSpPr>
            <a:spLocks noGrp="1"/>
          </p:cNvSpPr>
          <p:nvPr>
            <p:ph sz="quarter" idx="1"/>
          </p:nvPr>
        </p:nvSpPr>
        <p:spPr>
          <a:xfrm>
            <a:off x="471488" y="914400"/>
            <a:ext cx="8229600" cy="4953000"/>
          </a:xfrm>
        </p:spPr>
        <p:txBody>
          <a:bodyPr/>
          <a:lstStyle/>
          <a:p>
            <a:pPr eaLnBrk="1" hangingPunct="1"/>
            <a:r>
              <a:rPr lang="en-US" sz="2800" dirty="0" err="1" smtClean="0">
                <a:ea typeface="ＭＳ Ｐゴシック" pitchFamily="34" charset="-128"/>
              </a:rPr>
              <a:t>Lomba</a:t>
            </a:r>
            <a:r>
              <a:rPr lang="en-US" sz="2800" dirty="0" smtClean="0">
                <a:ea typeface="ＭＳ Ｐゴシック" pitchFamily="34" charset="-128"/>
              </a:rPr>
              <a:t> </a:t>
            </a:r>
            <a:r>
              <a:rPr lang="en-US" sz="2800" dirty="0" err="1" smtClean="0">
                <a:ea typeface="ＭＳ Ｐゴシック" pitchFamily="34" charset="-128"/>
              </a:rPr>
              <a:t>desain</a:t>
            </a:r>
            <a:r>
              <a:rPr lang="en-US" sz="2800" dirty="0" smtClean="0">
                <a:ea typeface="ＭＳ Ｐゴシック" pitchFamily="34" charset="-128"/>
              </a:rPr>
              <a:t> poster “ I love physics” yang </a:t>
            </a:r>
            <a:r>
              <a:rPr lang="en-US" sz="2800" dirty="0" err="1" smtClean="0">
                <a:ea typeface="ＭＳ Ｐゴシック" pitchFamily="34" charset="-128"/>
              </a:rPr>
              <a:t>diadakan</a:t>
            </a:r>
            <a:r>
              <a:rPr lang="en-US" sz="2800" dirty="0" smtClean="0">
                <a:ea typeface="ＭＳ Ｐゴシック" pitchFamily="34" charset="-128"/>
              </a:rPr>
              <a:t> BEMJ </a:t>
            </a:r>
            <a:r>
              <a:rPr lang="en-US" sz="2800" dirty="0" err="1" smtClean="0">
                <a:ea typeface="ＭＳ Ｐゴシック" pitchFamily="34" charset="-128"/>
              </a:rPr>
              <a:t>Fisika</a:t>
            </a:r>
            <a:r>
              <a:rPr lang="en-US" sz="2800" dirty="0" smtClean="0">
                <a:ea typeface="ＭＳ Ｐゴシック" pitchFamily="34" charset="-128"/>
              </a:rPr>
              <a:t> </a:t>
            </a:r>
            <a:r>
              <a:rPr lang="en-US" sz="2800" dirty="0" err="1" smtClean="0">
                <a:ea typeface="ＭＳ Ｐゴシック" pitchFamily="34" charset="-128"/>
              </a:rPr>
              <a:t>Universitas</a:t>
            </a:r>
            <a:r>
              <a:rPr lang="en-US" sz="2800" dirty="0" smtClean="0">
                <a:ea typeface="ＭＳ Ｐゴシック" pitchFamily="34" charset="-128"/>
              </a:rPr>
              <a:t> </a:t>
            </a:r>
            <a:r>
              <a:rPr lang="en-US" sz="2800" dirty="0" err="1" smtClean="0">
                <a:ea typeface="ＭＳ Ｐゴシック" pitchFamily="34" charset="-128"/>
              </a:rPr>
              <a:t>Negeri</a:t>
            </a:r>
            <a:r>
              <a:rPr lang="en-US" sz="2800" dirty="0" smtClean="0">
                <a:ea typeface="ＭＳ Ｐゴシック" pitchFamily="34" charset="-128"/>
              </a:rPr>
              <a:t> Jakarta. </a:t>
            </a:r>
            <a:r>
              <a:rPr lang="en-US" sz="2800" dirty="0" err="1" smtClean="0">
                <a:ea typeface="ＭＳ Ｐゴシック" pitchFamily="34" charset="-128"/>
              </a:rPr>
              <a:t>Bertujuan</a:t>
            </a:r>
            <a:r>
              <a:rPr lang="en-US" sz="2800" dirty="0" smtClean="0">
                <a:ea typeface="ＭＳ Ｐゴシック" pitchFamily="34" charset="-128"/>
              </a:rPr>
              <a:t> </a:t>
            </a:r>
            <a:r>
              <a:rPr lang="en-US" sz="2800" dirty="0" err="1" smtClean="0">
                <a:ea typeface="ＭＳ Ｐゴシック" pitchFamily="34" charset="-128"/>
              </a:rPr>
              <a:t>untuk</a:t>
            </a:r>
            <a:r>
              <a:rPr lang="en-US" sz="2800" dirty="0" smtClean="0">
                <a:ea typeface="ＭＳ Ｐゴシック" pitchFamily="34" charset="-128"/>
              </a:rPr>
              <a:t> </a:t>
            </a:r>
            <a:r>
              <a:rPr lang="en-US" sz="2800" dirty="0" err="1" smtClean="0">
                <a:ea typeface="ＭＳ Ｐゴシック" pitchFamily="34" charset="-128"/>
              </a:rPr>
              <a:t>mengubah</a:t>
            </a:r>
            <a:r>
              <a:rPr lang="en-US" sz="2800" dirty="0" smtClean="0">
                <a:ea typeface="ＭＳ Ｐゴシック" pitchFamily="34" charset="-128"/>
              </a:rPr>
              <a:t> </a:t>
            </a:r>
            <a:r>
              <a:rPr lang="en-US" sz="2800" dirty="0" err="1" smtClean="0">
                <a:ea typeface="ＭＳ Ｐゴシック" pitchFamily="34" charset="-128"/>
              </a:rPr>
              <a:t>paradigma</a:t>
            </a:r>
            <a:r>
              <a:rPr lang="en-US" sz="2800" dirty="0" smtClean="0">
                <a:ea typeface="ＭＳ Ｐゴシック" pitchFamily="34" charset="-128"/>
              </a:rPr>
              <a:t> </a:t>
            </a:r>
            <a:r>
              <a:rPr lang="en-US" sz="2800" dirty="0" err="1" smtClean="0">
                <a:ea typeface="ＭＳ Ｐゴシック" pitchFamily="34" charset="-128"/>
              </a:rPr>
              <a:t>siswa</a:t>
            </a:r>
            <a:r>
              <a:rPr lang="en-US" sz="2800" dirty="0" smtClean="0">
                <a:ea typeface="ＭＳ Ｐゴシック" pitchFamily="34" charset="-128"/>
              </a:rPr>
              <a:t>, </a:t>
            </a:r>
            <a:r>
              <a:rPr lang="en-US" sz="2800" dirty="0" err="1" smtClean="0">
                <a:ea typeface="ＭＳ Ｐゴシック" pitchFamily="34" charset="-128"/>
              </a:rPr>
              <a:t>mahasiswa</a:t>
            </a:r>
            <a:r>
              <a:rPr lang="en-US" sz="2800" dirty="0" smtClean="0">
                <a:ea typeface="ＭＳ Ｐゴシック" pitchFamily="34" charset="-128"/>
              </a:rPr>
              <a:t>, </a:t>
            </a:r>
            <a:r>
              <a:rPr lang="en-US" sz="2800" dirty="0" err="1" smtClean="0">
                <a:ea typeface="ＭＳ Ｐゴシック" pitchFamily="34" charset="-128"/>
              </a:rPr>
              <a:t>dan</a:t>
            </a:r>
            <a:r>
              <a:rPr lang="en-US" sz="2800" dirty="0" smtClean="0">
                <a:ea typeface="ＭＳ Ｐゴシック" pitchFamily="34" charset="-128"/>
              </a:rPr>
              <a:t> </a:t>
            </a:r>
            <a:r>
              <a:rPr lang="en-US" sz="2800" dirty="0" err="1" smtClean="0">
                <a:ea typeface="ＭＳ Ｐゴシック" pitchFamily="34" charset="-128"/>
              </a:rPr>
              <a:t>masyarakat</a:t>
            </a:r>
            <a:r>
              <a:rPr lang="en-US" sz="2800" dirty="0" smtClean="0">
                <a:ea typeface="ＭＳ Ｐゴシック" pitchFamily="34" charset="-128"/>
              </a:rPr>
              <a:t> </a:t>
            </a:r>
            <a:r>
              <a:rPr lang="en-US" sz="2800" dirty="0" err="1" smtClean="0">
                <a:ea typeface="ＭＳ Ｐゴシック" pitchFamily="34" charset="-128"/>
              </a:rPr>
              <a:t>bahwa</a:t>
            </a:r>
            <a:r>
              <a:rPr lang="en-US" sz="2800" dirty="0" smtClean="0">
                <a:ea typeface="ＭＳ Ｐゴシック" pitchFamily="34" charset="-128"/>
              </a:rPr>
              <a:t> </a:t>
            </a:r>
            <a:r>
              <a:rPr lang="en-US" sz="2800" dirty="0" err="1" smtClean="0">
                <a:ea typeface="ＭＳ Ｐゴシック" pitchFamily="34" charset="-128"/>
              </a:rPr>
              <a:t>fisika</a:t>
            </a:r>
            <a:r>
              <a:rPr lang="en-US" sz="2800" dirty="0" smtClean="0">
                <a:ea typeface="ＭＳ Ｐゴシック" pitchFamily="34" charset="-128"/>
              </a:rPr>
              <a:t> </a:t>
            </a:r>
            <a:r>
              <a:rPr lang="en-US" sz="2800" dirty="0" err="1" smtClean="0">
                <a:ea typeface="ＭＳ Ｐゴシック" pitchFamily="34" charset="-128"/>
              </a:rPr>
              <a:t>bukanlah</a:t>
            </a:r>
            <a:r>
              <a:rPr lang="en-US" sz="2800" dirty="0" smtClean="0">
                <a:ea typeface="ＭＳ Ｐゴシック" pitchFamily="34" charset="-128"/>
              </a:rPr>
              <a:t> </a:t>
            </a:r>
            <a:r>
              <a:rPr lang="en-US" sz="2800" dirty="0" err="1" smtClean="0">
                <a:ea typeface="ＭＳ Ｐゴシック" pitchFamily="34" charset="-128"/>
              </a:rPr>
              <a:t>pelajaran</a:t>
            </a:r>
            <a:r>
              <a:rPr lang="en-US" sz="2800" dirty="0" smtClean="0">
                <a:ea typeface="ＭＳ Ｐゴシック" pitchFamily="34" charset="-128"/>
              </a:rPr>
              <a:t> yang </a:t>
            </a:r>
            <a:r>
              <a:rPr lang="en-US" sz="2800" dirty="0" err="1" smtClean="0">
                <a:ea typeface="ＭＳ Ｐゴシック" pitchFamily="34" charset="-128"/>
              </a:rPr>
              <a:t>harus</a:t>
            </a:r>
            <a:r>
              <a:rPr lang="en-US" sz="2800" dirty="0" smtClean="0">
                <a:ea typeface="ＭＳ Ｐゴシック" pitchFamily="34" charset="-128"/>
              </a:rPr>
              <a:t> </a:t>
            </a:r>
            <a:r>
              <a:rPr lang="en-US" sz="2800" dirty="0" err="1" smtClean="0">
                <a:ea typeface="ＭＳ Ｐゴシック" pitchFamily="34" charset="-128"/>
              </a:rPr>
              <a:t>dibenci</a:t>
            </a:r>
            <a:r>
              <a:rPr lang="en-US" sz="2800" dirty="0" smtClean="0">
                <a:ea typeface="ＭＳ Ｐゴシック" pitchFamily="34" charset="-128"/>
              </a:rPr>
              <a:t>, </a:t>
            </a:r>
            <a:r>
              <a:rPr lang="en-US" sz="2800" dirty="0" err="1" smtClean="0">
                <a:ea typeface="ＭＳ Ｐゴシック" pitchFamily="34" charset="-128"/>
              </a:rPr>
              <a:t>namun</a:t>
            </a:r>
            <a:r>
              <a:rPr lang="en-US" sz="2800" dirty="0" smtClean="0">
                <a:ea typeface="ＭＳ Ｐゴシック" pitchFamily="34" charset="-128"/>
              </a:rPr>
              <a:t> </a:t>
            </a:r>
            <a:r>
              <a:rPr lang="en-US" sz="2800" dirty="0" err="1" smtClean="0">
                <a:ea typeface="ＭＳ Ｐゴシック" pitchFamily="34" charset="-128"/>
              </a:rPr>
              <a:t>sebuah</a:t>
            </a:r>
            <a:r>
              <a:rPr lang="en-US" sz="2800" dirty="0" smtClean="0">
                <a:ea typeface="ＭＳ Ｐゴシック" pitchFamily="34" charset="-128"/>
              </a:rPr>
              <a:t> </a:t>
            </a:r>
            <a:r>
              <a:rPr lang="en-US" sz="2800" dirty="0" err="1" smtClean="0">
                <a:ea typeface="ＭＳ Ｐゴシック" pitchFamily="34" charset="-128"/>
              </a:rPr>
              <a:t>pelajaran</a:t>
            </a:r>
            <a:r>
              <a:rPr lang="en-US" sz="2800" dirty="0" smtClean="0">
                <a:ea typeface="ＭＳ Ｐゴシック" pitchFamily="34" charset="-128"/>
              </a:rPr>
              <a:t> yang </a:t>
            </a:r>
            <a:r>
              <a:rPr lang="en-US" sz="2800" dirty="0" err="1" smtClean="0">
                <a:ea typeface="ＭＳ Ｐゴシック" pitchFamily="34" charset="-128"/>
              </a:rPr>
              <a:t>patut</a:t>
            </a:r>
            <a:r>
              <a:rPr lang="en-US" sz="2800" dirty="0" smtClean="0">
                <a:ea typeface="ＭＳ Ｐゴシック" pitchFamily="34" charset="-128"/>
              </a:rPr>
              <a:t> </a:t>
            </a:r>
            <a:r>
              <a:rPr lang="en-US" sz="2800" dirty="0" err="1" smtClean="0">
                <a:ea typeface="ＭＳ Ｐゴシック" pitchFamily="34" charset="-128"/>
              </a:rPr>
              <a:t>untuk</a:t>
            </a:r>
            <a:r>
              <a:rPr lang="en-US" sz="2800" dirty="0" smtClean="0">
                <a:ea typeface="ＭＳ Ｐゴシック" pitchFamily="34" charset="-128"/>
              </a:rPr>
              <a:t> di </a:t>
            </a:r>
            <a:r>
              <a:rPr lang="en-US" sz="2800" dirty="0" err="1" smtClean="0">
                <a:ea typeface="ＭＳ Ｐゴシック" pitchFamily="34" charset="-128"/>
              </a:rPr>
              <a:t>cintai</a:t>
            </a:r>
            <a:r>
              <a:rPr lang="en-US" sz="2800" dirty="0" smtClean="0">
                <a:ea typeface="ＭＳ Ｐゴシック" pitchFamily="34" charset="-128"/>
              </a:rPr>
              <a:t>. </a:t>
            </a:r>
            <a:endParaRPr lang="id-ID" sz="2800" dirty="0" smtClean="0">
              <a:ea typeface="ＭＳ Ｐゴシック" pitchFamily="34" charset="-128"/>
            </a:endParaRPr>
          </a:p>
          <a:p>
            <a:pPr eaLnBrk="1" hangingPunct="1"/>
            <a:r>
              <a:rPr lang="en-US" sz="2800" b="1" dirty="0" err="1" smtClean="0">
                <a:ea typeface="ＭＳ Ｐゴシック" pitchFamily="34" charset="-128"/>
              </a:rPr>
              <a:t>Shimatta</a:t>
            </a:r>
            <a:r>
              <a:rPr lang="en-US" sz="2800" b="1" dirty="0" smtClean="0">
                <a:ea typeface="ＭＳ Ｐゴシック" pitchFamily="34" charset="-128"/>
              </a:rPr>
              <a:t> Dramatic Anniversary</a:t>
            </a:r>
            <a:r>
              <a:rPr lang="en-US" sz="2800" dirty="0" smtClean="0">
                <a:ea typeface="ＭＳ Ｐゴシック" pitchFamily="34" charset="-128"/>
              </a:rPr>
              <a:t/>
            </a:r>
            <a:br>
              <a:rPr lang="en-US" sz="2800" dirty="0" smtClean="0">
                <a:ea typeface="ＭＳ Ｐゴシック" pitchFamily="34" charset="-128"/>
              </a:rPr>
            </a:br>
            <a:r>
              <a:rPr lang="en-US" sz="2800" dirty="0" smtClean="0">
                <a:ea typeface="ＭＳ Ｐゴシック" pitchFamily="34" charset="-128"/>
              </a:rPr>
              <a:t>Yogyakarta, </a:t>
            </a:r>
            <a:r>
              <a:rPr lang="en-US" sz="2800" dirty="0" err="1" smtClean="0">
                <a:ea typeface="ＭＳ Ｐゴシック" pitchFamily="34" charset="-128"/>
              </a:rPr>
              <a:t>Lapangan</a:t>
            </a:r>
            <a:r>
              <a:rPr lang="en-US" sz="2800" dirty="0" smtClean="0">
                <a:ea typeface="ＭＳ Ｐゴシック" pitchFamily="34" charset="-128"/>
              </a:rPr>
              <a:t> Mandala </a:t>
            </a:r>
            <a:r>
              <a:rPr lang="en-US" sz="2800" dirty="0" err="1" smtClean="0">
                <a:ea typeface="ＭＳ Ｐゴシック" pitchFamily="34" charset="-128"/>
              </a:rPr>
              <a:t>Krida</a:t>
            </a:r>
            <a:r>
              <a:rPr lang="en-US" sz="2800" dirty="0" smtClean="0">
                <a:ea typeface="ＭＳ Ｐゴシック" pitchFamily="34" charset="-128"/>
              </a:rPr>
              <a:t>, 10 Mei 2009 20:00-24:00</a:t>
            </a:r>
            <a:br>
              <a:rPr lang="en-US" sz="2800" dirty="0" smtClean="0">
                <a:ea typeface="ＭＳ Ｐゴシック" pitchFamily="34" charset="-128"/>
              </a:rPr>
            </a:br>
            <a:r>
              <a:rPr lang="en-US" sz="2800" dirty="0" err="1" smtClean="0">
                <a:ea typeface="ＭＳ Ｐゴシック" pitchFamily="34" charset="-128"/>
              </a:rPr>
              <a:t>Acara</a:t>
            </a:r>
            <a:r>
              <a:rPr lang="en-US" sz="2800" dirty="0" smtClean="0">
                <a:ea typeface="ＭＳ Ｐゴシック" pitchFamily="34" charset="-128"/>
              </a:rPr>
              <a:t> </a:t>
            </a:r>
            <a:r>
              <a:rPr lang="en-US" sz="2800" dirty="0" err="1" smtClean="0">
                <a:ea typeface="ＭＳ Ｐゴシック" pitchFamily="34" charset="-128"/>
              </a:rPr>
              <a:t>untuk</a:t>
            </a:r>
            <a:r>
              <a:rPr lang="en-US" sz="2800" dirty="0" smtClean="0">
                <a:ea typeface="ＭＳ Ｐゴシック" pitchFamily="34" charset="-128"/>
              </a:rPr>
              <a:t> </a:t>
            </a:r>
            <a:r>
              <a:rPr lang="en-US" sz="2800" dirty="0" err="1" smtClean="0">
                <a:ea typeface="ＭＳ Ｐゴシック" pitchFamily="34" charset="-128"/>
              </a:rPr>
              <a:t>memperingati</a:t>
            </a:r>
            <a:r>
              <a:rPr lang="en-US" sz="2800" dirty="0" smtClean="0">
                <a:ea typeface="ＭＳ Ｐゴシック" pitchFamily="34" charset="-128"/>
              </a:rPr>
              <a:t> </a:t>
            </a:r>
            <a:r>
              <a:rPr lang="en-US" sz="2800" dirty="0" err="1" smtClean="0">
                <a:ea typeface="ＭＳ Ｐゴシック" pitchFamily="34" charset="-128"/>
              </a:rPr>
              <a:t>ulang</a:t>
            </a:r>
            <a:r>
              <a:rPr lang="en-US" sz="2800" dirty="0" smtClean="0">
                <a:ea typeface="ＭＳ Ｐゴシック" pitchFamily="34" charset="-128"/>
              </a:rPr>
              <a:t> </a:t>
            </a:r>
            <a:r>
              <a:rPr lang="en-US" sz="2800" dirty="0" err="1" smtClean="0">
                <a:ea typeface="ＭＳ Ｐゴシック" pitchFamily="34" charset="-128"/>
              </a:rPr>
              <a:t>tahun</a:t>
            </a:r>
            <a:r>
              <a:rPr lang="en-US" sz="2800" dirty="0" smtClean="0">
                <a:ea typeface="ＭＳ Ｐゴシック" pitchFamily="34" charset="-128"/>
              </a:rPr>
              <a:t> </a:t>
            </a:r>
            <a:r>
              <a:rPr lang="en-US" sz="2800" dirty="0" err="1" smtClean="0">
                <a:ea typeface="ＭＳ Ｐゴシック" pitchFamily="34" charset="-128"/>
              </a:rPr>
              <a:t>komunitas</a:t>
            </a:r>
            <a:r>
              <a:rPr lang="en-US" sz="2800" dirty="0" smtClean="0">
                <a:ea typeface="ＭＳ Ｐゴシック" pitchFamily="34" charset="-128"/>
              </a:rPr>
              <a:t> J-Rock </a:t>
            </a:r>
            <a:r>
              <a:rPr lang="en-US" sz="2800" dirty="0" err="1" smtClean="0">
                <a:ea typeface="ＭＳ Ｐゴシック" pitchFamily="34" charset="-128"/>
              </a:rPr>
              <a:t>Shimatta</a:t>
            </a:r>
            <a:r>
              <a:rPr lang="en-US" sz="2800" dirty="0" smtClean="0">
                <a:ea typeface="ＭＳ Ｐゴシック" pitchFamily="34" charset="-128"/>
              </a:rPr>
              <a:t>, </a:t>
            </a:r>
            <a:r>
              <a:rPr lang="en-US" sz="2800" dirty="0" err="1" smtClean="0">
                <a:ea typeface="ＭＳ Ｐゴシック" pitchFamily="34" charset="-128"/>
              </a:rPr>
              <a:t>kita</a:t>
            </a:r>
            <a:r>
              <a:rPr lang="en-US" sz="2800" dirty="0" smtClean="0">
                <a:ea typeface="ＭＳ Ｐゴシック" pitchFamily="34" charset="-128"/>
              </a:rPr>
              <a:t> </a:t>
            </a:r>
            <a:r>
              <a:rPr lang="en-US" sz="2800" dirty="0" err="1" smtClean="0">
                <a:ea typeface="ＭＳ Ｐゴシック" pitchFamily="34" charset="-128"/>
              </a:rPr>
              <a:t>akan</a:t>
            </a:r>
            <a:r>
              <a:rPr lang="en-US" sz="2800" dirty="0" smtClean="0">
                <a:ea typeface="ＭＳ Ｐゴシック" pitchFamily="34" charset="-128"/>
              </a:rPr>
              <a:t> </a:t>
            </a:r>
            <a:r>
              <a:rPr lang="en-US" sz="2800" dirty="0" err="1" smtClean="0">
                <a:ea typeface="ＭＳ Ｐゴシック" pitchFamily="34" charset="-128"/>
              </a:rPr>
              <a:t>menggelar</a:t>
            </a:r>
            <a:r>
              <a:rPr lang="en-US" sz="2800" dirty="0" smtClean="0">
                <a:ea typeface="ＭＳ Ｐゴシック" pitchFamily="34" charset="-128"/>
              </a:rPr>
              <a:t> </a:t>
            </a:r>
            <a:r>
              <a:rPr lang="en-US" sz="2800" dirty="0" err="1" smtClean="0">
                <a:ea typeface="ＭＳ Ｐゴシック" pitchFamily="34" charset="-128"/>
              </a:rPr>
              <a:t>pentas</a:t>
            </a:r>
            <a:r>
              <a:rPr lang="en-US" sz="2800" dirty="0" smtClean="0">
                <a:ea typeface="ＭＳ Ｐゴシック" pitchFamily="34" charset="-128"/>
              </a:rPr>
              <a:t> band </a:t>
            </a:r>
            <a:r>
              <a:rPr lang="en-US" sz="2800" dirty="0" err="1" smtClean="0">
                <a:ea typeface="ＭＳ Ｐゴシック" pitchFamily="34" charset="-128"/>
              </a:rPr>
              <a:t>dan</a:t>
            </a:r>
            <a:r>
              <a:rPr lang="en-US" sz="2800" dirty="0" smtClean="0">
                <a:ea typeface="ＭＳ Ｐゴシック" pitchFamily="34" charset="-128"/>
              </a:rPr>
              <a:t> </a:t>
            </a:r>
            <a:r>
              <a:rPr lang="en-US" sz="2800" dirty="0" err="1" smtClean="0">
                <a:ea typeface="ＭＳ Ｐゴシック" pitchFamily="34" charset="-128"/>
              </a:rPr>
              <a:t>kontes</a:t>
            </a:r>
            <a:r>
              <a:rPr lang="en-US" sz="2800" dirty="0" smtClean="0">
                <a:ea typeface="ＭＳ Ｐゴシック" pitchFamily="34" charset="-128"/>
              </a:rPr>
              <a:t> </a:t>
            </a:r>
            <a:r>
              <a:rPr lang="en-US" sz="2800" dirty="0" err="1" smtClean="0">
                <a:ea typeface="ＭＳ Ｐゴシック" pitchFamily="34" charset="-128"/>
              </a:rPr>
              <a:t>cosplay</a:t>
            </a:r>
            <a:r>
              <a:rPr lang="en-US" sz="2800" dirty="0" smtClean="0">
                <a:ea typeface="ＭＳ Ｐゴシック" pitchFamily="34" charset="-128"/>
              </a:rPr>
              <a:t>! </a:t>
            </a:r>
          </a:p>
          <a:p>
            <a:pPr eaLnBrk="1" hangingPunct="1"/>
            <a:endParaRPr lang="en-US" sz="2800" dirty="0" smtClean="0">
              <a:ea typeface="ＭＳ Ｐゴシック" pitchFamily="34" charset="-128"/>
            </a:endParaRP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2114</TotalTime>
  <Words>952</Words>
  <Application>Microsoft Office PowerPoint</Application>
  <PresentationFormat>On-screen Show (4:3)</PresentationFormat>
  <Paragraphs>151</Paragraphs>
  <Slides>22</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ＭＳ Ｐゴシック</vt:lpstr>
      <vt:lpstr>Calibri</vt:lpstr>
      <vt:lpstr>Wingdings 2</vt:lpstr>
      <vt:lpstr>Office Theme</vt:lpstr>
      <vt:lpstr>PowerPoint Presentation</vt:lpstr>
      <vt:lpstr>PowerPoint Presentation</vt:lpstr>
      <vt:lpstr>KEMAMPUAN AKHIR YANG DIHARAPKAN</vt:lpstr>
      <vt:lpstr>Event concept</vt:lpstr>
      <vt:lpstr>PowerPoint Presentation</vt:lpstr>
      <vt:lpstr>PowerPoint Presentation</vt:lpstr>
      <vt:lpstr>PELAKSANAAN EVENT FOR COMMUNITY</vt:lpstr>
      <vt:lpstr>PowerPoint Presentation</vt:lpstr>
      <vt:lpstr>PowerPoint Presentation</vt:lpstr>
      <vt:lpstr>PowerPoint Presentation</vt:lpstr>
      <vt:lpstr>Sponsoship</vt:lpstr>
      <vt:lpstr>PowerPoint Presentation</vt:lpstr>
      <vt:lpstr>Sponsorship adalah....</vt:lpstr>
      <vt:lpstr>Tujuan dan manfaat sponsorship</vt:lpstr>
      <vt:lpstr>PowerPoint Presentation</vt:lpstr>
      <vt:lpstr>PowerPoint Presentation</vt:lpstr>
      <vt:lpstr>Egan (2007), Jenis sponsorship ada 4 jenis:</vt:lpstr>
      <vt:lpstr>EVENT SPONSORSHIP</vt:lpstr>
      <vt:lpstr>PowerPoint Presentation</vt:lpstr>
      <vt:lpstr>PowerPoint Presentation</vt:lpstr>
      <vt:lpstr>PowerPoint Presentation</vt:lpstr>
      <vt:lpstr>PowerPoint Presentation</vt:lpstr>
    </vt:vector>
  </TitlesOfParts>
  <Company>signDesign Communications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rimba</dc:creator>
  <cp:lastModifiedBy>NURUL</cp:lastModifiedBy>
  <cp:revision>278</cp:revision>
  <dcterms:created xsi:type="dcterms:W3CDTF">2010-08-24T06:47:44Z</dcterms:created>
  <dcterms:modified xsi:type="dcterms:W3CDTF">2019-12-16T10:58:10Z</dcterms:modified>
</cp:coreProperties>
</file>