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1" r:id="rId2"/>
    <p:sldId id="260" r:id="rId3"/>
    <p:sldId id="296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4000" dirty="0"/>
              <a:t>Exposure </a:t>
            </a:r>
            <a:r>
              <a:rPr lang="en-US" sz="4000" dirty="0" err="1"/>
              <a:t>Kerugian</a:t>
            </a:r>
            <a:r>
              <a:rPr lang="en-US" sz="4000" dirty="0"/>
              <a:t> </a:t>
            </a:r>
            <a:r>
              <a:rPr lang="en-US" sz="4000" dirty="0" err="1"/>
              <a:t>Potensial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#11</a:t>
            </a:r>
          </a:p>
        </p:txBody>
      </p:sp>
    </p:spTree>
    <p:extLst>
      <p:ext uri="{BB962C8B-B14F-4D97-AF65-F5344CB8AC3E}">
        <p14:creationId xmlns:p14="http://schemas.microsoft.com/office/powerpoint/2010/main" val="3190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/>
              <a:t>Daftar </a:t>
            </a:r>
            <a:r>
              <a:rPr lang="en-US" sz="4000" b="1" dirty="0" err="1"/>
              <a:t>Kerugian</a:t>
            </a:r>
            <a:r>
              <a:rPr lang="en-US" sz="4000" b="1" dirty="0"/>
              <a:t> </a:t>
            </a:r>
            <a:r>
              <a:rPr lang="en-US" sz="4000" b="1" dirty="0" err="1"/>
              <a:t>Potensiil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Menggunakan</a:t>
            </a:r>
            <a:r>
              <a:rPr lang="en-US" dirty="0"/>
              <a:t> daftar </a:t>
            </a:r>
            <a:r>
              <a:rPr lang="en-US" dirty="0" err="1"/>
              <a:t>pertanyaan</a:t>
            </a:r>
            <a:r>
              <a:rPr lang="en-US" dirty="0"/>
              <a:t> (</a:t>
            </a:r>
            <a:r>
              <a:rPr lang="en-US" dirty="0" err="1"/>
              <a:t>questionair</a:t>
            </a:r>
            <a:r>
              <a:rPr lang="en-US" dirty="0"/>
              <a:t>)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Menggunakan</a:t>
            </a:r>
            <a:r>
              <a:rPr lang="en-US" dirty="0"/>
              <a:t> 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Membuat</a:t>
            </a:r>
            <a:r>
              <a:rPr lang="en-US" dirty="0"/>
              <a:t> flow-chart.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kontrak-kontrak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Membuat</a:t>
            </a:r>
            <a:r>
              <a:rPr lang="en-US" dirty="0"/>
              <a:t> dan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/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diderita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7451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Kerugian</a:t>
            </a:r>
            <a:r>
              <a:rPr lang="en-US" sz="4000" b="1" dirty="0"/>
              <a:t> </a:t>
            </a:r>
            <a:r>
              <a:rPr lang="en-US" sz="4000" b="1" dirty="0" err="1"/>
              <a:t>atas</a:t>
            </a:r>
            <a:r>
              <a:rPr lang="en-US" sz="4000" b="1" dirty="0"/>
              <a:t> </a:t>
            </a:r>
            <a:r>
              <a:rPr lang="en-US" sz="4000" b="1" dirty="0" err="1"/>
              <a:t>Harta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menimpa</a:t>
            </a:r>
            <a:r>
              <a:rPr lang="en-US" dirty="0"/>
              <a:t> “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”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penanggulangan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Benda </a:t>
            </a:r>
            <a:r>
              <a:rPr lang="en-US" dirty="0" err="1"/>
              <a:t>tetap</a:t>
            </a:r>
            <a:r>
              <a:rPr lang="en-US" dirty="0"/>
              <a:t> (real estate).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(personal property).</a:t>
            </a:r>
          </a:p>
        </p:txBody>
      </p:sp>
    </p:spTree>
    <p:extLst>
      <p:ext uri="{BB962C8B-B14F-4D97-AF65-F5344CB8AC3E}">
        <p14:creationId xmlns:p14="http://schemas.microsoft.com/office/powerpoint/2010/main" val="39872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Penyebab</a:t>
            </a:r>
            <a:r>
              <a:rPr lang="en-US" sz="4000" b="1" dirty="0"/>
              <a:t> </a:t>
            </a:r>
            <a:r>
              <a:rPr lang="en-US" sz="4000" b="1" dirty="0" err="1"/>
              <a:t>Kerugian</a:t>
            </a:r>
            <a:r>
              <a:rPr lang="en-US" sz="4000" b="1" dirty="0"/>
              <a:t> </a:t>
            </a:r>
            <a:r>
              <a:rPr lang="en-US" sz="4000" b="1" dirty="0" err="1"/>
              <a:t>atas</a:t>
            </a:r>
            <a:r>
              <a:rPr lang="en-US" sz="4000" b="1" dirty="0"/>
              <a:t> </a:t>
            </a:r>
            <a:r>
              <a:rPr lang="en-US" sz="4000" b="1" dirty="0" err="1"/>
              <a:t>Harta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Phisik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0019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Jenis</a:t>
            </a:r>
            <a:r>
              <a:rPr lang="en-US" sz="4000" b="1" dirty="0"/>
              <a:t> </a:t>
            </a:r>
            <a:r>
              <a:rPr lang="en-US" sz="4000" b="1" dirty="0" err="1"/>
              <a:t>Kerugian</a:t>
            </a:r>
            <a:r>
              <a:rPr lang="en-US" sz="4000" b="1" dirty="0"/>
              <a:t> </a:t>
            </a:r>
            <a:r>
              <a:rPr lang="en-US" sz="4000" b="1" dirty="0" err="1"/>
              <a:t>atas</a:t>
            </a:r>
            <a:r>
              <a:rPr lang="en-US" sz="4000" b="1" dirty="0"/>
              <a:t> </a:t>
            </a:r>
            <a:r>
              <a:rPr lang="en-US" sz="4000" b="1" dirty="0" err="1"/>
              <a:t>Harta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Kerugian</a:t>
            </a:r>
            <a:r>
              <a:rPr lang="en-US" dirty="0"/>
              <a:t> Net Income.</a:t>
            </a:r>
          </a:p>
          <a:p>
            <a:pPr marL="514350" lvl="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02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Subjek</a:t>
            </a:r>
            <a:r>
              <a:rPr lang="en-US" sz="4000" b="1" dirty="0"/>
              <a:t> </a:t>
            </a:r>
            <a:r>
              <a:rPr lang="en-US" sz="4000" b="1" dirty="0" err="1"/>
              <a:t>Kerugian</a:t>
            </a:r>
            <a:r>
              <a:rPr lang="en-US" sz="4000" b="1" dirty="0"/>
              <a:t> </a:t>
            </a:r>
            <a:r>
              <a:rPr lang="en-US" sz="4000" b="1" dirty="0" err="1"/>
              <a:t>Harta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Kepemilikan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Jual-beli</a:t>
            </a:r>
            <a:r>
              <a:rPr lang="en-US" dirty="0"/>
              <a:t> </a:t>
            </a:r>
            <a:r>
              <a:rPr lang="en-US" dirty="0" err="1"/>
              <a:t>bersyarat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Sewa-menyewa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Bailments.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Easement.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Lisensi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881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b="1" dirty="0" err="1"/>
              <a:t>Menghitung</a:t>
            </a:r>
            <a:r>
              <a:rPr lang="en-US" b="1" dirty="0"/>
              <a:t> Nilai </a:t>
            </a:r>
            <a:r>
              <a:rPr lang="en-US" b="1" dirty="0" err="1"/>
              <a:t>Kerugian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penaksiran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Nilai </a:t>
            </a:r>
            <a:r>
              <a:rPr lang="en-US" dirty="0" err="1"/>
              <a:t>Buku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Nilai </a:t>
            </a:r>
            <a:r>
              <a:rPr lang="en-US" dirty="0" err="1"/>
              <a:t>Taksiran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Nilai Pasar.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en-US" dirty="0"/>
              <a:t> </a:t>
            </a:r>
            <a:r>
              <a:rPr lang="en-US" dirty="0" err="1"/>
              <a:t>penyusutan</a:t>
            </a:r>
            <a:r>
              <a:rPr lang="en-US" dirty="0"/>
              <a:t> dan </a:t>
            </a:r>
            <a:r>
              <a:rPr lang="en-US" dirty="0" err="1"/>
              <a:t>keusangan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46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Sumber</a:t>
            </a:r>
            <a:r>
              <a:rPr lang="en-US" sz="4000" b="1" dirty="0"/>
              <a:t> </a:t>
            </a:r>
            <a:r>
              <a:rPr lang="en-US" sz="4000" b="1" dirty="0" err="1"/>
              <a:t>Kerugian</a:t>
            </a:r>
            <a:r>
              <a:rPr lang="en-US" sz="4000" b="1" dirty="0"/>
              <a:t> Net Income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Pendapatan</a:t>
            </a:r>
            <a:r>
              <a:rPr lang="en-US" dirty="0"/>
              <a:t> yang </a:t>
            </a:r>
            <a:r>
              <a:rPr lang="en-US" dirty="0" err="1"/>
              <a:t>Menurun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Meningkat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98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33D8-723B-4069-AA7F-436BE847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3D46-35B7-4996-8AB5-5BE84AA9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exposure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/>
              <a:t>.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2C939AF-7DE4-4ED2-9744-E7D6E285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06B486-47CB-40A0-BF36-3252C44E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Pendahuluan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Kebanyakan</a:t>
            </a:r>
            <a:r>
              <a:rPr lang="en-US" dirty="0"/>
              <a:t> orang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mengelakkan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, Karena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dan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tenteram</a:t>
            </a:r>
            <a:r>
              <a:rPr lang="en-US" dirty="0"/>
              <a:t>, oleh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orang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,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07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Pengidentifikasian</a:t>
            </a:r>
            <a:r>
              <a:rPr lang="en-US" sz="4000" b="1" dirty="0"/>
              <a:t> </a:t>
            </a:r>
            <a:r>
              <a:rPr lang="en-US" sz="4000" b="1" dirty="0" err="1"/>
              <a:t>Risiko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Pengidentifikasian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 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dengan</a:t>
            </a:r>
            <a:r>
              <a:rPr lang="en-US" dirty="0"/>
              <a:t> mana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dan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property, liability dan personnel exposures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peril. </a:t>
            </a:r>
            <a:r>
              <a:rPr lang="en-US" dirty="0" err="1"/>
              <a:t>Jadi</a:t>
            </a:r>
            <a:r>
              <a:rPr lang="en-US" dirty="0"/>
              <a:t> yang </a:t>
            </a:r>
            <a:r>
              <a:rPr lang="en-US" dirty="0" err="1"/>
              <a:t>diidentifikasi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peril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menimpa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dan </a:t>
            </a:r>
            <a:r>
              <a:rPr lang="en-US" dirty="0" err="1"/>
              <a:t>personil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yang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2183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b="1" dirty="0" err="1"/>
              <a:t>Sumber</a:t>
            </a:r>
            <a:r>
              <a:rPr lang="en-US" sz="3500" b="1" dirty="0"/>
              <a:t> </a:t>
            </a:r>
            <a:r>
              <a:rPr lang="en-US" sz="3500" b="1" dirty="0" err="1"/>
              <a:t>Informasi</a:t>
            </a:r>
            <a:r>
              <a:rPr lang="en-US" sz="3500" b="1" dirty="0"/>
              <a:t> </a:t>
            </a:r>
            <a:r>
              <a:rPr lang="en-US" sz="3500" b="1" dirty="0" err="1"/>
              <a:t>dala</a:t>
            </a:r>
            <a:r>
              <a:rPr lang="en-US" sz="3500" b="1" dirty="0"/>
              <a:t> </a:t>
            </a:r>
            <a:r>
              <a:rPr lang="en-US" sz="3500" b="1" dirty="0" err="1"/>
              <a:t>pembuatan</a:t>
            </a:r>
            <a:r>
              <a:rPr lang="en-US" sz="3500" b="1" dirty="0"/>
              <a:t> Daftar </a:t>
            </a:r>
            <a:r>
              <a:rPr lang="en-US" sz="3500" b="1" dirty="0" err="1"/>
              <a:t>Kerugian</a:t>
            </a:r>
            <a:r>
              <a:rPr lang="en-US" sz="3500" b="1" dirty="0"/>
              <a:t> </a:t>
            </a:r>
            <a:r>
              <a:rPr lang="en-US" sz="3500" b="1" dirty="0" err="1"/>
              <a:t>Potensial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>
              <a:buFont typeface="+mj-lt"/>
              <a:buAutoNum type="arabicPeriod"/>
            </a:pPr>
            <a:r>
              <a:rPr lang="en-US" dirty="0"/>
              <a:t>Data-data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perusahaan-perusahaan</a:t>
            </a:r>
            <a:r>
              <a:rPr lang="en-US" dirty="0"/>
              <a:t> </a:t>
            </a:r>
            <a:r>
              <a:rPr lang="en-US" dirty="0" err="1"/>
              <a:t>asuransi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Badan </a:t>
            </a:r>
            <a:r>
              <a:rPr lang="en-US" dirty="0" err="1"/>
              <a:t>Penerbitan</a:t>
            </a:r>
            <a:r>
              <a:rPr lang="en-US" dirty="0"/>
              <a:t> </a:t>
            </a:r>
            <a:r>
              <a:rPr lang="en-US" dirty="0" err="1"/>
              <a:t>Asuransi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Ameruka</a:t>
            </a:r>
            <a:r>
              <a:rPr lang="en-US" dirty="0"/>
              <a:t> (AMA)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dan </a:t>
            </a:r>
            <a:r>
              <a:rPr lang="en-US" dirty="0" err="1"/>
              <a:t>Asuransi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/</a:t>
            </a:r>
            <a:r>
              <a:rPr lang="en-US" dirty="0" err="1"/>
              <a:t>Rilase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kepolisian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7793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b="1" dirty="0" err="1"/>
              <a:t>Manfaat</a:t>
            </a:r>
            <a:r>
              <a:rPr lang="en-US" sz="3500" b="1" dirty="0"/>
              <a:t> Daftar </a:t>
            </a:r>
            <a:r>
              <a:rPr lang="en-US" sz="3500" b="1" dirty="0" err="1"/>
              <a:t>Kerugian</a:t>
            </a:r>
            <a:r>
              <a:rPr lang="en-US" sz="3500" b="1" dirty="0"/>
              <a:t> </a:t>
            </a:r>
            <a:r>
              <a:rPr lang="en-US" sz="3500" b="1" dirty="0" err="1"/>
              <a:t>Potensial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Daftar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pada </a:t>
            </a:r>
            <a:r>
              <a:rPr lang="en-US" dirty="0" err="1"/>
              <a:t>umumnya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perusahaan-perusahaan</a:t>
            </a:r>
            <a:r>
              <a:rPr lang="en-US" dirty="0"/>
              <a:t> lain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3310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dirty="0" err="1"/>
              <a:t>Manfaat</a:t>
            </a:r>
            <a:r>
              <a:rPr lang="en-US" sz="3500" dirty="0"/>
              <a:t> Daftar </a:t>
            </a:r>
            <a:r>
              <a:rPr lang="en-US" sz="3500" dirty="0" err="1"/>
              <a:t>Kerugian</a:t>
            </a:r>
            <a:r>
              <a:rPr lang="en-US" sz="3500" dirty="0"/>
              <a:t> </a:t>
            </a:r>
            <a:r>
              <a:rPr lang="en-US" sz="3500" dirty="0" err="1"/>
              <a:t>Potensiil</a:t>
            </a:r>
            <a:r>
              <a:rPr lang="en-US" sz="3500" dirty="0"/>
              <a:t> </a:t>
            </a:r>
            <a:r>
              <a:rPr lang="en-US" sz="3500" dirty="0" err="1"/>
              <a:t>bagi</a:t>
            </a:r>
            <a:r>
              <a:rPr lang="en-US" sz="3500" dirty="0"/>
              <a:t> </a:t>
            </a:r>
            <a:r>
              <a:rPr lang="en-US" sz="3500" dirty="0" err="1"/>
              <a:t>Manajer</a:t>
            </a:r>
            <a:r>
              <a:rPr lang="en-US" sz="3500" dirty="0"/>
              <a:t> </a:t>
            </a:r>
            <a:r>
              <a:rPr lang="en-US" sz="3500" dirty="0" err="1"/>
              <a:t>Risiko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Mangingatkan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kerugian-kerugian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menimpa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dan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bisnis-bisnis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dimanfaatkan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menanggulangi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potensiil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mereview</a:t>
            </a:r>
            <a:r>
              <a:rPr lang="en-US" dirty="0"/>
              <a:t> dan </a:t>
            </a:r>
            <a:r>
              <a:rPr lang="en-US" dirty="0" err="1"/>
              <a:t>mengevaluasi</a:t>
            </a:r>
            <a:r>
              <a:rPr lang="en-US" dirty="0"/>
              <a:t> program </a:t>
            </a:r>
            <a:r>
              <a:rPr lang="en-US" dirty="0" err="1"/>
              <a:t>penanggulangan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premi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. </a:t>
            </a:r>
            <a:r>
              <a:rPr lang="en-US" dirty="0" err="1"/>
              <a:t>Pengamanan-pengamanan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kerugian-kerugian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dan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28732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4000" b="1" dirty="0" err="1"/>
              <a:t>Klasifikasi</a:t>
            </a:r>
            <a:r>
              <a:rPr lang="en-US" sz="4000" b="1" dirty="0"/>
              <a:t> </a:t>
            </a:r>
            <a:r>
              <a:rPr lang="en-US" sz="4000" b="1" dirty="0" err="1"/>
              <a:t>Kerugian</a:t>
            </a:r>
            <a:r>
              <a:rPr lang="en-US" sz="4000" b="1" dirty="0"/>
              <a:t> </a:t>
            </a:r>
            <a:r>
              <a:rPr lang="en-US" sz="4000" b="1" dirty="0" err="1"/>
              <a:t>Potensiil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(property exposures).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(</a:t>
            </a:r>
            <a:r>
              <a:rPr lang="en-US" dirty="0" err="1"/>
              <a:t>ilability</a:t>
            </a:r>
            <a:r>
              <a:rPr lang="en-US" dirty="0"/>
              <a:t> losses/exposures).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personil</a:t>
            </a:r>
            <a:r>
              <a:rPr lang="en-US" dirty="0"/>
              <a:t> (personnel losses/ exposures).</a:t>
            </a:r>
          </a:p>
        </p:txBody>
      </p:sp>
    </p:spTree>
    <p:extLst>
      <p:ext uri="{BB962C8B-B14F-4D97-AF65-F5344CB8AC3E}">
        <p14:creationId xmlns:p14="http://schemas.microsoft.com/office/powerpoint/2010/main" val="352700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b="1" dirty="0" err="1"/>
              <a:t>Metode</a:t>
            </a:r>
            <a:r>
              <a:rPr lang="en-US" sz="3500" b="1" dirty="0"/>
              <a:t> </a:t>
            </a:r>
            <a:r>
              <a:rPr lang="en-US" sz="3500" b="1" dirty="0" err="1"/>
              <a:t>Pengidentifikasian</a:t>
            </a:r>
            <a:r>
              <a:rPr lang="en-US" sz="3500" b="1" dirty="0"/>
              <a:t> </a:t>
            </a:r>
            <a:r>
              <a:rPr lang="en-US" sz="3500" b="1" dirty="0" err="1"/>
              <a:t>Risiko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Menggunakan</a:t>
            </a:r>
            <a:r>
              <a:rPr lang="en-US" dirty="0"/>
              <a:t> daftar </a:t>
            </a:r>
            <a:r>
              <a:rPr lang="en-US" dirty="0" err="1"/>
              <a:t>pertanyaan</a:t>
            </a:r>
            <a:r>
              <a:rPr lang="en-US" dirty="0"/>
              <a:t> (</a:t>
            </a:r>
            <a:r>
              <a:rPr lang="en-US" dirty="0" err="1"/>
              <a:t>questionair</a:t>
            </a:r>
            <a:r>
              <a:rPr lang="en-US" dirty="0"/>
              <a:t>)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Menggunakan</a:t>
            </a:r>
            <a:r>
              <a:rPr lang="en-US" dirty="0"/>
              <a:t> 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Membuat</a:t>
            </a:r>
            <a:r>
              <a:rPr lang="en-US" dirty="0"/>
              <a:t> flow-chart.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kontrak-kontrak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Membuat</a:t>
            </a:r>
            <a:r>
              <a:rPr lang="en-US" dirty="0"/>
              <a:t> dan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/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diderita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644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661</Words>
  <Application>Microsoft Office PowerPoint</Application>
  <PresentationFormat>On-screen Show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Book Antiqua</vt:lpstr>
      <vt:lpstr>Calibri</vt:lpstr>
      <vt:lpstr>Office Theme</vt:lpstr>
      <vt:lpstr>Exposure Kerugian Potensial</vt:lpstr>
      <vt:lpstr>KEMAMPUAN AKHIR YANG DIHARAPKAN</vt:lpstr>
      <vt:lpstr>Pendahuluan</vt:lpstr>
      <vt:lpstr>Pengidentifikasian Risiko</vt:lpstr>
      <vt:lpstr>Sumber Informasi dala pembuatan Daftar Kerugian Potensial</vt:lpstr>
      <vt:lpstr>Manfaat Daftar Kerugian Potensial</vt:lpstr>
      <vt:lpstr>Manfaat Daftar Kerugian Potensiil bagi Manajer Risiko</vt:lpstr>
      <vt:lpstr>Klasifikasi Kerugian Potensiil</vt:lpstr>
      <vt:lpstr>Metode Pengidentifikasian Risiko</vt:lpstr>
      <vt:lpstr>Daftar Kerugian Potensiil</vt:lpstr>
      <vt:lpstr>Kerugian atas Harta</vt:lpstr>
      <vt:lpstr>Penyebab Kerugian atas Harta</vt:lpstr>
      <vt:lpstr>Jenis Kerugian atas Harta</vt:lpstr>
      <vt:lpstr>Subjek Kerugian Harta</vt:lpstr>
      <vt:lpstr>Menghitung Nilai Kerugian</vt:lpstr>
      <vt:lpstr>Sumber Kerugian Net Income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61</cp:revision>
  <dcterms:created xsi:type="dcterms:W3CDTF">2017-09-09T11:34:57Z</dcterms:created>
  <dcterms:modified xsi:type="dcterms:W3CDTF">2018-11-28T07:13:38Z</dcterms:modified>
</cp:coreProperties>
</file>