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8" r:id="rId4"/>
    <p:sldId id="262" r:id="rId5"/>
    <p:sldId id="261" r:id="rId6"/>
    <p:sldId id="267" r:id="rId7"/>
    <p:sldId id="263" r:id="rId8"/>
    <p:sldId id="269" r:id="rId9"/>
    <p:sldId id="265" r:id="rId10"/>
    <p:sldId id="26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BDD9"/>
    <a:srgbClr val="FF9BE1"/>
    <a:srgbClr val="F3A047"/>
    <a:srgbClr val="A5C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55"/>
    <p:restoredTop sz="94643"/>
  </p:normalViewPr>
  <p:slideViewPr>
    <p:cSldViewPr snapToGrid="0" snapToObjects="1">
      <p:cViewPr>
        <p:scale>
          <a:sx n="92" d="100"/>
          <a:sy n="92" d="100"/>
        </p:scale>
        <p:origin x="32" y="3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5">
        <a:alpha val="0"/>
      </a:schemeClr>
    </dgm:fillClrLst>
    <dgm:linClrLst meth="repeat">
      <a:schemeClr val="accent5">
        <a:alpha val="0"/>
      </a:schemeClr>
    </dgm:linClrLst>
    <dgm:effectClrLst/>
    <dgm:txLinClrLst/>
    <dgm:txFillClrLst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B539A7-1DF9-E84D-9050-AACCB4440025}" type="doc">
      <dgm:prSet loTypeId="urn:microsoft.com/office/officeart/2018/2/layout/IconCircleList" loCatId="icon" qsTypeId="urn:microsoft.com/office/officeart/2005/8/quickstyle/simple4" qsCatId="simple" csTypeId="urn:microsoft.com/office/officeart/2018/5/colors/Iconchunking_coloredtext_colorful5" csCatId="colorful" phldr="1"/>
      <dgm:spPr/>
      <dgm:t>
        <a:bodyPr/>
        <a:lstStyle/>
        <a:p>
          <a:endParaRPr lang="en-US"/>
        </a:p>
      </dgm:t>
    </dgm:pt>
    <dgm:pt modelId="{67D832F4-5566-F34B-899D-D186CBCE6858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/>
            <a:t>3TM</a:t>
          </a:r>
        </a:p>
      </dgm:t>
    </dgm:pt>
    <dgm:pt modelId="{D57DA55A-9615-434D-997B-74BE148E8359}" type="parTrans" cxnId="{BC233BE1-CA8E-5946-B656-A98AC283AB64}">
      <dgm:prSet/>
      <dgm:spPr/>
      <dgm:t>
        <a:bodyPr/>
        <a:lstStyle/>
        <a:p>
          <a:endParaRPr lang="en-US"/>
        </a:p>
      </dgm:t>
    </dgm:pt>
    <dgm:pt modelId="{B9359527-B504-D34E-A48E-2250604B0077}" type="sibTrans" cxnId="{BC233BE1-CA8E-5946-B656-A98AC283AB6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EDE4FD5-F6A2-3248-A345-699FC1FE559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/>
            <a:t>11OL</a:t>
          </a:r>
        </a:p>
      </dgm:t>
    </dgm:pt>
    <dgm:pt modelId="{75E281C7-32A1-F24C-9A55-AA27F123393B}" type="parTrans" cxnId="{2314095C-7236-2F46-9A6F-41B6DCEDAE81}">
      <dgm:prSet/>
      <dgm:spPr/>
      <dgm:t>
        <a:bodyPr/>
        <a:lstStyle/>
        <a:p>
          <a:endParaRPr lang="en-US"/>
        </a:p>
      </dgm:t>
    </dgm:pt>
    <dgm:pt modelId="{9DB23E9C-242E-B04D-AC4E-C5582A269AAF}" type="sibTrans" cxnId="{2314095C-7236-2F46-9A6F-41B6DCEDAE8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DFBEDAB-47D1-A447-8407-4BC912A5A85E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7 KEWAJIBAN</a:t>
          </a:r>
        </a:p>
      </dgm:t>
    </dgm:pt>
    <dgm:pt modelId="{CD23282E-44B1-7646-9C4D-E0205D4C49F8}" type="parTrans" cxnId="{720050A8-D08E-0D42-A6FF-08C549CB1BE8}">
      <dgm:prSet/>
      <dgm:spPr/>
      <dgm:t>
        <a:bodyPr/>
        <a:lstStyle/>
        <a:p>
          <a:endParaRPr lang="en-US"/>
        </a:p>
      </dgm:t>
    </dgm:pt>
    <dgm:pt modelId="{969BE007-B925-174B-BBD8-2041C0A8AB11}" type="sibTrans" cxnId="{720050A8-D08E-0D42-A6FF-08C549CB1BE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E4DA392-AEFF-6446-8AF4-DEA590AEAD91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KEHADIRAN DARI TUGAS DAN KUIS</a:t>
          </a:r>
        </a:p>
      </dgm:t>
    </dgm:pt>
    <dgm:pt modelId="{50AC4150-FAF4-6647-B0E1-B70396FF1947}" type="parTrans" cxnId="{029554C3-1659-954B-9371-9BEFD63B1F80}">
      <dgm:prSet/>
      <dgm:spPr/>
      <dgm:t>
        <a:bodyPr/>
        <a:lstStyle/>
        <a:p>
          <a:endParaRPr lang="en-US"/>
        </a:p>
      </dgm:t>
    </dgm:pt>
    <dgm:pt modelId="{FAD170DB-CCD8-5B4E-A6E1-9EB0D9E0870F}" type="sibTrans" cxnId="{029554C3-1659-954B-9371-9BEFD63B1F80}">
      <dgm:prSet/>
      <dgm:spPr/>
      <dgm:t>
        <a:bodyPr/>
        <a:lstStyle/>
        <a:p>
          <a:endParaRPr lang="en-US"/>
        </a:p>
      </dgm:t>
    </dgm:pt>
    <dgm:pt modelId="{F72E322A-26E7-4746-AF8D-1BE6A1129705}" type="pres">
      <dgm:prSet presAssocID="{79B539A7-1DF9-E84D-9050-AACCB4440025}" presName="root" presStyleCnt="0">
        <dgm:presLayoutVars>
          <dgm:dir/>
          <dgm:resizeHandles val="exact"/>
        </dgm:presLayoutVars>
      </dgm:prSet>
      <dgm:spPr/>
    </dgm:pt>
    <dgm:pt modelId="{AF7334E1-69A0-4E8F-9A72-58C6823A2666}" type="pres">
      <dgm:prSet presAssocID="{79B539A7-1DF9-E84D-9050-AACCB4440025}" presName="container" presStyleCnt="0">
        <dgm:presLayoutVars>
          <dgm:dir/>
          <dgm:resizeHandles val="exact"/>
        </dgm:presLayoutVars>
      </dgm:prSet>
      <dgm:spPr/>
    </dgm:pt>
    <dgm:pt modelId="{594F377A-765A-4628-A3CC-7B0BECF331BF}" type="pres">
      <dgm:prSet presAssocID="{67D832F4-5566-F34B-899D-D186CBCE6858}" presName="compNode" presStyleCnt="0"/>
      <dgm:spPr/>
    </dgm:pt>
    <dgm:pt modelId="{4B9EB500-526F-4AE9-8BDA-FFB1F4EBE783}" type="pres">
      <dgm:prSet presAssocID="{67D832F4-5566-F34B-899D-D186CBCE6858}" presName="iconBgRect" presStyleLbl="bgShp" presStyleIdx="0" presStyleCnt="4"/>
      <dgm:spPr/>
    </dgm:pt>
    <dgm:pt modelId="{61F2E88B-6C71-4E0B-907C-934430ECD6BA}" type="pres">
      <dgm:prSet presAssocID="{67D832F4-5566-F34B-899D-D186CBCE685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4EC6D16D-FAB7-4409-B777-DF7458B96CAF}" type="pres">
      <dgm:prSet presAssocID="{67D832F4-5566-F34B-899D-D186CBCE6858}" presName="spaceRect" presStyleCnt="0"/>
      <dgm:spPr/>
    </dgm:pt>
    <dgm:pt modelId="{63C63A7C-BD07-4C34-976D-DF71FEBE24DD}" type="pres">
      <dgm:prSet presAssocID="{67D832F4-5566-F34B-899D-D186CBCE6858}" presName="textRect" presStyleLbl="revTx" presStyleIdx="0" presStyleCnt="4">
        <dgm:presLayoutVars>
          <dgm:chMax val="1"/>
          <dgm:chPref val="1"/>
        </dgm:presLayoutVars>
      </dgm:prSet>
      <dgm:spPr/>
    </dgm:pt>
    <dgm:pt modelId="{CADD136D-E743-4310-8EA3-46A107D57F7C}" type="pres">
      <dgm:prSet presAssocID="{B9359527-B504-D34E-A48E-2250604B0077}" presName="sibTrans" presStyleLbl="sibTrans2D1" presStyleIdx="0" presStyleCnt="0"/>
      <dgm:spPr/>
    </dgm:pt>
    <dgm:pt modelId="{C03D495E-6264-4F7A-A9C8-137B49693016}" type="pres">
      <dgm:prSet presAssocID="{EEDE4FD5-F6A2-3248-A345-699FC1FE559A}" presName="compNode" presStyleCnt="0"/>
      <dgm:spPr/>
    </dgm:pt>
    <dgm:pt modelId="{969F1574-C377-4BC1-B872-3749C8F5FE36}" type="pres">
      <dgm:prSet presAssocID="{EEDE4FD5-F6A2-3248-A345-699FC1FE559A}" presName="iconBgRect" presStyleLbl="bgShp" presStyleIdx="1" presStyleCnt="4"/>
      <dgm:spPr/>
    </dgm:pt>
    <dgm:pt modelId="{42200247-4AB5-4C67-8E3F-49FF100C673F}" type="pres">
      <dgm:prSet presAssocID="{EEDE4FD5-F6A2-3248-A345-699FC1FE559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ternet"/>
        </a:ext>
      </dgm:extLst>
    </dgm:pt>
    <dgm:pt modelId="{1237C4F6-74DE-458D-94F7-C08B2C3018C9}" type="pres">
      <dgm:prSet presAssocID="{EEDE4FD5-F6A2-3248-A345-699FC1FE559A}" presName="spaceRect" presStyleCnt="0"/>
      <dgm:spPr/>
    </dgm:pt>
    <dgm:pt modelId="{C2116D67-1003-4D5D-B902-7A0109D365B7}" type="pres">
      <dgm:prSet presAssocID="{EEDE4FD5-F6A2-3248-A345-699FC1FE559A}" presName="textRect" presStyleLbl="revTx" presStyleIdx="1" presStyleCnt="4">
        <dgm:presLayoutVars>
          <dgm:chMax val="1"/>
          <dgm:chPref val="1"/>
        </dgm:presLayoutVars>
      </dgm:prSet>
      <dgm:spPr/>
    </dgm:pt>
    <dgm:pt modelId="{DF6802BE-A3C9-4F21-BCF9-6F4D6295087F}" type="pres">
      <dgm:prSet presAssocID="{9DB23E9C-242E-B04D-AC4E-C5582A269AAF}" presName="sibTrans" presStyleLbl="sibTrans2D1" presStyleIdx="0" presStyleCnt="0"/>
      <dgm:spPr/>
    </dgm:pt>
    <dgm:pt modelId="{A3F694C3-C010-447F-902B-371BA136DD60}" type="pres">
      <dgm:prSet presAssocID="{2DFBEDAB-47D1-A447-8407-4BC912A5A85E}" presName="compNode" presStyleCnt="0"/>
      <dgm:spPr/>
    </dgm:pt>
    <dgm:pt modelId="{A0522115-012B-4CCE-B5B7-B28E8DC3D9CE}" type="pres">
      <dgm:prSet presAssocID="{2DFBEDAB-47D1-A447-8407-4BC912A5A85E}" presName="iconBgRect" presStyleLbl="bgShp" presStyleIdx="2" presStyleCnt="4"/>
      <dgm:spPr/>
    </dgm:pt>
    <dgm:pt modelId="{CE7C6057-710F-49E8-B779-99DB15BFD945}" type="pres">
      <dgm:prSet presAssocID="{2DFBEDAB-47D1-A447-8407-4BC912A5A85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17CAD20-EEF2-4A47-BC7A-A943DF87CE55}" type="pres">
      <dgm:prSet presAssocID="{2DFBEDAB-47D1-A447-8407-4BC912A5A85E}" presName="spaceRect" presStyleCnt="0"/>
      <dgm:spPr/>
    </dgm:pt>
    <dgm:pt modelId="{ACBC279C-1CE1-48C5-930B-4561F7FC22D7}" type="pres">
      <dgm:prSet presAssocID="{2DFBEDAB-47D1-A447-8407-4BC912A5A85E}" presName="textRect" presStyleLbl="revTx" presStyleIdx="2" presStyleCnt="4">
        <dgm:presLayoutVars>
          <dgm:chMax val="1"/>
          <dgm:chPref val="1"/>
        </dgm:presLayoutVars>
      </dgm:prSet>
      <dgm:spPr/>
    </dgm:pt>
    <dgm:pt modelId="{ECFFC1B5-2DFC-4EFD-9E7F-2A7D11DE1FC0}" type="pres">
      <dgm:prSet presAssocID="{969BE007-B925-174B-BBD8-2041C0A8AB11}" presName="sibTrans" presStyleLbl="sibTrans2D1" presStyleIdx="0" presStyleCnt="0"/>
      <dgm:spPr/>
    </dgm:pt>
    <dgm:pt modelId="{09C8B813-16EE-4C19-A77B-9CFD66CF4781}" type="pres">
      <dgm:prSet presAssocID="{EE4DA392-AEFF-6446-8AF4-DEA590AEAD91}" presName="compNode" presStyleCnt="0"/>
      <dgm:spPr/>
    </dgm:pt>
    <dgm:pt modelId="{5EA8E8A3-75BF-468B-8861-3FC8ED50703B}" type="pres">
      <dgm:prSet presAssocID="{EE4DA392-AEFF-6446-8AF4-DEA590AEAD91}" presName="iconBgRect" presStyleLbl="bgShp" presStyleIdx="3" presStyleCnt="4"/>
      <dgm:spPr/>
    </dgm:pt>
    <dgm:pt modelId="{4E95904A-73BA-422F-B681-2F2A456E9C94}" type="pres">
      <dgm:prSet presAssocID="{EE4DA392-AEFF-6446-8AF4-DEA590AEAD9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ised hand"/>
        </a:ext>
      </dgm:extLst>
    </dgm:pt>
    <dgm:pt modelId="{DC49A4C6-585F-406C-AA3A-4C8EF80C7958}" type="pres">
      <dgm:prSet presAssocID="{EE4DA392-AEFF-6446-8AF4-DEA590AEAD91}" presName="spaceRect" presStyleCnt="0"/>
      <dgm:spPr/>
    </dgm:pt>
    <dgm:pt modelId="{C34E59B9-052D-46AD-AE00-61311BD7DE82}" type="pres">
      <dgm:prSet presAssocID="{EE4DA392-AEFF-6446-8AF4-DEA590AEAD91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F88FE1E-FBCB-F248-9396-10EB817268DA}" type="presOf" srcId="{2DFBEDAB-47D1-A447-8407-4BC912A5A85E}" destId="{ACBC279C-1CE1-48C5-930B-4561F7FC22D7}" srcOrd="0" destOrd="0" presId="urn:microsoft.com/office/officeart/2018/2/layout/IconCircleList"/>
    <dgm:cxn modelId="{2314095C-7236-2F46-9A6F-41B6DCEDAE81}" srcId="{79B539A7-1DF9-E84D-9050-AACCB4440025}" destId="{EEDE4FD5-F6A2-3248-A345-699FC1FE559A}" srcOrd="1" destOrd="0" parTransId="{75E281C7-32A1-F24C-9A55-AA27F123393B}" sibTransId="{9DB23E9C-242E-B04D-AC4E-C5582A269AAF}"/>
    <dgm:cxn modelId="{A935EC65-4ACC-194E-90B1-2B30269DDCDF}" type="presOf" srcId="{9DB23E9C-242E-B04D-AC4E-C5582A269AAF}" destId="{DF6802BE-A3C9-4F21-BCF9-6F4D6295087F}" srcOrd="0" destOrd="0" presId="urn:microsoft.com/office/officeart/2018/2/layout/IconCircleList"/>
    <dgm:cxn modelId="{3065357B-2A68-8141-86C4-938637BF1815}" type="presOf" srcId="{EE4DA392-AEFF-6446-8AF4-DEA590AEAD91}" destId="{C34E59B9-052D-46AD-AE00-61311BD7DE82}" srcOrd="0" destOrd="0" presId="urn:microsoft.com/office/officeart/2018/2/layout/IconCircleList"/>
    <dgm:cxn modelId="{588D2E87-A310-564D-B9D9-8812FA8BE9C8}" type="presOf" srcId="{79B539A7-1DF9-E84D-9050-AACCB4440025}" destId="{F72E322A-26E7-4746-AF8D-1BE6A1129705}" srcOrd="0" destOrd="0" presId="urn:microsoft.com/office/officeart/2018/2/layout/IconCircleList"/>
    <dgm:cxn modelId="{720050A8-D08E-0D42-A6FF-08C549CB1BE8}" srcId="{79B539A7-1DF9-E84D-9050-AACCB4440025}" destId="{2DFBEDAB-47D1-A447-8407-4BC912A5A85E}" srcOrd="2" destOrd="0" parTransId="{CD23282E-44B1-7646-9C4D-E0205D4C49F8}" sibTransId="{969BE007-B925-174B-BBD8-2041C0A8AB11}"/>
    <dgm:cxn modelId="{029554C3-1659-954B-9371-9BEFD63B1F80}" srcId="{79B539A7-1DF9-E84D-9050-AACCB4440025}" destId="{EE4DA392-AEFF-6446-8AF4-DEA590AEAD91}" srcOrd="3" destOrd="0" parTransId="{50AC4150-FAF4-6647-B0E1-B70396FF1947}" sibTransId="{FAD170DB-CCD8-5B4E-A6E1-9EB0D9E0870F}"/>
    <dgm:cxn modelId="{E169C9CE-D473-DA4C-828A-04123D229DE3}" type="presOf" srcId="{B9359527-B504-D34E-A48E-2250604B0077}" destId="{CADD136D-E743-4310-8EA3-46A107D57F7C}" srcOrd="0" destOrd="0" presId="urn:microsoft.com/office/officeart/2018/2/layout/IconCircleList"/>
    <dgm:cxn modelId="{B0AF53D4-1E45-1C44-ADB0-29A5197BAD9A}" type="presOf" srcId="{67D832F4-5566-F34B-899D-D186CBCE6858}" destId="{63C63A7C-BD07-4C34-976D-DF71FEBE24DD}" srcOrd="0" destOrd="0" presId="urn:microsoft.com/office/officeart/2018/2/layout/IconCircleList"/>
    <dgm:cxn modelId="{1DA687D5-B0B3-1F43-BECD-7FF6B652B5C4}" type="presOf" srcId="{969BE007-B925-174B-BBD8-2041C0A8AB11}" destId="{ECFFC1B5-2DFC-4EFD-9E7F-2A7D11DE1FC0}" srcOrd="0" destOrd="0" presId="urn:microsoft.com/office/officeart/2018/2/layout/IconCircleList"/>
    <dgm:cxn modelId="{495392DD-A690-F240-AFCC-574E3D844611}" type="presOf" srcId="{EEDE4FD5-F6A2-3248-A345-699FC1FE559A}" destId="{C2116D67-1003-4D5D-B902-7A0109D365B7}" srcOrd="0" destOrd="0" presId="urn:microsoft.com/office/officeart/2018/2/layout/IconCircleList"/>
    <dgm:cxn modelId="{BC233BE1-CA8E-5946-B656-A98AC283AB64}" srcId="{79B539A7-1DF9-E84D-9050-AACCB4440025}" destId="{67D832F4-5566-F34B-899D-D186CBCE6858}" srcOrd="0" destOrd="0" parTransId="{D57DA55A-9615-434D-997B-74BE148E8359}" sibTransId="{B9359527-B504-D34E-A48E-2250604B0077}"/>
    <dgm:cxn modelId="{8DCE9FAF-6604-3043-B398-82BF415915E1}" type="presParOf" srcId="{F72E322A-26E7-4746-AF8D-1BE6A1129705}" destId="{AF7334E1-69A0-4E8F-9A72-58C6823A2666}" srcOrd="0" destOrd="0" presId="urn:microsoft.com/office/officeart/2018/2/layout/IconCircleList"/>
    <dgm:cxn modelId="{1019157E-B074-8941-939F-1113EED5FF9A}" type="presParOf" srcId="{AF7334E1-69A0-4E8F-9A72-58C6823A2666}" destId="{594F377A-765A-4628-A3CC-7B0BECF331BF}" srcOrd="0" destOrd="0" presId="urn:microsoft.com/office/officeart/2018/2/layout/IconCircleList"/>
    <dgm:cxn modelId="{54BDD042-C3BD-8A43-A30E-C89DB5ABF604}" type="presParOf" srcId="{594F377A-765A-4628-A3CC-7B0BECF331BF}" destId="{4B9EB500-526F-4AE9-8BDA-FFB1F4EBE783}" srcOrd="0" destOrd="0" presId="urn:microsoft.com/office/officeart/2018/2/layout/IconCircleList"/>
    <dgm:cxn modelId="{D1725FA2-553A-D14B-964F-7DC19F13C533}" type="presParOf" srcId="{594F377A-765A-4628-A3CC-7B0BECF331BF}" destId="{61F2E88B-6C71-4E0B-907C-934430ECD6BA}" srcOrd="1" destOrd="0" presId="urn:microsoft.com/office/officeart/2018/2/layout/IconCircleList"/>
    <dgm:cxn modelId="{EDF5D945-64C8-CE4B-A1B1-75B585E29D1E}" type="presParOf" srcId="{594F377A-765A-4628-A3CC-7B0BECF331BF}" destId="{4EC6D16D-FAB7-4409-B777-DF7458B96CAF}" srcOrd="2" destOrd="0" presId="urn:microsoft.com/office/officeart/2018/2/layout/IconCircleList"/>
    <dgm:cxn modelId="{8479D31D-AE51-C647-9AA8-88E521AEB504}" type="presParOf" srcId="{594F377A-765A-4628-A3CC-7B0BECF331BF}" destId="{63C63A7C-BD07-4C34-976D-DF71FEBE24DD}" srcOrd="3" destOrd="0" presId="urn:microsoft.com/office/officeart/2018/2/layout/IconCircleList"/>
    <dgm:cxn modelId="{696CBE3B-46E0-8441-830D-893254979239}" type="presParOf" srcId="{AF7334E1-69A0-4E8F-9A72-58C6823A2666}" destId="{CADD136D-E743-4310-8EA3-46A107D57F7C}" srcOrd="1" destOrd="0" presId="urn:microsoft.com/office/officeart/2018/2/layout/IconCircleList"/>
    <dgm:cxn modelId="{33D29982-B851-CC4E-ADBD-087500D8969A}" type="presParOf" srcId="{AF7334E1-69A0-4E8F-9A72-58C6823A2666}" destId="{C03D495E-6264-4F7A-A9C8-137B49693016}" srcOrd="2" destOrd="0" presId="urn:microsoft.com/office/officeart/2018/2/layout/IconCircleList"/>
    <dgm:cxn modelId="{C55AA893-7D75-654A-8E37-1B3BB15E4619}" type="presParOf" srcId="{C03D495E-6264-4F7A-A9C8-137B49693016}" destId="{969F1574-C377-4BC1-B872-3749C8F5FE36}" srcOrd="0" destOrd="0" presId="urn:microsoft.com/office/officeart/2018/2/layout/IconCircleList"/>
    <dgm:cxn modelId="{01A6584D-F23C-4046-BE54-2DA90458FA3C}" type="presParOf" srcId="{C03D495E-6264-4F7A-A9C8-137B49693016}" destId="{42200247-4AB5-4C67-8E3F-49FF100C673F}" srcOrd="1" destOrd="0" presId="urn:microsoft.com/office/officeart/2018/2/layout/IconCircleList"/>
    <dgm:cxn modelId="{60188341-9D3D-4E47-B513-6D1F6A7FB8D9}" type="presParOf" srcId="{C03D495E-6264-4F7A-A9C8-137B49693016}" destId="{1237C4F6-74DE-458D-94F7-C08B2C3018C9}" srcOrd="2" destOrd="0" presId="urn:microsoft.com/office/officeart/2018/2/layout/IconCircleList"/>
    <dgm:cxn modelId="{20746E7A-64AA-EC40-AB29-AB5325CD09BD}" type="presParOf" srcId="{C03D495E-6264-4F7A-A9C8-137B49693016}" destId="{C2116D67-1003-4D5D-B902-7A0109D365B7}" srcOrd="3" destOrd="0" presId="urn:microsoft.com/office/officeart/2018/2/layout/IconCircleList"/>
    <dgm:cxn modelId="{FEDA7C09-D8B5-234A-8561-0E90308649BE}" type="presParOf" srcId="{AF7334E1-69A0-4E8F-9A72-58C6823A2666}" destId="{DF6802BE-A3C9-4F21-BCF9-6F4D6295087F}" srcOrd="3" destOrd="0" presId="urn:microsoft.com/office/officeart/2018/2/layout/IconCircleList"/>
    <dgm:cxn modelId="{ADB17A68-F995-3445-9DC4-FDD09F121B0C}" type="presParOf" srcId="{AF7334E1-69A0-4E8F-9A72-58C6823A2666}" destId="{A3F694C3-C010-447F-902B-371BA136DD60}" srcOrd="4" destOrd="0" presId="urn:microsoft.com/office/officeart/2018/2/layout/IconCircleList"/>
    <dgm:cxn modelId="{6785C488-F53D-AB41-A076-43B5C6D05583}" type="presParOf" srcId="{A3F694C3-C010-447F-902B-371BA136DD60}" destId="{A0522115-012B-4CCE-B5B7-B28E8DC3D9CE}" srcOrd="0" destOrd="0" presId="urn:microsoft.com/office/officeart/2018/2/layout/IconCircleList"/>
    <dgm:cxn modelId="{CC6C56C0-1B1F-0B4B-B4D1-BDFA4674070D}" type="presParOf" srcId="{A3F694C3-C010-447F-902B-371BA136DD60}" destId="{CE7C6057-710F-49E8-B779-99DB15BFD945}" srcOrd="1" destOrd="0" presId="urn:microsoft.com/office/officeart/2018/2/layout/IconCircleList"/>
    <dgm:cxn modelId="{C10A766F-CF97-4A46-9E53-93AC0F97DFE4}" type="presParOf" srcId="{A3F694C3-C010-447F-902B-371BA136DD60}" destId="{117CAD20-EEF2-4A47-BC7A-A943DF87CE55}" srcOrd="2" destOrd="0" presId="urn:microsoft.com/office/officeart/2018/2/layout/IconCircleList"/>
    <dgm:cxn modelId="{495E3590-850B-5E4B-9980-E17AD384CCDE}" type="presParOf" srcId="{A3F694C3-C010-447F-902B-371BA136DD60}" destId="{ACBC279C-1CE1-48C5-930B-4561F7FC22D7}" srcOrd="3" destOrd="0" presId="urn:microsoft.com/office/officeart/2018/2/layout/IconCircleList"/>
    <dgm:cxn modelId="{76025312-91DD-B94A-ACEE-C7AD0D7C281A}" type="presParOf" srcId="{AF7334E1-69A0-4E8F-9A72-58C6823A2666}" destId="{ECFFC1B5-2DFC-4EFD-9E7F-2A7D11DE1FC0}" srcOrd="5" destOrd="0" presId="urn:microsoft.com/office/officeart/2018/2/layout/IconCircleList"/>
    <dgm:cxn modelId="{E5769ED8-41D9-5A49-A188-4488015938C0}" type="presParOf" srcId="{AF7334E1-69A0-4E8F-9A72-58C6823A2666}" destId="{09C8B813-16EE-4C19-A77B-9CFD66CF4781}" srcOrd="6" destOrd="0" presId="urn:microsoft.com/office/officeart/2018/2/layout/IconCircleList"/>
    <dgm:cxn modelId="{16FDF1A7-EEC9-394A-944E-FD7D41D296C3}" type="presParOf" srcId="{09C8B813-16EE-4C19-A77B-9CFD66CF4781}" destId="{5EA8E8A3-75BF-468B-8861-3FC8ED50703B}" srcOrd="0" destOrd="0" presId="urn:microsoft.com/office/officeart/2018/2/layout/IconCircleList"/>
    <dgm:cxn modelId="{EC2A719C-51E9-D64B-A44F-B4B520B5F7B7}" type="presParOf" srcId="{09C8B813-16EE-4C19-A77B-9CFD66CF4781}" destId="{4E95904A-73BA-422F-B681-2F2A456E9C94}" srcOrd="1" destOrd="0" presId="urn:microsoft.com/office/officeart/2018/2/layout/IconCircleList"/>
    <dgm:cxn modelId="{AA0AC394-56B7-0E44-B9B5-ADC0417BAC3C}" type="presParOf" srcId="{09C8B813-16EE-4C19-A77B-9CFD66CF4781}" destId="{DC49A4C6-585F-406C-AA3A-4C8EF80C7958}" srcOrd="2" destOrd="0" presId="urn:microsoft.com/office/officeart/2018/2/layout/IconCircleList"/>
    <dgm:cxn modelId="{AF8B4E1F-4F72-8B48-8EB6-945202CBE71E}" type="presParOf" srcId="{09C8B813-16EE-4C19-A77B-9CFD66CF4781}" destId="{C34E59B9-052D-46AD-AE00-61311BD7DE82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17F84B-A844-B843-89B5-1E361135ED57}" type="doc">
      <dgm:prSet loTypeId="urn:microsoft.com/office/officeart/2005/8/layout/arrow2" loCatId="" qsTypeId="urn:microsoft.com/office/officeart/2005/8/quickstyle/simple1" qsCatId="simple" csTypeId="urn:microsoft.com/office/officeart/2005/8/colors/accent1_2" csCatId="accent1" phldr="1"/>
      <dgm:spPr/>
    </dgm:pt>
    <dgm:pt modelId="{76FDB7AA-3976-D94A-AB15-8ED559BF89CB}">
      <dgm:prSet phldrT="[Text]" custT="1"/>
      <dgm:spPr/>
      <dgm:t>
        <a:bodyPr/>
        <a:lstStyle/>
        <a:p>
          <a:r>
            <a:rPr lang="en-US" sz="2400" b="1" dirty="0">
              <a:solidFill>
                <a:schemeClr val="bg1"/>
              </a:solidFill>
            </a:rPr>
            <a:t>ABSENSI</a:t>
          </a:r>
        </a:p>
      </dgm:t>
    </dgm:pt>
    <dgm:pt modelId="{C47DEEE7-E666-6A45-A75E-A6918447F34F}" type="parTrans" cxnId="{4F05792B-331C-1E42-9B16-BD6B9A2A7BA1}">
      <dgm:prSet/>
      <dgm:spPr/>
      <dgm:t>
        <a:bodyPr/>
        <a:lstStyle/>
        <a:p>
          <a:endParaRPr lang="en-US"/>
        </a:p>
      </dgm:t>
    </dgm:pt>
    <dgm:pt modelId="{74A27F2E-C0D3-5A4E-989B-997BBC52C776}" type="sibTrans" cxnId="{4F05792B-331C-1E42-9B16-BD6B9A2A7BA1}">
      <dgm:prSet/>
      <dgm:spPr/>
      <dgm:t>
        <a:bodyPr/>
        <a:lstStyle/>
        <a:p>
          <a:endParaRPr lang="en-US"/>
        </a:p>
      </dgm:t>
    </dgm:pt>
    <dgm:pt modelId="{FFC560D9-E5B8-7E4F-91FC-76A14E2B5E4B}">
      <dgm:prSet phldrT="[Text]"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TUGAS</a:t>
          </a:r>
        </a:p>
      </dgm:t>
    </dgm:pt>
    <dgm:pt modelId="{A8AF6939-560F-934B-94AE-3BAB9680940F}" type="parTrans" cxnId="{663CBC26-CB63-E94C-BC75-0B2E7F9DAC05}">
      <dgm:prSet/>
      <dgm:spPr/>
      <dgm:t>
        <a:bodyPr/>
        <a:lstStyle/>
        <a:p>
          <a:endParaRPr lang="en-US"/>
        </a:p>
      </dgm:t>
    </dgm:pt>
    <dgm:pt modelId="{3B3E3198-C228-9A4E-BBE0-B8D79DF6814C}" type="sibTrans" cxnId="{663CBC26-CB63-E94C-BC75-0B2E7F9DAC05}">
      <dgm:prSet/>
      <dgm:spPr/>
      <dgm:t>
        <a:bodyPr/>
        <a:lstStyle/>
        <a:p>
          <a:endParaRPr lang="en-US"/>
        </a:p>
      </dgm:t>
    </dgm:pt>
    <dgm:pt modelId="{C93FACB7-D62E-414F-BF1D-7575806142F8}">
      <dgm:prSet phldrT="[Text]"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UTS</a:t>
          </a:r>
        </a:p>
      </dgm:t>
    </dgm:pt>
    <dgm:pt modelId="{D58B8EBF-F1FE-AC42-8847-A0B6D73BCE99}" type="parTrans" cxnId="{6E5F65DB-83D1-5A42-A6CC-BDA03467CC47}">
      <dgm:prSet/>
      <dgm:spPr/>
      <dgm:t>
        <a:bodyPr/>
        <a:lstStyle/>
        <a:p>
          <a:endParaRPr lang="en-US"/>
        </a:p>
      </dgm:t>
    </dgm:pt>
    <dgm:pt modelId="{4C08D726-974C-3240-982A-9C87859E6F92}" type="sibTrans" cxnId="{6E5F65DB-83D1-5A42-A6CC-BDA03467CC47}">
      <dgm:prSet/>
      <dgm:spPr/>
      <dgm:t>
        <a:bodyPr/>
        <a:lstStyle/>
        <a:p>
          <a:endParaRPr lang="en-US"/>
        </a:p>
      </dgm:t>
    </dgm:pt>
    <dgm:pt modelId="{AB32817C-9457-A944-9413-ABB73FCCD160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UAS</a:t>
          </a:r>
        </a:p>
      </dgm:t>
    </dgm:pt>
    <dgm:pt modelId="{09F82EB8-19C3-904E-9C59-57769DB660AA}" type="parTrans" cxnId="{BF96C6E9-71AC-0B45-ADF3-9E7CECD3AE7A}">
      <dgm:prSet/>
      <dgm:spPr/>
      <dgm:t>
        <a:bodyPr/>
        <a:lstStyle/>
        <a:p>
          <a:endParaRPr lang="en-US"/>
        </a:p>
      </dgm:t>
    </dgm:pt>
    <dgm:pt modelId="{68A4DB4C-9A3F-C84D-B746-DD36ADE725C8}" type="sibTrans" cxnId="{BF96C6E9-71AC-0B45-ADF3-9E7CECD3AE7A}">
      <dgm:prSet/>
      <dgm:spPr/>
      <dgm:t>
        <a:bodyPr/>
        <a:lstStyle/>
        <a:p>
          <a:endParaRPr lang="en-US"/>
        </a:p>
      </dgm:t>
    </dgm:pt>
    <dgm:pt modelId="{11E5C33A-8A81-C449-8D5E-FDF43357B71F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LULUS</a:t>
          </a:r>
        </a:p>
      </dgm:t>
    </dgm:pt>
    <dgm:pt modelId="{5418976D-FC2C-DA49-8D7F-1C1C523E4300}" type="parTrans" cxnId="{7842A743-765D-2948-84DC-4F6C23F1D2B3}">
      <dgm:prSet/>
      <dgm:spPr/>
      <dgm:t>
        <a:bodyPr/>
        <a:lstStyle/>
        <a:p>
          <a:endParaRPr lang="en-US"/>
        </a:p>
      </dgm:t>
    </dgm:pt>
    <dgm:pt modelId="{EE6B958B-A4D2-954F-8136-DEF28B38541E}" type="sibTrans" cxnId="{7842A743-765D-2948-84DC-4F6C23F1D2B3}">
      <dgm:prSet/>
      <dgm:spPr/>
      <dgm:t>
        <a:bodyPr/>
        <a:lstStyle/>
        <a:p>
          <a:endParaRPr lang="en-US"/>
        </a:p>
      </dgm:t>
    </dgm:pt>
    <dgm:pt modelId="{A4855A12-5E1B-184F-8357-837588DB14CC}" type="pres">
      <dgm:prSet presAssocID="{E017F84B-A844-B843-89B5-1E361135ED57}" presName="arrowDiagram" presStyleCnt="0">
        <dgm:presLayoutVars>
          <dgm:chMax val="5"/>
          <dgm:dir/>
          <dgm:resizeHandles val="exact"/>
        </dgm:presLayoutVars>
      </dgm:prSet>
      <dgm:spPr/>
    </dgm:pt>
    <dgm:pt modelId="{59258495-26A8-244A-8C50-E7D6FABAE83B}" type="pres">
      <dgm:prSet presAssocID="{E017F84B-A844-B843-89B5-1E361135ED57}" presName="arrow" presStyleLbl="bgShp" presStyleIdx="0" presStyleCnt="1"/>
      <dgm:spPr/>
    </dgm:pt>
    <dgm:pt modelId="{645B465C-B9F4-1C45-BAC9-2A25E048C089}" type="pres">
      <dgm:prSet presAssocID="{E017F84B-A844-B843-89B5-1E361135ED57}" presName="arrowDiagram5" presStyleCnt="0"/>
      <dgm:spPr/>
    </dgm:pt>
    <dgm:pt modelId="{D67E8B60-C59C-7D46-AA3C-2756C795D9FC}" type="pres">
      <dgm:prSet presAssocID="{76FDB7AA-3976-D94A-AB15-8ED559BF89CB}" presName="bullet5a" presStyleLbl="node1" presStyleIdx="0" presStyleCnt="5"/>
      <dgm:spPr/>
    </dgm:pt>
    <dgm:pt modelId="{33F30608-4598-BC46-917D-90E63B3ADAA6}" type="pres">
      <dgm:prSet presAssocID="{76FDB7AA-3976-D94A-AB15-8ED559BF89CB}" presName="textBox5a" presStyleLbl="revTx" presStyleIdx="0" presStyleCnt="5" custScaleX="147856" custLinFactNeighborX="26736">
        <dgm:presLayoutVars>
          <dgm:bulletEnabled val="1"/>
        </dgm:presLayoutVars>
      </dgm:prSet>
      <dgm:spPr/>
    </dgm:pt>
    <dgm:pt modelId="{BA2E5803-C002-8F43-9410-B4C3FBEEE88A}" type="pres">
      <dgm:prSet presAssocID="{FFC560D9-E5B8-7E4F-91FC-76A14E2B5E4B}" presName="bullet5b" presStyleLbl="node1" presStyleIdx="1" presStyleCnt="5"/>
      <dgm:spPr/>
    </dgm:pt>
    <dgm:pt modelId="{58C053F7-5299-1F46-BA80-ADE0E1CBB32F}" type="pres">
      <dgm:prSet presAssocID="{FFC560D9-E5B8-7E4F-91FC-76A14E2B5E4B}" presName="textBox5b" presStyleLbl="revTx" presStyleIdx="1" presStyleCnt="5">
        <dgm:presLayoutVars>
          <dgm:bulletEnabled val="1"/>
        </dgm:presLayoutVars>
      </dgm:prSet>
      <dgm:spPr/>
    </dgm:pt>
    <dgm:pt modelId="{D6FE88AE-7004-7A4C-B525-CE74E8CE8FC9}" type="pres">
      <dgm:prSet presAssocID="{C93FACB7-D62E-414F-BF1D-7575806142F8}" presName="bullet5c" presStyleLbl="node1" presStyleIdx="2" presStyleCnt="5"/>
      <dgm:spPr/>
    </dgm:pt>
    <dgm:pt modelId="{0B86CCF2-C6DB-0F46-959B-20BFEC574709}" type="pres">
      <dgm:prSet presAssocID="{C93FACB7-D62E-414F-BF1D-7575806142F8}" presName="textBox5c" presStyleLbl="revTx" presStyleIdx="2" presStyleCnt="5">
        <dgm:presLayoutVars>
          <dgm:bulletEnabled val="1"/>
        </dgm:presLayoutVars>
      </dgm:prSet>
      <dgm:spPr/>
    </dgm:pt>
    <dgm:pt modelId="{580D66EC-A775-8248-BEC7-CFEFD243119E}" type="pres">
      <dgm:prSet presAssocID="{AB32817C-9457-A944-9413-ABB73FCCD160}" presName="bullet5d" presStyleLbl="node1" presStyleIdx="3" presStyleCnt="5"/>
      <dgm:spPr/>
    </dgm:pt>
    <dgm:pt modelId="{DC0A329E-9E36-BC4D-A586-A814C98EBC56}" type="pres">
      <dgm:prSet presAssocID="{AB32817C-9457-A944-9413-ABB73FCCD160}" presName="textBox5d" presStyleLbl="revTx" presStyleIdx="3" presStyleCnt="5">
        <dgm:presLayoutVars>
          <dgm:bulletEnabled val="1"/>
        </dgm:presLayoutVars>
      </dgm:prSet>
      <dgm:spPr/>
    </dgm:pt>
    <dgm:pt modelId="{05D87E05-9A3D-C84F-BED7-E0BC3CC39C5C}" type="pres">
      <dgm:prSet presAssocID="{11E5C33A-8A81-C449-8D5E-FDF43357B71F}" presName="bullet5e" presStyleLbl="node1" presStyleIdx="4" presStyleCnt="5"/>
      <dgm:spPr/>
    </dgm:pt>
    <dgm:pt modelId="{465557DB-5FF3-1848-BAFA-042881B627A3}" type="pres">
      <dgm:prSet presAssocID="{11E5C33A-8A81-C449-8D5E-FDF43357B71F}" presName="textBox5e" presStyleLbl="revTx" presStyleIdx="4" presStyleCnt="5">
        <dgm:presLayoutVars>
          <dgm:bulletEnabled val="1"/>
        </dgm:presLayoutVars>
      </dgm:prSet>
      <dgm:spPr/>
    </dgm:pt>
  </dgm:ptLst>
  <dgm:cxnLst>
    <dgm:cxn modelId="{6B239311-8A67-1E4E-8820-DC075325D238}" type="presOf" srcId="{76FDB7AA-3976-D94A-AB15-8ED559BF89CB}" destId="{33F30608-4598-BC46-917D-90E63B3ADAA6}" srcOrd="0" destOrd="0" presId="urn:microsoft.com/office/officeart/2005/8/layout/arrow2"/>
    <dgm:cxn modelId="{3178AE22-33F3-F24A-8BD3-44557C742E66}" type="presOf" srcId="{AB32817C-9457-A944-9413-ABB73FCCD160}" destId="{DC0A329E-9E36-BC4D-A586-A814C98EBC56}" srcOrd="0" destOrd="0" presId="urn:microsoft.com/office/officeart/2005/8/layout/arrow2"/>
    <dgm:cxn modelId="{663CBC26-CB63-E94C-BC75-0B2E7F9DAC05}" srcId="{E017F84B-A844-B843-89B5-1E361135ED57}" destId="{FFC560D9-E5B8-7E4F-91FC-76A14E2B5E4B}" srcOrd="1" destOrd="0" parTransId="{A8AF6939-560F-934B-94AE-3BAB9680940F}" sibTransId="{3B3E3198-C228-9A4E-BBE0-B8D79DF6814C}"/>
    <dgm:cxn modelId="{4F05792B-331C-1E42-9B16-BD6B9A2A7BA1}" srcId="{E017F84B-A844-B843-89B5-1E361135ED57}" destId="{76FDB7AA-3976-D94A-AB15-8ED559BF89CB}" srcOrd="0" destOrd="0" parTransId="{C47DEEE7-E666-6A45-A75E-A6918447F34F}" sibTransId="{74A27F2E-C0D3-5A4E-989B-997BBC52C776}"/>
    <dgm:cxn modelId="{B0D4612F-A3C2-9144-8956-6E43B4BAFE69}" type="presOf" srcId="{11E5C33A-8A81-C449-8D5E-FDF43357B71F}" destId="{465557DB-5FF3-1848-BAFA-042881B627A3}" srcOrd="0" destOrd="0" presId="urn:microsoft.com/office/officeart/2005/8/layout/arrow2"/>
    <dgm:cxn modelId="{7842A743-765D-2948-84DC-4F6C23F1D2B3}" srcId="{E017F84B-A844-B843-89B5-1E361135ED57}" destId="{11E5C33A-8A81-C449-8D5E-FDF43357B71F}" srcOrd="4" destOrd="0" parTransId="{5418976D-FC2C-DA49-8D7F-1C1C523E4300}" sibTransId="{EE6B958B-A4D2-954F-8136-DEF28B38541E}"/>
    <dgm:cxn modelId="{BF0C3E5D-04A1-FF44-A1ED-BD1B6C64B8A9}" type="presOf" srcId="{C93FACB7-D62E-414F-BF1D-7575806142F8}" destId="{0B86CCF2-C6DB-0F46-959B-20BFEC574709}" srcOrd="0" destOrd="0" presId="urn:microsoft.com/office/officeart/2005/8/layout/arrow2"/>
    <dgm:cxn modelId="{EC51C899-1928-AB48-AFF0-6EA5896BDF73}" type="presOf" srcId="{E017F84B-A844-B843-89B5-1E361135ED57}" destId="{A4855A12-5E1B-184F-8357-837588DB14CC}" srcOrd="0" destOrd="0" presId="urn:microsoft.com/office/officeart/2005/8/layout/arrow2"/>
    <dgm:cxn modelId="{7159C29A-955A-A14B-96CD-EFE09B52EE60}" type="presOf" srcId="{FFC560D9-E5B8-7E4F-91FC-76A14E2B5E4B}" destId="{58C053F7-5299-1F46-BA80-ADE0E1CBB32F}" srcOrd="0" destOrd="0" presId="urn:microsoft.com/office/officeart/2005/8/layout/arrow2"/>
    <dgm:cxn modelId="{6E5F65DB-83D1-5A42-A6CC-BDA03467CC47}" srcId="{E017F84B-A844-B843-89B5-1E361135ED57}" destId="{C93FACB7-D62E-414F-BF1D-7575806142F8}" srcOrd="2" destOrd="0" parTransId="{D58B8EBF-F1FE-AC42-8847-A0B6D73BCE99}" sibTransId="{4C08D726-974C-3240-982A-9C87859E6F92}"/>
    <dgm:cxn modelId="{BF96C6E9-71AC-0B45-ADF3-9E7CECD3AE7A}" srcId="{E017F84B-A844-B843-89B5-1E361135ED57}" destId="{AB32817C-9457-A944-9413-ABB73FCCD160}" srcOrd="3" destOrd="0" parTransId="{09F82EB8-19C3-904E-9C59-57769DB660AA}" sibTransId="{68A4DB4C-9A3F-C84D-B746-DD36ADE725C8}"/>
    <dgm:cxn modelId="{AF60E675-B93E-D04C-9A27-FD91A81ED6B2}" type="presParOf" srcId="{A4855A12-5E1B-184F-8357-837588DB14CC}" destId="{59258495-26A8-244A-8C50-E7D6FABAE83B}" srcOrd="0" destOrd="0" presId="urn:microsoft.com/office/officeart/2005/8/layout/arrow2"/>
    <dgm:cxn modelId="{6FEFC287-6952-A946-935D-F83DB9CD9492}" type="presParOf" srcId="{A4855A12-5E1B-184F-8357-837588DB14CC}" destId="{645B465C-B9F4-1C45-BAC9-2A25E048C089}" srcOrd="1" destOrd="0" presId="urn:microsoft.com/office/officeart/2005/8/layout/arrow2"/>
    <dgm:cxn modelId="{7A0E7C86-3240-CA4F-8722-3E8410C7AC25}" type="presParOf" srcId="{645B465C-B9F4-1C45-BAC9-2A25E048C089}" destId="{D67E8B60-C59C-7D46-AA3C-2756C795D9FC}" srcOrd="0" destOrd="0" presId="urn:microsoft.com/office/officeart/2005/8/layout/arrow2"/>
    <dgm:cxn modelId="{E2E7194D-32EB-3E43-AFF4-B344BA81316A}" type="presParOf" srcId="{645B465C-B9F4-1C45-BAC9-2A25E048C089}" destId="{33F30608-4598-BC46-917D-90E63B3ADAA6}" srcOrd="1" destOrd="0" presId="urn:microsoft.com/office/officeart/2005/8/layout/arrow2"/>
    <dgm:cxn modelId="{335C02FE-E0D7-144B-BF11-B6163561E9D6}" type="presParOf" srcId="{645B465C-B9F4-1C45-BAC9-2A25E048C089}" destId="{BA2E5803-C002-8F43-9410-B4C3FBEEE88A}" srcOrd="2" destOrd="0" presId="urn:microsoft.com/office/officeart/2005/8/layout/arrow2"/>
    <dgm:cxn modelId="{D4446D98-9108-A740-B380-31F4765A3C77}" type="presParOf" srcId="{645B465C-B9F4-1C45-BAC9-2A25E048C089}" destId="{58C053F7-5299-1F46-BA80-ADE0E1CBB32F}" srcOrd="3" destOrd="0" presId="urn:microsoft.com/office/officeart/2005/8/layout/arrow2"/>
    <dgm:cxn modelId="{505A81A0-6906-C04D-8240-176A952DFFAB}" type="presParOf" srcId="{645B465C-B9F4-1C45-BAC9-2A25E048C089}" destId="{D6FE88AE-7004-7A4C-B525-CE74E8CE8FC9}" srcOrd="4" destOrd="0" presId="urn:microsoft.com/office/officeart/2005/8/layout/arrow2"/>
    <dgm:cxn modelId="{35797CDA-6F0E-C647-8305-D6F639C7A9BD}" type="presParOf" srcId="{645B465C-B9F4-1C45-BAC9-2A25E048C089}" destId="{0B86CCF2-C6DB-0F46-959B-20BFEC574709}" srcOrd="5" destOrd="0" presId="urn:microsoft.com/office/officeart/2005/8/layout/arrow2"/>
    <dgm:cxn modelId="{3BD5177B-D6DD-AA4B-AE45-69ACF5F82D40}" type="presParOf" srcId="{645B465C-B9F4-1C45-BAC9-2A25E048C089}" destId="{580D66EC-A775-8248-BEC7-CFEFD243119E}" srcOrd="6" destOrd="0" presId="urn:microsoft.com/office/officeart/2005/8/layout/arrow2"/>
    <dgm:cxn modelId="{1BD97C78-5BAD-9A45-B17C-957E8279BDC4}" type="presParOf" srcId="{645B465C-B9F4-1C45-BAC9-2A25E048C089}" destId="{DC0A329E-9E36-BC4D-A586-A814C98EBC56}" srcOrd="7" destOrd="0" presId="urn:microsoft.com/office/officeart/2005/8/layout/arrow2"/>
    <dgm:cxn modelId="{03EA7DF6-EA10-3847-999B-EBA2ED0E6FA7}" type="presParOf" srcId="{645B465C-B9F4-1C45-BAC9-2A25E048C089}" destId="{05D87E05-9A3D-C84F-BED7-E0BC3CC39C5C}" srcOrd="8" destOrd="0" presId="urn:microsoft.com/office/officeart/2005/8/layout/arrow2"/>
    <dgm:cxn modelId="{7CF1DF80-75E2-7F48-8DA5-1BB8380F8826}" type="presParOf" srcId="{645B465C-B9F4-1C45-BAC9-2A25E048C089}" destId="{465557DB-5FF3-1848-BAFA-042881B627A3}" srcOrd="9" destOrd="0" presId="urn:microsoft.com/office/officeart/2005/8/layout/arrow2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9A1A23-5AAE-0A48-B359-AD017E5BD958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27EF3E0-1F72-284F-9A78-81B726290A40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GOOGLE DOCS</a:t>
          </a:r>
        </a:p>
      </dgm:t>
    </dgm:pt>
    <dgm:pt modelId="{3A8E5A26-B8A3-F848-B709-ACD97C07FC38}" type="parTrans" cxnId="{45BC1F17-E349-B943-924B-CB9C71471002}">
      <dgm:prSet/>
      <dgm:spPr/>
      <dgm:t>
        <a:bodyPr/>
        <a:lstStyle/>
        <a:p>
          <a:endParaRPr lang="en-US"/>
        </a:p>
      </dgm:t>
    </dgm:pt>
    <dgm:pt modelId="{3BF2C051-7BFC-5F46-BDD7-D6AB07BC6F5E}" type="sibTrans" cxnId="{45BC1F17-E349-B943-924B-CB9C71471002}">
      <dgm:prSet/>
      <dgm:spPr/>
      <dgm:t>
        <a:bodyPr/>
        <a:lstStyle/>
        <a:p>
          <a:endParaRPr lang="en-US"/>
        </a:p>
      </dgm:t>
    </dgm:pt>
    <dgm:pt modelId="{E4A256D7-EF85-B144-A35C-734C3E51BFFC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/>
            <a:t>Jenis-jenis</a:t>
          </a:r>
        </a:p>
      </dgm:t>
    </dgm:pt>
    <dgm:pt modelId="{D46FC297-62C2-464D-A7BA-7E5501293427}" type="parTrans" cxnId="{5576C7BC-DEFC-F54A-BC9D-02F7B56BBDFB}">
      <dgm:prSet/>
      <dgm:spPr/>
      <dgm:t>
        <a:bodyPr/>
        <a:lstStyle/>
        <a:p>
          <a:endParaRPr lang="en-US"/>
        </a:p>
      </dgm:t>
    </dgm:pt>
    <dgm:pt modelId="{9475078A-B954-7D44-B784-994A5E396336}" type="sibTrans" cxnId="{5576C7BC-DEFC-F54A-BC9D-02F7B56BBDFB}">
      <dgm:prSet/>
      <dgm:spPr/>
      <dgm:t>
        <a:bodyPr/>
        <a:lstStyle/>
        <a:p>
          <a:endParaRPr lang="en-US"/>
        </a:p>
      </dgm:t>
    </dgm:pt>
    <dgm:pt modelId="{D887998D-79A2-3D4C-BB10-E9385390CBA4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MS. WORD</a:t>
          </a:r>
        </a:p>
      </dgm:t>
    </dgm:pt>
    <dgm:pt modelId="{6D47C23D-19CB-4442-86CF-942879100609}" type="parTrans" cxnId="{F01807EA-F9C7-024F-9559-5A12265A7698}">
      <dgm:prSet/>
      <dgm:spPr/>
      <dgm:t>
        <a:bodyPr/>
        <a:lstStyle/>
        <a:p>
          <a:endParaRPr lang="en-US"/>
        </a:p>
      </dgm:t>
    </dgm:pt>
    <dgm:pt modelId="{625AEA09-46B3-B548-A345-D613C7765F8C}" type="sibTrans" cxnId="{F01807EA-F9C7-024F-9559-5A12265A7698}">
      <dgm:prSet/>
      <dgm:spPr/>
      <dgm:t>
        <a:bodyPr/>
        <a:lstStyle/>
        <a:p>
          <a:endParaRPr lang="en-US"/>
        </a:p>
      </dgm:t>
    </dgm:pt>
    <dgm:pt modelId="{C4ED6A95-149F-7A4C-946C-898BC4E5F6BB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/>
            <a:t>Daftar Isi</a:t>
          </a:r>
        </a:p>
      </dgm:t>
    </dgm:pt>
    <dgm:pt modelId="{785CE1FA-1BE8-F947-92B4-564BBDC50E1C}" type="parTrans" cxnId="{96D18942-D02B-414F-B819-79A312BE66DE}">
      <dgm:prSet/>
      <dgm:spPr/>
      <dgm:t>
        <a:bodyPr/>
        <a:lstStyle/>
        <a:p>
          <a:endParaRPr lang="en-US"/>
        </a:p>
      </dgm:t>
    </dgm:pt>
    <dgm:pt modelId="{D2EC60EE-7510-0746-89EE-19BEFD283549}" type="sibTrans" cxnId="{96D18942-D02B-414F-B819-79A312BE66DE}">
      <dgm:prSet/>
      <dgm:spPr/>
      <dgm:t>
        <a:bodyPr/>
        <a:lstStyle/>
        <a:p>
          <a:endParaRPr lang="en-US"/>
        </a:p>
      </dgm:t>
    </dgm:pt>
    <dgm:pt modelId="{198971B4-AEE7-1041-ABF6-BA32DDF1F1F0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/>
            <a:t>Surat</a:t>
          </a:r>
        </a:p>
      </dgm:t>
    </dgm:pt>
    <dgm:pt modelId="{A64C5EB6-CEE5-B049-827E-4D947568E9D6}" type="parTrans" cxnId="{B7A56E2E-E8BA-7547-BEF4-E44A26B6E1BE}">
      <dgm:prSet/>
      <dgm:spPr/>
      <dgm:t>
        <a:bodyPr/>
        <a:lstStyle/>
        <a:p>
          <a:endParaRPr lang="en-US"/>
        </a:p>
      </dgm:t>
    </dgm:pt>
    <dgm:pt modelId="{D6EEFD20-F78D-5549-9A7E-D3ED758192E9}" type="sibTrans" cxnId="{B7A56E2E-E8BA-7547-BEF4-E44A26B6E1BE}">
      <dgm:prSet/>
      <dgm:spPr/>
      <dgm:t>
        <a:bodyPr/>
        <a:lstStyle/>
        <a:p>
          <a:endParaRPr lang="en-US"/>
        </a:p>
      </dgm:t>
    </dgm:pt>
    <dgm:pt modelId="{C5FB5E42-EA33-4043-B67A-1949475FEF77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MS. POWERPOINT</a:t>
          </a:r>
        </a:p>
      </dgm:t>
    </dgm:pt>
    <dgm:pt modelId="{0215CC4E-52D1-C148-9131-9CB5F078150E}" type="parTrans" cxnId="{7591420C-E6A6-BC42-B99C-E212B1C6BDE1}">
      <dgm:prSet/>
      <dgm:spPr/>
      <dgm:t>
        <a:bodyPr/>
        <a:lstStyle/>
        <a:p>
          <a:endParaRPr lang="en-US"/>
        </a:p>
      </dgm:t>
    </dgm:pt>
    <dgm:pt modelId="{F7E0B9A5-112E-644C-9805-E85AB9B723EA}" type="sibTrans" cxnId="{7591420C-E6A6-BC42-B99C-E212B1C6BDE1}">
      <dgm:prSet/>
      <dgm:spPr/>
      <dgm:t>
        <a:bodyPr/>
        <a:lstStyle/>
        <a:p>
          <a:endParaRPr lang="en-US"/>
        </a:p>
      </dgm:t>
    </dgm:pt>
    <dgm:pt modelId="{7A7505F2-1CBE-CB4C-B62F-86C63C0366CA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err="1"/>
            <a:t>Transisi</a:t>
          </a:r>
          <a:endParaRPr lang="en-US" sz="2000" b="1"/>
        </a:p>
      </dgm:t>
    </dgm:pt>
    <dgm:pt modelId="{6ACFFA12-686D-194D-92C9-B8F80961EC2C}" type="parTrans" cxnId="{7109977D-06BE-A246-BE57-8A3634CBE4E3}">
      <dgm:prSet/>
      <dgm:spPr/>
      <dgm:t>
        <a:bodyPr/>
        <a:lstStyle/>
        <a:p>
          <a:endParaRPr lang="en-US"/>
        </a:p>
      </dgm:t>
    </dgm:pt>
    <dgm:pt modelId="{CA9AECCC-2BD6-164F-88AC-A2BEF540C038}" type="sibTrans" cxnId="{7109977D-06BE-A246-BE57-8A3634CBE4E3}">
      <dgm:prSet/>
      <dgm:spPr/>
      <dgm:t>
        <a:bodyPr/>
        <a:lstStyle/>
        <a:p>
          <a:endParaRPr lang="en-US"/>
        </a:p>
      </dgm:t>
    </dgm:pt>
    <dgm:pt modelId="{90A10D8D-8AAF-FA44-8A41-95561ECB36A0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err="1"/>
            <a:t>Animasi</a:t>
          </a:r>
          <a:endParaRPr lang="en-US" sz="2000" b="1"/>
        </a:p>
      </dgm:t>
    </dgm:pt>
    <dgm:pt modelId="{39A59BB8-DAC6-DB4C-9C8C-66B6BA5ABDF8}" type="parTrans" cxnId="{C0634B78-0518-4C4D-9626-94FED0658DED}">
      <dgm:prSet/>
      <dgm:spPr/>
      <dgm:t>
        <a:bodyPr/>
        <a:lstStyle/>
        <a:p>
          <a:endParaRPr lang="en-US"/>
        </a:p>
      </dgm:t>
    </dgm:pt>
    <dgm:pt modelId="{FD7A8053-AFFA-1F49-8370-93586FCEC467}" type="sibTrans" cxnId="{C0634B78-0518-4C4D-9626-94FED0658DED}">
      <dgm:prSet/>
      <dgm:spPr/>
      <dgm:t>
        <a:bodyPr/>
        <a:lstStyle/>
        <a:p>
          <a:endParaRPr lang="en-US"/>
        </a:p>
      </dgm:t>
    </dgm:pt>
    <dgm:pt modelId="{9ED7D279-FAC5-6F47-A86A-CF29640751A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MS.EXCEL</a:t>
          </a:r>
        </a:p>
      </dgm:t>
    </dgm:pt>
    <dgm:pt modelId="{FDA49B2F-9DEA-374A-BDE4-ED27A537733E}" type="parTrans" cxnId="{E41A04A3-A883-364B-B759-55C570E6030E}">
      <dgm:prSet/>
      <dgm:spPr/>
      <dgm:t>
        <a:bodyPr/>
        <a:lstStyle/>
        <a:p>
          <a:endParaRPr lang="en-US"/>
        </a:p>
      </dgm:t>
    </dgm:pt>
    <dgm:pt modelId="{D35C5F3A-667D-C84C-BBF5-45BEB64D5441}" type="sibTrans" cxnId="{E41A04A3-A883-364B-B759-55C570E6030E}">
      <dgm:prSet/>
      <dgm:spPr/>
      <dgm:t>
        <a:bodyPr/>
        <a:lstStyle/>
        <a:p>
          <a:endParaRPr lang="en-US"/>
        </a:p>
      </dgm:t>
    </dgm:pt>
    <dgm:pt modelId="{AB26E661-396F-9044-A20D-9240E2A18FA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BLOG</a:t>
          </a:r>
        </a:p>
      </dgm:t>
    </dgm:pt>
    <dgm:pt modelId="{80D81DE0-5E65-F24D-AFA5-70804D780A7D}" type="parTrans" cxnId="{434A1925-637F-6340-8962-D59C9E535C2A}">
      <dgm:prSet/>
      <dgm:spPr/>
      <dgm:t>
        <a:bodyPr/>
        <a:lstStyle/>
        <a:p>
          <a:endParaRPr lang="en-US"/>
        </a:p>
      </dgm:t>
    </dgm:pt>
    <dgm:pt modelId="{92B74E7E-948A-F54D-9855-8187FDC83811}" type="sibTrans" cxnId="{434A1925-637F-6340-8962-D59C9E535C2A}">
      <dgm:prSet/>
      <dgm:spPr/>
      <dgm:t>
        <a:bodyPr/>
        <a:lstStyle/>
        <a:p>
          <a:endParaRPr lang="en-US"/>
        </a:p>
      </dgm:t>
    </dgm:pt>
    <dgm:pt modelId="{188FF0E5-F662-C245-B8F8-2B1684AB131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err="1"/>
            <a:t>Pengantar</a:t>
          </a:r>
          <a:endParaRPr lang="en-US" sz="2000" b="1"/>
        </a:p>
      </dgm:t>
    </dgm:pt>
    <dgm:pt modelId="{8D08767D-6551-824B-A815-CDDA4442018A}" type="parTrans" cxnId="{6E24A5D9-F47C-D044-AD8F-73BE9751EF8B}">
      <dgm:prSet/>
      <dgm:spPr/>
      <dgm:t>
        <a:bodyPr/>
        <a:lstStyle/>
        <a:p>
          <a:endParaRPr lang="en-US"/>
        </a:p>
      </dgm:t>
    </dgm:pt>
    <dgm:pt modelId="{A04FB3A3-3BAE-1E46-B184-5A0520F8966B}" type="sibTrans" cxnId="{6E24A5D9-F47C-D044-AD8F-73BE9751EF8B}">
      <dgm:prSet/>
      <dgm:spPr/>
      <dgm:t>
        <a:bodyPr/>
        <a:lstStyle/>
        <a:p>
          <a:endParaRPr lang="en-US"/>
        </a:p>
      </dgm:t>
    </dgm:pt>
    <dgm:pt modelId="{C35241D6-B501-B946-8A5D-85AC7EE7930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err="1"/>
            <a:t>Fungsi</a:t>
          </a:r>
          <a:r>
            <a:rPr lang="en-US" sz="2000" b="1"/>
            <a:t> </a:t>
          </a:r>
          <a:r>
            <a:rPr lang="en-US" sz="2000" b="1" err="1"/>
            <a:t>Matematika</a:t>
          </a:r>
          <a:endParaRPr lang="en-US" sz="2000" b="1"/>
        </a:p>
      </dgm:t>
    </dgm:pt>
    <dgm:pt modelId="{C9E697CF-6111-F845-8A12-1A2ED44BCC7F}" type="parTrans" cxnId="{B7B66482-AB5B-0A4E-BD7E-28B165C0F72E}">
      <dgm:prSet/>
      <dgm:spPr/>
      <dgm:t>
        <a:bodyPr/>
        <a:lstStyle/>
        <a:p>
          <a:endParaRPr lang="en-US"/>
        </a:p>
      </dgm:t>
    </dgm:pt>
    <dgm:pt modelId="{BCAE56ED-589D-E942-A002-7A22C9694AB8}" type="sibTrans" cxnId="{B7B66482-AB5B-0A4E-BD7E-28B165C0F72E}">
      <dgm:prSet/>
      <dgm:spPr/>
      <dgm:t>
        <a:bodyPr/>
        <a:lstStyle/>
        <a:p>
          <a:endParaRPr lang="en-US"/>
        </a:p>
      </dgm:t>
    </dgm:pt>
    <dgm:pt modelId="{7CDE53AE-B5F5-214E-9F94-1FE035C9BA1B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/>
            <a:t>Gmail</a:t>
          </a:r>
        </a:p>
      </dgm:t>
    </dgm:pt>
    <dgm:pt modelId="{37C4C832-28CC-624E-87DE-E244A4A67262}" type="parTrans" cxnId="{A57F878D-B7EB-2540-9431-6CD7BCBC9D83}">
      <dgm:prSet/>
      <dgm:spPr/>
      <dgm:t>
        <a:bodyPr/>
        <a:lstStyle/>
        <a:p>
          <a:endParaRPr lang="en-US"/>
        </a:p>
      </dgm:t>
    </dgm:pt>
    <dgm:pt modelId="{D1FEAE6B-6635-7C42-8E75-BDC6C817E6C1}" type="sibTrans" cxnId="{A57F878D-B7EB-2540-9431-6CD7BCBC9D83}">
      <dgm:prSet/>
      <dgm:spPr/>
      <dgm:t>
        <a:bodyPr/>
        <a:lstStyle/>
        <a:p>
          <a:endParaRPr lang="en-US"/>
        </a:p>
      </dgm:t>
    </dgm:pt>
    <dgm:pt modelId="{0A3C13AA-1272-C54D-9233-7B3A912F619F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 err="1"/>
            <a:t>Tabel</a:t>
          </a:r>
          <a:endParaRPr lang="en-US" sz="1800" b="1"/>
        </a:p>
      </dgm:t>
    </dgm:pt>
    <dgm:pt modelId="{BD8C0D49-18B1-6443-BE8B-88B5E6CDF06E}" type="parTrans" cxnId="{C931F767-0B95-7D45-992F-B4DE8E67AD37}">
      <dgm:prSet/>
      <dgm:spPr/>
      <dgm:t>
        <a:bodyPr/>
        <a:lstStyle/>
        <a:p>
          <a:endParaRPr lang="en-US"/>
        </a:p>
      </dgm:t>
    </dgm:pt>
    <dgm:pt modelId="{C3D6935D-08FA-2044-93A3-7C0B78DB27A7}" type="sibTrans" cxnId="{C931F767-0B95-7D45-992F-B4DE8E67AD37}">
      <dgm:prSet/>
      <dgm:spPr/>
      <dgm:t>
        <a:bodyPr/>
        <a:lstStyle/>
        <a:p>
          <a:endParaRPr lang="en-US"/>
        </a:p>
      </dgm:t>
    </dgm:pt>
    <dgm:pt modelId="{395A8B01-2051-4B47-9190-A52F9A03997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err="1"/>
            <a:t>Wordpress</a:t>
          </a:r>
          <a:endParaRPr lang="en-US" sz="2000" b="1"/>
        </a:p>
      </dgm:t>
    </dgm:pt>
    <dgm:pt modelId="{F1AF8729-0263-0643-A116-96C782A951CF}" type="sibTrans" cxnId="{3737ED05-B548-DC42-868D-0AF8BB5DE9AD}">
      <dgm:prSet/>
      <dgm:spPr/>
      <dgm:t>
        <a:bodyPr/>
        <a:lstStyle/>
        <a:p>
          <a:endParaRPr lang="en-US"/>
        </a:p>
      </dgm:t>
    </dgm:pt>
    <dgm:pt modelId="{7C3E1E05-EE83-A447-B803-6F3AB67C0391}" type="parTrans" cxnId="{3737ED05-B548-DC42-868D-0AF8BB5DE9AD}">
      <dgm:prSet/>
      <dgm:spPr/>
      <dgm:t>
        <a:bodyPr/>
        <a:lstStyle/>
        <a:p>
          <a:endParaRPr lang="en-US"/>
        </a:p>
      </dgm:t>
    </dgm:pt>
    <dgm:pt modelId="{C29F0944-1990-44EF-A0D5-9E09F0109DB9}" type="pres">
      <dgm:prSet presAssocID="{869A1A23-5AAE-0A48-B359-AD017E5BD958}" presName="root" presStyleCnt="0">
        <dgm:presLayoutVars>
          <dgm:dir/>
          <dgm:resizeHandles val="exact"/>
        </dgm:presLayoutVars>
      </dgm:prSet>
      <dgm:spPr/>
    </dgm:pt>
    <dgm:pt modelId="{39BEFFC1-2635-44A6-9EFD-8FB1F4B018D5}" type="pres">
      <dgm:prSet presAssocID="{E27EF3E0-1F72-284F-9A78-81B726290A40}" presName="compNode" presStyleCnt="0"/>
      <dgm:spPr/>
    </dgm:pt>
    <dgm:pt modelId="{A5865433-3C1D-4764-92C2-E0250C36AF13}" type="pres">
      <dgm:prSet presAssocID="{E27EF3E0-1F72-284F-9A78-81B726290A40}" presName="bgRect" presStyleLbl="bgShp" presStyleIdx="0" presStyleCnt="5"/>
      <dgm:spPr/>
    </dgm:pt>
    <dgm:pt modelId="{3763B687-D6A7-4663-A648-D6DEF0C4B1C3}" type="pres">
      <dgm:prSet presAssocID="{E27EF3E0-1F72-284F-9A78-81B726290A40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4B33CD21-1B3C-44FD-ACEB-1091AAD481DD}" type="pres">
      <dgm:prSet presAssocID="{E27EF3E0-1F72-284F-9A78-81B726290A40}" presName="spaceRect" presStyleCnt="0"/>
      <dgm:spPr/>
    </dgm:pt>
    <dgm:pt modelId="{7603F5C9-C759-4E07-B102-A81249E08419}" type="pres">
      <dgm:prSet presAssocID="{E27EF3E0-1F72-284F-9A78-81B726290A40}" presName="parTx" presStyleLbl="revTx" presStyleIdx="0" presStyleCnt="10">
        <dgm:presLayoutVars>
          <dgm:chMax val="0"/>
          <dgm:chPref val="0"/>
        </dgm:presLayoutVars>
      </dgm:prSet>
      <dgm:spPr/>
    </dgm:pt>
    <dgm:pt modelId="{28EEA6B5-9A72-4A04-8794-52C6C1B2D465}" type="pres">
      <dgm:prSet presAssocID="{E27EF3E0-1F72-284F-9A78-81B726290A40}" presName="desTx" presStyleLbl="revTx" presStyleIdx="1" presStyleCnt="10">
        <dgm:presLayoutVars/>
      </dgm:prSet>
      <dgm:spPr/>
    </dgm:pt>
    <dgm:pt modelId="{38F7C3B4-8C6C-4EDD-8008-13D484F76FB4}" type="pres">
      <dgm:prSet presAssocID="{3BF2C051-7BFC-5F46-BDD7-D6AB07BC6F5E}" presName="sibTrans" presStyleCnt="0"/>
      <dgm:spPr/>
    </dgm:pt>
    <dgm:pt modelId="{4CD8F117-E4A2-46F9-9BFD-125C160D236D}" type="pres">
      <dgm:prSet presAssocID="{AB26E661-396F-9044-A20D-9240E2A18FA9}" presName="compNode" presStyleCnt="0"/>
      <dgm:spPr/>
    </dgm:pt>
    <dgm:pt modelId="{E72C69E2-B7C4-489B-8FF9-A0106483DD25}" type="pres">
      <dgm:prSet presAssocID="{AB26E661-396F-9044-A20D-9240E2A18FA9}" presName="bgRect" presStyleLbl="bgShp" presStyleIdx="1" presStyleCnt="5"/>
      <dgm:spPr/>
    </dgm:pt>
    <dgm:pt modelId="{C45D2643-EE3A-4055-86C5-1EAE85DD2A81}" type="pres">
      <dgm:prSet presAssocID="{AB26E661-396F-9044-A20D-9240E2A18FA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ternet"/>
        </a:ext>
      </dgm:extLst>
    </dgm:pt>
    <dgm:pt modelId="{21313FAB-59F9-49E4-8F61-B2719220E800}" type="pres">
      <dgm:prSet presAssocID="{AB26E661-396F-9044-A20D-9240E2A18FA9}" presName="spaceRect" presStyleCnt="0"/>
      <dgm:spPr/>
    </dgm:pt>
    <dgm:pt modelId="{2A1D4286-9AFD-4032-B6F7-6D24B50CEE09}" type="pres">
      <dgm:prSet presAssocID="{AB26E661-396F-9044-A20D-9240E2A18FA9}" presName="parTx" presStyleLbl="revTx" presStyleIdx="2" presStyleCnt="10">
        <dgm:presLayoutVars>
          <dgm:chMax val="0"/>
          <dgm:chPref val="0"/>
        </dgm:presLayoutVars>
      </dgm:prSet>
      <dgm:spPr/>
    </dgm:pt>
    <dgm:pt modelId="{2D86F257-384D-4756-ACA6-0B8BF0EE3117}" type="pres">
      <dgm:prSet presAssocID="{AB26E661-396F-9044-A20D-9240E2A18FA9}" presName="desTx" presStyleLbl="revTx" presStyleIdx="3" presStyleCnt="10">
        <dgm:presLayoutVars/>
      </dgm:prSet>
      <dgm:spPr/>
    </dgm:pt>
    <dgm:pt modelId="{5C275CAB-41EB-49D9-B604-7C20B863889B}" type="pres">
      <dgm:prSet presAssocID="{92B74E7E-948A-F54D-9855-8187FDC83811}" presName="sibTrans" presStyleCnt="0"/>
      <dgm:spPr/>
    </dgm:pt>
    <dgm:pt modelId="{3F6F572F-1B38-4640-B580-698CE432C64D}" type="pres">
      <dgm:prSet presAssocID="{D887998D-79A2-3D4C-BB10-E9385390CBA4}" presName="compNode" presStyleCnt="0"/>
      <dgm:spPr/>
    </dgm:pt>
    <dgm:pt modelId="{86148D9F-0D6E-4541-B1D7-5634B99078FF}" type="pres">
      <dgm:prSet presAssocID="{D887998D-79A2-3D4C-BB10-E9385390CBA4}" presName="bgRect" presStyleLbl="bgShp" presStyleIdx="2" presStyleCnt="5"/>
      <dgm:spPr/>
    </dgm:pt>
    <dgm:pt modelId="{A5298E1A-97F3-416E-AEF4-D5E79D30A49E}" type="pres">
      <dgm:prSet presAssocID="{D887998D-79A2-3D4C-BB10-E9385390CBA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1C17EBD1-0283-4AC1-8347-CDDA78A96B90}" type="pres">
      <dgm:prSet presAssocID="{D887998D-79A2-3D4C-BB10-E9385390CBA4}" presName="spaceRect" presStyleCnt="0"/>
      <dgm:spPr/>
    </dgm:pt>
    <dgm:pt modelId="{8A744ED0-E284-4F40-A7D5-CCD60FF3D851}" type="pres">
      <dgm:prSet presAssocID="{D887998D-79A2-3D4C-BB10-E9385390CBA4}" presName="parTx" presStyleLbl="revTx" presStyleIdx="4" presStyleCnt="10">
        <dgm:presLayoutVars>
          <dgm:chMax val="0"/>
          <dgm:chPref val="0"/>
        </dgm:presLayoutVars>
      </dgm:prSet>
      <dgm:spPr/>
    </dgm:pt>
    <dgm:pt modelId="{C0FF356A-FC2E-4B87-BA29-3C60974D394D}" type="pres">
      <dgm:prSet presAssocID="{D887998D-79A2-3D4C-BB10-E9385390CBA4}" presName="desTx" presStyleLbl="revTx" presStyleIdx="5" presStyleCnt="10">
        <dgm:presLayoutVars/>
      </dgm:prSet>
      <dgm:spPr/>
    </dgm:pt>
    <dgm:pt modelId="{7D6E58E9-AF29-445C-BFC3-7B397442A11E}" type="pres">
      <dgm:prSet presAssocID="{625AEA09-46B3-B548-A345-D613C7765F8C}" presName="sibTrans" presStyleCnt="0"/>
      <dgm:spPr/>
    </dgm:pt>
    <dgm:pt modelId="{AB8F7B04-030E-4F06-88C5-7A049F75E125}" type="pres">
      <dgm:prSet presAssocID="{C5FB5E42-EA33-4043-B67A-1949475FEF77}" presName="compNode" presStyleCnt="0"/>
      <dgm:spPr/>
    </dgm:pt>
    <dgm:pt modelId="{C43A7C6D-6F7B-4AEA-96D8-5B1AADEFDED8}" type="pres">
      <dgm:prSet presAssocID="{C5FB5E42-EA33-4043-B67A-1949475FEF77}" presName="bgRect" presStyleLbl="bgShp" presStyleIdx="3" presStyleCnt="5"/>
      <dgm:spPr/>
    </dgm:pt>
    <dgm:pt modelId="{0FFA0389-ED63-439D-A854-4D6C01125398}" type="pres">
      <dgm:prSet presAssocID="{C5FB5E42-EA33-4043-B67A-1949475FEF77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6DD2FF2F-0C88-4DFC-956E-B75DA600086E}" type="pres">
      <dgm:prSet presAssocID="{C5FB5E42-EA33-4043-B67A-1949475FEF77}" presName="spaceRect" presStyleCnt="0"/>
      <dgm:spPr/>
    </dgm:pt>
    <dgm:pt modelId="{C968EEEF-9B8B-4574-B5A9-8722683D3312}" type="pres">
      <dgm:prSet presAssocID="{C5FB5E42-EA33-4043-B67A-1949475FEF77}" presName="parTx" presStyleLbl="revTx" presStyleIdx="6" presStyleCnt="10">
        <dgm:presLayoutVars>
          <dgm:chMax val="0"/>
          <dgm:chPref val="0"/>
        </dgm:presLayoutVars>
      </dgm:prSet>
      <dgm:spPr/>
    </dgm:pt>
    <dgm:pt modelId="{2755062F-7441-4074-BD34-AB5D9580705E}" type="pres">
      <dgm:prSet presAssocID="{C5FB5E42-EA33-4043-B67A-1949475FEF77}" presName="desTx" presStyleLbl="revTx" presStyleIdx="7" presStyleCnt="10">
        <dgm:presLayoutVars/>
      </dgm:prSet>
      <dgm:spPr/>
    </dgm:pt>
    <dgm:pt modelId="{20B6BD65-EB75-4A06-82FB-198B0E61A684}" type="pres">
      <dgm:prSet presAssocID="{F7E0B9A5-112E-644C-9805-E85AB9B723EA}" presName="sibTrans" presStyleCnt="0"/>
      <dgm:spPr/>
    </dgm:pt>
    <dgm:pt modelId="{0DF90C05-4896-44A9-96B2-147B4B5CB2DD}" type="pres">
      <dgm:prSet presAssocID="{9ED7D279-FAC5-6F47-A86A-CF29640751A1}" presName="compNode" presStyleCnt="0"/>
      <dgm:spPr/>
    </dgm:pt>
    <dgm:pt modelId="{8C7260EE-24EB-4CE6-877B-20A0FFD77C64}" type="pres">
      <dgm:prSet presAssocID="{9ED7D279-FAC5-6F47-A86A-CF29640751A1}" presName="bgRect" presStyleLbl="bgShp" presStyleIdx="4" presStyleCnt="5"/>
      <dgm:spPr/>
    </dgm:pt>
    <dgm:pt modelId="{0127B443-9B39-40E6-9968-114813271565}" type="pres">
      <dgm:prSet presAssocID="{9ED7D279-FAC5-6F47-A86A-CF29640751A1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5AB60853-034E-4B8B-93DD-1DAC07E55B2F}" type="pres">
      <dgm:prSet presAssocID="{9ED7D279-FAC5-6F47-A86A-CF29640751A1}" presName="spaceRect" presStyleCnt="0"/>
      <dgm:spPr/>
    </dgm:pt>
    <dgm:pt modelId="{2976ABF5-829E-4FEA-8489-B9812B13A199}" type="pres">
      <dgm:prSet presAssocID="{9ED7D279-FAC5-6F47-A86A-CF29640751A1}" presName="parTx" presStyleLbl="revTx" presStyleIdx="8" presStyleCnt="10">
        <dgm:presLayoutVars>
          <dgm:chMax val="0"/>
          <dgm:chPref val="0"/>
        </dgm:presLayoutVars>
      </dgm:prSet>
      <dgm:spPr/>
    </dgm:pt>
    <dgm:pt modelId="{3315D9AE-B8B1-4B05-8E7B-C99B538F960A}" type="pres">
      <dgm:prSet presAssocID="{9ED7D279-FAC5-6F47-A86A-CF29640751A1}" presName="desTx" presStyleLbl="revTx" presStyleIdx="9" presStyleCnt="10">
        <dgm:presLayoutVars/>
      </dgm:prSet>
      <dgm:spPr/>
    </dgm:pt>
  </dgm:ptLst>
  <dgm:cxnLst>
    <dgm:cxn modelId="{1876F704-F8D9-2C41-94F0-E16DA1379B74}" type="presOf" srcId="{7A7505F2-1CBE-CB4C-B62F-86C63C0366CA}" destId="{2755062F-7441-4074-BD34-AB5D9580705E}" srcOrd="0" destOrd="0" presId="urn:microsoft.com/office/officeart/2018/2/layout/IconVerticalSolidList"/>
    <dgm:cxn modelId="{3737ED05-B548-DC42-868D-0AF8BB5DE9AD}" srcId="{AB26E661-396F-9044-A20D-9240E2A18FA9}" destId="{395A8B01-2051-4B47-9190-A52F9A03997B}" srcOrd="1" destOrd="0" parTransId="{7C3E1E05-EE83-A447-B803-6F3AB67C0391}" sibTransId="{F1AF8729-0263-0643-A116-96C782A951CF}"/>
    <dgm:cxn modelId="{F3D6CA09-A94B-F449-AB52-F2D9812EAD1E}" type="presOf" srcId="{C5FB5E42-EA33-4043-B67A-1949475FEF77}" destId="{C968EEEF-9B8B-4574-B5A9-8722683D3312}" srcOrd="0" destOrd="0" presId="urn:microsoft.com/office/officeart/2018/2/layout/IconVerticalSolidList"/>
    <dgm:cxn modelId="{7591420C-E6A6-BC42-B99C-E212B1C6BDE1}" srcId="{869A1A23-5AAE-0A48-B359-AD017E5BD958}" destId="{C5FB5E42-EA33-4043-B67A-1949475FEF77}" srcOrd="3" destOrd="0" parTransId="{0215CC4E-52D1-C148-9131-9CB5F078150E}" sibTransId="{F7E0B9A5-112E-644C-9805-E85AB9B723EA}"/>
    <dgm:cxn modelId="{45BC1F17-E349-B943-924B-CB9C71471002}" srcId="{869A1A23-5AAE-0A48-B359-AD017E5BD958}" destId="{E27EF3E0-1F72-284F-9A78-81B726290A40}" srcOrd="0" destOrd="0" parTransId="{3A8E5A26-B8A3-F848-B709-ACD97C07FC38}" sibTransId="{3BF2C051-7BFC-5F46-BDD7-D6AB07BC6F5E}"/>
    <dgm:cxn modelId="{12BD1324-B153-3342-B239-81EE86348FC8}" type="presOf" srcId="{198971B4-AEE7-1041-ABF6-BA32DDF1F1F0}" destId="{C0FF356A-FC2E-4B87-BA29-3C60974D394D}" srcOrd="0" destOrd="1" presId="urn:microsoft.com/office/officeart/2018/2/layout/IconVerticalSolidList"/>
    <dgm:cxn modelId="{434A1925-637F-6340-8962-D59C9E535C2A}" srcId="{869A1A23-5AAE-0A48-B359-AD017E5BD958}" destId="{AB26E661-396F-9044-A20D-9240E2A18FA9}" srcOrd="1" destOrd="0" parTransId="{80D81DE0-5E65-F24D-AFA5-70804D780A7D}" sibTransId="{92B74E7E-948A-F54D-9855-8187FDC83811}"/>
    <dgm:cxn modelId="{D48BC52C-06DF-0B4C-AEE4-DA261DC3B05B}" type="presOf" srcId="{395A8B01-2051-4B47-9190-A52F9A03997B}" destId="{2D86F257-384D-4756-ACA6-0B8BF0EE3117}" srcOrd="0" destOrd="1" presId="urn:microsoft.com/office/officeart/2018/2/layout/IconVerticalSolidList"/>
    <dgm:cxn modelId="{B7A56E2E-E8BA-7547-BEF4-E44A26B6E1BE}" srcId="{D887998D-79A2-3D4C-BB10-E9385390CBA4}" destId="{198971B4-AEE7-1041-ABF6-BA32DDF1F1F0}" srcOrd="1" destOrd="0" parTransId="{A64C5EB6-CEE5-B049-827E-4D947568E9D6}" sibTransId="{D6EEFD20-F78D-5549-9A7E-D3ED758192E9}"/>
    <dgm:cxn modelId="{1D494530-97DA-1A45-99CF-240CA5939241}" type="presOf" srcId="{869A1A23-5AAE-0A48-B359-AD017E5BD958}" destId="{C29F0944-1990-44EF-A0D5-9E09F0109DB9}" srcOrd="0" destOrd="0" presId="urn:microsoft.com/office/officeart/2018/2/layout/IconVerticalSolidList"/>
    <dgm:cxn modelId="{1CD37C3C-1204-FD49-B19E-A2F0FCD008BB}" type="presOf" srcId="{7CDE53AE-B5F5-214E-9F94-1FE035C9BA1B}" destId="{28EEA6B5-9A72-4A04-8794-52C6C1B2D465}" srcOrd="0" destOrd="1" presId="urn:microsoft.com/office/officeart/2018/2/layout/IconVerticalSolidList"/>
    <dgm:cxn modelId="{96D18942-D02B-414F-B819-79A312BE66DE}" srcId="{D887998D-79A2-3D4C-BB10-E9385390CBA4}" destId="{C4ED6A95-149F-7A4C-946C-898BC4E5F6BB}" srcOrd="0" destOrd="0" parTransId="{785CE1FA-1BE8-F947-92B4-564BBDC50E1C}" sibTransId="{D2EC60EE-7510-0746-89EE-19BEFD283549}"/>
    <dgm:cxn modelId="{20E72358-AC99-3D47-A6F9-88D20793F78F}" type="presOf" srcId="{AB26E661-396F-9044-A20D-9240E2A18FA9}" destId="{2A1D4286-9AFD-4032-B6F7-6D24B50CEE09}" srcOrd="0" destOrd="0" presId="urn:microsoft.com/office/officeart/2018/2/layout/IconVerticalSolidList"/>
    <dgm:cxn modelId="{C931F767-0B95-7D45-992F-B4DE8E67AD37}" srcId="{D887998D-79A2-3D4C-BB10-E9385390CBA4}" destId="{0A3C13AA-1272-C54D-9233-7B3A912F619F}" srcOrd="2" destOrd="0" parTransId="{BD8C0D49-18B1-6443-BE8B-88B5E6CDF06E}" sibTransId="{C3D6935D-08FA-2044-93A3-7C0B78DB27A7}"/>
    <dgm:cxn modelId="{C0634B78-0518-4C4D-9626-94FED0658DED}" srcId="{C5FB5E42-EA33-4043-B67A-1949475FEF77}" destId="{90A10D8D-8AAF-FA44-8A41-95561ECB36A0}" srcOrd="1" destOrd="0" parTransId="{39A59BB8-DAC6-DB4C-9C8C-66B6BA5ABDF8}" sibTransId="{FD7A8053-AFFA-1F49-8370-93586FCEC467}"/>
    <dgm:cxn modelId="{7109977D-06BE-A246-BE57-8A3634CBE4E3}" srcId="{C5FB5E42-EA33-4043-B67A-1949475FEF77}" destId="{7A7505F2-1CBE-CB4C-B62F-86C63C0366CA}" srcOrd="0" destOrd="0" parTransId="{6ACFFA12-686D-194D-92C9-B8F80961EC2C}" sibTransId="{CA9AECCC-2BD6-164F-88AC-A2BEF540C038}"/>
    <dgm:cxn modelId="{B7B66482-AB5B-0A4E-BD7E-28B165C0F72E}" srcId="{9ED7D279-FAC5-6F47-A86A-CF29640751A1}" destId="{C35241D6-B501-B946-8A5D-85AC7EE79301}" srcOrd="0" destOrd="0" parTransId="{C9E697CF-6111-F845-8A12-1A2ED44BCC7F}" sibTransId="{BCAE56ED-589D-E942-A002-7A22C9694AB8}"/>
    <dgm:cxn modelId="{56FAE28A-2533-0E49-84F3-CF7B8C501189}" type="presOf" srcId="{0A3C13AA-1272-C54D-9233-7B3A912F619F}" destId="{C0FF356A-FC2E-4B87-BA29-3C60974D394D}" srcOrd="0" destOrd="2" presId="urn:microsoft.com/office/officeart/2018/2/layout/IconVerticalSolidList"/>
    <dgm:cxn modelId="{7BE2458D-5D6F-3845-BD10-123A7EDE56B9}" type="presOf" srcId="{C35241D6-B501-B946-8A5D-85AC7EE79301}" destId="{3315D9AE-B8B1-4B05-8E7B-C99B538F960A}" srcOrd="0" destOrd="0" presId="urn:microsoft.com/office/officeart/2018/2/layout/IconVerticalSolidList"/>
    <dgm:cxn modelId="{A57F878D-B7EB-2540-9431-6CD7BCBC9D83}" srcId="{E27EF3E0-1F72-284F-9A78-81B726290A40}" destId="{7CDE53AE-B5F5-214E-9F94-1FE035C9BA1B}" srcOrd="1" destOrd="0" parTransId="{37C4C832-28CC-624E-87DE-E244A4A67262}" sibTransId="{D1FEAE6B-6635-7C42-8E75-BDC6C817E6C1}"/>
    <dgm:cxn modelId="{BD651EA1-8C3E-2247-84BA-1B8626741582}" type="presOf" srcId="{188FF0E5-F662-C245-B8F8-2B1684AB131E}" destId="{2D86F257-384D-4756-ACA6-0B8BF0EE3117}" srcOrd="0" destOrd="0" presId="urn:microsoft.com/office/officeart/2018/2/layout/IconVerticalSolidList"/>
    <dgm:cxn modelId="{E41A04A3-A883-364B-B759-55C570E6030E}" srcId="{869A1A23-5AAE-0A48-B359-AD017E5BD958}" destId="{9ED7D279-FAC5-6F47-A86A-CF29640751A1}" srcOrd="4" destOrd="0" parTransId="{FDA49B2F-9DEA-374A-BDE4-ED27A537733E}" sibTransId="{D35C5F3A-667D-C84C-BBF5-45BEB64D5441}"/>
    <dgm:cxn modelId="{998B7DAF-7BBB-824A-9288-1C5B249855C3}" type="presOf" srcId="{9ED7D279-FAC5-6F47-A86A-CF29640751A1}" destId="{2976ABF5-829E-4FEA-8489-B9812B13A199}" srcOrd="0" destOrd="0" presId="urn:microsoft.com/office/officeart/2018/2/layout/IconVerticalSolidList"/>
    <dgm:cxn modelId="{C21DE8B1-D0EC-5441-92D3-8E9F81D98D43}" type="presOf" srcId="{D887998D-79A2-3D4C-BB10-E9385390CBA4}" destId="{8A744ED0-E284-4F40-A7D5-CCD60FF3D851}" srcOrd="0" destOrd="0" presId="urn:microsoft.com/office/officeart/2018/2/layout/IconVerticalSolidList"/>
    <dgm:cxn modelId="{46EF1FB4-7401-6140-A150-6FE5F10E66DC}" type="presOf" srcId="{C4ED6A95-149F-7A4C-946C-898BC4E5F6BB}" destId="{C0FF356A-FC2E-4B87-BA29-3C60974D394D}" srcOrd="0" destOrd="0" presId="urn:microsoft.com/office/officeart/2018/2/layout/IconVerticalSolidList"/>
    <dgm:cxn modelId="{5576C7BC-DEFC-F54A-BC9D-02F7B56BBDFB}" srcId="{E27EF3E0-1F72-284F-9A78-81B726290A40}" destId="{E4A256D7-EF85-B144-A35C-734C3E51BFFC}" srcOrd="0" destOrd="0" parTransId="{D46FC297-62C2-464D-A7BA-7E5501293427}" sibTransId="{9475078A-B954-7D44-B784-994A5E396336}"/>
    <dgm:cxn modelId="{629698C1-2CD9-7F44-93BB-7BAA28393E5D}" type="presOf" srcId="{90A10D8D-8AAF-FA44-8A41-95561ECB36A0}" destId="{2755062F-7441-4074-BD34-AB5D9580705E}" srcOrd="0" destOrd="1" presId="urn:microsoft.com/office/officeart/2018/2/layout/IconVerticalSolidList"/>
    <dgm:cxn modelId="{57C654C8-D27A-1B45-A7AE-65240691B5A6}" type="presOf" srcId="{E27EF3E0-1F72-284F-9A78-81B726290A40}" destId="{7603F5C9-C759-4E07-B102-A81249E08419}" srcOrd="0" destOrd="0" presId="urn:microsoft.com/office/officeart/2018/2/layout/IconVerticalSolidList"/>
    <dgm:cxn modelId="{A310ECD6-9059-EA4C-9750-94BBC111453D}" type="presOf" srcId="{E4A256D7-EF85-B144-A35C-734C3E51BFFC}" destId="{28EEA6B5-9A72-4A04-8794-52C6C1B2D465}" srcOrd="0" destOrd="0" presId="urn:microsoft.com/office/officeart/2018/2/layout/IconVerticalSolidList"/>
    <dgm:cxn modelId="{6E24A5D9-F47C-D044-AD8F-73BE9751EF8B}" srcId="{AB26E661-396F-9044-A20D-9240E2A18FA9}" destId="{188FF0E5-F662-C245-B8F8-2B1684AB131E}" srcOrd="0" destOrd="0" parTransId="{8D08767D-6551-824B-A815-CDDA4442018A}" sibTransId="{A04FB3A3-3BAE-1E46-B184-5A0520F8966B}"/>
    <dgm:cxn modelId="{F01807EA-F9C7-024F-9559-5A12265A7698}" srcId="{869A1A23-5AAE-0A48-B359-AD017E5BD958}" destId="{D887998D-79A2-3D4C-BB10-E9385390CBA4}" srcOrd="2" destOrd="0" parTransId="{6D47C23D-19CB-4442-86CF-942879100609}" sibTransId="{625AEA09-46B3-B548-A345-D613C7765F8C}"/>
    <dgm:cxn modelId="{7A312FDB-7538-4D42-B5DD-DA9B0F37D9FD}" type="presParOf" srcId="{C29F0944-1990-44EF-A0D5-9E09F0109DB9}" destId="{39BEFFC1-2635-44A6-9EFD-8FB1F4B018D5}" srcOrd="0" destOrd="0" presId="urn:microsoft.com/office/officeart/2018/2/layout/IconVerticalSolidList"/>
    <dgm:cxn modelId="{7B03F96B-9E73-3C42-BC11-B838CCA3B2AD}" type="presParOf" srcId="{39BEFFC1-2635-44A6-9EFD-8FB1F4B018D5}" destId="{A5865433-3C1D-4764-92C2-E0250C36AF13}" srcOrd="0" destOrd="0" presId="urn:microsoft.com/office/officeart/2018/2/layout/IconVerticalSolidList"/>
    <dgm:cxn modelId="{D67FA00C-5E45-C64B-A394-D781B6A0A809}" type="presParOf" srcId="{39BEFFC1-2635-44A6-9EFD-8FB1F4B018D5}" destId="{3763B687-D6A7-4663-A648-D6DEF0C4B1C3}" srcOrd="1" destOrd="0" presId="urn:microsoft.com/office/officeart/2018/2/layout/IconVerticalSolidList"/>
    <dgm:cxn modelId="{99302897-5B2D-B54E-B3B6-D7F7BF303159}" type="presParOf" srcId="{39BEFFC1-2635-44A6-9EFD-8FB1F4B018D5}" destId="{4B33CD21-1B3C-44FD-ACEB-1091AAD481DD}" srcOrd="2" destOrd="0" presId="urn:microsoft.com/office/officeart/2018/2/layout/IconVerticalSolidList"/>
    <dgm:cxn modelId="{86F3A189-9A39-2B4B-80CA-3506FCFB382B}" type="presParOf" srcId="{39BEFFC1-2635-44A6-9EFD-8FB1F4B018D5}" destId="{7603F5C9-C759-4E07-B102-A81249E08419}" srcOrd="3" destOrd="0" presId="urn:microsoft.com/office/officeart/2018/2/layout/IconVerticalSolidList"/>
    <dgm:cxn modelId="{92A9F7E4-6525-D241-BFCB-2A75F252C776}" type="presParOf" srcId="{39BEFFC1-2635-44A6-9EFD-8FB1F4B018D5}" destId="{28EEA6B5-9A72-4A04-8794-52C6C1B2D465}" srcOrd="4" destOrd="0" presId="urn:microsoft.com/office/officeart/2018/2/layout/IconVerticalSolidList"/>
    <dgm:cxn modelId="{B8A12B94-73D5-2445-8EE2-9ED7528B3862}" type="presParOf" srcId="{C29F0944-1990-44EF-A0D5-9E09F0109DB9}" destId="{38F7C3B4-8C6C-4EDD-8008-13D484F76FB4}" srcOrd="1" destOrd="0" presId="urn:microsoft.com/office/officeart/2018/2/layout/IconVerticalSolidList"/>
    <dgm:cxn modelId="{E16FC85F-345C-834D-A0FF-B2B33FDE06B4}" type="presParOf" srcId="{C29F0944-1990-44EF-A0D5-9E09F0109DB9}" destId="{4CD8F117-E4A2-46F9-9BFD-125C160D236D}" srcOrd="2" destOrd="0" presId="urn:microsoft.com/office/officeart/2018/2/layout/IconVerticalSolidList"/>
    <dgm:cxn modelId="{124246EA-4615-2E40-A505-1758B6B7CE4D}" type="presParOf" srcId="{4CD8F117-E4A2-46F9-9BFD-125C160D236D}" destId="{E72C69E2-B7C4-489B-8FF9-A0106483DD25}" srcOrd="0" destOrd="0" presId="urn:microsoft.com/office/officeart/2018/2/layout/IconVerticalSolidList"/>
    <dgm:cxn modelId="{EA37C774-891C-F44A-B9BD-CF05C3929649}" type="presParOf" srcId="{4CD8F117-E4A2-46F9-9BFD-125C160D236D}" destId="{C45D2643-EE3A-4055-86C5-1EAE85DD2A81}" srcOrd="1" destOrd="0" presId="urn:microsoft.com/office/officeart/2018/2/layout/IconVerticalSolidList"/>
    <dgm:cxn modelId="{5085CEB3-8D93-954C-A753-E4D72AE36E08}" type="presParOf" srcId="{4CD8F117-E4A2-46F9-9BFD-125C160D236D}" destId="{21313FAB-59F9-49E4-8F61-B2719220E800}" srcOrd="2" destOrd="0" presId="urn:microsoft.com/office/officeart/2018/2/layout/IconVerticalSolidList"/>
    <dgm:cxn modelId="{2DF890E2-2E69-FA4E-836B-1018142E6EC7}" type="presParOf" srcId="{4CD8F117-E4A2-46F9-9BFD-125C160D236D}" destId="{2A1D4286-9AFD-4032-B6F7-6D24B50CEE09}" srcOrd="3" destOrd="0" presId="urn:microsoft.com/office/officeart/2018/2/layout/IconVerticalSolidList"/>
    <dgm:cxn modelId="{994AAB9E-C3FE-5C4C-8B6B-70C29C4D9AED}" type="presParOf" srcId="{4CD8F117-E4A2-46F9-9BFD-125C160D236D}" destId="{2D86F257-384D-4756-ACA6-0B8BF0EE3117}" srcOrd="4" destOrd="0" presId="urn:microsoft.com/office/officeart/2018/2/layout/IconVerticalSolidList"/>
    <dgm:cxn modelId="{50D0395D-5784-A94A-983E-CA07E76BE2B0}" type="presParOf" srcId="{C29F0944-1990-44EF-A0D5-9E09F0109DB9}" destId="{5C275CAB-41EB-49D9-B604-7C20B863889B}" srcOrd="3" destOrd="0" presId="urn:microsoft.com/office/officeart/2018/2/layout/IconVerticalSolidList"/>
    <dgm:cxn modelId="{AB7C5AFD-B53D-5F41-84E5-85E22BA1DA72}" type="presParOf" srcId="{C29F0944-1990-44EF-A0D5-9E09F0109DB9}" destId="{3F6F572F-1B38-4640-B580-698CE432C64D}" srcOrd="4" destOrd="0" presId="urn:microsoft.com/office/officeart/2018/2/layout/IconVerticalSolidList"/>
    <dgm:cxn modelId="{DB757AA4-7F88-2147-8EBC-E96A2B4F083B}" type="presParOf" srcId="{3F6F572F-1B38-4640-B580-698CE432C64D}" destId="{86148D9F-0D6E-4541-B1D7-5634B99078FF}" srcOrd="0" destOrd="0" presId="urn:microsoft.com/office/officeart/2018/2/layout/IconVerticalSolidList"/>
    <dgm:cxn modelId="{DFFF6532-8C07-304B-9B94-5A8C205E0D69}" type="presParOf" srcId="{3F6F572F-1B38-4640-B580-698CE432C64D}" destId="{A5298E1A-97F3-416E-AEF4-D5E79D30A49E}" srcOrd="1" destOrd="0" presId="urn:microsoft.com/office/officeart/2018/2/layout/IconVerticalSolidList"/>
    <dgm:cxn modelId="{28EBF329-065A-E14D-B0B3-F4BEB40D7466}" type="presParOf" srcId="{3F6F572F-1B38-4640-B580-698CE432C64D}" destId="{1C17EBD1-0283-4AC1-8347-CDDA78A96B90}" srcOrd="2" destOrd="0" presId="urn:microsoft.com/office/officeart/2018/2/layout/IconVerticalSolidList"/>
    <dgm:cxn modelId="{9E16E495-4F82-4944-BAE2-237EC78ACBF5}" type="presParOf" srcId="{3F6F572F-1B38-4640-B580-698CE432C64D}" destId="{8A744ED0-E284-4F40-A7D5-CCD60FF3D851}" srcOrd="3" destOrd="0" presId="urn:microsoft.com/office/officeart/2018/2/layout/IconVerticalSolidList"/>
    <dgm:cxn modelId="{A5621B4B-A901-F240-8069-B67331050C90}" type="presParOf" srcId="{3F6F572F-1B38-4640-B580-698CE432C64D}" destId="{C0FF356A-FC2E-4B87-BA29-3C60974D394D}" srcOrd="4" destOrd="0" presId="urn:microsoft.com/office/officeart/2018/2/layout/IconVerticalSolidList"/>
    <dgm:cxn modelId="{98598800-295D-3C45-83F6-890A7AF5B2FB}" type="presParOf" srcId="{C29F0944-1990-44EF-A0D5-9E09F0109DB9}" destId="{7D6E58E9-AF29-445C-BFC3-7B397442A11E}" srcOrd="5" destOrd="0" presId="urn:microsoft.com/office/officeart/2018/2/layout/IconVerticalSolidList"/>
    <dgm:cxn modelId="{BFA6B75F-A5A6-164E-92D6-A298B2A110DC}" type="presParOf" srcId="{C29F0944-1990-44EF-A0D5-9E09F0109DB9}" destId="{AB8F7B04-030E-4F06-88C5-7A049F75E125}" srcOrd="6" destOrd="0" presId="urn:microsoft.com/office/officeart/2018/2/layout/IconVerticalSolidList"/>
    <dgm:cxn modelId="{2143C23C-7C31-B34C-B81D-059CA2986833}" type="presParOf" srcId="{AB8F7B04-030E-4F06-88C5-7A049F75E125}" destId="{C43A7C6D-6F7B-4AEA-96D8-5B1AADEFDED8}" srcOrd="0" destOrd="0" presId="urn:microsoft.com/office/officeart/2018/2/layout/IconVerticalSolidList"/>
    <dgm:cxn modelId="{27A2C8F9-31E2-4741-ADE7-07829C3C2DEC}" type="presParOf" srcId="{AB8F7B04-030E-4F06-88C5-7A049F75E125}" destId="{0FFA0389-ED63-439D-A854-4D6C01125398}" srcOrd="1" destOrd="0" presId="urn:microsoft.com/office/officeart/2018/2/layout/IconVerticalSolidList"/>
    <dgm:cxn modelId="{0C40427C-7F3E-3644-952A-290FE7101F7B}" type="presParOf" srcId="{AB8F7B04-030E-4F06-88C5-7A049F75E125}" destId="{6DD2FF2F-0C88-4DFC-956E-B75DA600086E}" srcOrd="2" destOrd="0" presId="urn:microsoft.com/office/officeart/2018/2/layout/IconVerticalSolidList"/>
    <dgm:cxn modelId="{3D45FE86-35C1-4449-BC37-03C09952A40B}" type="presParOf" srcId="{AB8F7B04-030E-4F06-88C5-7A049F75E125}" destId="{C968EEEF-9B8B-4574-B5A9-8722683D3312}" srcOrd="3" destOrd="0" presId="urn:microsoft.com/office/officeart/2018/2/layout/IconVerticalSolidList"/>
    <dgm:cxn modelId="{CE0A57EA-DB10-0F40-A77F-1ECA86DDF3CD}" type="presParOf" srcId="{AB8F7B04-030E-4F06-88C5-7A049F75E125}" destId="{2755062F-7441-4074-BD34-AB5D9580705E}" srcOrd="4" destOrd="0" presId="urn:microsoft.com/office/officeart/2018/2/layout/IconVerticalSolidList"/>
    <dgm:cxn modelId="{0A8B8E40-7DA3-8E4F-9127-A8AD1E90CC4B}" type="presParOf" srcId="{C29F0944-1990-44EF-A0D5-9E09F0109DB9}" destId="{20B6BD65-EB75-4A06-82FB-198B0E61A684}" srcOrd="7" destOrd="0" presId="urn:microsoft.com/office/officeart/2018/2/layout/IconVerticalSolidList"/>
    <dgm:cxn modelId="{8046790D-7E73-914E-A55E-E5EB6F88C772}" type="presParOf" srcId="{C29F0944-1990-44EF-A0D5-9E09F0109DB9}" destId="{0DF90C05-4896-44A9-96B2-147B4B5CB2DD}" srcOrd="8" destOrd="0" presId="urn:microsoft.com/office/officeart/2018/2/layout/IconVerticalSolidList"/>
    <dgm:cxn modelId="{07C64B84-EEAA-FC4E-89D2-9605C952C120}" type="presParOf" srcId="{0DF90C05-4896-44A9-96B2-147B4B5CB2DD}" destId="{8C7260EE-24EB-4CE6-877B-20A0FFD77C64}" srcOrd="0" destOrd="0" presId="urn:microsoft.com/office/officeart/2018/2/layout/IconVerticalSolidList"/>
    <dgm:cxn modelId="{E30F944D-FBB0-6D44-ADD3-3C53866EA993}" type="presParOf" srcId="{0DF90C05-4896-44A9-96B2-147B4B5CB2DD}" destId="{0127B443-9B39-40E6-9968-114813271565}" srcOrd="1" destOrd="0" presId="urn:microsoft.com/office/officeart/2018/2/layout/IconVerticalSolidList"/>
    <dgm:cxn modelId="{8A54C5B5-0F7A-A345-ACA3-1BDBC4139A0E}" type="presParOf" srcId="{0DF90C05-4896-44A9-96B2-147B4B5CB2DD}" destId="{5AB60853-034E-4B8B-93DD-1DAC07E55B2F}" srcOrd="2" destOrd="0" presId="urn:microsoft.com/office/officeart/2018/2/layout/IconVerticalSolidList"/>
    <dgm:cxn modelId="{49418966-E10F-AF42-9EDA-45B905A02642}" type="presParOf" srcId="{0DF90C05-4896-44A9-96B2-147B4B5CB2DD}" destId="{2976ABF5-829E-4FEA-8489-B9812B13A199}" srcOrd="3" destOrd="0" presId="urn:microsoft.com/office/officeart/2018/2/layout/IconVerticalSolidList"/>
    <dgm:cxn modelId="{97FE5627-430C-E746-95F0-7ECDD882158A}" type="presParOf" srcId="{0DF90C05-4896-44A9-96B2-147B4B5CB2DD}" destId="{3315D9AE-B8B1-4B05-8E7B-C99B538F960A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17F84B-A844-B843-89B5-1E361135ED57}" type="doc">
      <dgm:prSet loTypeId="urn:microsoft.com/office/officeart/2005/8/layout/arrow2" loCatId="" qsTypeId="urn:microsoft.com/office/officeart/2005/8/quickstyle/simple1" qsCatId="simple" csTypeId="urn:microsoft.com/office/officeart/2005/8/colors/accent1_2" csCatId="accent1" phldr="1"/>
      <dgm:spPr/>
    </dgm:pt>
    <dgm:pt modelId="{76FDB7AA-3976-D94A-AB15-8ED559BF89CB}">
      <dgm:prSet phldrT="[Text]" custT="1"/>
      <dgm:spPr/>
      <dgm:t>
        <a:bodyPr/>
        <a:lstStyle/>
        <a:p>
          <a:r>
            <a:rPr lang="en-US" sz="2400" b="1" dirty="0">
              <a:solidFill>
                <a:schemeClr val="bg1"/>
              </a:solidFill>
            </a:rPr>
            <a:t>ABSENSI</a:t>
          </a:r>
        </a:p>
      </dgm:t>
    </dgm:pt>
    <dgm:pt modelId="{C47DEEE7-E666-6A45-A75E-A6918447F34F}" type="parTrans" cxnId="{4F05792B-331C-1E42-9B16-BD6B9A2A7BA1}">
      <dgm:prSet/>
      <dgm:spPr/>
      <dgm:t>
        <a:bodyPr/>
        <a:lstStyle/>
        <a:p>
          <a:endParaRPr lang="en-US"/>
        </a:p>
      </dgm:t>
    </dgm:pt>
    <dgm:pt modelId="{74A27F2E-C0D3-5A4E-989B-997BBC52C776}" type="sibTrans" cxnId="{4F05792B-331C-1E42-9B16-BD6B9A2A7BA1}">
      <dgm:prSet/>
      <dgm:spPr/>
      <dgm:t>
        <a:bodyPr/>
        <a:lstStyle/>
        <a:p>
          <a:endParaRPr lang="en-US"/>
        </a:p>
      </dgm:t>
    </dgm:pt>
    <dgm:pt modelId="{FFC560D9-E5B8-7E4F-91FC-76A14E2B5E4B}">
      <dgm:prSet phldrT="[Text]"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TUGAS</a:t>
          </a:r>
        </a:p>
      </dgm:t>
    </dgm:pt>
    <dgm:pt modelId="{A8AF6939-560F-934B-94AE-3BAB9680940F}" type="parTrans" cxnId="{663CBC26-CB63-E94C-BC75-0B2E7F9DAC05}">
      <dgm:prSet/>
      <dgm:spPr/>
      <dgm:t>
        <a:bodyPr/>
        <a:lstStyle/>
        <a:p>
          <a:endParaRPr lang="en-US"/>
        </a:p>
      </dgm:t>
    </dgm:pt>
    <dgm:pt modelId="{3B3E3198-C228-9A4E-BBE0-B8D79DF6814C}" type="sibTrans" cxnId="{663CBC26-CB63-E94C-BC75-0B2E7F9DAC05}">
      <dgm:prSet/>
      <dgm:spPr/>
      <dgm:t>
        <a:bodyPr/>
        <a:lstStyle/>
        <a:p>
          <a:endParaRPr lang="en-US"/>
        </a:p>
      </dgm:t>
    </dgm:pt>
    <dgm:pt modelId="{C93FACB7-D62E-414F-BF1D-7575806142F8}">
      <dgm:prSet phldrT="[Text]"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UTS</a:t>
          </a:r>
        </a:p>
      </dgm:t>
    </dgm:pt>
    <dgm:pt modelId="{D58B8EBF-F1FE-AC42-8847-A0B6D73BCE99}" type="parTrans" cxnId="{6E5F65DB-83D1-5A42-A6CC-BDA03467CC47}">
      <dgm:prSet/>
      <dgm:spPr/>
      <dgm:t>
        <a:bodyPr/>
        <a:lstStyle/>
        <a:p>
          <a:endParaRPr lang="en-US"/>
        </a:p>
      </dgm:t>
    </dgm:pt>
    <dgm:pt modelId="{4C08D726-974C-3240-982A-9C87859E6F92}" type="sibTrans" cxnId="{6E5F65DB-83D1-5A42-A6CC-BDA03467CC47}">
      <dgm:prSet/>
      <dgm:spPr/>
      <dgm:t>
        <a:bodyPr/>
        <a:lstStyle/>
        <a:p>
          <a:endParaRPr lang="en-US"/>
        </a:p>
      </dgm:t>
    </dgm:pt>
    <dgm:pt modelId="{AB32817C-9457-A944-9413-ABB73FCCD160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UAS</a:t>
          </a:r>
        </a:p>
      </dgm:t>
    </dgm:pt>
    <dgm:pt modelId="{09F82EB8-19C3-904E-9C59-57769DB660AA}" type="parTrans" cxnId="{BF96C6E9-71AC-0B45-ADF3-9E7CECD3AE7A}">
      <dgm:prSet/>
      <dgm:spPr/>
      <dgm:t>
        <a:bodyPr/>
        <a:lstStyle/>
        <a:p>
          <a:endParaRPr lang="en-US"/>
        </a:p>
      </dgm:t>
    </dgm:pt>
    <dgm:pt modelId="{68A4DB4C-9A3F-C84D-B746-DD36ADE725C8}" type="sibTrans" cxnId="{BF96C6E9-71AC-0B45-ADF3-9E7CECD3AE7A}">
      <dgm:prSet/>
      <dgm:spPr/>
      <dgm:t>
        <a:bodyPr/>
        <a:lstStyle/>
        <a:p>
          <a:endParaRPr lang="en-US"/>
        </a:p>
      </dgm:t>
    </dgm:pt>
    <dgm:pt modelId="{11E5C33A-8A81-C449-8D5E-FDF43357B71F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LULUS</a:t>
          </a:r>
        </a:p>
      </dgm:t>
    </dgm:pt>
    <dgm:pt modelId="{5418976D-FC2C-DA49-8D7F-1C1C523E4300}" type="parTrans" cxnId="{7842A743-765D-2948-84DC-4F6C23F1D2B3}">
      <dgm:prSet/>
      <dgm:spPr/>
      <dgm:t>
        <a:bodyPr/>
        <a:lstStyle/>
        <a:p>
          <a:endParaRPr lang="en-US"/>
        </a:p>
      </dgm:t>
    </dgm:pt>
    <dgm:pt modelId="{EE6B958B-A4D2-954F-8136-DEF28B38541E}" type="sibTrans" cxnId="{7842A743-765D-2948-84DC-4F6C23F1D2B3}">
      <dgm:prSet/>
      <dgm:spPr/>
      <dgm:t>
        <a:bodyPr/>
        <a:lstStyle/>
        <a:p>
          <a:endParaRPr lang="en-US"/>
        </a:p>
      </dgm:t>
    </dgm:pt>
    <dgm:pt modelId="{A4855A12-5E1B-184F-8357-837588DB14CC}" type="pres">
      <dgm:prSet presAssocID="{E017F84B-A844-B843-89B5-1E361135ED57}" presName="arrowDiagram" presStyleCnt="0">
        <dgm:presLayoutVars>
          <dgm:chMax val="5"/>
          <dgm:dir/>
          <dgm:resizeHandles val="exact"/>
        </dgm:presLayoutVars>
      </dgm:prSet>
      <dgm:spPr/>
    </dgm:pt>
    <dgm:pt modelId="{59258495-26A8-244A-8C50-E7D6FABAE83B}" type="pres">
      <dgm:prSet presAssocID="{E017F84B-A844-B843-89B5-1E361135ED57}" presName="arrow" presStyleLbl="bgShp" presStyleIdx="0" presStyleCnt="1"/>
      <dgm:spPr>
        <a:solidFill>
          <a:schemeClr val="accent5">
            <a:lumMod val="60000"/>
            <a:lumOff val="40000"/>
          </a:schemeClr>
        </a:solidFill>
      </dgm:spPr>
    </dgm:pt>
    <dgm:pt modelId="{645B465C-B9F4-1C45-BAC9-2A25E048C089}" type="pres">
      <dgm:prSet presAssocID="{E017F84B-A844-B843-89B5-1E361135ED57}" presName="arrowDiagram5" presStyleCnt="0"/>
      <dgm:spPr/>
    </dgm:pt>
    <dgm:pt modelId="{D67E8B60-C59C-7D46-AA3C-2756C795D9FC}" type="pres">
      <dgm:prSet presAssocID="{76FDB7AA-3976-D94A-AB15-8ED559BF89CB}" presName="bullet5a" presStyleLbl="node1" presStyleIdx="0" presStyleCnt="5"/>
      <dgm:spPr>
        <a:solidFill>
          <a:srgbClr val="92D050"/>
        </a:solidFill>
        <a:ln>
          <a:solidFill>
            <a:schemeClr val="accent5">
              <a:lumMod val="75000"/>
            </a:schemeClr>
          </a:solidFill>
        </a:ln>
      </dgm:spPr>
    </dgm:pt>
    <dgm:pt modelId="{33F30608-4598-BC46-917D-90E63B3ADAA6}" type="pres">
      <dgm:prSet presAssocID="{76FDB7AA-3976-D94A-AB15-8ED559BF89CB}" presName="textBox5a" presStyleLbl="revTx" presStyleIdx="0" presStyleCnt="5" custScaleX="147856" custLinFactNeighborX="26736">
        <dgm:presLayoutVars>
          <dgm:bulletEnabled val="1"/>
        </dgm:presLayoutVars>
      </dgm:prSet>
      <dgm:spPr/>
    </dgm:pt>
    <dgm:pt modelId="{BA2E5803-C002-8F43-9410-B4C3FBEEE88A}" type="pres">
      <dgm:prSet presAssocID="{FFC560D9-E5B8-7E4F-91FC-76A14E2B5E4B}" presName="bullet5b" presStyleLbl="node1" presStyleIdx="1" presStyleCnt="5"/>
      <dgm:spPr>
        <a:solidFill>
          <a:srgbClr val="92D050"/>
        </a:solidFill>
        <a:ln>
          <a:solidFill>
            <a:schemeClr val="accent5">
              <a:lumMod val="75000"/>
            </a:schemeClr>
          </a:solidFill>
        </a:ln>
      </dgm:spPr>
    </dgm:pt>
    <dgm:pt modelId="{58C053F7-5299-1F46-BA80-ADE0E1CBB32F}" type="pres">
      <dgm:prSet presAssocID="{FFC560D9-E5B8-7E4F-91FC-76A14E2B5E4B}" presName="textBox5b" presStyleLbl="revTx" presStyleIdx="1" presStyleCnt="5">
        <dgm:presLayoutVars>
          <dgm:bulletEnabled val="1"/>
        </dgm:presLayoutVars>
      </dgm:prSet>
      <dgm:spPr/>
    </dgm:pt>
    <dgm:pt modelId="{D6FE88AE-7004-7A4C-B525-CE74E8CE8FC9}" type="pres">
      <dgm:prSet presAssocID="{C93FACB7-D62E-414F-BF1D-7575806142F8}" presName="bullet5c" presStyleLbl="node1" presStyleIdx="2" presStyleCnt="5"/>
      <dgm:spPr>
        <a:solidFill>
          <a:srgbClr val="92D050"/>
        </a:solidFill>
        <a:ln>
          <a:solidFill>
            <a:schemeClr val="accent5">
              <a:lumMod val="75000"/>
            </a:schemeClr>
          </a:solidFill>
        </a:ln>
      </dgm:spPr>
    </dgm:pt>
    <dgm:pt modelId="{0B86CCF2-C6DB-0F46-959B-20BFEC574709}" type="pres">
      <dgm:prSet presAssocID="{C93FACB7-D62E-414F-BF1D-7575806142F8}" presName="textBox5c" presStyleLbl="revTx" presStyleIdx="2" presStyleCnt="5">
        <dgm:presLayoutVars>
          <dgm:bulletEnabled val="1"/>
        </dgm:presLayoutVars>
      </dgm:prSet>
      <dgm:spPr/>
    </dgm:pt>
    <dgm:pt modelId="{580D66EC-A775-8248-BEC7-CFEFD243119E}" type="pres">
      <dgm:prSet presAssocID="{AB32817C-9457-A944-9413-ABB73FCCD160}" presName="bullet5d" presStyleLbl="node1" presStyleIdx="3" presStyleCnt="5"/>
      <dgm:spPr>
        <a:solidFill>
          <a:srgbClr val="92D050"/>
        </a:solidFill>
        <a:ln>
          <a:solidFill>
            <a:schemeClr val="accent5">
              <a:lumMod val="75000"/>
            </a:schemeClr>
          </a:solidFill>
        </a:ln>
      </dgm:spPr>
    </dgm:pt>
    <dgm:pt modelId="{DC0A329E-9E36-BC4D-A586-A814C98EBC56}" type="pres">
      <dgm:prSet presAssocID="{AB32817C-9457-A944-9413-ABB73FCCD160}" presName="textBox5d" presStyleLbl="revTx" presStyleIdx="3" presStyleCnt="5">
        <dgm:presLayoutVars>
          <dgm:bulletEnabled val="1"/>
        </dgm:presLayoutVars>
      </dgm:prSet>
      <dgm:spPr/>
    </dgm:pt>
    <dgm:pt modelId="{05D87E05-9A3D-C84F-BED7-E0BC3CC39C5C}" type="pres">
      <dgm:prSet presAssocID="{11E5C33A-8A81-C449-8D5E-FDF43357B71F}" presName="bullet5e" presStyleLbl="node1" presStyleIdx="4" presStyleCnt="5"/>
      <dgm:spPr>
        <a:solidFill>
          <a:srgbClr val="92D050"/>
        </a:solidFill>
        <a:ln>
          <a:solidFill>
            <a:schemeClr val="accent5">
              <a:lumMod val="75000"/>
            </a:schemeClr>
          </a:solidFill>
        </a:ln>
      </dgm:spPr>
    </dgm:pt>
    <dgm:pt modelId="{465557DB-5FF3-1848-BAFA-042881B627A3}" type="pres">
      <dgm:prSet presAssocID="{11E5C33A-8A81-C449-8D5E-FDF43357B71F}" presName="textBox5e" presStyleLbl="revTx" presStyleIdx="4" presStyleCnt="5">
        <dgm:presLayoutVars>
          <dgm:bulletEnabled val="1"/>
        </dgm:presLayoutVars>
      </dgm:prSet>
      <dgm:spPr/>
    </dgm:pt>
  </dgm:ptLst>
  <dgm:cxnLst>
    <dgm:cxn modelId="{6B239311-8A67-1E4E-8820-DC075325D238}" type="presOf" srcId="{76FDB7AA-3976-D94A-AB15-8ED559BF89CB}" destId="{33F30608-4598-BC46-917D-90E63B3ADAA6}" srcOrd="0" destOrd="0" presId="urn:microsoft.com/office/officeart/2005/8/layout/arrow2"/>
    <dgm:cxn modelId="{3178AE22-33F3-F24A-8BD3-44557C742E66}" type="presOf" srcId="{AB32817C-9457-A944-9413-ABB73FCCD160}" destId="{DC0A329E-9E36-BC4D-A586-A814C98EBC56}" srcOrd="0" destOrd="0" presId="urn:microsoft.com/office/officeart/2005/8/layout/arrow2"/>
    <dgm:cxn modelId="{663CBC26-CB63-E94C-BC75-0B2E7F9DAC05}" srcId="{E017F84B-A844-B843-89B5-1E361135ED57}" destId="{FFC560D9-E5B8-7E4F-91FC-76A14E2B5E4B}" srcOrd="1" destOrd="0" parTransId="{A8AF6939-560F-934B-94AE-3BAB9680940F}" sibTransId="{3B3E3198-C228-9A4E-BBE0-B8D79DF6814C}"/>
    <dgm:cxn modelId="{4F05792B-331C-1E42-9B16-BD6B9A2A7BA1}" srcId="{E017F84B-A844-B843-89B5-1E361135ED57}" destId="{76FDB7AA-3976-D94A-AB15-8ED559BF89CB}" srcOrd="0" destOrd="0" parTransId="{C47DEEE7-E666-6A45-A75E-A6918447F34F}" sibTransId="{74A27F2E-C0D3-5A4E-989B-997BBC52C776}"/>
    <dgm:cxn modelId="{B0D4612F-A3C2-9144-8956-6E43B4BAFE69}" type="presOf" srcId="{11E5C33A-8A81-C449-8D5E-FDF43357B71F}" destId="{465557DB-5FF3-1848-BAFA-042881B627A3}" srcOrd="0" destOrd="0" presId="urn:microsoft.com/office/officeart/2005/8/layout/arrow2"/>
    <dgm:cxn modelId="{7842A743-765D-2948-84DC-4F6C23F1D2B3}" srcId="{E017F84B-A844-B843-89B5-1E361135ED57}" destId="{11E5C33A-8A81-C449-8D5E-FDF43357B71F}" srcOrd="4" destOrd="0" parTransId="{5418976D-FC2C-DA49-8D7F-1C1C523E4300}" sibTransId="{EE6B958B-A4D2-954F-8136-DEF28B38541E}"/>
    <dgm:cxn modelId="{BF0C3E5D-04A1-FF44-A1ED-BD1B6C64B8A9}" type="presOf" srcId="{C93FACB7-D62E-414F-BF1D-7575806142F8}" destId="{0B86CCF2-C6DB-0F46-959B-20BFEC574709}" srcOrd="0" destOrd="0" presId="urn:microsoft.com/office/officeart/2005/8/layout/arrow2"/>
    <dgm:cxn modelId="{EC51C899-1928-AB48-AFF0-6EA5896BDF73}" type="presOf" srcId="{E017F84B-A844-B843-89B5-1E361135ED57}" destId="{A4855A12-5E1B-184F-8357-837588DB14CC}" srcOrd="0" destOrd="0" presId="urn:microsoft.com/office/officeart/2005/8/layout/arrow2"/>
    <dgm:cxn modelId="{7159C29A-955A-A14B-96CD-EFE09B52EE60}" type="presOf" srcId="{FFC560D9-E5B8-7E4F-91FC-76A14E2B5E4B}" destId="{58C053F7-5299-1F46-BA80-ADE0E1CBB32F}" srcOrd="0" destOrd="0" presId="urn:microsoft.com/office/officeart/2005/8/layout/arrow2"/>
    <dgm:cxn modelId="{6E5F65DB-83D1-5A42-A6CC-BDA03467CC47}" srcId="{E017F84B-A844-B843-89B5-1E361135ED57}" destId="{C93FACB7-D62E-414F-BF1D-7575806142F8}" srcOrd="2" destOrd="0" parTransId="{D58B8EBF-F1FE-AC42-8847-A0B6D73BCE99}" sibTransId="{4C08D726-974C-3240-982A-9C87859E6F92}"/>
    <dgm:cxn modelId="{BF96C6E9-71AC-0B45-ADF3-9E7CECD3AE7A}" srcId="{E017F84B-A844-B843-89B5-1E361135ED57}" destId="{AB32817C-9457-A944-9413-ABB73FCCD160}" srcOrd="3" destOrd="0" parTransId="{09F82EB8-19C3-904E-9C59-57769DB660AA}" sibTransId="{68A4DB4C-9A3F-C84D-B746-DD36ADE725C8}"/>
    <dgm:cxn modelId="{AF60E675-B93E-D04C-9A27-FD91A81ED6B2}" type="presParOf" srcId="{A4855A12-5E1B-184F-8357-837588DB14CC}" destId="{59258495-26A8-244A-8C50-E7D6FABAE83B}" srcOrd="0" destOrd="0" presId="urn:microsoft.com/office/officeart/2005/8/layout/arrow2"/>
    <dgm:cxn modelId="{6FEFC287-6952-A946-935D-F83DB9CD9492}" type="presParOf" srcId="{A4855A12-5E1B-184F-8357-837588DB14CC}" destId="{645B465C-B9F4-1C45-BAC9-2A25E048C089}" srcOrd="1" destOrd="0" presId="urn:microsoft.com/office/officeart/2005/8/layout/arrow2"/>
    <dgm:cxn modelId="{7A0E7C86-3240-CA4F-8722-3E8410C7AC25}" type="presParOf" srcId="{645B465C-B9F4-1C45-BAC9-2A25E048C089}" destId="{D67E8B60-C59C-7D46-AA3C-2756C795D9FC}" srcOrd="0" destOrd="0" presId="urn:microsoft.com/office/officeart/2005/8/layout/arrow2"/>
    <dgm:cxn modelId="{E2E7194D-32EB-3E43-AFF4-B344BA81316A}" type="presParOf" srcId="{645B465C-B9F4-1C45-BAC9-2A25E048C089}" destId="{33F30608-4598-BC46-917D-90E63B3ADAA6}" srcOrd="1" destOrd="0" presId="urn:microsoft.com/office/officeart/2005/8/layout/arrow2"/>
    <dgm:cxn modelId="{335C02FE-E0D7-144B-BF11-B6163561E9D6}" type="presParOf" srcId="{645B465C-B9F4-1C45-BAC9-2A25E048C089}" destId="{BA2E5803-C002-8F43-9410-B4C3FBEEE88A}" srcOrd="2" destOrd="0" presId="urn:microsoft.com/office/officeart/2005/8/layout/arrow2"/>
    <dgm:cxn modelId="{D4446D98-9108-A740-B380-31F4765A3C77}" type="presParOf" srcId="{645B465C-B9F4-1C45-BAC9-2A25E048C089}" destId="{58C053F7-5299-1F46-BA80-ADE0E1CBB32F}" srcOrd="3" destOrd="0" presId="urn:microsoft.com/office/officeart/2005/8/layout/arrow2"/>
    <dgm:cxn modelId="{505A81A0-6906-C04D-8240-176A952DFFAB}" type="presParOf" srcId="{645B465C-B9F4-1C45-BAC9-2A25E048C089}" destId="{D6FE88AE-7004-7A4C-B525-CE74E8CE8FC9}" srcOrd="4" destOrd="0" presId="urn:microsoft.com/office/officeart/2005/8/layout/arrow2"/>
    <dgm:cxn modelId="{35797CDA-6F0E-C647-8305-D6F639C7A9BD}" type="presParOf" srcId="{645B465C-B9F4-1C45-BAC9-2A25E048C089}" destId="{0B86CCF2-C6DB-0F46-959B-20BFEC574709}" srcOrd="5" destOrd="0" presId="urn:microsoft.com/office/officeart/2005/8/layout/arrow2"/>
    <dgm:cxn modelId="{3BD5177B-D6DD-AA4B-AE45-69ACF5F82D40}" type="presParOf" srcId="{645B465C-B9F4-1C45-BAC9-2A25E048C089}" destId="{580D66EC-A775-8248-BEC7-CFEFD243119E}" srcOrd="6" destOrd="0" presId="urn:microsoft.com/office/officeart/2005/8/layout/arrow2"/>
    <dgm:cxn modelId="{1BD97C78-5BAD-9A45-B17C-957E8279BDC4}" type="presParOf" srcId="{645B465C-B9F4-1C45-BAC9-2A25E048C089}" destId="{DC0A329E-9E36-BC4D-A586-A814C98EBC56}" srcOrd="7" destOrd="0" presId="urn:microsoft.com/office/officeart/2005/8/layout/arrow2"/>
    <dgm:cxn modelId="{03EA7DF6-EA10-3847-999B-EBA2ED0E6FA7}" type="presParOf" srcId="{645B465C-B9F4-1C45-BAC9-2A25E048C089}" destId="{05D87E05-9A3D-C84F-BED7-E0BC3CC39C5C}" srcOrd="8" destOrd="0" presId="urn:microsoft.com/office/officeart/2005/8/layout/arrow2"/>
    <dgm:cxn modelId="{7CF1DF80-75E2-7F48-8DA5-1BB8380F8826}" type="presParOf" srcId="{645B465C-B9F4-1C45-BAC9-2A25E048C089}" destId="{465557DB-5FF3-1848-BAFA-042881B627A3}" srcOrd="9" destOrd="0" presId="urn:microsoft.com/office/officeart/2005/8/layout/arrow2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EB500-526F-4AE9-8BDA-FFB1F4EBE783}">
      <dsp:nvSpPr>
        <dsp:cNvPr id="0" name=""/>
        <dsp:cNvSpPr/>
      </dsp:nvSpPr>
      <dsp:spPr>
        <a:xfrm>
          <a:off x="54782" y="1298034"/>
          <a:ext cx="978821" cy="97882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1F2E88B-6C71-4E0B-907C-934430ECD6BA}">
      <dsp:nvSpPr>
        <dsp:cNvPr id="0" name=""/>
        <dsp:cNvSpPr/>
      </dsp:nvSpPr>
      <dsp:spPr>
        <a:xfrm>
          <a:off x="260334" y="1503586"/>
          <a:ext cx="567716" cy="5677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C63A7C-BD07-4C34-976D-DF71FEBE24DD}">
      <dsp:nvSpPr>
        <dsp:cNvPr id="0" name=""/>
        <dsp:cNvSpPr/>
      </dsp:nvSpPr>
      <dsp:spPr>
        <a:xfrm>
          <a:off x="1243350" y="1298034"/>
          <a:ext cx="2307221" cy="978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3TM</a:t>
          </a:r>
        </a:p>
      </dsp:txBody>
      <dsp:txXfrm>
        <a:off x="1243350" y="1298034"/>
        <a:ext cx="2307221" cy="978821"/>
      </dsp:txXfrm>
    </dsp:sp>
    <dsp:sp modelId="{969F1574-C377-4BC1-B872-3749C8F5FE36}">
      <dsp:nvSpPr>
        <dsp:cNvPr id="0" name=""/>
        <dsp:cNvSpPr/>
      </dsp:nvSpPr>
      <dsp:spPr>
        <a:xfrm>
          <a:off x="3952588" y="1298034"/>
          <a:ext cx="978821" cy="978821"/>
        </a:xfrm>
        <a:prstGeom prst="ellipse">
          <a:avLst/>
        </a:prstGeom>
        <a:solidFill>
          <a:schemeClr val="accent5">
            <a:hueOff val="-279955"/>
            <a:satOff val="15216"/>
            <a:lumOff val="-281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2200247-4AB5-4C67-8E3F-49FF100C673F}">
      <dsp:nvSpPr>
        <dsp:cNvPr id="0" name=""/>
        <dsp:cNvSpPr/>
      </dsp:nvSpPr>
      <dsp:spPr>
        <a:xfrm>
          <a:off x="4158140" y="1503586"/>
          <a:ext cx="567716" cy="5677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116D67-1003-4D5D-B902-7A0109D365B7}">
      <dsp:nvSpPr>
        <dsp:cNvPr id="0" name=""/>
        <dsp:cNvSpPr/>
      </dsp:nvSpPr>
      <dsp:spPr>
        <a:xfrm>
          <a:off x="5141157" y="1298034"/>
          <a:ext cx="2307221" cy="978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11OL</a:t>
          </a:r>
        </a:p>
      </dsp:txBody>
      <dsp:txXfrm>
        <a:off x="5141157" y="1298034"/>
        <a:ext cx="2307221" cy="978821"/>
      </dsp:txXfrm>
    </dsp:sp>
    <dsp:sp modelId="{A0522115-012B-4CCE-B5B7-B28E8DC3D9CE}">
      <dsp:nvSpPr>
        <dsp:cNvPr id="0" name=""/>
        <dsp:cNvSpPr/>
      </dsp:nvSpPr>
      <dsp:spPr>
        <a:xfrm>
          <a:off x="54782" y="3209543"/>
          <a:ext cx="978821" cy="978821"/>
        </a:xfrm>
        <a:prstGeom prst="ellipse">
          <a:avLst/>
        </a:prstGeom>
        <a:solidFill>
          <a:schemeClr val="accent5">
            <a:hueOff val="-559910"/>
            <a:satOff val="30431"/>
            <a:lumOff val="-56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E7C6057-710F-49E8-B779-99DB15BFD945}">
      <dsp:nvSpPr>
        <dsp:cNvPr id="0" name=""/>
        <dsp:cNvSpPr/>
      </dsp:nvSpPr>
      <dsp:spPr>
        <a:xfrm>
          <a:off x="260334" y="3415095"/>
          <a:ext cx="567716" cy="5677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BC279C-1CE1-48C5-930B-4561F7FC22D7}">
      <dsp:nvSpPr>
        <dsp:cNvPr id="0" name=""/>
        <dsp:cNvSpPr/>
      </dsp:nvSpPr>
      <dsp:spPr>
        <a:xfrm>
          <a:off x="1243350" y="3209543"/>
          <a:ext cx="2307221" cy="978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7 KEWAJIBAN</a:t>
          </a:r>
        </a:p>
      </dsp:txBody>
      <dsp:txXfrm>
        <a:off x="1243350" y="3209543"/>
        <a:ext cx="2307221" cy="978821"/>
      </dsp:txXfrm>
    </dsp:sp>
    <dsp:sp modelId="{5EA8E8A3-75BF-468B-8861-3FC8ED50703B}">
      <dsp:nvSpPr>
        <dsp:cNvPr id="0" name=""/>
        <dsp:cNvSpPr/>
      </dsp:nvSpPr>
      <dsp:spPr>
        <a:xfrm>
          <a:off x="3952588" y="3209543"/>
          <a:ext cx="978821" cy="978821"/>
        </a:xfrm>
        <a:prstGeom prst="ellipse">
          <a:avLst/>
        </a:prstGeom>
        <a:solidFill>
          <a:schemeClr val="accent5">
            <a:hueOff val="-839865"/>
            <a:satOff val="45647"/>
            <a:lumOff val="-843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E95904A-73BA-422F-B681-2F2A456E9C94}">
      <dsp:nvSpPr>
        <dsp:cNvPr id="0" name=""/>
        <dsp:cNvSpPr/>
      </dsp:nvSpPr>
      <dsp:spPr>
        <a:xfrm>
          <a:off x="4158140" y="3415095"/>
          <a:ext cx="567716" cy="56771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4E59B9-052D-46AD-AE00-61311BD7DE82}">
      <dsp:nvSpPr>
        <dsp:cNvPr id="0" name=""/>
        <dsp:cNvSpPr/>
      </dsp:nvSpPr>
      <dsp:spPr>
        <a:xfrm>
          <a:off x="5141157" y="3209543"/>
          <a:ext cx="2307221" cy="978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KEHADIRAN DARI TUGAS DAN KUIS</a:t>
          </a:r>
        </a:p>
      </dsp:txBody>
      <dsp:txXfrm>
        <a:off x="5141157" y="3209543"/>
        <a:ext cx="2307221" cy="9788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58495-26A8-244A-8C50-E7D6FABAE83B}">
      <dsp:nvSpPr>
        <dsp:cNvPr id="0" name=""/>
        <dsp:cNvSpPr/>
      </dsp:nvSpPr>
      <dsp:spPr>
        <a:xfrm>
          <a:off x="1776729" y="0"/>
          <a:ext cx="6962140" cy="435133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7E8B60-C59C-7D46-AA3C-2756C795D9FC}">
      <dsp:nvSpPr>
        <dsp:cNvPr id="0" name=""/>
        <dsp:cNvSpPr/>
      </dsp:nvSpPr>
      <dsp:spPr>
        <a:xfrm>
          <a:off x="2462500" y="3235654"/>
          <a:ext cx="160129" cy="1601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F30608-4598-BC46-917D-90E63B3ADAA6}">
      <dsp:nvSpPr>
        <dsp:cNvPr id="0" name=""/>
        <dsp:cNvSpPr/>
      </dsp:nvSpPr>
      <dsp:spPr>
        <a:xfrm>
          <a:off x="2568175" y="3315719"/>
          <a:ext cx="1348506" cy="1035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49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</a:rPr>
            <a:t>ABSENSI</a:t>
          </a:r>
        </a:p>
      </dsp:txBody>
      <dsp:txXfrm>
        <a:off x="2568175" y="3315719"/>
        <a:ext cx="1348506" cy="1035618"/>
      </dsp:txXfrm>
    </dsp:sp>
    <dsp:sp modelId="{BA2E5803-C002-8F43-9410-B4C3FBEEE88A}">
      <dsp:nvSpPr>
        <dsp:cNvPr id="0" name=""/>
        <dsp:cNvSpPr/>
      </dsp:nvSpPr>
      <dsp:spPr>
        <a:xfrm>
          <a:off x="3329286" y="2402808"/>
          <a:ext cx="250637" cy="2506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C053F7-5299-1F46-BA80-ADE0E1CBB32F}">
      <dsp:nvSpPr>
        <dsp:cNvPr id="0" name=""/>
        <dsp:cNvSpPr/>
      </dsp:nvSpPr>
      <dsp:spPr>
        <a:xfrm>
          <a:off x="3454605" y="2528127"/>
          <a:ext cx="1155715" cy="1823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807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bg1"/>
              </a:solidFill>
            </a:rPr>
            <a:t>TUGAS</a:t>
          </a:r>
        </a:p>
      </dsp:txBody>
      <dsp:txXfrm>
        <a:off x="3454605" y="2528127"/>
        <a:ext cx="1155715" cy="1823210"/>
      </dsp:txXfrm>
    </dsp:sp>
    <dsp:sp modelId="{D6FE88AE-7004-7A4C-B525-CE74E8CE8FC9}">
      <dsp:nvSpPr>
        <dsp:cNvPr id="0" name=""/>
        <dsp:cNvSpPr/>
      </dsp:nvSpPr>
      <dsp:spPr>
        <a:xfrm>
          <a:off x="4443229" y="1738794"/>
          <a:ext cx="334182" cy="3341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86CCF2-C6DB-0F46-959B-20BFEC574709}">
      <dsp:nvSpPr>
        <dsp:cNvPr id="0" name=""/>
        <dsp:cNvSpPr/>
      </dsp:nvSpPr>
      <dsp:spPr>
        <a:xfrm>
          <a:off x="4610320" y="1905886"/>
          <a:ext cx="1343693" cy="2445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077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bg1"/>
              </a:solidFill>
            </a:rPr>
            <a:t>UTS</a:t>
          </a:r>
        </a:p>
      </dsp:txBody>
      <dsp:txXfrm>
        <a:off x="4610320" y="1905886"/>
        <a:ext cx="1343693" cy="2445451"/>
      </dsp:txXfrm>
    </dsp:sp>
    <dsp:sp modelId="{580D66EC-A775-8248-BEC7-CFEFD243119E}">
      <dsp:nvSpPr>
        <dsp:cNvPr id="0" name=""/>
        <dsp:cNvSpPr/>
      </dsp:nvSpPr>
      <dsp:spPr>
        <a:xfrm>
          <a:off x="5738187" y="1220115"/>
          <a:ext cx="431652" cy="4316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0A329E-9E36-BC4D-A586-A814C98EBC56}">
      <dsp:nvSpPr>
        <dsp:cNvPr id="0" name=""/>
        <dsp:cNvSpPr/>
      </dsp:nvSpPr>
      <dsp:spPr>
        <a:xfrm>
          <a:off x="5954014" y="1435941"/>
          <a:ext cx="1392428" cy="2915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724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bg1"/>
              </a:solidFill>
            </a:rPr>
            <a:t>UAS</a:t>
          </a:r>
        </a:p>
      </dsp:txBody>
      <dsp:txXfrm>
        <a:off x="5954014" y="1435941"/>
        <a:ext cx="1392428" cy="2915396"/>
      </dsp:txXfrm>
    </dsp:sp>
    <dsp:sp modelId="{05D87E05-9A3D-C84F-BED7-E0BC3CC39C5C}">
      <dsp:nvSpPr>
        <dsp:cNvPr id="0" name=""/>
        <dsp:cNvSpPr/>
      </dsp:nvSpPr>
      <dsp:spPr>
        <a:xfrm>
          <a:off x="7071437" y="873748"/>
          <a:ext cx="550009" cy="5500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557DB-5FF3-1848-BAFA-042881B627A3}">
      <dsp:nvSpPr>
        <dsp:cNvPr id="0" name=""/>
        <dsp:cNvSpPr/>
      </dsp:nvSpPr>
      <dsp:spPr>
        <a:xfrm>
          <a:off x="7346442" y="1148753"/>
          <a:ext cx="1392428" cy="3202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438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bg1"/>
              </a:solidFill>
            </a:rPr>
            <a:t>LULUS</a:t>
          </a:r>
        </a:p>
      </dsp:txBody>
      <dsp:txXfrm>
        <a:off x="7346442" y="1148753"/>
        <a:ext cx="1392428" cy="32025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65433-3C1D-4764-92C2-E0250C36AF13}">
      <dsp:nvSpPr>
        <dsp:cNvPr id="0" name=""/>
        <dsp:cNvSpPr/>
      </dsp:nvSpPr>
      <dsp:spPr>
        <a:xfrm>
          <a:off x="0" y="7467"/>
          <a:ext cx="6513603" cy="9784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763B687-D6A7-4663-A648-D6DEF0C4B1C3}">
      <dsp:nvSpPr>
        <dsp:cNvPr id="0" name=""/>
        <dsp:cNvSpPr/>
      </dsp:nvSpPr>
      <dsp:spPr>
        <a:xfrm>
          <a:off x="295970" y="227610"/>
          <a:ext cx="538128" cy="53812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03F5C9-C759-4E07-B102-A81249E08419}">
      <dsp:nvSpPr>
        <dsp:cNvPr id="0" name=""/>
        <dsp:cNvSpPr/>
      </dsp:nvSpPr>
      <dsp:spPr>
        <a:xfrm>
          <a:off x="1130069" y="7467"/>
          <a:ext cx="2931121" cy="978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49" tIns="103549" rIns="103549" bIns="10354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GOOGLE DOCS</a:t>
          </a:r>
        </a:p>
      </dsp:txBody>
      <dsp:txXfrm>
        <a:off x="1130069" y="7467"/>
        <a:ext cx="2931121" cy="978415"/>
      </dsp:txXfrm>
    </dsp:sp>
    <dsp:sp modelId="{28EEA6B5-9A72-4A04-8794-52C6C1B2D465}">
      <dsp:nvSpPr>
        <dsp:cNvPr id="0" name=""/>
        <dsp:cNvSpPr/>
      </dsp:nvSpPr>
      <dsp:spPr>
        <a:xfrm>
          <a:off x="4061191" y="7467"/>
          <a:ext cx="2451307" cy="978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49" tIns="103549" rIns="103549" bIns="103549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Jenis-jenis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Gmail</a:t>
          </a:r>
        </a:p>
      </dsp:txBody>
      <dsp:txXfrm>
        <a:off x="4061191" y="7467"/>
        <a:ext cx="2451307" cy="978415"/>
      </dsp:txXfrm>
    </dsp:sp>
    <dsp:sp modelId="{E72C69E2-B7C4-489B-8FF9-A0106483DD25}">
      <dsp:nvSpPr>
        <dsp:cNvPr id="0" name=""/>
        <dsp:cNvSpPr/>
      </dsp:nvSpPr>
      <dsp:spPr>
        <a:xfrm>
          <a:off x="0" y="1230486"/>
          <a:ext cx="6513603" cy="9784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45D2643-EE3A-4055-86C5-1EAE85DD2A81}">
      <dsp:nvSpPr>
        <dsp:cNvPr id="0" name=""/>
        <dsp:cNvSpPr/>
      </dsp:nvSpPr>
      <dsp:spPr>
        <a:xfrm>
          <a:off x="295970" y="1450629"/>
          <a:ext cx="538128" cy="5381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1D4286-9AFD-4032-B6F7-6D24B50CEE09}">
      <dsp:nvSpPr>
        <dsp:cNvPr id="0" name=""/>
        <dsp:cNvSpPr/>
      </dsp:nvSpPr>
      <dsp:spPr>
        <a:xfrm>
          <a:off x="1130069" y="1230486"/>
          <a:ext cx="2931121" cy="978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49" tIns="103549" rIns="103549" bIns="10354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BLOG</a:t>
          </a:r>
        </a:p>
      </dsp:txBody>
      <dsp:txXfrm>
        <a:off x="1130069" y="1230486"/>
        <a:ext cx="2931121" cy="978415"/>
      </dsp:txXfrm>
    </dsp:sp>
    <dsp:sp modelId="{2D86F257-384D-4756-ACA6-0B8BF0EE3117}">
      <dsp:nvSpPr>
        <dsp:cNvPr id="0" name=""/>
        <dsp:cNvSpPr/>
      </dsp:nvSpPr>
      <dsp:spPr>
        <a:xfrm>
          <a:off x="4061191" y="1230486"/>
          <a:ext cx="2451307" cy="978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49" tIns="103549" rIns="103549" bIns="103549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err="1"/>
            <a:t>Pengantar</a:t>
          </a:r>
          <a:endParaRPr lang="en-US" sz="2000" b="1" kern="1200"/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err="1"/>
            <a:t>Wordpress</a:t>
          </a:r>
          <a:endParaRPr lang="en-US" sz="2000" b="1" kern="1200"/>
        </a:p>
      </dsp:txBody>
      <dsp:txXfrm>
        <a:off x="4061191" y="1230486"/>
        <a:ext cx="2451307" cy="978415"/>
      </dsp:txXfrm>
    </dsp:sp>
    <dsp:sp modelId="{86148D9F-0D6E-4541-B1D7-5634B99078FF}">
      <dsp:nvSpPr>
        <dsp:cNvPr id="0" name=""/>
        <dsp:cNvSpPr/>
      </dsp:nvSpPr>
      <dsp:spPr>
        <a:xfrm>
          <a:off x="0" y="2453505"/>
          <a:ext cx="6513603" cy="9784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5298E1A-97F3-416E-AEF4-D5E79D30A49E}">
      <dsp:nvSpPr>
        <dsp:cNvPr id="0" name=""/>
        <dsp:cNvSpPr/>
      </dsp:nvSpPr>
      <dsp:spPr>
        <a:xfrm>
          <a:off x="295970" y="2673648"/>
          <a:ext cx="538128" cy="53812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744ED0-E284-4F40-A7D5-CCD60FF3D851}">
      <dsp:nvSpPr>
        <dsp:cNvPr id="0" name=""/>
        <dsp:cNvSpPr/>
      </dsp:nvSpPr>
      <dsp:spPr>
        <a:xfrm>
          <a:off x="1130069" y="2453505"/>
          <a:ext cx="2931121" cy="978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49" tIns="103549" rIns="103549" bIns="10354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MS. WORD</a:t>
          </a:r>
        </a:p>
      </dsp:txBody>
      <dsp:txXfrm>
        <a:off x="1130069" y="2453505"/>
        <a:ext cx="2931121" cy="978415"/>
      </dsp:txXfrm>
    </dsp:sp>
    <dsp:sp modelId="{C0FF356A-FC2E-4B87-BA29-3C60974D394D}">
      <dsp:nvSpPr>
        <dsp:cNvPr id="0" name=""/>
        <dsp:cNvSpPr/>
      </dsp:nvSpPr>
      <dsp:spPr>
        <a:xfrm>
          <a:off x="4061191" y="2453505"/>
          <a:ext cx="2451307" cy="978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49" tIns="103549" rIns="103549" bIns="10354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Daftar Isi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Surat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err="1"/>
            <a:t>Tabel</a:t>
          </a:r>
          <a:endParaRPr lang="en-US" sz="1800" b="1" kern="1200"/>
        </a:p>
      </dsp:txBody>
      <dsp:txXfrm>
        <a:off x="4061191" y="2453505"/>
        <a:ext cx="2451307" cy="978415"/>
      </dsp:txXfrm>
    </dsp:sp>
    <dsp:sp modelId="{C43A7C6D-6F7B-4AEA-96D8-5B1AADEFDED8}">
      <dsp:nvSpPr>
        <dsp:cNvPr id="0" name=""/>
        <dsp:cNvSpPr/>
      </dsp:nvSpPr>
      <dsp:spPr>
        <a:xfrm>
          <a:off x="0" y="3676524"/>
          <a:ext cx="6513603" cy="9784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FFA0389-ED63-439D-A854-4D6C01125398}">
      <dsp:nvSpPr>
        <dsp:cNvPr id="0" name=""/>
        <dsp:cNvSpPr/>
      </dsp:nvSpPr>
      <dsp:spPr>
        <a:xfrm>
          <a:off x="295970" y="3896667"/>
          <a:ext cx="538128" cy="53812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68EEEF-9B8B-4574-B5A9-8722683D3312}">
      <dsp:nvSpPr>
        <dsp:cNvPr id="0" name=""/>
        <dsp:cNvSpPr/>
      </dsp:nvSpPr>
      <dsp:spPr>
        <a:xfrm>
          <a:off x="1130069" y="3676524"/>
          <a:ext cx="2931121" cy="978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49" tIns="103549" rIns="103549" bIns="10354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MS. POWERPOINT</a:t>
          </a:r>
        </a:p>
      </dsp:txBody>
      <dsp:txXfrm>
        <a:off x="1130069" y="3676524"/>
        <a:ext cx="2931121" cy="978415"/>
      </dsp:txXfrm>
    </dsp:sp>
    <dsp:sp modelId="{2755062F-7441-4074-BD34-AB5D9580705E}">
      <dsp:nvSpPr>
        <dsp:cNvPr id="0" name=""/>
        <dsp:cNvSpPr/>
      </dsp:nvSpPr>
      <dsp:spPr>
        <a:xfrm>
          <a:off x="4061191" y="3676524"/>
          <a:ext cx="2451307" cy="978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49" tIns="103549" rIns="103549" bIns="103549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err="1"/>
            <a:t>Transisi</a:t>
          </a:r>
          <a:endParaRPr lang="en-US" sz="2000" b="1" kern="1200"/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err="1"/>
            <a:t>Animasi</a:t>
          </a:r>
          <a:endParaRPr lang="en-US" sz="2000" b="1" kern="1200"/>
        </a:p>
      </dsp:txBody>
      <dsp:txXfrm>
        <a:off x="4061191" y="3676524"/>
        <a:ext cx="2451307" cy="978415"/>
      </dsp:txXfrm>
    </dsp:sp>
    <dsp:sp modelId="{8C7260EE-24EB-4CE6-877B-20A0FFD77C64}">
      <dsp:nvSpPr>
        <dsp:cNvPr id="0" name=""/>
        <dsp:cNvSpPr/>
      </dsp:nvSpPr>
      <dsp:spPr>
        <a:xfrm>
          <a:off x="0" y="4899543"/>
          <a:ext cx="6513603" cy="9784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127B443-9B39-40E6-9968-114813271565}">
      <dsp:nvSpPr>
        <dsp:cNvPr id="0" name=""/>
        <dsp:cNvSpPr/>
      </dsp:nvSpPr>
      <dsp:spPr>
        <a:xfrm>
          <a:off x="295970" y="5119686"/>
          <a:ext cx="538128" cy="53812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76ABF5-829E-4FEA-8489-B9812B13A199}">
      <dsp:nvSpPr>
        <dsp:cNvPr id="0" name=""/>
        <dsp:cNvSpPr/>
      </dsp:nvSpPr>
      <dsp:spPr>
        <a:xfrm>
          <a:off x="1130069" y="4899543"/>
          <a:ext cx="2931121" cy="978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49" tIns="103549" rIns="103549" bIns="10354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MS.EXCEL</a:t>
          </a:r>
        </a:p>
      </dsp:txBody>
      <dsp:txXfrm>
        <a:off x="1130069" y="4899543"/>
        <a:ext cx="2931121" cy="978415"/>
      </dsp:txXfrm>
    </dsp:sp>
    <dsp:sp modelId="{3315D9AE-B8B1-4B05-8E7B-C99B538F960A}">
      <dsp:nvSpPr>
        <dsp:cNvPr id="0" name=""/>
        <dsp:cNvSpPr/>
      </dsp:nvSpPr>
      <dsp:spPr>
        <a:xfrm>
          <a:off x="4061191" y="4899543"/>
          <a:ext cx="2451307" cy="978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49" tIns="103549" rIns="103549" bIns="103549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err="1"/>
            <a:t>Fungsi</a:t>
          </a:r>
          <a:r>
            <a:rPr lang="en-US" sz="2000" b="1" kern="1200"/>
            <a:t> </a:t>
          </a:r>
          <a:r>
            <a:rPr lang="en-US" sz="2000" b="1" kern="1200" err="1"/>
            <a:t>Matematika</a:t>
          </a:r>
          <a:endParaRPr lang="en-US" sz="2000" b="1" kern="1200"/>
        </a:p>
      </dsp:txBody>
      <dsp:txXfrm>
        <a:off x="4061191" y="4899543"/>
        <a:ext cx="2451307" cy="9784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58495-26A8-244A-8C50-E7D6FABAE83B}">
      <dsp:nvSpPr>
        <dsp:cNvPr id="0" name=""/>
        <dsp:cNvSpPr/>
      </dsp:nvSpPr>
      <dsp:spPr>
        <a:xfrm>
          <a:off x="1776729" y="0"/>
          <a:ext cx="6962140" cy="435133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7E8B60-C59C-7D46-AA3C-2756C795D9FC}">
      <dsp:nvSpPr>
        <dsp:cNvPr id="0" name=""/>
        <dsp:cNvSpPr/>
      </dsp:nvSpPr>
      <dsp:spPr>
        <a:xfrm>
          <a:off x="2462500" y="3235654"/>
          <a:ext cx="160129" cy="160129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F30608-4598-BC46-917D-90E63B3ADAA6}">
      <dsp:nvSpPr>
        <dsp:cNvPr id="0" name=""/>
        <dsp:cNvSpPr/>
      </dsp:nvSpPr>
      <dsp:spPr>
        <a:xfrm>
          <a:off x="2568175" y="3315719"/>
          <a:ext cx="1348506" cy="1035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49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</a:rPr>
            <a:t>ABSENSI</a:t>
          </a:r>
        </a:p>
      </dsp:txBody>
      <dsp:txXfrm>
        <a:off x="2568175" y="3315719"/>
        <a:ext cx="1348506" cy="1035618"/>
      </dsp:txXfrm>
    </dsp:sp>
    <dsp:sp modelId="{BA2E5803-C002-8F43-9410-B4C3FBEEE88A}">
      <dsp:nvSpPr>
        <dsp:cNvPr id="0" name=""/>
        <dsp:cNvSpPr/>
      </dsp:nvSpPr>
      <dsp:spPr>
        <a:xfrm>
          <a:off x="3329286" y="2402808"/>
          <a:ext cx="250637" cy="250637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C053F7-5299-1F46-BA80-ADE0E1CBB32F}">
      <dsp:nvSpPr>
        <dsp:cNvPr id="0" name=""/>
        <dsp:cNvSpPr/>
      </dsp:nvSpPr>
      <dsp:spPr>
        <a:xfrm>
          <a:off x="3454605" y="2528127"/>
          <a:ext cx="1155715" cy="1823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807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bg1"/>
              </a:solidFill>
            </a:rPr>
            <a:t>TUGAS</a:t>
          </a:r>
        </a:p>
      </dsp:txBody>
      <dsp:txXfrm>
        <a:off x="3454605" y="2528127"/>
        <a:ext cx="1155715" cy="1823210"/>
      </dsp:txXfrm>
    </dsp:sp>
    <dsp:sp modelId="{D6FE88AE-7004-7A4C-B525-CE74E8CE8FC9}">
      <dsp:nvSpPr>
        <dsp:cNvPr id="0" name=""/>
        <dsp:cNvSpPr/>
      </dsp:nvSpPr>
      <dsp:spPr>
        <a:xfrm>
          <a:off x="4443229" y="1738794"/>
          <a:ext cx="334182" cy="334182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86CCF2-C6DB-0F46-959B-20BFEC574709}">
      <dsp:nvSpPr>
        <dsp:cNvPr id="0" name=""/>
        <dsp:cNvSpPr/>
      </dsp:nvSpPr>
      <dsp:spPr>
        <a:xfrm>
          <a:off x="4610320" y="1905886"/>
          <a:ext cx="1343693" cy="2445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077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bg1"/>
              </a:solidFill>
            </a:rPr>
            <a:t>UTS</a:t>
          </a:r>
        </a:p>
      </dsp:txBody>
      <dsp:txXfrm>
        <a:off x="4610320" y="1905886"/>
        <a:ext cx="1343693" cy="2445451"/>
      </dsp:txXfrm>
    </dsp:sp>
    <dsp:sp modelId="{580D66EC-A775-8248-BEC7-CFEFD243119E}">
      <dsp:nvSpPr>
        <dsp:cNvPr id="0" name=""/>
        <dsp:cNvSpPr/>
      </dsp:nvSpPr>
      <dsp:spPr>
        <a:xfrm>
          <a:off x="5738187" y="1220115"/>
          <a:ext cx="431652" cy="431652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0A329E-9E36-BC4D-A586-A814C98EBC56}">
      <dsp:nvSpPr>
        <dsp:cNvPr id="0" name=""/>
        <dsp:cNvSpPr/>
      </dsp:nvSpPr>
      <dsp:spPr>
        <a:xfrm>
          <a:off x="5954014" y="1435941"/>
          <a:ext cx="1392428" cy="2915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724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bg1"/>
              </a:solidFill>
            </a:rPr>
            <a:t>UAS</a:t>
          </a:r>
        </a:p>
      </dsp:txBody>
      <dsp:txXfrm>
        <a:off x="5954014" y="1435941"/>
        <a:ext cx="1392428" cy="2915396"/>
      </dsp:txXfrm>
    </dsp:sp>
    <dsp:sp modelId="{05D87E05-9A3D-C84F-BED7-E0BC3CC39C5C}">
      <dsp:nvSpPr>
        <dsp:cNvPr id="0" name=""/>
        <dsp:cNvSpPr/>
      </dsp:nvSpPr>
      <dsp:spPr>
        <a:xfrm>
          <a:off x="7071437" y="873748"/>
          <a:ext cx="550009" cy="550009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557DB-5FF3-1848-BAFA-042881B627A3}">
      <dsp:nvSpPr>
        <dsp:cNvPr id="0" name=""/>
        <dsp:cNvSpPr/>
      </dsp:nvSpPr>
      <dsp:spPr>
        <a:xfrm>
          <a:off x="7346442" y="1148753"/>
          <a:ext cx="1392428" cy="3202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438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bg1"/>
              </a:solidFill>
            </a:rPr>
            <a:t>LULUS</a:t>
          </a:r>
        </a:p>
      </dsp:txBody>
      <dsp:txXfrm>
        <a:off x="7346442" y="1148753"/>
        <a:ext cx="1392428" cy="3202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3491F-1770-E24D-B9F7-39393D4FAD94}" type="datetimeFigureOut">
              <a:rPr lang="en-US" smtClean="0"/>
              <a:t>3/9/19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C134-B633-4448-A5EC-05CB027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5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3491F-1770-E24D-B9F7-39393D4FAD94}" type="datetimeFigureOut">
              <a:rPr lang="en-US" smtClean="0"/>
              <a:t>3/9/19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C134-B633-4448-A5EC-05CB027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12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3491F-1770-E24D-B9F7-39393D4FAD94}" type="datetimeFigureOut">
              <a:rPr lang="en-US" smtClean="0"/>
              <a:t>3/9/19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C134-B633-4448-A5EC-05CB027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90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3491F-1770-E24D-B9F7-39393D4FAD94}" type="datetimeFigureOut">
              <a:rPr lang="en-US" smtClean="0"/>
              <a:t>3/9/19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C134-B633-4448-A5EC-05CB027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71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3491F-1770-E24D-B9F7-39393D4FAD94}" type="datetimeFigureOut">
              <a:rPr lang="en-US" smtClean="0"/>
              <a:t>3/9/19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C134-B633-4448-A5EC-05CB027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0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3491F-1770-E24D-B9F7-39393D4FAD94}" type="datetimeFigureOut">
              <a:rPr lang="en-US" smtClean="0"/>
              <a:t>3/9/19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C134-B633-4448-A5EC-05CB027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9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3491F-1770-E24D-B9F7-39393D4FAD94}" type="datetimeFigureOut">
              <a:rPr lang="en-US" smtClean="0"/>
              <a:t>3/9/19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C134-B633-4448-A5EC-05CB027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9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3491F-1770-E24D-B9F7-39393D4FAD94}" type="datetimeFigureOut">
              <a:rPr lang="en-US" smtClean="0"/>
              <a:t>3/9/19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C134-B633-4448-A5EC-05CB027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1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3491F-1770-E24D-B9F7-39393D4FAD94}" type="datetimeFigureOut">
              <a:rPr lang="en-US" smtClean="0"/>
              <a:t>3/9/19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C134-B633-4448-A5EC-05CB027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862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3491F-1770-E24D-B9F7-39393D4FAD94}" type="datetimeFigureOut">
              <a:rPr lang="en-US" smtClean="0"/>
              <a:t>3/9/19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C134-B633-4448-A5EC-05CB027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39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3491F-1770-E24D-B9F7-39393D4FAD94}" type="datetimeFigureOut">
              <a:rPr lang="en-US" smtClean="0"/>
              <a:t>3/9/19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C134-B633-4448-A5EC-05CB027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3491F-1770-E24D-B9F7-39393D4FAD94}" type="datetimeFigureOut">
              <a:rPr lang="en-US" smtClean="0"/>
              <a:t>3/9/19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EC134-B633-4448-A5EC-05CB0278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710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8.png"/><Relationship Id="rId12" Type="http://schemas.openxmlformats.org/officeDocument/2006/relationships/image" Target="../media/image16.sv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15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14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8.png"/><Relationship Id="rId12" Type="http://schemas.openxmlformats.org/officeDocument/2006/relationships/image" Target="../media/image16.sv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openxmlformats.org/officeDocument/2006/relationships/image" Target="../media/image15.png"/><Relationship Id="rId5" Type="http://schemas.openxmlformats.org/officeDocument/2006/relationships/diagramColors" Target="../diagrams/colors4.xml"/><Relationship Id="rId10" Type="http://schemas.openxmlformats.org/officeDocument/2006/relationships/image" Target="../media/image14.sv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A8C12A-5918-4A4D-8DAA-8497909ADA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en-US" sz="5600" b="1"/>
              <a:t>ALUR </a:t>
            </a:r>
            <a:br>
              <a:rPr lang="en-US" sz="5600" b="1"/>
            </a:br>
            <a:r>
              <a:rPr lang="en-US" sz="5600" b="1"/>
              <a:t>PERKULIAHAN ONLINE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764A78-0EB7-A94A-AE24-EA65635BD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en-US" b="1"/>
              <a:t>PENGANTAR APLIKASI KOMPUTER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0705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432B9-8890-6843-97E8-33254739C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ALUR TATAP MUKA 7&amp;14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9E5A5-38CB-4846-9BAA-940070E5D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ABC2E44-42D0-A242-BAC9-9F248E5591AE}"/>
              </a:ext>
            </a:extLst>
          </p:cNvPr>
          <p:cNvSpPr/>
          <p:nvPr/>
        </p:nvSpPr>
        <p:spPr>
          <a:xfrm>
            <a:off x="816610" y="3283585"/>
            <a:ext cx="2057400" cy="142875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ysClr val="windowText" lastClr="000000"/>
                </a:solidFill>
              </a:rPr>
              <a:t>PERKULIAHAN MULAI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F5BC2C5-D004-E649-8CC4-88881FF22E36}"/>
              </a:ext>
            </a:extLst>
          </p:cNvPr>
          <p:cNvSpPr/>
          <p:nvPr/>
        </p:nvSpPr>
        <p:spPr>
          <a:xfrm>
            <a:off x="3845560" y="1854835"/>
            <a:ext cx="2057400" cy="142875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REVIEW MATERI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CDBCBAE-B3C0-9448-AC2C-ADFB7A619397}"/>
              </a:ext>
            </a:extLst>
          </p:cNvPr>
          <p:cNvSpPr/>
          <p:nvPr/>
        </p:nvSpPr>
        <p:spPr>
          <a:xfrm>
            <a:off x="3845560" y="4712335"/>
            <a:ext cx="2057400" cy="142875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DISKUSI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8765006-3E9D-D34A-82E9-0B40BE380BCC}"/>
              </a:ext>
            </a:extLst>
          </p:cNvPr>
          <p:cNvSpPr/>
          <p:nvPr/>
        </p:nvSpPr>
        <p:spPr>
          <a:xfrm>
            <a:off x="9319260" y="2283460"/>
            <a:ext cx="2057400" cy="142875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KISI KISI UTS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2599DB17-7197-6443-9B5B-F601ACD05428}"/>
              </a:ext>
            </a:extLst>
          </p:cNvPr>
          <p:cNvSpPr/>
          <p:nvPr/>
        </p:nvSpPr>
        <p:spPr>
          <a:xfrm>
            <a:off x="9319260" y="4283711"/>
            <a:ext cx="2057400" cy="142875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KISI KISI UAS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A7E9B57-6D0C-B64B-B92C-B51D67611A18}"/>
              </a:ext>
            </a:extLst>
          </p:cNvPr>
          <p:cNvSpPr/>
          <p:nvPr/>
        </p:nvSpPr>
        <p:spPr>
          <a:xfrm>
            <a:off x="6610350" y="3283585"/>
            <a:ext cx="2057400" cy="142875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TUGAS TERTULIS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954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432B9-8890-6843-97E8-33254739C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ALUR PERKULIAHAN ONLINE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9E5A5-38CB-4846-9BAA-940070E5D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ABC2E44-42D0-A242-BAC9-9F248E5591AE}"/>
              </a:ext>
            </a:extLst>
          </p:cNvPr>
          <p:cNvSpPr/>
          <p:nvPr/>
        </p:nvSpPr>
        <p:spPr>
          <a:xfrm>
            <a:off x="838200" y="2714625"/>
            <a:ext cx="1193800" cy="77406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MULAI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F5BC2C5-D004-E649-8CC4-88881FF22E36}"/>
              </a:ext>
            </a:extLst>
          </p:cNvPr>
          <p:cNvSpPr/>
          <p:nvPr/>
        </p:nvSpPr>
        <p:spPr>
          <a:xfrm>
            <a:off x="2397761" y="2714625"/>
            <a:ext cx="2981960" cy="774065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MODUL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CDBCBAE-B3C0-9448-AC2C-ADFB7A619397}"/>
              </a:ext>
            </a:extLst>
          </p:cNvPr>
          <p:cNvSpPr/>
          <p:nvPr/>
        </p:nvSpPr>
        <p:spPr>
          <a:xfrm>
            <a:off x="2397761" y="5572125"/>
            <a:ext cx="2981960" cy="774065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VIDEO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8765006-3E9D-D34A-82E9-0B40BE380BCC}"/>
              </a:ext>
            </a:extLst>
          </p:cNvPr>
          <p:cNvSpPr/>
          <p:nvPr/>
        </p:nvSpPr>
        <p:spPr>
          <a:xfrm>
            <a:off x="6652260" y="3070860"/>
            <a:ext cx="1490979" cy="77406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CHATTING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2599DB17-7197-6443-9B5B-F601ACD05428}"/>
              </a:ext>
            </a:extLst>
          </p:cNvPr>
          <p:cNvSpPr/>
          <p:nvPr/>
        </p:nvSpPr>
        <p:spPr>
          <a:xfrm>
            <a:off x="6652260" y="5071111"/>
            <a:ext cx="1490979" cy="774065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FORUM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801DAEB-48D0-4D4D-B981-8C1448034B5B}"/>
              </a:ext>
            </a:extLst>
          </p:cNvPr>
          <p:cNvSpPr/>
          <p:nvPr/>
        </p:nvSpPr>
        <p:spPr>
          <a:xfrm>
            <a:off x="2397761" y="4188460"/>
            <a:ext cx="2981960" cy="774065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MATERI PENGAYAAN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A56DEEE-D7B5-244F-A4BB-45EE9CEC28A1}"/>
              </a:ext>
            </a:extLst>
          </p:cNvPr>
          <p:cNvSpPr/>
          <p:nvPr/>
        </p:nvSpPr>
        <p:spPr>
          <a:xfrm>
            <a:off x="9003030" y="3101657"/>
            <a:ext cx="1490979" cy="774065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-TUGAS</a:t>
            </a:r>
          </a:p>
          <a:p>
            <a:pPr algn="ctr"/>
            <a:r>
              <a:rPr lang="en-US" sz="2200" b="1" dirty="0">
                <a:solidFill>
                  <a:schemeClr val="tx1"/>
                </a:solidFill>
              </a:rPr>
              <a:t>-KUIS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1DA3F96-9991-CD4A-96D7-AF7170C905D9}"/>
              </a:ext>
            </a:extLst>
          </p:cNvPr>
          <p:cNvSpPr/>
          <p:nvPr/>
        </p:nvSpPr>
        <p:spPr>
          <a:xfrm>
            <a:off x="9003030" y="4962525"/>
            <a:ext cx="1490979" cy="1009649"/>
          </a:xfrm>
          <a:prstGeom prst="roundRect">
            <a:avLst/>
          </a:prstGeom>
          <a:solidFill>
            <a:srgbClr val="FF9B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TUGAS TERTULIS</a:t>
            </a:r>
          </a:p>
          <a:p>
            <a:pPr algn="ctr"/>
            <a:r>
              <a:rPr lang="en-US" sz="2200" b="1" dirty="0">
                <a:solidFill>
                  <a:schemeClr val="bg1"/>
                </a:solidFill>
              </a:rPr>
              <a:t>DI BUKU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167E7150-39F2-8F4D-9EAE-6E0EFEE645EE}"/>
              </a:ext>
            </a:extLst>
          </p:cNvPr>
          <p:cNvSpPr/>
          <p:nvPr/>
        </p:nvSpPr>
        <p:spPr>
          <a:xfrm>
            <a:off x="2032000" y="1526223"/>
            <a:ext cx="2057400" cy="7740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SENIN - JUMAT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9BC7656-A60D-694F-B852-4BBDE3D83CEF}"/>
              </a:ext>
            </a:extLst>
          </p:cNvPr>
          <p:cNvSpPr/>
          <p:nvPr/>
        </p:nvSpPr>
        <p:spPr>
          <a:xfrm>
            <a:off x="7976869" y="1526223"/>
            <a:ext cx="2057400" cy="7740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SABTU – 12.00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C0567D-56FF-7549-BCA5-59A45B0EA8F3}"/>
              </a:ext>
            </a:extLst>
          </p:cNvPr>
          <p:cNvSpPr/>
          <p:nvPr/>
        </p:nvSpPr>
        <p:spPr>
          <a:xfrm>
            <a:off x="603849" y="2536166"/>
            <a:ext cx="10990053" cy="3950898"/>
          </a:xfrm>
          <a:prstGeom prst="rect">
            <a:avLst/>
          </a:prstGeom>
          <a:noFill/>
          <a:ln w="184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4F1E8071-5BC2-6C4D-8F97-CED80B6C7CF9}"/>
              </a:ext>
            </a:extLst>
          </p:cNvPr>
          <p:cNvSpPr/>
          <p:nvPr/>
        </p:nvSpPr>
        <p:spPr>
          <a:xfrm>
            <a:off x="4511040" y="1673225"/>
            <a:ext cx="3169920" cy="4746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D967A80-6694-D34D-B10E-D451588212AF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2032000" y="3101658"/>
            <a:ext cx="365761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Curved Connector 29">
            <a:extLst>
              <a:ext uri="{FF2B5EF4-FFF2-40B4-BE49-F238E27FC236}">
                <a16:creationId xmlns:a16="http://schemas.microsoft.com/office/drawing/2014/main" id="{556DEC26-E97B-214D-A2AB-30CFFC9EBD47}"/>
              </a:ext>
            </a:extLst>
          </p:cNvPr>
          <p:cNvCxnSpPr>
            <a:stCxn id="6" idx="3"/>
            <a:endCxn id="8" idx="1"/>
          </p:cNvCxnSpPr>
          <p:nvPr/>
        </p:nvCxnSpPr>
        <p:spPr>
          <a:xfrm flipV="1">
            <a:off x="5379721" y="3457893"/>
            <a:ext cx="1272539" cy="2501265"/>
          </a:xfrm>
          <a:prstGeom prst="curvedConnector3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urved Connector 31">
            <a:extLst>
              <a:ext uri="{FF2B5EF4-FFF2-40B4-BE49-F238E27FC236}">
                <a16:creationId xmlns:a16="http://schemas.microsoft.com/office/drawing/2014/main" id="{AC48E6FB-6485-EA43-9D7E-C69248BCB974}"/>
              </a:ext>
            </a:extLst>
          </p:cNvPr>
          <p:cNvCxnSpPr>
            <a:endCxn id="9" idx="1"/>
          </p:cNvCxnSpPr>
          <p:nvPr/>
        </p:nvCxnSpPr>
        <p:spPr>
          <a:xfrm flipV="1">
            <a:off x="5379721" y="5458144"/>
            <a:ext cx="1272539" cy="501013"/>
          </a:xfrm>
          <a:prstGeom prst="curvedConnector3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Left Brace 32">
            <a:extLst>
              <a:ext uri="{FF2B5EF4-FFF2-40B4-BE49-F238E27FC236}">
                <a16:creationId xmlns:a16="http://schemas.microsoft.com/office/drawing/2014/main" id="{5A46D87C-631B-DC41-8B3D-94F3F07C8885}"/>
              </a:ext>
            </a:extLst>
          </p:cNvPr>
          <p:cNvSpPr/>
          <p:nvPr/>
        </p:nvSpPr>
        <p:spPr>
          <a:xfrm rot="10800000">
            <a:off x="8257540" y="3415141"/>
            <a:ext cx="1376680" cy="2143125"/>
          </a:xfrm>
          <a:prstGeom prst="leftBrace">
            <a:avLst>
              <a:gd name="adj1" fmla="val 38918"/>
              <a:gd name="adj2" fmla="val 50000"/>
            </a:avLst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Up-Down Arrow 33">
            <a:extLst>
              <a:ext uri="{FF2B5EF4-FFF2-40B4-BE49-F238E27FC236}">
                <a16:creationId xmlns:a16="http://schemas.microsoft.com/office/drawing/2014/main" id="{1A6FAFA9-F4A3-434F-972C-E27CE5AD05B2}"/>
              </a:ext>
            </a:extLst>
          </p:cNvPr>
          <p:cNvSpPr/>
          <p:nvPr/>
        </p:nvSpPr>
        <p:spPr>
          <a:xfrm>
            <a:off x="9530079" y="4059382"/>
            <a:ext cx="264160" cy="724821"/>
          </a:xfrm>
          <a:prstGeom prst="up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7B0F053-2AC3-CE44-942F-BED2A3E09FAA}"/>
              </a:ext>
            </a:extLst>
          </p:cNvPr>
          <p:cNvCxnSpPr>
            <a:stCxn id="5" idx="2"/>
            <a:endCxn id="10" idx="0"/>
          </p:cNvCxnSpPr>
          <p:nvPr/>
        </p:nvCxnSpPr>
        <p:spPr>
          <a:xfrm>
            <a:off x="3888741" y="3488690"/>
            <a:ext cx="0" cy="69977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113B56D-E756-C849-88CF-8A7D78D45FC8}"/>
              </a:ext>
            </a:extLst>
          </p:cNvPr>
          <p:cNvCxnSpPr>
            <a:endCxn id="6" idx="0"/>
          </p:cNvCxnSpPr>
          <p:nvPr/>
        </p:nvCxnSpPr>
        <p:spPr>
          <a:xfrm>
            <a:off x="3888741" y="4962525"/>
            <a:ext cx="0" cy="6096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0386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6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E91A31-A6FD-6041-B699-9216BF61C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en-US" dirty="0"/>
              <a:t>PERKULIAHAN ONLINE</a:t>
            </a:r>
          </a:p>
        </p:txBody>
      </p:sp>
      <p:pic>
        <p:nvPicPr>
          <p:cNvPr id="39" name="Content Placeholder 4">
            <a:extLst>
              <a:ext uri="{FF2B5EF4-FFF2-40B4-BE49-F238E27FC236}">
                <a16:creationId xmlns:a16="http://schemas.microsoft.com/office/drawing/2014/main" id="{950ED85B-94D4-0E4F-B516-1F0DDA0F6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39067"/>
            <a:ext cx="3425957" cy="3459654"/>
          </a:xfrm>
          <a:prstGeom prst="rect">
            <a:avLst/>
          </a:prstGeom>
        </p:spPr>
      </p:pic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63FF8DD8-52AF-BE4D-BFEE-C59C0DFF17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895022"/>
              </p:ext>
            </p:extLst>
          </p:nvPr>
        </p:nvGraphicFramePr>
        <p:xfrm>
          <a:off x="4384039" y="1371600"/>
          <a:ext cx="7503161" cy="548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87294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1F2E88B-6C71-4E0B-907C-934430ECD6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1F2E88B-6C71-4E0B-907C-934430ECD6BA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1F2E88B-6C71-4E0B-907C-934430ECD6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graphicEl>
                                              <a:dgm id="{61F2E88B-6C71-4E0B-907C-934430ECD6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B9EB500-526F-4AE9-8BDA-FFB1F4EBE7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B9EB500-526F-4AE9-8BDA-FFB1F4EBE783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B9EB500-526F-4AE9-8BDA-FFB1F4EBE7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graphicEl>
                                              <a:dgm id="{4B9EB500-526F-4AE9-8BDA-FFB1F4EBE7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3C63A7C-BD07-4C34-976D-DF71FEBE24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3C63A7C-BD07-4C34-976D-DF71FEBE24DD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3C63A7C-BD07-4C34-976D-DF71FEBE24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graphicEl>
                                              <a:dgm id="{63C63A7C-BD07-4C34-976D-DF71FEBE24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2200247-4AB5-4C67-8E3F-49FF100C67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2200247-4AB5-4C67-8E3F-49FF100C673F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2200247-4AB5-4C67-8E3F-49FF100C67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graphicEl>
                                              <a:dgm id="{42200247-4AB5-4C67-8E3F-49FF100C67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69F1574-C377-4BC1-B872-3749C8F5FE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69F1574-C377-4BC1-B872-3749C8F5FE36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69F1574-C377-4BC1-B872-3749C8F5FE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graphicEl>
                                              <a:dgm id="{969F1574-C377-4BC1-B872-3749C8F5FE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2116D67-1003-4D5D-B902-7A0109D365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2116D67-1003-4D5D-B902-7A0109D365B7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2116D67-1003-4D5D-B902-7A0109D365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graphicEl>
                                              <a:dgm id="{C2116D67-1003-4D5D-B902-7A0109D365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0522115-012B-4CCE-B5B7-B28E8DC3D9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0522115-012B-4CCE-B5B7-B28E8DC3D9CE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0522115-012B-4CCE-B5B7-B28E8DC3D9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graphicEl>
                                              <a:dgm id="{A0522115-012B-4CCE-B5B7-B28E8DC3D9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E7C6057-710F-49E8-B779-99DB15BFD9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E7C6057-710F-49E8-B779-99DB15BFD945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E7C6057-710F-49E8-B779-99DB15BFD9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graphicEl>
                                              <a:dgm id="{CE7C6057-710F-49E8-B779-99DB15BFD9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CBC279C-1CE1-48C5-930B-4561F7FC22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CBC279C-1CE1-48C5-930B-4561F7FC22D7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CBC279C-1CE1-48C5-930B-4561F7FC22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graphicEl>
                                              <a:dgm id="{ACBC279C-1CE1-48C5-930B-4561F7FC22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500"/>
                            </p:stCondLst>
                            <p:childTnLst>
                              <p:par>
                                <p:cTn id="6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EA8E8A3-75BF-468B-8861-3FC8ED5070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EA8E8A3-75BF-468B-8861-3FC8ED50703B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EA8E8A3-75BF-468B-8861-3FC8ED5070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graphicEl>
                                              <a:dgm id="{5EA8E8A3-75BF-468B-8861-3FC8ED5070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E95904A-73BA-422F-B681-2F2A456E9C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E95904A-73BA-422F-B681-2F2A456E9C94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E95904A-73BA-422F-B681-2F2A456E9C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graphicEl>
                                              <a:dgm id="{4E95904A-73BA-422F-B681-2F2A456E9C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1500"/>
                            </p:stCondLst>
                            <p:childTnLst>
                              <p:par>
                                <p:cTn id="7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34E59B9-052D-46AD-AE00-61311BD7D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34E59B9-052D-46AD-AE00-61311BD7DE82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34E59B9-052D-46AD-AE00-61311BD7D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graphicEl>
                                              <a:dgm id="{C34E59B9-052D-46AD-AE00-61311BD7DE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C84446-949E-6449-8C33-7D768F1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147059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ALUR TATAP MUKA</a:t>
            </a:r>
          </a:p>
        </p:txBody>
      </p:sp>
      <p:sp>
        <p:nvSpPr>
          <p:cNvPr id="6" name="Rectangle 5" descr="Users">
            <a:extLst>
              <a:ext uri="{FF2B5EF4-FFF2-40B4-BE49-F238E27FC236}">
                <a16:creationId xmlns:a16="http://schemas.microsoft.com/office/drawing/2014/main" id="{FE0A777A-A7D3-8A4C-BECA-2CD8BEDD4EB8}"/>
              </a:ext>
            </a:extLst>
          </p:cNvPr>
          <p:cNvSpPr/>
          <p:nvPr/>
        </p:nvSpPr>
        <p:spPr>
          <a:xfrm>
            <a:off x="4390969" y="3080156"/>
            <a:ext cx="3410062" cy="334042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5" name="Graphic 4" descr="User">
            <a:extLst>
              <a:ext uri="{FF2B5EF4-FFF2-40B4-BE49-F238E27FC236}">
                <a16:creationId xmlns:a16="http://schemas.microsoft.com/office/drawing/2014/main" id="{BECA2E25-3411-024B-A5D5-3315A15F64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8800" y="3513666"/>
            <a:ext cx="914400" cy="914400"/>
          </a:xfrm>
          <a:prstGeom prst="rect">
            <a:avLst/>
          </a:prstGeom>
        </p:spPr>
      </p:pic>
      <p:pic>
        <p:nvPicPr>
          <p:cNvPr id="9" name="Graphic 8" descr="User">
            <a:extLst>
              <a:ext uri="{FF2B5EF4-FFF2-40B4-BE49-F238E27FC236}">
                <a16:creationId xmlns:a16="http://schemas.microsoft.com/office/drawing/2014/main" id="{28841F18-FE58-CC4B-BA33-E57FA258DA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91979" y="3051012"/>
            <a:ext cx="914400" cy="914400"/>
          </a:xfrm>
          <a:prstGeom prst="rect">
            <a:avLst/>
          </a:prstGeom>
        </p:spPr>
      </p:pic>
      <p:pic>
        <p:nvPicPr>
          <p:cNvPr id="11" name="Graphic 10" descr="User">
            <a:extLst>
              <a:ext uri="{FF2B5EF4-FFF2-40B4-BE49-F238E27FC236}">
                <a16:creationId xmlns:a16="http://schemas.microsoft.com/office/drawing/2014/main" id="{98F18128-84A3-4245-8F54-B2F2E6D27E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21738" y="3914775"/>
            <a:ext cx="914400" cy="914400"/>
          </a:xfrm>
          <a:prstGeom prst="rect">
            <a:avLst/>
          </a:prstGeom>
        </p:spPr>
      </p:pic>
      <p:pic>
        <p:nvPicPr>
          <p:cNvPr id="12" name="Graphic 11" descr="User">
            <a:extLst>
              <a:ext uri="{FF2B5EF4-FFF2-40B4-BE49-F238E27FC236}">
                <a16:creationId xmlns:a16="http://schemas.microsoft.com/office/drawing/2014/main" id="{CD72E11D-4EAC-2D4D-8DF8-2CF9BB1709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70162" y="3893119"/>
            <a:ext cx="914400" cy="914400"/>
          </a:xfrm>
          <a:prstGeom prst="rect">
            <a:avLst/>
          </a:prstGeom>
        </p:spPr>
      </p:pic>
      <p:pic>
        <p:nvPicPr>
          <p:cNvPr id="13" name="Graphic 12" descr="User">
            <a:extLst>
              <a:ext uri="{FF2B5EF4-FFF2-40B4-BE49-F238E27FC236}">
                <a16:creationId xmlns:a16="http://schemas.microsoft.com/office/drawing/2014/main" id="{B28825C6-1C3B-9147-914E-3800D97E21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0592" y="305101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115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432B9-8890-6843-97E8-33254739C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ALUR TATAP MUKA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9E5A5-38CB-4846-9BAA-940070E5D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ABC2E44-42D0-A242-BAC9-9F248E5591AE}"/>
              </a:ext>
            </a:extLst>
          </p:cNvPr>
          <p:cNvSpPr/>
          <p:nvPr/>
        </p:nvSpPr>
        <p:spPr>
          <a:xfrm>
            <a:off x="867410" y="3308985"/>
            <a:ext cx="2057400" cy="142875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PERKULIAHAN MULAI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F5BC2C5-D004-E649-8CC4-88881FF22E36}"/>
              </a:ext>
            </a:extLst>
          </p:cNvPr>
          <p:cNvSpPr/>
          <p:nvPr/>
        </p:nvSpPr>
        <p:spPr>
          <a:xfrm>
            <a:off x="3362960" y="1880235"/>
            <a:ext cx="2057400" cy="1428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ysClr val="windowText" lastClr="000000"/>
                </a:solidFill>
              </a:rPr>
              <a:t>PERKENALAN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CDBCBAE-B3C0-9448-AC2C-ADFB7A619397}"/>
              </a:ext>
            </a:extLst>
          </p:cNvPr>
          <p:cNvSpPr/>
          <p:nvPr/>
        </p:nvSpPr>
        <p:spPr>
          <a:xfrm>
            <a:off x="3362960" y="4737735"/>
            <a:ext cx="2057400" cy="1428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ysClr val="windowText" lastClr="000000"/>
                </a:solidFill>
              </a:rPr>
              <a:t>KONTRAK KULIAH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1C846D9-09EA-9B40-8617-0982FC94A746}"/>
              </a:ext>
            </a:extLst>
          </p:cNvPr>
          <p:cNvSpPr/>
          <p:nvPr/>
        </p:nvSpPr>
        <p:spPr>
          <a:xfrm>
            <a:off x="5858510" y="3308985"/>
            <a:ext cx="2057400" cy="1428750"/>
          </a:xfrm>
          <a:prstGeom prst="roundRect">
            <a:avLst/>
          </a:prstGeom>
          <a:solidFill>
            <a:srgbClr val="F0BD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ysClr val="windowText" lastClr="000000"/>
                </a:solidFill>
              </a:rPr>
              <a:t>RINGKASAN MATERI</a:t>
            </a:r>
            <a:endParaRPr lang="en-US" sz="2200" dirty="0">
              <a:solidFill>
                <a:sysClr val="windowText" lastClr="000000"/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8765006-3E9D-D34A-82E9-0B40BE380BCC}"/>
              </a:ext>
            </a:extLst>
          </p:cNvPr>
          <p:cNvSpPr/>
          <p:nvPr/>
        </p:nvSpPr>
        <p:spPr>
          <a:xfrm>
            <a:off x="8354060" y="2308860"/>
            <a:ext cx="2057400" cy="142875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PERHITUNGAN NILAI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2599DB17-7197-6443-9B5B-F601ACD05428}"/>
              </a:ext>
            </a:extLst>
          </p:cNvPr>
          <p:cNvSpPr/>
          <p:nvPr/>
        </p:nvSpPr>
        <p:spPr>
          <a:xfrm>
            <a:off x="8354060" y="4309111"/>
            <a:ext cx="2057400" cy="142875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PERHITUNGAN</a:t>
            </a:r>
            <a:r>
              <a:rPr lang="en-US" sz="2200" b="1" dirty="0">
                <a:solidFill>
                  <a:sysClr val="windowText" lastClr="000000"/>
                </a:solidFill>
              </a:rPr>
              <a:t> </a:t>
            </a:r>
            <a:r>
              <a:rPr lang="en-US" sz="2200" b="1" dirty="0">
                <a:solidFill>
                  <a:schemeClr val="tx1"/>
                </a:solidFill>
              </a:rPr>
              <a:t>ABSENSI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3902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A0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ED177-8CAB-CD43-A6E5-41BF946E7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KONTRAK KULIAH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A4D6210-1BFB-984F-860E-F5DDED224F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0694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phic 5" descr="Raised hand">
            <a:extLst>
              <a:ext uri="{FF2B5EF4-FFF2-40B4-BE49-F238E27FC236}">
                <a16:creationId xmlns:a16="http://schemas.microsoft.com/office/drawing/2014/main" id="{3E6DD0E7-69D6-6D4E-8D41-7E150E3027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33600" y="4608671"/>
            <a:ext cx="914400" cy="914400"/>
          </a:xfrm>
          <a:prstGeom prst="rect">
            <a:avLst/>
          </a:prstGeom>
        </p:spPr>
      </p:pic>
      <p:pic>
        <p:nvPicPr>
          <p:cNvPr id="8" name="Graphic 7" descr="Books">
            <a:extLst>
              <a:ext uri="{FF2B5EF4-FFF2-40B4-BE49-F238E27FC236}">
                <a16:creationId xmlns:a16="http://schemas.microsoft.com/office/drawing/2014/main" id="{C82E20D7-BF7D-474C-A7D4-D6F5ADE4141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048000" y="3544094"/>
            <a:ext cx="914400" cy="914400"/>
          </a:xfrm>
          <a:prstGeom prst="rect">
            <a:avLst/>
          </a:prstGeom>
        </p:spPr>
      </p:pic>
      <p:pic>
        <p:nvPicPr>
          <p:cNvPr id="12" name="Graphic 11" descr="Open book">
            <a:extLst>
              <a:ext uri="{FF2B5EF4-FFF2-40B4-BE49-F238E27FC236}">
                <a16:creationId xmlns:a16="http://schemas.microsoft.com/office/drawing/2014/main" id="{7DCBCF0C-B75F-BE41-B719-981791722F0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236720" y="2644934"/>
            <a:ext cx="914400" cy="914400"/>
          </a:xfrm>
          <a:prstGeom prst="rect">
            <a:avLst/>
          </a:prstGeom>
        </p:spPr>
      </p:pic>
      <p:pic>
        <p:nvPicPr>
          <p:cNvPr id="13" name="Graphic 12" descr="Open book">
            <a:extLst>
              <a:ext uri="{FF2B5EF4-FFF2-40B4-BE49-F238E27FC236}">
                <a16:creationId xmlns:a16="http://schemas.microsoft.com/office/drawing/2014/main" id="{45786C68-2099-3E45-A18A-2EF66FC697E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38800" y="2057400"/>
            <a:ext cx="914400" cy="914400"/>
          </a:xfrm>
          <a:prstGeom prst="rect">
            <a:avLst/>
          </a:prstGeom>
        </p:spPr>
      </p:pic>
      <p:pic>
        <p:nvPicPr>
          <p:cNvPr id="15" name="Graphic 14" descr="Handshake">
            <a:extLst>
              <a:ext uri="{FF2B5EF4-FFF2-40B4-BE49-F238E27FC236}">
                <a16:creationId xmlns:a16="http://schemas.microsoft.com/office/drawing/2014/main" id="{FD12EF6F-CBFD-5E49-84A8-A8E72E00EA7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193280" y="1715294"/>
            <a:ext cx="914400" cy="914400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3AD4E54D-B784-4A4E-84D3-DE2007E8E9F2}"/>
              </a:ext>
            </a:extLst>
          </p:cNvPr>
          <p:cNvSpPr/>
          <p:nvPr/>
        </p:nvSpPr>
        <p:spPr>
          <a:xfrm>
            <a:off x="7894320" y="2697956"/>
            <a:ext cx="533400" cy="5476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3C5064-F168-C147-9896-98A3E2E27D69}"/>
              </a:ext>
            </a:extLst>
          </p:cNvPr>
          <p:cNvSpPr txBox="1"/>
          <p:nvPr/>
        </p:nvSpPr>
        <p:spPr>
          <a:xfrm>
            <a:off x="8388700" y="2891135"/>
            <a:ext cx="1109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LULUS</a:t>
            </a:r>
          </a:p>
        </p:txBody>
      </p:sp>
    </p:spTree>
    <p:extLst>
      <p:ext uri="{BB962C8B-B14F-4D97-AF65-F5344CB8AC3E}">
        <p14:creationId xmlns:p14="http://schemas.microsoft.com/office/powerpoint/2010/main" val="29333732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258495-26A8-244A-8C50-E7D6FABAE8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59258495-26A8-244A-8C50-E7D6FABAE8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59258495-26A8-244A-8C50-E7D6FABAE8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59258495-26A8-244A-8C50-E7D6FABAE8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7E8B60-C59C-7D46-AA3C-2756C795D9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D67E8B60-C59C-7D46-AA3C-2756C795D9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D67E8B60-C59C-7D46-AA3C-2756C795D9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D67E8B60-C59C-7D46-AA3C-2756C795D9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F30608-4598-BC46-917D-90E63B3ADA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33F30608-4598-BC46-917D-90E63B3ADA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33F30608-4598-BC46-917D-90E63B3ADA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33F30608-4598-BC46-917D-90E63B3ADA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2E5803-C002-8F43-9410-B4C3FBEEE8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BA2E5803-C002-8F43-9410-B4C3FBEEE8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BA2E5803-C002-8F43-9410-B4C3FBEEE8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BA2E5803-C002-8F43-9410-B4C3FBEEE8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C053F7-5299-1F46-BA80-ADE0E1CBB3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58C053F7-5299-1F46-BA80-ADE0E1CBB3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58C053F7-5299-1F46-BA80-ADE0E1CBB3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58C053F7-5299-1F46-BA80-ADE0E1CBB3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FE88AE-7004-7A4C-B525-CE74E8CE8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D6FE88AE-7004-7A4C-B525-CE74E8CE8F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D6FE88AE-7004-7A4C-B525-CE74E8CE8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D6FE88AE-7004-7A4C-B525-CE74E8CE8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86CCF2-C6DB-0F46-959B-20BFEC5747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dgm id="{0B86CCF2-C6DB-0F46-959B-20BFEC5747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0B86CCF2-C6DB-0F46-959B-20BFEC5747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0B86CCF2-C6DB-0F46-959B-20BFEC5747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0D66EC-A775-8248-BEC7-CFEFD24311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graphicEl>
                                              <a:dgm id="{580D66EC-A775-8248-BEC7-CFEFD24311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580D66EC-A775-8248-BEC7-CFEFD24311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graphicEl>
                                              <a:dgm id="{580D66EC-A775-8248-BEC7-CFEFD24311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0A329E-9E36-BC4D-A586-A814C98EBC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DC0A329E-9E36-BC4D-A586-A814C98EBC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DC0A329E-9E36-BC4D-A586-A814C98EBC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DC0A329E-9E36-BC4D-A586-A814C98EBC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D87E05-9A3D-C84F-BED7-E0BC3CC39C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graphicEl>
                                              <a:dgm id="{05D87E05-9A3D-C84F-BED7-E0BC3CC39C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05D87E05-9A3D-C84F-BED7-E0BC3CC39C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05D87E05-9A3D-C84F-BED7-E0BC3CC39C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5557DB-5FF3-1848-BAFA-042881B62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graphicEl>
                                              <a:dgm id="{465557DB-5FF3-1848-BAFA-042881B627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graphicEl>
                                              <a:dgm id="{465557DB-5FF3-1848-BAFA-042881B62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graphicEl>
                                              <a:dgm id="{465557DB-5FF3-1848-BAFA-042881B62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3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432B9-8890-6843-97E8-33254739C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ALUR TATAP MUKA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9E5A5-38CB-4846-9BAA-940070E5D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ABC2E44-42D0-A242-BAC9-9F248E5591AE}"/>
              </a:ext>
            </a:extLst>
          </p:cNvPr>
          <p:cNvSpPr/>
          <p:nvPr/>
        </p:nvSpPr>
        <p:spPr>
          <a:xfrm>
            <a:off x="867410" y="3308985"/>
            <a:ext cx="2057400" cy="142875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PERKULIAHAN MULAI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F5BC2C5-D004-E649-8CC4-88881FF22E36}"/>
              </a:ext>
            </a:extLst>
          </p:cNvPr>
          <p:cNvSpPr/>
          <p:nvPr/>
        </p:nvSpPr>
        <p:spPr>
          <a:xfrm>
            <a:off x="3362960" y="1880235"/>
            <a:ext cx="2057400" cy="1428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ysClr val="windowText" lastClr="000000"/>
                </a:solidFill>
              </a:rPr>
              <a:t>PERKENALAN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CDBCBAE-B3C0-9448-AC2C-ADFB7A619397}"/>
              </a:ext>
            </a:extLst>
          </p:cNvPr>
          <p:cNvSpPr/>
          <p:nvPr/>
        </p:nvSpPr>
        <p:spPr>
          <a:xfrm>
            <a:off x="3362960" y="4737735"/>
            <a:ext cx="2057400" cy="1428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ysClr val="windowText" lastClr="000000"/>
                </a:solidFill>
              </a:rPr>
              <a:t>KONTRAK KULIAH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1C846D9-09EA-9B40-8617-0982FC94A746}"/>
              </a:ext>
            </a:extLst>
          </p:cNvPr>
          <p:cNvSpPr/>
          <p:nvPr/>
        </p:nvSpPr>
        <p:spPr>
          <a:xfrm>
            <a:off x="5858510" y="3308985"/>
            <a:ext cx="2057400" cy="1428750"/>
          </a:xfrm>
          <a:prstGeom prst="roundRect">
            <a:avLst/>
          </a:prstGeom>
          <a:solidFill>
            <a:srgbClr val="F0BD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ysClr val="windowText" lastClr="000000"/>
                </a:solidFill>
              </a:rPr>
              <a:t>RINGKASAN MATERI</a:t>
            </a:r>
            <a:endParaRPr lang="en-US" sz="2200" dirty="0">
              <a:solidFill>
                <a:sysClr val="windowText" lastClr="000000"/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8765006-3E9D-D34A-82E9-0B40BE380BCC}"/>
              </a:ext>
            </a:extLst>
          </p:cNvPr>
          <p:cNvSpPr/>
          <p:nvPr/>
        </p:nvSpPr>
        <p:spPr>
          <a:xfrm>
            <a:off x="8354060" y="2308860"/>
            <a:ext cx="2057400" cy="142875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PERHITUNGAN NILAI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2599DB17-7197-6443-9B5B-F601ACD05428}"/>
              </a:ext>
            </a:extLst>
          </p:cNvPr>
          <p:cNvSpPr/>
          <p:nvPr/>
        </p:nvSpPr>
        <p:spPr>
          <a:xfrm>
            <a:off x="8354060" y="4309111"/>
            <a:ext cx="2057400" cy="142875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PERHITUNGAN</a:t>
            </a:r>
            <a:r>
              <a:rPr lang="en-US" sz="2200" b="1" dirty="0">
                <a:solidFill>
                  <a:sysClr val="windowText" lastClr="000000"/>
                </a:solidFill>
              </a:rPr>
              <a:t> </a:t>
            </a:r>
            <a:r>
              <a:rPr lang="en-US" sz="2200" b="1" dirty="0">
                <a:solidFill>
                  <a:schemeClr val="tx1"/>
                </a:solidFill>
              </a:rPr>
              <a:t>ABSENSI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3180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E85E5E-7A04-A647-A82E-5B270104C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RINGKASAN MATERI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410E4D-44BD-B14A-921A-D68F8D54AA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97279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54802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865433-3C1D-4764-92C2-E0250C36A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A5865433-3C1D-4764-92C2-E0250C36AF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A5865433-3C1D-4764-92C2-E0250C36A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A5865433-3C1D-4764-92C2-E0250C36A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63B687-D6A7-4663-A648-D6DEF0C4B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3763B687-D6A7-4663-A648-D6DEF0C4B1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3763B687-D6A7-4663-A648-D6DEF0C4B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3763B687-D6A7-4663-A648-D6DEF0C4B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03F5C9-C759-4E07-B102-A81249E084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7603F5C9-C759-4E07-B102-A81249E084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graphicEl>
                                              <a:dgm id="{7603F5C9-C759-4E07-B102-A81249E084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7603F5C9-C759-4E07-B102-A81249E084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EEA6B5-9A72-4A04-8794-52C6C1B2D4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28EEA6B5-9A72-4A04-8794-52C6C1B2D4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28EEA6B5-9A72-4A04-8794-52C6C1B2D4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28EEA6B5-9A72-4A04-8794-52C6C1B2D4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2C69E2-B7C4-489B-8FF9-A0106483DD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E72C69E2-B7C4-489B-8FF9-A0106483DD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E72C69E2-B7C4-489B-8FF9-A0106483DD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E72C69E2-B7C4-489B-8FF9-A0106483DD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5D2643-EE3A-4055-86C5-1EAE85DD2A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graphicEl>
                                              <a:dgm id="{C45D2643-EE3A-4055-86C5-1EAE85DD2A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C45D2643-EE3A-4055-86C5-1EAE85DD2A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C45D2643-EE3A-4055-86C5-1EAE85DD2A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1D4286-9AFD-4032-B6F7-6D24B50CE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graphicEl>
                                              <a:dgm id="{2A1D4286-9AFD-4032-B6F7-6D24B50CEE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graphicEl>
                                              <a:dgm id="{2A1D4286-9AFD-4032-B6F7-6D24B50CE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2A1D4286-9AFD-4032-B6F7-6D24B50CE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86F257-384D-4756-ACA6-0B8BF0EE3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graphicEl>
                                              <a:dgm id="{2D86F257-384D-4756-ACA6-0B8BF0EE31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2D86F257-384D-4756-ACA6-0B8BF0EE3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2D86F257-384D-4756-ACA6-0B8BF0EE3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148D9F-0D6E-4541-B1D7-5634B9907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86148D9F-0D6E-4541-B1D7-5634B99078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86148D9F-0D6E-4541-B1D7-5634B9907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86148D9F-0D6E-4541-B1D7-5634B9907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298E1A-97F3-416E-AEF4-D5E79D30A4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graphicEl>
                                              <a:dgm id="{A5298E1A-97F3-416E-AEF4-D5E79D30A4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graphicEl>
                                              <a:dgm id="{A5298E1A-97F3-416E-AEF4-D5E79D30A4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graphicEl>
                                              <a:dgm id="{A5298E1A-97F3-416E-AEF4-D5E79D30A4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744ED0-E284-4F40-A7D5-CCD60FF3D8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">
                                            <p:graphicEl>
                                              <a:dgm id="{8A744ED0-E284-4F40-A7D5-CCD60FF3D8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graphicEl>
                                              <a:dgm id="{8A744ED0-E284-4F40-A7D5-CCD60FF3D8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graphicEl>
                                              <a:dgm id="{8A744ED0-E284-4F40-A7D5-CCD60FF3D8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FF356A-FC2E-4B87-BA29-3C60974D39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>
                                            <p:graphicEl>
                                              <a:dgm id="{C0FF356A-FC2E-4B87-BA29-3C60974D39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graphicEl>
                                              <a:dgm id="{C0FF356A-FC2E-4B87-BA29-3C60974D39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graphicEl>
                                              <a:dgm id="{C0FF356A-FC2E-4B87-BA29-3C60974D39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FA0389-ED63-439D-A854-4D6C011253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>
                                            <p:graphicEl>
                                              <a:dgm id="{0FFA0389-ED63-439D-A854-4D6C011253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graphicEl>
                                              <a:dgm id="{0FFA0389-ED63-439D-A854-4D6C011253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graphicEl>
                                              <a:dgm id="{0FFA0389-ED63-439D-A854-4D6C011253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3A7C6D-6F7B-4AEA-96D8-5B1AADEFDE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graphicEl>
                                              <a:dgm id="{C43A7C6D-6F7B-4AEA-96D8-5B1AADEFDE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graphicEl>
                                              <a:dgm id="{C43A7C6D-6F7B-4AEA-96D8-5B1AADEFDE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graphicEl>
                                              <a:dgm id="{C43A7C6D-6F7B-4AEA-96D8-5B1AADEFDE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68EEEF-9B8B-4574-B5A9-8722683D33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">
                                            <p:graphicEl>
                                              <a:dgm id="{C968EEEF-9B8B-4574-B5A9-8722683D33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>
                                            <p:graphicEl>
                                              <a:dgm id="{C968EEEF-9B8B-4574-B5A9-8722683D33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graphicEl>
                                              <a:dgm id="{C968EEEF-9B8B-4574-B5A9-8722683D33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55062F-7441-4074-BD34-AB5D95807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">
                                            <p:graphicEl>
                                              <a:dgm id="{2755062F-7441-4074-BD34-AB5D958070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>
                                            <p:graphicEl>
                                              <a:dgm id="{2755062F-7441-4074-BD34-AB5D95807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>
                                            <p:graphicEl>
                                              <a:dgm id="{2755062F-7441-4074-BD34-AB5D95807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7260EE-24EB-4CE6-877B-20A0FFD77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">
                                            <p:graphicEl>
                                              <a:dgm id="{8C7260EE-24EB-4CE6-877B-20A0FFD77C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">
                                            <p:graphicEl>
                                              <a:dgm id="{8C7260EE-24EB-4CE6-877B-20A0FFD77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>
                                            <p:graphicEl>
                                              <a:dgm id="{8C7260EE-24EB-4CE6-877B-20A0FFD77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27B443-9B39-40E6-9968-1148132715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">
                                            <p:graphicEl>
                                              <a:dgm id="{0127B443-9B39-40E6-9968-1148132715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">
                                            <p:graphicEl>
                                              <a:dgm id="{0127B443-9B39-40E6-9968-1148132715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">
                                            <p:graphicEl>
                                              <a:dgm id="{0127B443-9B39-40E6-9968-1148132715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76ABF5-829E-4FEA-8489-B9812B13A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">
                                            <p:graphicEl>
                                              <a:dgm id="{2976ABF5-829E-4FEA-8489-B9812B13A1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">
                                            <p:graphicEl>
                                              <a:dgm id="{2976ABF5-829E-4FEA-8489-B9812B13A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">
                                            <p:graphicEl>
                                              <a:dgm id="{2976ABF5-829E-4FEA-8489-B9812B13A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15D9AE-B8B1-4B05-8E7B-C99B538F96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">
                                            <p:graphicEl>
                                              <a:dgm id="{3315D9AE-B8B1-4B05-8E7B-C99B538F96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">
                                            <p:graphicEl>
                                              <a:dgm id="{3315D9AE-B8B1-4B05-8E7B-C99B538F96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">
                                            <p:graphicEl>
                                              <a:dgm id="{3315D9AE-B8B1-4B05-8E7B-C99B538F96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432B9-8890-6843-97E8-33254739C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ALUR TATAP MUKA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9E5A5-38CB-4846-9BAA-940070E5D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ABC2E44-42D0-A242-BAC9-9F248E5591AE}"/>
              </a:ext>
            </a:extLst>
          </p:cNvPr>
          <p:cNvSpPr/>
          <p:nvPr/>
        </p:nvSpPr>
        <p:spPr>
          <a:xfrm>
            <a:off x="867410" y="3308985"/>
            <a:ext cx="2057400" cy="142875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PERKULIAHAN MULAI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F5BC2C5-D004-E649-8CC4-88881FF22E36}"/>
              </a:ext>
            </a:extLst>
          </p:cNvPr>
          <p:cNvSpPr/>
          <p:nvPr/>
        </p:nvSpPr>
        <p:spPr>
          <a:xfrm>
            <a:off x="3362960" y="1880235"/>
            <a:ext cx="2057400" cy="1428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ysClr val="windowText" lastClr="000000"/>
                </a:solidFill>
              </a:rPr>
              <a:t>PERKENALAN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CDBCBAE-B3C0-9448-AC2C-ADFB7A619397}"/>
              </a:ext>
            </a:extLst>
          </p:cNvPr>
          <p:cNvSpPr/>
          <p:nvPr/>
        </p:nvSpPr>
        <p:spPr>
          <a:xfrm>
            <a:off x="3362960" y="4737735"/>
            <a:ext cx="2057400" cy="14287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ysClr val="windowText" lastClr="000000"/>
                </a:solidFill>
              </a:rPr>
              <a:t>KONTRAK KULIAH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1C846D9-09EA-9B40-8617-0982FC94A746}"/>
              </a:ext>
            </a:extLst>
          </p:cNvPr>
          <p:cNvSpPr/>
          <p:nvPr/>
        </p:nvSpPr>
        <p:spPr>
          <a:xfrm>
            <a:off x="5858510" y="3308985"/>
            <a:ext cx="2057400" cy="1428750"/>
          </a:xfrm>
          <a:prstGeom prst="roundRect">
            <a:avLst/>
          </a:prstGeom>
          <a:solidFill>
            <a:srgbClr val="F0BD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ysClr val="windowText" lastClr="000000"/>
                </a:solidFill>
              </a:rPr>
              <a:t>RINGKASAN MATERI</a:t>
            </a:r>
            <a:endParaRPr lang="en-US" sz="2200" dirty="0">
              <a:solidFill>
                <a:sysClr val="windowText" lastClr="000000"/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8765006-3E9D-D34A-82E9-0B40BE380BCC}"/>
              </a:ext>
            </a:extLst>
          </p:cNvPr>
          <p:cNvSpPr/>
          <p:nvPr/>
        </p:nvSpPr>
        <p:spPr>
          <a:xfrm>
            <a:off x="8354060" y="2308860"/>
            <a:ext cx="2057400" cy="142875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PERHITUNGAN NILAI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2599DB17-7197-6443-9B5B-F601ACD05428}"/>
              </a:ext>
            </a:extLst>
          </p:cNvPr>
          <p:cNvSpPr/>
          <p:nvPr/>
        </p:nvSpPr>
        <p:spPr>
          <a:xfrm>
            <a:off x="8354060" y="4309111"/>
            <a:ext cx="2057400" cy="142875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PERHITUNGAN</a:t>
            </a:r>
            <a:r>
              <a:rPr lang="en-US" sz="2200" b="1" dirty="0">
                <a:solidFill>
                  <a:sysClr val="windowText" lastClr="000000"/>
                </a:solidFill>
              </a:rPr>
              <a:t> </a:t>
            </a:r>
            <a:r>
              <a:rPr lang="en-US" sz="2200" b="1" dirty="0">
                <a:solidFill>
                  <a:schemeClr val="tx1"/>
                </a:solidFill>
              </a:rPr>
              <a:t>ABSENSI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028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ED177-8CAB-CD43-A6E5-41BF946E7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PERHITUNGAN NILAI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A4D6210-1BFB-984F-860E-F5DDED224F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8347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phic 5" descr="Raised hand">
            <a:extLst>
              <a:ext uri="{FF2B5EF4-FFF2-40B4-BE49-F238E27FC236}">
                <a16:creationId xmlns:a16="http://schemas.microsoft.com/office/drawing/2014/main" id="{3E6DD0E7-69D6-6D4E-8D41-7E150E3027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33600" y="4608671"/>
            <a:ext cx="914400" cy="914400"/>
          </a:xfrm>
          <a:prstGeom prst="rect">
            <a:avLst/>
          </a:prstGeom>
        </p:spPr>
      </p:pic>
      <p:pic>
        <p:nvPicPr>
          <p:cNvPr id="8" name="Graphic 7" descr="Books">
            <a:extLst>
              <a:ext uri="{FF2B5EF4-FFF2-40B4-BE49-F238E27FC236}">
                <a16:creationId xmlns:a16="http://schemas.microsoft.com/office/drawing/2014/main" id="{C82E20D7-BF7D-474C-A7D4-D6F5ADE4141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048000" y="3544094"/>
            <a:ext cx="914400" cy="914400"/>
          </a:xfrm>
          <a:prstGeom prst="rect">
            <a:avLst/>
          </a:prstGeom>
        </p:spPr>
      </p:pic>
      <p:pic>
        <p:nvPicPr>
          <p:cNvPr id="12" name="Graphic 11" descr="Open book">
            <a:extLst>
              <a:ext uri="{FF2B5EF4-FFF2-40B4-BE49-F238E27FC236}">
                <a16:creationId xmlns:a16="http://schemas.microsoft.com/office/drawing/2014/main" id="{7DCBCF0C-B75F-BE41-B719-981791722F0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236720" y="2644934"/>
            <a:ext cx="914400" cy="914400"/>
          </a:xfrm>
          <a:prstGeom prst="rect">
            <a:avLst/>
          </a:prstGeom>
        </p:spPr>
      </p:pic>
      <p:pic>
        <p:nvPicPr>
          <p:cNvPr id="13" name="Graphic 12" descr="Open book">
            <a:extLst>
              <a:ext uri="{FF2B5EF4-FFF2-40B4-BE49-F238E27FC236}">
                <a16:creationId xmlns:a16="http://schemas.microsoft.com/office/drawing/2014/main" id="{45786C68-2099-3E45-A18A-2EF66FC697E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38800" y="2057400"/>
            <a:ext cx="914400" cy="914400"/>
          </a:xfrm>
          <a:prstGeom prst="rect">
            <a:avLst/>
          </a:prstGeom>
        </p:spPr>
      </p:pic>
      <p:pic>
        <p:nvPicPr>
          <p:cNvPr id="15" name="Graphic 14" descr="Handshake">
            <a:extLst>
              <a:ext uri="{FF2B5EF4-FFF2-40B4-BE49-F238E27FC236}">
                <a16:creationId xmlns:a16="http://schemas.microsoft.com/office/drawing/2014/main" id="{FD12EF6F-CBFD-5E49-84A8-A8E72E00EA7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193280" y="1715294"/>
            <a:ext cx="914400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C06C928-BC94-3747-95CD-EA1858767B6F}"/>
              </a:ext>
            </a:extLst>
          </p:cNvPr>
          <p:cNvSpPr txBox="1"/>
          <p:nvPr/>
        </p:nvSpPr>
        <p:spPr>
          <a:xfrm>
            <a:off x="3686174" y="5409467"/>
            <a:ext cx="733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10 %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28E923-40E3-1A45-A5A1-CAB59564F746}"/>
              </a:ext>
            </a:extLst>
          </p:cNvPr>
          <p:cNvSpPr txBox="1"/>
          <p:nvPr/>
        </p:nvSpPr>
        <p:spPr>
          <a:xfrm>
            <a:off x="4610099" y="4608671"/>
            <a:ext cx="733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20 %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F3CB58-503D-7C49-A580-903596E1AAEF}"/>
              </a:ext>
            </a:extLst>
          </p:cNvPr>
          <p:cNvSpPr txBox="1"/>
          <p:nvPr/>
        </p:nvSpPr>
        <p:spPr>
          <a:xfrm>
            <a:off x="5553074" y="3974216"/>
            <a:ext cx="733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30 %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D6EFDB-F9FF-CC4A-9730-1CF5D1A0ABE1}"/>
              </a:ext>
            </a:extLst>
          </p:cNvPr>
          <p:cNvSpPr txBox="1"/>
          <p:nvPr/>
        </p:nvSpPr>
        <p:spPr>
          <a:xfrm>
            <a:off x="6975157" y="3559334"/>
            <a:ext cx="733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40 %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410D0E6-7494-894B-A263-EDFA849B5CC9}"/>
              </a:ext>
            </a:extLst>
          </p:cNvPr>
          <p:cNvSpPr txBox="1"/>
          <p:nvPr/>
        </p:nvSpPr>
        <p:spPr>
          <a:xfrm>
            <a:off x="9148761" y="2960846"/>
            <a:ext cx="13154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B050"/>
                </a:solidFill>
              </a:rPr>
              <a:t>100 % </a:t>
            </a:r>
          </a:p>
        </p:txBody>
      </p:sp>
    </p:spTree>
    <p:extLst>
      <p:ext uri="{BB962C8B-B14F-4D97-AF65-F5344CB8AC3E}">
        <p14:creationId xmlns:p14="http://schemas.microsoft.com/office/powerpoint/2010/main" val="13001780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155</Words>
  <Application>Microsoft Macintosh PowerPoint</Application>
  <PresentationFormat>Widescreen</PresentationFormat>
  <Paragraphs>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ALUR  PERKULIAHAN ONLINE</vt:lpstr>
      <vt:lpstr>PERKULIAHAN ONLINE</vt:lpstr>
      <vt:lpstr>ALUR TATAP MUKA</vt:lpstr>
      <vt:lpstr>ALUR TATAP MUKA 1</vt:lpstr>
      <vt:lpstr>KONTRAK KULIAH</vt:lpstr>
      <vt:lpstr>ALUR TATAP MUKA 1</vt:lpstr>
      <vt:lpstr>RINGKASAN MATERI</vt:lpstr>
      <vt:lpstr>ALUR TATAP MUKA 1</vt:lpstr>
      <vt:lpstr>PERHITUNGAN NILAI</vt:lpstr>
      <vt:lpstr>ALUR TATAP MUKA 7&amp;14</vt:lpstr>
      <vt:lpstr>ALUR PERKULIAHAN ONLINE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ALUR  PERKULIAHAN ONLINE</dc:title>
  <dc:creator>Microsoft Office User</dc:creator>
  <cp:lastModifiedBy>Microsoft Office User</cp:lastModifiedBy>
  <cp:revision>19</cp:revision>
  <cp:lastPrinted>2019-03-09T05:57:50Z</cp:lastPrinted>
  <dcterms:created xsi:type="dcterms:W3CDTF">2019-03-04T00:35:06Z</dcterms:created>
  <dcterms:modified xsi:type="dcterms:W3CDTF">2019-03-09T06:43:19Z</dcterms:modified>
</cp:coreProperties>
</file>