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98" r:id="rId3"/>
    <p:sldId id="316" r:id="rId4"/>
    <p:sldId id="320" r:id="rId5"/>
    <p:sldId id="318" r:id="rId6"/>
    <p:sldId id="322" r:id="rId7"/>
    <p:sldId id="323" r:id="rId8"/>
    <p:sldId id="304" r:id="rId9"/>
    <p:sldId id="306" r:id="rId10"/>
    <p:sldId id="308" r:id="rId11"/>
    <p:sldId id="324" r:id="rId12"/>
    <p:sldId id="286" r:id="rId13"/>
    <p:sldId id="287" r:id="rId14"/>
    <p:sldId id="325" r:id="rId15"/>
    <p:sldId id="326" r:id="rId16"/>
    <p:sldId id="281" r:id="rId17"/>
    <p:sldId id="282" r:id="rId18"/>
    <p:sldId id="283" r:id="rId19"/>
    <p:sldId id="31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1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D91B9-36F1-440D-B297-80CC6048F402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36E00-E3D7-4372-B3BB-8C52163FFB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8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36E00-E3D7-4372-B3BB-8C52163FFB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8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rmAutofit/>
          </a:bodyPr>
          <a:lstStyle/>
          <a:p>
            <a:r>
              <a:rPr lang="en-ID" sz="4800" b="1" dirty="0" err="1" smtClean="0"/>
              <a:t>Penulisan</a:t>
            </a:r>
            <a:r>
              <a:rPr lang="en-ID" sz="4800" b="1" dirty="0" smtClean="0"/>
              <a:t> </a:t>
            </a:r>
            <a:r>
              <a:rPr lang="en-ID" sz="4800" b="1" dirty="0" err="1" smtClean="0"/>
              <a:t>dan</a:t>
            </a:r>
            <a:r>
              <a:rPr lang="en-ID" sz="4800" b="1" dirty="0" smtClean="0"/>
              <a:t> </a:t>
            </a:r>
            <a:r>
              <a:rPr lang="en-ID" sz="4800" b="1" dirty="0" err="1" smtClean="0"/>
              <a:t>Disain</a:t>
            </a:r>
            <a:r>
              <a:rPr lang="en-ID" sz="4800" b="1" dirty="0" smtClean="0"/>
              <a:t> Proposal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72864"/>
            <a:ext cx="5257800" cy="2146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79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Don’t Forget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dirty="0">
                <a:ln w="50800"/>
              </a:rPr>
              <a:t>Minimalize the wording</a:t>
            </a:r>
          </a:p>
          <a:p>
            <a:r>
              <a:rPr lang="en-US" dirty="0">
                <a:ln w="50800"/>
              </a:rPr>
              <a:t>Active Statement</a:t>
            </a:r>
          </a:p>
          <a:p>
            <a:r>
              <a:rPr lang="en-US" dirty="0">
                <a:ln w="50800"/>
              </a:rPr>
              <a:t>Short </a:t>
            </a:r>
            <a:r>
              <a:rPr lang="en-US" dirty="0" smtClean="0">
                <a:ln w="50800"/>
              </a:rPr>
              <a:t>paragraph</a:t>
            </a:r>
          </a:p>
          <a:p>
            <a:r>
              <a:rPr lang="en-US" dirty="0">
                <a:ln w="50800"/>
              </a:rPr>
              <a:t>The </a:t>
            </a:r>
            <a:r>
              <a:rPr lang="en-US" dirty="0" smtClean="0">
                <a:ln w="50800"/>
              </a:rPr>
              <a:t>quotations</a:t>
            </a:r>
          </a:p>
          <a:p>
            <a:r>
              <a:rPr lang="en-US" dirty="0">
                <a:ln w="50800"/>
              </a:rPr>
              <a:t>Informative &amp; </a:t>
            </a:r>
            <a:r>
              <a:rPr lang="en-US" dirty="0" smtClean="0">
                <a:ln w="50800"/>
              </a:rPr>
              <a:t>entertaining</a:t>
            </a:r>
          </a:p>
          <a:p>
            <a:r>
              <a:rPr lang="en-US" dirty="0">
                <a:ln w="50800"/>
              </a:rPr>
              <a:t>Link (if any)</a:t>
            </a:r>
          </a:p>
          <a:p>
            <a:endParaRPr lang="en-US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en-US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82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Reason to Write Business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4953000" cy="3763969"/>
          </a:xfrm>
        </p:spPr>
        <p:txBody>
          <a:bodyPr/>
          <a:lstStyle/>
          <a:p>
            <a:r>
              <a:rPr lang="en-US" dirty="0"/>
              <a:t>Someone has invited you to submit a RFP (Request for Proposal)</a:t>
            </a:r>
          </a:p>
          <a:p>
            <a:r>
              <a:rPr lang="en-US" dirty="0"/>
              <a:t>You are trying to gain support or funding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0"/>
            <a:ext cx="4273550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883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6599902" cy="1676603"/>
          </a:xfrm>
        </p:spPr>
        <p:txBody>
          <a:bodyPr>
            <a:normAutofit/>
          </a:bodyPr>
          <a:lstStyle/>
          <a:p>
            <a:r>
              <a:rPr lang="en-US" b="1" dirty="0"/>
              <a:t>When drafting a proposal</a:t>
            </a:r>
            <a:r>
              <a:rPr lang="mr-IN" b="1" dirty="0"/>
              <a:t>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0690"/>
            <a:ext cx="4267200" cy="378541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The most important thing to keep in mind is that the reader is looking for benefits</a:t>
            </a:r>
          </a:p>
          <a:p>
            <a:r>
              <a:rPr lang="en-US" sz="3200" dirty="0"/>
              <a:t>They want to know how your product, service, or idea adds value to their operation.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49" y="4343400"/>
            <a:ext cx="4906963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91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1" y="803328"/>
            <a:ext cx="3985902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b="1" dirty="0"/>
              <a:t>That’s why</a:t>
            </a:r>
            <a:r>
              <a:rPr lang="mr-IN" sz="4800" b="1" dirty="0"/>
              <a:t>…</a:t>
            </a:r>
            <a:r>
              <a:rPr lang="en-US" sz="4800" b="1" dirty="0"/>
              <a:t>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71502" y="2279018"/>
            <a:ext cx="3467098" cy="3375920"/>
          </a:xfrm>
        </p:spPr>
        <p:txBody>
          <a:bodyPr anchor="t"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1800" dirty="0"/>
              <a:t>	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dirty="0"/>
              <a:t>Your proposal must be well-written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dirty="0"/>
              <a:t>It also must clearly indicate how you can fulfill a current need.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4097337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82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Tips to improve your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6934200" cy="4525963"/>
          </a:xfrm>
        </p:spPr>
        <p:txBody>
          <a:bodyPr>
            <a:normAutofit/>
          </a:bodyPr>
          <a:lstStyle/>
          <a:p>
            <a:r>
              <a:rPr lang="en-US" dirty="0"/>
              <a:t>Make the proposal about your </a:t>
            </a:r>
            <a:r>
              <a:rPr lang="en-US" dirty="0" smtClean="0"/>
              <a:t>customer.</a:t>
            </a:r>
          </a:p>
          <a:p>
            <a:r>
              <a:rPr lang="en-US" dirty="0" smtClean="0"/>
              <a:t>Show </a:t>
            </a:r>
            <a:r>
              <a:rPr lang="en-US" dirty="0"/>
              <a:t>and don't tell. </a:t>
            </a:r>
          </a:p>
          <a:p>
            <a:r>
              <a:rPr lang="en-US" dirty="0" smtClean="0"/>
              <a:t>Be </a:t>
            </a:r>
            <a:r>
              <a:rPr lang="en-US" dirty="0"/>
              <a:t>careful not to include irrelevant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If you </a:t>
            </a:r>
            <a:r>
              <a:rPr lang="en-US" dirty="0"/>
              <a:t>are responding to a RFP, read the request more than once.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57" y="4238718"/>
            <a:ext cx="2343943" cy="258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319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Tips to improve your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Show </a:t>
            </a:r>
            <a:r>
              <a:rPr lang="en-US" dirty="0"/>
              <a:t>your </a:t>
            </a:r>
            <a:r>
              <a:rPr lang="en-US" dirty="0" smtClean="0"/>
              <a:t>creditability</a:t>
            </a:r>
          </a:p>
          <a:p>
            <a:r>
              <a:rPr lang="en-US" dirty="0" smtClean="0"/>
              <a:t>Watch </a:t>
            </a:r>
            <a:r>
              <a:rPr lang="en-US" dirty="0"/>
              <a:t>your language. </a:t>
            </a:r>
          </a:p>
          <a:p>
            <a:r>
              <a:rPr lang="en-US" dirty="0"/>
              <a:t>Include samples if it is </a:t>
            </a:r>
            <a:r>
              <a:rPr lang="en-US" dirty="0" smtClean="0"/>
              <a:t>appropriate</a:t>
            </a:r>
          </a:p>
          <a:p>
            <a:r>
              <a:rPr lang="en-US" dirty="0"/>
              <a:t>State your time frame for completing the project and your rates (if applicable). </a:t>
            </a:r>
            <a:endParaRPr lang="en-US" dirty="0" smtClean="0"/>
          </a:p>
          <a:p>
            <a:r>
              <a:rPr lang="en-US" dirty="0"/>
              <a:t>If you are a poor writer, seek assistance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056" y="4284791"/>
            <a:ext cx="2343944" cy="258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650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D" sz="6000" b="1" dirty="0" err="1" smtClean="0">
                <a:solidFill>
                  <a:srgbClr val="FF0000"/>
                </a:solidFill>
              </a:rPr>
              <a:t>Desain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" y="1958975"/>
            <a:ext cx="4948238" cy="4351338"/>
          </a:xfrm>
        </p:spPr>
        <p:txBody>
          <a:bodyPr>
            <a:normAutofit/>
          </a:bodyPr>
          <a:lstStyle/>
          <a:p>
            <a:pPr marL="609600" indent="-609600">
              <a:buFont typeface="Wingdings" charset="2"/>
              <a:buAutoNum type="arabicPeriod"/>
            </a:pPr>
            <a:r>
              <a:rPr lang="en-US" altLang="en-US" dirty="0" err="1" smtClean="0"/>
              <a:t>Desain</a:t>
            </a:r>
            <a:r>
              <a:rPr lang="en-US" altLang="en-US" dirty="0" smtClean="0"/>
              <a:t> simple </a:t>
            </a:r>
            <a:r>
              <a:rPr lang="en-US" altLang="en-US" dirty="0" err="1"/>
              <a:t>tetapi</a:t>
            </a:r>
            <a:r>
              <a:rPr lang="en-US" altLang="en-US" dirty="0"/>
              <a:t> </a:t>
            </a:r>
            <a:r>
              <a:rPr lang="en-US" altLang="en-US" dirty="0" err="1" smtClean="0"/>
              <a:t>meaningfull</a:t>
            </a:r>
            <a:endParaRPr lang="en-US" altLang="en-US" dirty="0" smtClean="0"/>
          </a:p>
          <a:p>
            <a:pPr marL="609600" indent="-609600">
              <a:buFont typeface="Wingdings" charset="2"/>
              <a:buAutoNum type="arabicPeriod"/>
            </a:pPr>
            <a:r>
              <a:rPr lang="en-US" altLang="en-US" dirty="0" err="1" smtClean="0"/>
              <a:t>Buatlah</a:t>
            </a:r>
            <a:r>
              <a:rPr lang="en-US" altLang="en-US" dirty="0" smtClean="0"/>
              <a:t> </a:t>
            </a:r>
            <a:r>
              <a:rPr lang="en-US" altLang="en-US" dirty="0" err="1"/>
              <a:t>tema</a:t>
            </a:r>
            <a:r>
              <a:rPr lang="en-US" altLang="en-US" dirty="0"/>
              <a:t> design </a:t>
            </a:r>
            <a:r>
              <a:rPr lang="en-US" altLang="en-US" dirty="0" smtClean="0"/>
              <a:t> </a:t>
            </a:r>
            <a:r>
              <a:rPr lang="en-US" altLang="en-US" dirty="0"/>
              <a:t>(themes</a:t>
            </a:r>
            <a:r>
              <a:rPr lang="en-US" altLang="en-US" dirty="0" smtClean="0"/>
              <a:t>) </a:t>
            </a:r>
            <a:r>
              <a:rPr lang="en-US" altLang="en-US" dirty="0" err="1" smtClean="0"/>
              <a:t>sehingga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keseluruhan</a:t>
            </a:r>
            <a:r>
              <a:rPr lang="en-US" altLang="en-US" dirty="0" smtClean="0"/>
              <a:t> proposal </a:t>
            </a:r>
            <a:r>
              <a:rPr lang="en-US" altLang="en-US" dirty="0" err="1" smtClean="0"/>
              <a:t>mulai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dari</a:t>
            </a:r>
            <a:r>
              <a:rPr lang="en-US" altLang="en-US" dirty="0" smtClean="0"/>
              <a:t> cover </a:t>
            </a:r>
            <a:r>
              <a:rPr lang="en-US" altLang="en-US" dirty="0" err="1"/>
              <a:t>hingga</a:t>
            </a:r>
            <a:r>
              <a:rPr lang="en-US" altLang="en-US" dirty="0"/>
              <a:t> content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memiliki</a:t>
            </a:r>
            <a:r>
              <a:rPr lang="en-US" altLang="en-US" dirty="0"/>
              <a:t> design yang </a:t>
            </a:r>
            <a:r>
              <a:rPr lang="en-US" altLang="en-US" dirty="0" err="1"/>
              <a:t>sinergis</a:t>
            </a:r>
            <a:r>
              <a:rPr lang="en-US" altLang="en-US" dirty="0"/>
              <a:t>. </a:t>
            </a:r>
          </a:p>
          <a:p>
            <a:pPr marL="609600" indent="-609600">
              <a:buFont typeface="Wingdings" charset="2"/>
              <a:buAutoNum type="arabicPeriod"/>
            </a:pPr>
            <a:endParaRPr lang="en-US" alt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915" y="0"/>
            <a:ext cx="3816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91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5400" b="1" dirty="0" err="1" smtClean="0">
                <a:solidFill>
                  <a:srgbClr val="FF0000"/>
                </a:solidFill>
              </a:rPr>
              <a:t>Desain</a:t>
            </a:r>
            <a:r>
              <a:rPr lang="en-ID" sz="5400" b="1" dirty="0" smtClean="0">
                <a:solidFill>
                  <a:srgbClr val="FF0000"/>
                </a:solidFill>
              </a:rPr>
              <a:t> Cover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414838" cy="4351338"/>
          </a:xfrm>
        </p:spPr>
        <p:txBody>
          <a:bodyPr/>
          <a:lstStyle/>
          <a:p>
            <a:r>
              <a:rPr lang="en-US" altLang="en-US" dirty="0" smtClean="0"/>
              <a:t>First impression</a:t>
            </a:r>
          </a:p>
          <a:p>
            <a:r>
              <a:rPr lang="en-US" altLang="en-US" dirty="0" err="1" smtClean="0"/>
              <a:t>Harus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menarik</a:t>
            </a:r>
            <a:endParaRPr lang="en-US" altLang="en-US" dirty="0" smtClean="0"/>
          </a:p>
          <a:p>
            <a:r>
              <a:rPr lang="en-US" altLang="en-US" dirty="0" err="1" smtClean="0"/>
              <a:t>Cantumkan</a:t>
            </a:r>
            <a:r>
              <a:rPr lang="en-US" altLang="en-US" dirty="0" smtClean="0"/>
              <a:t> </a:t>
            </a:r>
            <a:r>
              <a:rPr lang="en-US" altLang="en-US" dirty="0" err="1"/>
              <a:t>nama</a:t>
            </a:r>
            <a:r>
              <a:rPr lang="en-US" altLang="en-US" dirty="0"/>
              <a:t> </a:t>
            </a:r>
            <a:r>
              <a:rPr lang="en-US" altLang="en-US" dirty="0" err="1" smtClean="0"/>
              <a:t>kegiatan</a:t>
            </a:r>
            <a:r>
              <a:rPr lang="en-US" altLang="en-US" dirty="0" smtClean="0"/>
              <a:t>, </a:t>
            </a:r>
            <a:r>
              <a:rPr lang="en-US" altLang="en-US" dirty="0" err="1"/>
              <a:t>waktu</a:t>
            </a:r>
            <a:r>
              <a:rPr lang="en-US" altLang="en-US" dirty="0"/>
              <a:t> </a:t>
            </a:r>
            <a:r>
              <a:rPr lang="en-US" altLang="en-US" dirty="0" err="1"/>
              <a:t>pelaksanaan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 smtClean="0"/>
              <a:t>organisasi</a:t>
            </a:r>
            <a:r>
              <a:rPr lang="en-US" altLang="en-US" dirty="0" smtClean="0"/>
              <a:t>. 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8194" name="Picture 2" descr="C:\Users\Indri\Downloads\IMG_8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2" y="2057400"/>
            <a:ext cx="367188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0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747" y="438159"/>
            <a:ext cx="4705628" cy="2110581"/>
          </a:xfrm>
        </p:spPr>
        <p:txBody>
          <a:bodyPr>
            <a:normAutofit fontScale="90000"/>
          </a:bodyPr>
          <a:lstStyle/>
          <a:p>
            <a:pPr algn="ctr"/>
            <a:r>
              <a:rPr lang="en-ID" sz="5400" b="1" dirty="0" err="1" smtClean="0">
                <a:solidFill>
                  <a:srgbClr val="FF0000"/>
                </a:solidFill>
              </a:rPr>
              <a:t>Desain</a:t>
            </a:r>
            <a:r>
              <a:rPr lang="en-ID" sz="5400" b="1" dirty="0" smtClean="0">
                <a:solidFill>
                  <a:srgbClr val="FF0000"/>
                </a:solidFill>
              </a:rPr>
              <a:t> </a:t>
            </a:r>
            <a:r>
              <a:rPr lang="en-ID" sz="5400" b="1" dirty="0" err="1" smtClean="0">
                <a:solidFill>
                  <a:srgbClr val="FF0000"/>
                </a:solidFill>
              </a:rPr>
              <a:t>Halaman</a:t>
            </a:r>
            <a:r>
              <a:rPr lang="en-ID" sz="5400" b="1" dirty="0" smtClean="0">
                <a:solidFill>
                  <a:srgbClr val="FF0000"/>
                </a:solidFill>
              </a:rPr>
              <a:t> Content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3168" y="4229100"/>
            <a:ext cx="6010832" cy="26289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en-US" dirty="0" err="1"/>
              <a:t>M</a:t>
            </a:r>
            <a:r>
              <a:rPr lang="en-US" altLang="en-US" dirty="0" err="1" smtClean="0"/>
              <a:t>enyesuaikan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tema</a:t>
            </a:r>
            <a:endParaRPr lang="en-US" altLang="en-US" dirty="0" smtClean="0"/>
          </a:p>
          <a:p>
            <a:pPr algn="ctr"/>
            <a:r>
              <a:rPr lang="en-US" altLang="en-US" dirty="0" err="1" smtClean="0"/>
              <a:t>Jangan</a:t>
            </a:r>
            <a:r>
              <a:rPr lang="en-US" altLang="en-US" dirty="0" smtClean="0"/>
              <a:t> </a:t>
            </a:r>
            <a:r>
              <a:rPr lang="en-US" altLang="en-US" dirty="0" err="1"/>
              <a:t>terlalu</a:t>
            </a:r>
            <a:r>
              <a:rPr lang="en-US" altLang="en-US" dirty="0"/>
              <a:t> complicated </a:t>
            </a:r>
            <a:r>
              <a:rPr lang="en-US" altLang="en-US" dirty="0" err="1"/>
              <a:t>karena</a:t>
            </a:r>
            <a:r>
              <a:rPr lang="en-US" altLang="en-US" dirty="0"/>
              <a:t> </a:t>
            </a:r>
            <a:r>
              <a:rPr lang="en-US" altLang="en-US" dirty="0" err="1"/>
              <a:t>nanti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memecah</a:t>
            </a:r>
            <a:r>
              <a:rPr lang="en-US" altLang="en-US" dirty="0"/>
              <a:t> focus </a:t>
            </a:r>
            <a:r>
              <a:rPr lang="en-US" altLang="en-US" dirty="0" err="1" smtClean="0"/>
              <a:t>baca</a:t>
            </a:r>
            <a:r>
              <a:rPr lang="en-US" altLang="en-US" dirty="0" smtClean="0"/>
              <a:t>.</a:t>
            </a:r>
          </a:p>
          <a:p>
            <a:pPr algn="ctr"/>
            <a:r>
              <a:rPr lang="en-US" altLang="en-US" dirty="0" err="1" smtClean="0"/>
              <a:t>Gunakan</a:t>
            </a:r>
            <a:r>
              <a:rPr lang="en-US" altLang="en-US" dirty="0" smtClean="0"/>
              <a:t> </a:t>
            </a:r>
            <a:r>
              <a:rPr lang="en-US" altLang="en-US" dirty="0" err="1"/>
              <a:t>warna</a:t>
            </a:r>
            <a:r>
              <a:rPr lang="en-US" altLang="en-US" dirty="0"/>
              <a:t> yang soft. </a:t>
            </a:r>
          </a:p>
          <a:p>
            <a:pPr algn="ctr"/>
            <a:endParaRPr lang="en-US" dirty="0"/>
          </a:p>
        </p:txBody>
      </p:sp>
      <p:pic>
        <p:nvPicPr>
          <p:cNvPr id="9219" name="Picture 3" descr="C:\Users\Indri\Downloads\IMG_82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3517900"/>
            <a:ext cx="3133169" cy="3340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6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533400"/>
            <a:ext cx="5605629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Aesthetics Checklist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53133"/>
            <a:ext cx="7848600" cy="4904873"/>
          </a:xfrm>
        </p:spPr>
        <p:txBody>
          <a:bodyPr anchor="ctr"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600" dirty="0"/>
              <a:t>1</a:t>
            </a:r>
            <a:r>
              <a:rPr lang="en-US" sz="2000" dirty="0"/>
              <a:t>. </a:t>
            </a:r>
            <a:r>
              <a:rPr lang="en-US" sz="2400" dirty="0"/>
              <a:t>Does the cover express something of the content of this proposal or the nature of your organization?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2. Is there a Table of Contents?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3. Is there a title page with all necessary background information describing this document?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4. Is the summary no more than 3/4 of a page long?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5. Does the organization of the proposal enhance the content and make it easy to find/avoid types of information?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6. Are the margins consistent?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7. Is the pagination accurate?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8. Did you use a consistent type-style? </a:t>
            </a:r>
          </a:p>
        </p:txBody>
      </p:sp>
    </p:spTree>
    <p:extLst>
      <p:ext uri="{BB962C8B-B14F-4D97-AF65-F5344CB8AC3E}">
        <p14:creationId xmlns:p14="http://schemas.microsoft.com/office/powerpoint/2010/main" val="27978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2"/>
            <a:ext cx="8229600" cy="127215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Tips To Be A Good Writer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62535"/>
          </a:xfrm>
        </p:spPr>
        <p:txBody>
          <a:bodyPr>
            <a:normAutofit fontScale="85000"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400" dirty="0">
                <a:ln w="50800"/>
              </a:rPr>
              <a:t>Has a great interest to become a </a:t>
            </a:r>
            <a:r>
              <a:rPr lang="en-US" sz="4400" dirty="0" smtClean="0">
                <a:ln w="50800"/>
              </a:rPr>
              <a:t>writer</a:t>
            </a:r>
          </a:p>
          <a:p>
            <a:r>
              <a:rPr lang="en-US" sz="4400" dirty="0">
                <a:ln w="50800"/>
              </a:rPr>
              <a:t>Reading to broaden the knowledge</a:t>
            </a:r>
          </a:p>
          <a:p>
            <a:r>
              <a:rPr lang="en-US" sz="4400" dirty="0">
                <a:ln w="50800"/>
              </a:rPr>
              <a:t> Mastering the writing theory</a:t>
            </a:r>
          </a:p>
          <a:p>
            <a:r>
              <a:rPr lang="en-US" sz="4400" dirty="0">
                <a:ln w="50800"/>
              </a:rPr>
              <a:t>Learn from other people’s writing</a:t>
            </a:r>
          </a:p>
          <a:p>
            <a:r>
              <a:rPr lang="en-US" sz="4400" dirty="0">
                <a:ln w="50800"/>
              </a:rPr>
              <a:t>Familiarize your self with the writing process so you can enjoy the </a:t>
            </a:r>
            <a:r>
              <a:rPr lang="en-US" sz="4400" dirty="0" smtClean="0">
                <a:ln w="50800"/>
              </a:rPr>
              <a:t>process</a:t>
            </a:r>
          </a:p>
          <a:p>
            <a:r>
              <a:rPr lang="en-US" sz="4400" dirty="0">
                <a:ln w="50800"/>
              </a:rPr>
              <a:t>Forget the writing theory when you already enjoy the writing and make it as an habit </a:t>
            </a:r>
          </a:p>
          <a:p>
            <a:endParaRPr lang="en-US" sz="4400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en-US" sz="4400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en-US" sz="3600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2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27321"/>
            <a:ext cx="795646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1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Tittle (example):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“MRT sebagai upaya menanggulangi kemacetan lalu lintas di Jakarta”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04" y="300447"/>
            <a:ext cx="8763001" cy="591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14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8712"/>
            <a:ext cx="8229600" cy="1143000"/>
          </a:xfrm>
        </p:spPr>
        <p:txBody>
          <a:bodyPr/>
          <a:lstStyle/>
          <a:p>
            <a:r>
              <a:rPr lang="en-ID" dirty="0" smtClean="0"/>
              <a:t>Writing the First Draft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667000"/>
            <a:ext cx="4114800" cy="3733800"/>
          </a:xfrm>
        </p:spPr>
        <p:txBody>
          <a:bodyPr/>
          <a:lstStyle/>
          <a:p>
            <a:r>
              <a:rPr lang="en-ID" dirty="0" smtClean="0"/>
              <a:t>Outline as the guidance</a:t>
            </a:r>
          </a:p>
          <a:p>
            <a:r>
              <a:rPr lang="en-ID" dirty="0" smtClean="0"/>
              <a:t>Write no edit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6" y="3127375"/>
            <a:ext cx="3736975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319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629400" cy="501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14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025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14" y="304799"/>
            <a:ext cx="8536363" cy="637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39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</TotalTime>
  <Words>424</Words>
  <Application>Microsoft Office PowerPoint</Application>
  <PresentationFormat>On-screen Show (4:3)</PresentationFormat>
  <Paragraphs>66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Penulisan dan Disain Proposal</vt:lpstr>
      <vt:lpstr>Tips To Be A Good Writer</vt:lpstr>
      <vt:lpstr>PowerPoint Presentation</vt:lpstr>
      <vt:lpstr>Tittle (example):</vt:lpstr>
      <vt:lpstr>PowerPoint Presentation</vt:lpstr>
      <vt:lpstr>Writing the First Draft</vt:lpstr>
      <vt:lpstr>PowerPoint Presentation</vt:lpstr>
      <vt:lpstr>PowerPoint Presentation</vt:lpstr>
      <vt:lpstr>PowerPoint Presentation</vt:lpstr>
      <vt:lpstr>Don’t Forget</vt:lpstr>
      <vt:lpstr>Reason to Write Business Proposal</vt:lpstr>
      <vt:lpstr>When drafting a proposal…</vt:lpstr>
      <vt:lpstr>That’s why….</vt:lpstr>
      <vt:lpstr>Tips to improve your proposal</vt:lpstr>
      <vt:lpstr>Tips to improve your proposal</vt:lpstr>
      <vt:lpstr>Desain</vt:lpstr>
      <vt:lpstr>Desain Cover</vt:lpstr>
      <vt:lpstr>Desain Halaman Content</vt:lpstr>
      <vt:lpstr>Aesthetics Checklist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Indri</dc:creator>
  <cp:lastModifiedBy>Windows User</cp:lastModifiedBy>
  <cp:revision>44</cp:revision>
  <dcterms:created xsi:type="dcterms:W3CDTF">2006-08-16T00:00:00Z</dcterms:created>
  <dcterms:modified xsi:type="dcterms:W3CDTF">2020-02-23T03:18:24Z</dcterms:modified>
</cp:coreProperties>
</file>