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1" r:id="rId2"/>
    <p:sldId id="260" r:id="rId3"/>
    <p:sldId id="265" r:id="rId4"/>
    <p:sldId id="267" r:id="rId5"/>
    <p:sldId id="278" r:id="rId6"/>
    <p:sldId id="279" r:id="rId7"/>
    <p:sldId id="28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b="1" dirty="0" err="1"/>
              <a:t>Penilaian</a:t>
            </a:r>
            <a:r>
              <a:rPr lang="en-US" sz="3600" b="1" dirty="0"/>
              <a:t> </a:t>
            </a:r>
            <a:r>
              <a:rPr lang="en-US" sz="3600" b="1" dirty="0" err="1"/>
              <a:t>Risiko</a:t>
            </a:r>
            <a:br>
              <a:rPr lang="en-US" sz="3600" b="1" dirty="0"/>
            </a:br>
            <a:r>
              <a:rPr lang="en-US" sz="3600" b="1" i="1" dirty="0"/>
              <a:t>(Risk Assessment)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FEB 911</a:t>
            </a:r>
          </a:p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500" dirty="0"/>
              <a:t>Muhyiddin, </a:t>
            </a:r>
            <a:r>
              <a:rPr lang="en-US" sz="1500" dirty="0" err="1"/>
              <a:t>S.Ak</a:t>
            </a:r>
            <a:r>
              <a:rPr lang="en-US" sz="1500" dirty="0"/>
              <a:t>., </a:t>
            </a:r>
            <a:r>
              <a:rPr lang="en-US" sz="1500" dirty="0" err="1"/>
              <a:t>M.Ak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#5</a:t>
            </a:r>
          </a:p>
        </p:txBody>
      </p:sp>
    </p:spTree>
    <p:extLst>
      <p:ext uri="{BB962C8B-B14F-4D97-AF65-F5344CB8AC3E}">
        <p14:creationId xmlns:p14="http://schemas.microsoft.com/office/powerpoint/2010/main" val="3190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KEMAMPUAN AKHIR YANG DIHARAPKAN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.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2C939AF-7DE4-4ED2-9744-E7D6E285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306B486-47CB-40A0-BF36-3252C44E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1182687"/>
          </a:xfrm>
        </p:spPr>
        <p:txBody>
          <a:bodyPr>
            <a:normAutofit/>
          </a:bodyPr>
          <a:lstStyle/>
          <a:p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Risiko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064500" cy="45370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Risiko</a:t>
            </a:r>
            <a:r>
              <a:rPr lang="en-US" dirty="0"/>
              <a:t> </a:t>
            </a:r>
            <a:r>
              <a:rPr lang="en-US" dirty="0" err="1"/>
              <a:t>atau</a:t>
            </a:r>
            <a:r>
              <a:rPr lang="en-US" dirty="0"/>
              <a:t> </a:t>
            </a:r>
            <a:r>
              <a:rPr lang="en-US" i="1" dirty="0"/>
              <a:t>Risk Assessment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membandingkannya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.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D1FC6-2D14-4C35-8CBE-21535924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79E7A-6AFB-42EF-B406-313C68C96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 algn="ctr" eaLnBrk="1" hangingPunct="1"/>
            <a:r>
              <a:rPr lang="en-US" sz="3200" b="1" dirty="0" err="1">
                <a:solidFill>
                  <a:schemeClr val="tx1"/>
                </a:solidFill>
              </a:rPr>
              <a:t>Peringkat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Risiko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 : Low Risk (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ditoleransi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 : </a:t>
            </a:r>
            <a:r>
              <a:rPr lang="en-US" dirty="0" err="1"/>
              <a:t>Moderat</a:t>
            </a:r>
            <a:r>
              <a:rPr lang="en-US" dirty="0"/>
              <a:t> Risk (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, </a:t>
            </a:r>
            <a:r>
              <a:rPr lang="en-US" dirty="0" err="1"/>
              <a:t>diibutuhkan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tinggakan</a:t>
            </a:r>
            <a:r>
              <a:rPr lang="en-US" dirty="0"/>
              <a:t> agar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 : High Risk (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puncak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 : Extreme Risk (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berisiko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secepatnya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FC058-77CF-48F7-9997-8A8EE9C7D5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AA2B7-903C-4B46-A544-CA3BE327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 fontScale="90000"/>
          </a:bodyPr>
          <a:lstStyle/>
          <a:p>
            <a:pPr marL="838200" indent="-838200" algn="ctr" eaLnBrk="1" hangingPunct="1"/>
            <a:r>
              <a:rPr lang="en-US" sz="3200" b="1" dirty="0">
                <a:solidFill>
                  <a:schemeClr val="tx1"/>
                </a:solidFill>
              </a:rPr>
              <a:t>Hal yang </a:t>
            </a:r>
            <a:r>
              <a:rPr lang="en-US" sz="3200" b="1" dirty="0" err="1">
                <a:solidFill>
                  <a:schemeClr val="tx1"/>
                </a:solidFill>
              </a:rPr>
              <a:t>perlu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dipahami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dalam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melakukan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Penilaian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Risiko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Konteks</a:t>
            </a:r>
            <a:r>
              <a:rPr lang="en-US" dirty="0"/>
              <a:t> dan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r>
              <a:rPr lang="en-US" dirty="0" err="1"/>
              <a:t>Risiko-risko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ditoleransi</a:t>
            </a:r>
            <a:r>
              <a:rPr lang="en-US" dirty="0"/>
              <a:t>, dan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diperlakukan</a:t>
            </a:r>
            <a:endParaRPr lang="en-US" dirty="0"/>
          </a:p>
          <a:p>
            <a:r>
              <a:rPr lang="en-US" dirty="0" err="1"/>
              <a:t>Bagaiaman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diintegrasikan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organisasi</a:t>
            </a:r>
            <a:endParaRPr lang="en-US" dirty="0"/>
          </a:p>
          <a:p>
            <a:r>
              <a:rPr lang="en-US" dirty="0" err="1"/>
              <a:t>Metode</a:t>
            </a:r>
            <a:r>
              <a:rPr lang="en-US" dirty="0"/>
              <a:t> dan </a:t>
            </a:r>
            <a:r>
              <a:rPr lang="en-US" dirty="0" err="1"/>
              <a:t>teknik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terhadapproses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kesuluruhan</a:t>
            </a:r>
            <a:endParaRPr lang="en-US" dirty="0"/>
          </a:p>
          <a:p>
            <a:r>
              <a:rPr lang="en-US" dirty="0" err="1"/>
              <a:t>Akuntabilitas</a:t>
            </a:r>
            <a:r>
              <a:rPr lang="en-US" dirty="0"/>
              <a:t>,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dan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penialaian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  <a:p>
            <a:r>
              <a:rPr lang="en-US" dirty="0" err="1"/>
              <a:t>Sumberdaya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penialaian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dan</a:t>
            </a:r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ditinjau</a:t>
            </a:r>
            <a:r>
              <a:rPr lang="en-US" dirty="0"/>
              <a:t> dan </a:t>
            </a:r>
            <a:r>
              <a:rPr lang="en-US" dirty="0" err="1"/>
              <a:t>dilaporkan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80C39-194A-441C-B172-ED3C275F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B65DB-E738-46F9-8EF5-DB801EEBA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4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 fontScale="90000"/>
          </a:bodyPr>
          <a:lstStyle/>
          <a:p>
            <a:pPr marL="838200" indent="-838200" algn="ctr" eaLnBrk="1" hangingPunct="1"/>
            <a:r>
              <a:rPr lang="en-US" sz="3200" b="1" dirty="0" err="1">
                <a:solidFill>
                  <a:schemeClr val="tx1"/>
                </a:solidFill>
              </a:rPr>
              <a:t>Prinsip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Penilaian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Risiko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Menurut</a:t>
            </a:r>
            <a:r>
              <a:rPr lang="en-US" sz="3200" b="1" dirty="0">
                <a:solidFill>
                  <a:schemeClr val="tx1"/>
                </a:solidFill>
              </a:rPr>
              <a:t> COSO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kejelasan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dan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dan </a:t>
            </a:r>
            <a:r>
              <a:rPr lang="en-US" dirty="0" err="1"/>
              <a:t>analis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dikelola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dan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signifikan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internal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51556-917A-4283-8C08-6B62B16C99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B0233-BDA6-4150-8B33-D3B1422FD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82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 fontScale="90000"/>
          </a:bodyPr>
          <a:lstStyle/>
          <a:p>
            <a:pPr marL="838200" indent="-838200" algn="ctr" eaLnBrk="1" hangingPunct="1"/>
            <a:r>
              <a:rPr lang="en-US" sz="3200" b="1" dirty="0" err="1">
                <a:solidFill>
                  <a:schemeClr val="tx1"/>
                </a:solidFill>
              </a:rPr>
              <a:t>Prinsip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Penilaian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Risiko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Menurut</a:t>
            </a:r>
            <a:r>
              <a:rPr lang="en-US" sz="3200" b="1" dirty="0">
                <a:solidFill>
                  <a:schemeClr val="tx1"/>
                </a:solidFill>
              </a:rPr>
              <a:t> ISO 31000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(Risk Identification)</a:t>
            </a:r>
          </a:p>
          <a:p>
            <a:pPr algn="just"/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(Risk Estimation)</a:t>
            </a:r>
          </a:p>
          <a:p>
            <a:pPr algn="just"/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(Risk Evaluation)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14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833D8-723B-4069-AA7F-436BE847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A3D46-35B7-4996-8AB5-5BE84AA9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365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 Antiqua</vt:lpstr>
      <vt:lpstr>Calibri</vt:lpstr>
      <vt:lpstr>Office Theme</vt:lpstr>
      <vt:lpstr>Penilaian Risiko (Risk Assessment)</vt:lpstr>
      <vt:lpstr>KEMAMPUAN AKHIR YANG DIHARAPKAN</vt:lpstr>
      <vt:lpstr>Penilaian Risiko</vt:lpstr>
      <vt:lpstr>Peringkat Risiko</vt:lpstr>
      <vt:lpstr>Hal yang perlu dipahami dalam melakukan Penilaian Risiko</vt:lpstr>
      <vt:lpstr>Prinsip Penilaian Risiko Menurut COSO</vt:lpstr>
      <vt:lpstr>Prinsip Penilaian Risiko Menurut ISO 31000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Muhyiddin Damia</cp:lastModifiedBy>
  <cp:revision>36</cp:revision>
  <dcterms:created xsi:type="dcterms:W3CDTF">2017-09-09T11:34:57Z</dcterms:created>
  <dcterms:modified xsi:type="dcterms:W3CDTF">2018-09-29T08:57:29Z</dcterms:modified>
</cp:coreProperties>
</file>