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481" r:id="rId2"/>
    <p:sldId id="426" r:id="rId3"/>
    <p:sldId id="519" r:id="rId4"/>
    <p:sldId id="540" r:id="rId5"/>
    <p:sldId id="520" r:id="rId6"/>
    <p:sldId id="525" r:id="rId7"/>
    <p:sldId id="521" r:id="rId8"/>
    <p:sldId id="522" r:id="rId9"/>
    <p:sldId id="523" r:id="rId10"/>
    <p:sldId id="524" r:id="rId11"/>
    <p:sldId id="526" r:id="rId12"/>
    <p:sldId id="527" r:id="rId13"/>
    <p:sldId id="531" r:id="rId14"/>
    <p:sldId id="530" r:id="rId15"/>
    <p:sldId id="529" r:id="rId16"/>
    <p:sldId id="534" r:id="rId17"/>
    <p:sldId id="528" r:id="rId18"/>
    <p:sldId id="535" r:id="rId19"/>
    <p:sldId id="541" r:id="rId20"/>
    <p:sldId id="532" r:id="rId21"/>
    <p:sldId id="533" r:id="rId22"/>
    <p:sldId id="537" r:id="rId23"/>
    <p:sldId id="53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86380" autoAdjust="0"/>
  </p:normalViewPr>
  <p:slideViewPr>
    <p:cSldViewPr>
      <p:cViewPr varScale="1">
        <p:scale>
          <a:sx n="51" d="100"/>
          <a:sy n="51" d="100"/>
        </p:scale>
        <p:origin x="90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71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A2C4-04B7-4799-AEA5-65693D48E85F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9E0D7-F375-4983-9D5B-BB7AA593F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9E0D7-F375-4983-9D5B-BB7AA593FE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8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266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4582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4842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24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451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7330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38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4687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9574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896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5404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6019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6073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6354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662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944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033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537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711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637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156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796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2229B1-43EA-401B-AB32-91C299671F4F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1CC22-8BE3-4A23-87E0-A9905F1998DF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EBFF8-660F-404A-AB25-9E99AA105B28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069CF-A975-490D-AC3D-CC50650FC86B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899-16FD-43A9-A70C-887193224FEF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938A1F-D01B-49FB-AA35-82DCAC3D18CC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3CFDD-1CCE-460C-85B7-5CFAE8FD088F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8AD85-2DE9-45E9-8451-8DA3D247AD2D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FDF37-ABF1-4048-AE07-60A440D83959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F74D28-E904-4F65-B37A-2AC793EE0465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D280CF-7A9A-4117-9232-FFD6CE985731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0FA2AC-7F1E-4C96-9F80-8152577170B3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935849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SISWATI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PROGRAM STUDI  S1 MANAJEMEN INFORMASI KESEHATAN FAKULTAS ILMU-ILMU KESEHATAN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UNIVERSITAS  ESA  UNGGUL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524000"/>
            <a:ext cx="5791200" cy="2209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52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PERTEMUAN </a:t>
            </a:r>
            <a:r>
              <a:rPr lang="en-US" sz="52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10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marL="514350" indent="-514350" algn="l" eaLnBrk="1" hangingPunct="1">
              <a:buClrTx/>
            </a:pPr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4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Keselamatan</a:t>
            </a:r>
            <a: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Pasien</a:t>
            </a:r>
            <a:endParaRPr lang="en-US" sz="48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E252E-AF45-4AEC-B615-DBFD8748CE48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3E6DC-1CF7-470F-AD44-9264A23674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SISTEM PELAYANAN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866888" cy="41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menjamin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566928" indent="-457200">
              <a:buClrTx/>
              <a:buFont typeface="+mj-lt"/>
              <a:buAutoNum type="alphaL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Asuhan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asesmen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identifikasi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66928" indent="-457200">
              <a:buClrTx/>
              <a:buFont typeface="+mj-lt"/>
              <a:buAutoNum type="alphaL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Pelaporan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analisis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kemampuan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belajar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lanjutnya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66928" indent="-457200">
              <a:buClrTx/>
              <a:buFont typeface="+mj-lt"/>
              <a:buAutoNum type="alphaL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solusi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meminimalkan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timbulnya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disebabkan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kesalahan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mengambil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seharusnya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diambil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STANDAR KESELAMATAN PASIEN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41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Meliputi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standar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Pendidikan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keluarga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fi-FI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KP dalam kesinambungan pelayanan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metode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peningkatan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kinerja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evaluasi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peningkatan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fi-FI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Peran kepemimpinan dalam meningkatkan KP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Pendidikan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staf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Komunikasi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kunci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staf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mencapai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 descr="C:\Users\Akreditasi\Documents\SISWATI-2014\GAMBAR\riak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80772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098" name="Picture 2" descr="C:\Users\Akreditasi\Documents\SISWATI-2014\GAMBAR\risk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4038600" cy="3276600"/>
          </a:xfrm>
          <a:prstGeom prst="rect">
            <a:avLst/>
          </a:prstGeom>
          <a:noFill/>
        </p:spPr>
      </p:pic>
      <p:pic>
        <p:nvPicPr>
          <p:cNvPr id="4099" name="Picture 3" descr="C:\Users\Akreditasi\Documents\SISWATI-2014\GAMBAR\risk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209800"/>
            <a:ext cx="3848100" cy="3200400"/>
          </a:xfrm>
          <a:prstGeom prst="rect">
            <a:avLst/>
          </a:prstGeom>
          <a:noFill/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1</a:t>
            </a:r>
            <a:endParaRPr lang="en-US" sz="3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2</a:t>
            </a:r>
            <a:endParaRPr lang="en-US" sz="3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5" descr="C:\Users\Akreditasi\Documents\SISWATI-2014\GAMBAR\risk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3810000" cy="3886200"/>
          </a:xfrm>
          <a:prstGeom prst="rect">
            <a:avLst/>
          </a:prstGeom>
          <a:noFill/>
        </p:spPr>
      </p:pic>
      <p:pic>
        <p:nvPicPr>
          <p:cNvPr id="2" name="Picture 2" descr="C:\Users\Akreditasi\Documents\SISWATI-2014\GAMBAR\rm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057400"/>
            <a:ext cx="3352800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419600" y="3505200"/>
            <a:ext cx="609600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3</a:t>
            </a:r>
            <a:endParaRPr lang="en-US" sz="3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3" descr="C:\Users\Akreditasi\Documents\SISWATI-2014\GAMBAR\risk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810000" cy="3505200"/>
          </a:xfrm>
          <a:prstGeom prst="rect">
            <a:avLst/>
          </a:prstGeom>
          <a:noFill/>
        </p:spPr>
      </p:pic>
      <p:pic>
        <p:nvPicPr>
          <p:cNvPr id="10" name="Picture 6" descr="C:\Users\Akreditasi\Documents\SISWATI-2014\GAMBAR\risk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81200"/>
            <a:ext cx="35052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122" name="Picture 2" descr="C:\Users\Akreditasi\Documents\SISWATI-2014\GAMBAR\ris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3657600" cy="2819400"/>
          </a:xfrm>
          <a:prstGeom prst="rect">
            <a:avLst/>
          </a:prstGeom>
          <a:noFill/>
        </p:spPr>
      </p:pic>
      <p:pic>
        <p:nvPicPr>
          <p:cNvPr id="7" name="Picture 4" descr="C:\Users\Akreditasi\Documents\SISWATI-2014\GAMBAR\risk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676400"/>
            <a:ext cx="3886200" cy="2819400"/>
          </a:xfrm>
          <a:prstGeom prst="rect">
            <a:avLst/>
          </a:prstGeom>
          <a:noFill/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4-5</a:t>
            </a:r>
            <a:endParaRPr lang="en-US" sz="3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6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 descr="C:\Users\Akreditasi\Documents\SISWATI-2014\GAMBAR\risk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43200"/>
            <a:ext cx="2971800" cy="2895600"/>
          </a:xfrm>
          <a:prstGeom prst="rect">
            <a:avLst/>
          </a:prstGeom>
          <a:noFill/>
        </p:spPr>
      </p:pic>
      <p:pic>
        <p:nvPicPr>
          <p:cNvPr id="2052" name="Picture 4" descr="C:\Users\Akreditasi\Documents\SISWATI-2014\GAMBAR\risk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828800"/>
            <a:ext cx="5486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KESELAMATAN PASIEN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tercapainya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Mengidentifikasi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benar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komunikasi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efektif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keamanan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obat-obat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diwaspadai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Memastikan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pembedahan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prosedur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pembedahan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pd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benar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infeksi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perawatan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terjatuh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7 LANGKAH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KESELAMATAN PASIEN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10600" cy="3886200"/>
          </a:xfrm>
        </p:spPr>
        <p:txBody>
          <a:bodyPr>
            <a:noAutofit/>
          </a:bodyPr>
          <a:lstStyle/>
          <a:p>
            <a:pPr marL="624078" indent="-514350">
              <a:buClrTx/>
              <a:buFont typeface="+mj-lt"/>
              <a:buAutoNum type="arabicPeriod"/>
            </a:pPr>
            <a:r>
              <a:rPr lang="fi-FI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Membangun kesadaran akan nilai KP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nl-NL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Memimpin dan mendukung staf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Mengintegrasikan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aktivitas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Mengembangkan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pelaporan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Melibatkan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berkomunikasi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Belajar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pengalaman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Keselamatan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914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KEMAMPUAN YANG DIHARAPKAN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Tx/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UMUM: </a:t>
            </a:r>
          </a:p>
          <a:p>
            <a:pPr eaLnBrk="1" hangingPunct="1">
              <a:buClrTx/>
              <a:buNone/>
            </a:pPr>
            <a:r>
              <a:rPr lang="en-US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	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Mahasiswa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mampu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mengaplikasikan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program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keselamatan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pasien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di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unit RMIK 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ClrTx/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KHUSUS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MEMAHAMI:</a:t>
            </a:r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514350" eaLnBrk="1" hangingPunct="1">
              <a:buClrTx/>
              <a:buFont typeface="+mj-lt"/>
              <a:buAutoNum type="arabicPeriod"/>
            </a:pP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Keselamatan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pasien</a:t>
            </a:r>
            <a:endParaRPr lang="en-US" sz="40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514350" eaLnBrk="1" hangingPunct="1">
              <a:buClrTx/>
              <a:buFont typeface="+mj-lt"/>
              <a:buAutoNum type="arabicPeriod"/>
            </a:pP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Penyelenggaraan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keselamatan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pasien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914400" lvl="1" indent="-514350" eaLnBrk="1" hangingPunct="1">
              <a:buClrTx/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514350" eaLnBrk="1" hangingPunct="1"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buClrTx/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4478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Kondisi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Potensial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(KPC)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kondisi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berpotensi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menimbulkan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tetapi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belum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Kejadian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Nyaris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(KNC)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belum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terpapar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Kejadian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(KTC)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sudah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terpapar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tetapi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timbul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Kejadian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Diharapkan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(KTD)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mengakibatkan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INSIDEN DI PELAYANAN KES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1606927"/>
            <a:ext cx="723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KTD yang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mengakibatkan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kematian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permanen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berat</a:t>
            </a:r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temporer</a:t>
            </a:r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membutuhkan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intervensi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mempertahankan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kehidupan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fisik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psikis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yang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terkait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perjalanan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penyakit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keadaan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KEJADIAN SENTINEL</a:t>
            </a:r>
            <a:endParaRPr lang="en-US" sz="4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4572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ALUR PELAPORAN IKP DI RS</a:t>
            </a:r>
            <a:endParaRPr lang="en-US" sz="32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447800"/>
            <a:ext cx="5029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KUIS </a:t>
            </a:r>
            <a:endParaRPr lang="en-US" sz="4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36216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Sebutkan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Peraturan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terkait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Sebutkan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peraturan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manakah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menetapkan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wajib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menerapkan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program KP 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Jelaskan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tujuan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pengaturan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Sasaran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berapakah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terkait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pekerjaan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profesi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PMIK ?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Jelaskan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singkat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hubungan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program KP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rekam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medis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?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Jelaskan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singkat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sasaran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dinilai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jatuhnya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pendaftaran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dokumen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apakah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rekam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medis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91440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DASAR HUKUM</a:t>
            </a:r>
            <a:endParaRPr lang="en-US" sz="4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sv-S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Undang-Undang Nomor 29 Tahun 2004 Praktik Kedokteran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sv-S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Undang-Undang Nomor 44 Tahun 2009 tentang Rumah Sakit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Undang-Undang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Nomor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36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2014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Permenkes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 No.46/2015: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Akreditasi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Puskesmas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Klinik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Pratama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Praktik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Mandiri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Dokter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Praktik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Mandiri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Dokter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Gigi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Permenkes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 No.11/2017: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Keselamatan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Permenkes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 No.34/2017: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Akreditasi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Rumah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Sakit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12192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4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UU RI NO.44/2009 </a:t>
            </a:r>
            <a:br>
              <a:rPr lang="en-US" sz="4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31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en-US" sz="3100" b="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Pasal</a:t>
            </a:r>
            <a:r>
              <a:rPr lang="en-US" sz="31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 43)</a:t>
            </a:r>
            <a:endParaRPr lang="en-US" sz="44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077200" cy="320040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None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RS </a:t>
            </a:r>
            <a:r>
              <a:rPr lang="en-US" sz="4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wajib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menerapkan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standar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Keselamatan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(KP),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dilaksanakan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1">
              <a:buClrTx/>
              <a:buFont typeface="Wingdings" pitchFamily="2" charset="2"/>
              <a:buChar char="q"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Pelaporan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Tx/>
              <a:buFont typeface="Wingdings" pitchFamily="2" charset="2"/>
              <a:buChar char="q"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Menganalisa</a:t>
            </a: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Tx/>
              <a:buFont typeface="Wingdings" pitchFamily="2" charset="2"/>
              <a:buChar char="q"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Menetapkan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pemecahan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masalah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Font typeface="Wingdings" pitchFamily="2" charset="2"/>
              <a:buChar char="q"/>
            </a:pP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99060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KESELAMATAN PASIEN</a:t>
            </a:r>
            <a:endParaRPr lang="en-US" sz="4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498080" cy="3962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Tx/>
              <a:buNone/>
            </a:pPr>
            <a:endParaRPr lang="en-US" sz="4000" dirty="0">
              <a:latin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33400" y="2058412"/>
            <a:ext cx="8305800" cy="353943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asuhan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asesmen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identifikasi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pelaporan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analisis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kemampuan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belajar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lanjut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(TL)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implementasi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solusi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72000" y="1524000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838200"/>
            <a:ext cx="8001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KESELAMATAN PASIEN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498080" cy="3962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Tx/>
              <a:buNone/>
            </a:pPr>
            <a:endParaRPr lang="en-US" sz="4000" dirty="0">
              <a:latin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33400" y="19050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MEMINIMALKAN:</a:t>
            </a:r>
          </a:p>
          <a:p>
            <a:pPr algn="ctr"/>
            <a:endParaRPr lang="en-US" sz="32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Timbulnya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terjadinya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disebabkan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kesalahan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mengambil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seharusnya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diambil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495800" y="1447800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13716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INSIDEN KESELAMATAN PASIEN (IKP)</a:t>
            </a:r>
            <a:endParaRPr lang="en-US" sz="4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8229600" cy="24384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kejadian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disengaja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kondisi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mengakibatkan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berpotensi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mengakibatkan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dicegah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144780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PENGATURAN KESELAMATAN PASIEN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20000" cy="31242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Bertujuan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mutu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fasilitas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penerapan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manajemen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seluruh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aspek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disediakan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fasilitas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10668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PENYELENGGARAAN </a:t>
            </a:r>
            <a:br>
              <a:rPr lang="en-US" sz="36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36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KESELAMATAN PASIEN</a:t>
            </a:r>
            <a:endParaRPr lang="en-US" sz="36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82000" cy="3886200"/>
          </a:xfr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>
            <a:normAutofit fontScale="92500"/>
          </a:bodyPr>
          <a:lstStyle/>
          <a:p>
            <a:pPr marL="852678" indent="-742950">
              <a:buClrTx/>
              <a:buFont typeface="+mj-lt"/>
              <a:buAutoNum type="arabicPeriod"/>
            </a:pP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fasilitas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3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menyelenggarakan</a:t>
            </a:r>
            <a:r>
              <a:rPr lang="en-US" sz="3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</a:p>
          <a:p>
            <a:pPr marL="852678" indent="-742950">
              <a:buClrTx/>
              <a:buFont typeface="+mj-lt"/>
              <a:buAutoNum type="arabicPeriod"/>
            </a:pP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pembentukan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3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menerapkan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lvl="3">
              <a:buNone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Standar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</a:p>
          <a:p>
            <a:pPr lvl="3">
              <a:buNone/>
            </a:pPr>
            <a:r>
              <a:rPr lang="fi-FI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b. Sasaran KP </a:t>
            </a:r>
            <a:endParaRPr lang="en-US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3">
              <a:buNone/>
            </a:pPr>
            <a:r>
              <a:rPr lang="fi-FI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c. Tujuh langkah menuju KP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689</Words>
  <Application>Microsoft Office PowerPoint</Application>
  <PresentationFormat>On-screen Show (4:3)</PresentationFormat>
  <Paragraphs>166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Lucida Sans Unicode</vt:lpstr>
      <vt:lpstr>Tahoma</vt:lpstr>
      <vt:lpstr>Verdana</vt:lpstr>
      <vt:lpstr>Wingdings</vt:lpstr>
      <vt:lpstr>Wingdings 2</vt:lpstr>
      <vt:lpstr>Wingdings 3</vt:lpstr>
      <vt:lpstr>Concourse</vt:lpstr>
      <vt:lpstr>PowerPoint Presentation</vt:lpstr>
      <vt:lpstr>KEMAMPUAN YANG DIHARAPKAN</vt:lpstr>
      <vt:lpstr>DASAR HUKUM</vt:lpstr>
      <vt:lpstr>UU RI NO.44/2009  (Pasal 43)</vt:lpstr>
      <vt:lpstr>KESELAMATAN PASIEN</vt:lpstr>
      <vt:lpstr>KESELAMATAN PASIEN</vt:lpstr>
      <vt:lpstr>INSIDEN KESELAMATAN PASIEN (IKP)</vt:lpstr>
      <vt:lpstr>PENGATURAN KESELAMATAN PASIEN</vt:lpstr>
      <vt:lpstr>PENYELENGGARAAN  KESELAMATAN PASIEN</vt:lpstr>
      <vt:lpstr>SISTEM PELAYANAN</vt:lpstr>
      <vt:lpstr>STANDAR KESELAMATAN PASIEN</vt:lpstr>
      <vt:lpstr>PowerPoint Presentation</vt:lpstr>
      <vt:lpstr>SASARAN 1</vt:lpstr>
      <vt:lpstr>SASARAN 2</vt:lpstr>
      <vt:lpstr>SASARAN 3</vt:lpstr>
      <vt:lpstr>SASARAN 4-5</vt:lpstr>
      <vt:lpstr>SASARAN 6</vt:lpstr>
      <vt:lpstr>SASARAN KESELAMATAN PASIEN</vt:lpstr>
      <vt:lpstr>7 LANGKAHKESELAMATAN PASIEN</vt:lpstr>
      <vt:lpstr>INSIDEN DI PELAYANAN KES</vt:lpstr>
      <vt:lpstr>KEJADIAN SENTINEL</vt:lpstr>
      <vt:lpstr>ALUR PELAPORAN IKP DI RS</vt:lpstr>
      <vt:lpstr>KUIS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akreditasi</dc:title>
  <dc:creator>Akreditasi</dc:creator>
  <cp:lastModifiedBy>Zoe</cp:lastModifiedBy>
  <cp:revision>145</cp:revision>
  <dcterms:created xsi:type="dcterms:W3CDTF">2017-04-07T05:25:29Z</dcterms:created>
  <dcterms:modified xsi:type="dcterms:W3CDTF">2018-11-23T09:47:35Z</dcterms:modified>
</cp:coreProperties>
</file>