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6" r:id="rId2"/>
    <p:sldId id="489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38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3855" autoAdjust="0"/>
  </p:normalViewPr>
  <p:slideViewPr>
    <p:cSldViewPr>
      <p:cViewPr>
        <p:scale>
          <a:sx n="87" d="100"/>
          <a:sy n="87" d="100"/>
        </p:scale>
        <p:origin x="-43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097DD21-3564-074A-A0EE-058E209ACD5C}" type="datetimeFigureOut">
              <a:rPr lang="id-ID"/>
              <a:pPr/>
              <a:t>11/21/18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3623213-ECCB-ED40-B220-8200420A368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480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ED4FE7-8C89-6A41-ADC2-B5CA6877CDD8}" type="slidenum">
              <a:rPr lang="id-ID">
                <a:latin typeface="Calibri" charset="0"/>
              </a:rPr>
              <a:pPr eaLnBrk="1" hangingPunct="1"/>
              <a:t>2</a:t>
            </a:fld>
            <a:endParaRPr lang="id-ID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E92AA-80BB-FA49-A886-66BD1F21EB3A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21C5A-A347-A44B-9B27-6C1B2BD94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3CCC8-6A7F-AF4A-B6E1-A536C2FF1152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4EE2-1233-F249-B61D-BD1ECBE16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DF984-95C3-9F4D-ACF9-C2F8D5CF371A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57A6-4007-FC44-8C66-1B025F660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69EBA-EFA1-8848-B009-374C78800A45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327-3E1E-C34C-9234-AE37AD633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9C5D4-5F1D-F44A-8D58-CCD52F7F132C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B745-5D38-5A4F-98D4-D7470989F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4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DF9D5-4D3E-DC49-83EA-96B3918F66A6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ECA3-7230-1C4D-BD97-A1DD7C2C2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CA57A-D002-9647-923D-6FD9656B04D3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870F-F46E-D148-8D86-86977A577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FF1D5-4124-8348-BB68-48CB3428EBBD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26E57-7FF7-AD44-B7CE-026BAE8B2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DEB9F-F3D2-2E48-A91D-E5F72985195B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D220E-0692-5A4E-BD3C-8DCFF8F84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0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CE6CB-4778-1F42-9889-C4EB51B4BD4D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72EA4-97D9-BB40-959E-83FE09CF7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0D878-E33A-7C4F-87B4-C5FBF1F5EB71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C70D5-1263-BC46-B7AA-EC03CB006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252FA41-3FDC-FA4C-B394-81F4A103492B}" type="datetime1">
              <a:rPr lang="en-US"/>
              <a:pPr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2BD9AF96-CE70-7941-9086-B70C1056469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4379"/>
            <a:ext cx="9173196" cy="68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22625" y="3475190"/>
            <a:ext cx="5638800" cy="126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TEMPLATE BLOG, RSS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BLOG-BLOG PR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PERTEMUAN 7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TIM DOSEN</a:t>
            </a:r>
            <a:endParaRPr lang="en-US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FAKULTAS ILMU KOMUNIKASI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5321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1800" dirty="0" err="1" smtClean="0">
                <a:solidFill>
                  <a:srgbClr val="000000"/>
                </a:solidFill>
              </a:rPr>
              <a:t>Klik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"Upload"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-16" r="-16"/>
          <a:stretch>
            <a:fillRect/>
          </a:stretch>
        </p:blipFill>
        <p:spPr>
          <a:xfrm>
            <a:off x="1359214" y="2497667"/>
            <a:ext cx="6777317" cy="3508977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8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4898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8"/>
            </a:pPr>
            <a:r>
              <a:rPr lang="it-IT" sz="1800" dirty="0" err="1" smtClean="0">
                <a:solidFill>
                  <a:srgbClr val="000000"/>
                </a:solidFill>
              </a:rPr>
              <a:t>Tunggu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proses</a:t>
            </a:r>
            <a:r>
              <a:rPr lang="it-IT" sz="1800" dirty="0" smtClean="0">
                <a:solidFill>
                  <a:srgbClr val="000000"/>
                </a:solidFill>
              </a:rPr>
              <a:t>, </a:t>
            </a:r>
            <a:r>
              <a:rPr lang="it-IT" sz="1800" dirty="0" err="1" smtClean="0">
                <a:solidFill>
                  <a:srgbClr val="000000"/>
                </a:solidFill>
              </a:rPr>
              <a:t>dan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h</a:t>
            </a:r>
            <a:r>
              <a:rPr lang="it-IT" sz="1800" dirty="0" err="1" smtClean="0">
                <a:solidFill>
                  <a:srgbClr val="000000"/>
                </a:solidFill>
              </a:rPr>
              <a:t>asilnya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>
                <a:solidFill>
                  <a:srgbClr val="000000"/>
                </a:solidFill>
              </a:rPr>
              <a:t>akan </a:t>
            </a:r>
            <a:r>
              <a:rPr lang="it-IT" sz="1800" dirty="0" err="1">
                <a:solidFill>
                  <a:srgbClr val="000000"/>
                </a:solidFill>
              </a:rPr>
              <a:t>seperti</a:t>
            </a:r>
            <a:r>
              <a:rPr lang="it-IT" sz="1800" dirty="0">
                <a:solidFill>
                  <a:srgbClr val="000000"/>
                </a:solidFill>
              </a:rPr>
              <a:t> ini</a:t>
            </a:r>
            <a:r>
              <a:rPr lang="it-IT" sz="1800" dirty="0" smtClean="0">
                <a:solidFill>
                  <a:srgbClr val="000000"/>
                </a:solidFill>
              </a:rPr>
              <a:t>.</a:t>
            </a:r>
            <a:endParaRPr lang="it-IT" sz="1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Screen shot 2017-04-18 at 9.10.4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444"/>
          <a:stretch/>
        </p:blipFill>
        <p:spPr>
          <a:xfrm>
            <a:off x="1749778" y="2524754"/>
            <a:ext cx="6194779" cy="3702985"/>
          </a:xfrm>
        </p:spPr>
      </p:pic>
      <p:sp>
        <p:nvSpPr>
          <p:cNvPr id="6" name="Folded Corner 5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7"/>
            <a:ext cx="7374523" cy="772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9"/>
            </a:pPr>
            <a:r>
              <a:rPr lang="it-IT" sz="1800" dirty="0" err="1" smtClean="0">
                <a:solidFill>
                  <a:srgbClr val="000000"/>
                </a:solidFill>
              </a:rPr>
              <a:t>Klik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ikon</a:t>
            </a:r>
            <a:r>
              <a:rPr lang="it-IT" sz="1800" dirty="0">
                <a:solidFill>
                  <a:srgbClr val="000000"/>
                </a:solidFill>
              </a:rPr>
              <a:t> "Gear" alias </a:t>
            </a:r>
            <a:r>
              <a:rPr lang="it-IT" sz="1800" dirty="0" err="1">
                <a:solidFill>
                  <a:srgbClr val="000000"/>
                </a:solidFill>
              </a:rPr>
              <a:t>gambar</a:t>
            </a:r>
            <a:r>
              <a:rPr lang="it-IT" sz="1800" dirty="0">
                <a:solidFill>
                  <a:srgbClr val="000000"/>
                </a:solidFill>
              </a:rPr>
              <a:t> Roda Gigi di </a:t>
            </a:r>
            <a:r>
              <a:rPr lang="it-IT" sz="1800" dirty="0" err="1">
                <a:solidFill>
                  <a:srgbClr val="000000"/>
                </a:solidFill>
              </a:rPr>
              <a:t>bagian</a:t>
            </a:r>
            <a:r>
              <a:rPr lang="it-IT" sz="1800" dirty="0">
                <a:solidFill>
                  <a:srgbClr val="000000"/>
                </a:solidFill>
              </a:rPr>
              <a:t> "Mobile".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84" t="11796" r="-807"/>
          <a:stretch/>
        </p:blipFill>
        <p:spPr>
          <a:xfrm>
            <a:off x="3913507" y="2723446"/>
            <a:ext cx="4076635" cy="3476072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6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7"/>
            <a:ext cx="7374523" cy="1449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0"/>
            </a:pPr>
            <a:r>
              <a:rPr lang="it-IT" sz="1800" dirty="0" smtClean="0">
                <a:solidFill>
                  <a:srgbClr val="000000"/>
                </a:solidFill>
              </a:rPr>
              <a:t>Akan </a:t>
            </a:r>
            <a:r>
              <a:rPr lang="it-IT" sz="1800" dirty="0" err="1">
                <a:solidFill>
                  <a:srgbClr val="000000"/>
                </a:solidFill>
              </a:rPr>
              <a:t>terbuka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seperti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gambar</a:t>
            </a:r>
            <a:r>
              <a:rPr lang="it-IT" sz="1800" dirty="0">
                <a:solidFill>
                  <a:srgbClr val="000000"/>
                </a:solidFill>
              </a:rPr>
              <a:t> di </a:t>
            </a:r>
            <a:r>
              <a:rPr lang="it-IT" sz="1800" dirty="0" err="1">
                <a:solidFill>
                  <a:srgbClr val="000000"/>
                </a:solidFill>
              </a:rPr>
              <a:t>bawah</a:t>
            </a:r>
            <a:r>
              <a:rPr lang="it-IT" sz="1800" dirty="0">
                <a:solidFill>
                  <a:srgbClr val="000000"/>
                </a:solidFill>
              </a:rPr>
              <a:t> ini. </a:t>
            </a:r>
            <a:r>
              <a:rPr lang="it-IT" sz="1800" dirty="0" err="1">
                <a:solidFill>
                  <a:srgbClr val="000000"/>
                </a:solidFill>
              </a:rPr>
              <a:t>Jika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template</a:t>
            </a:r>
            <a:r>
              <a:rPr lang="it-IT" sz="1800" dirty="0">
                <a:solidFill>
                  <a:srgbClr val="000000"/>
                </a:solidFill>
              </a:rPr>
              <a:t> blog </a:t>
            </a:r>
            <a:r>
              <a:rPr lang="it-IT" sz="1800" dirty="0" err="1">
                <a:solidFill>
                  <a:srgbClr val="000000"/>
                </a:solidFill>
              </a:rPr>
              <a:t>baru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smtClean="0">
                <a:solidFill>
                  <a:srgbClr val="000000"/>
                </a:solidFill>
              </a:rPr>
              <a:t>"</a:t>
            </a:r>
            <a:r>
              <a:rPr lang="it-IT" sz="1800" dirty="0">
                <a:solidFill>
                  <a:srgbClr val="000000"/>
                </a:solidFill>
              </a:rPr>
              <a:t>Responsive", </a:t>
            </a:r>
            <a:r>
              <a:rPr lang="it-IT" sz="1800" dirty="0" err="1" smtClean="0">
                <a:solidFill>
                  <a:srgbClr val="000000"/>
                </a:solidFill>
              </a:rPr>
              <a:t>klik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>
                <a:solidFill>
                  <a:srgbClr val="000000"/>
                </a:solidFill>
              </a:rPr>
              <a:t>"No. Show desktop </a:t>
            </a:r>
            <a:r>
              <a:rPr lang="it-IT" sz="1800" dirty="0" err="1">
                <a:solidFill>
                  <a:srgbClr val="000000"/>
                </a:solidFill>
              </a:rPr>
              <a:t>template</a:t>
            </a:r>
            <a:r>
              <a:rPr lang="it-IT" sz="1800" dirty="0">
                <a:solidFill>
                  <a:srgbClr val="000000"/>
                </a:solidFill>
              </a:rPr>
              <a:t> in mobile </a:t>
            </a:r>
            <a:r>
              <a:rPr lang="it-IT" sz="1800" dirty="0" err="1" smtClean="0">
                <a:solidFill>
                  <a:srgbClr val="000000"/>
                </a:solidFill>
              </a:rPr>
              <a:t>devices</a:t>
            </a:r>
            <a:r>
              <a:rPr lang="it-IT" sz="1800" dirty="0" smtClean="0">
                <a:solidFill>
                  <a:srgbClr val="000000"/>
                </a:solidFill>
              </a:rPr>
              <a:t>”, </a:t>
            </a:r>
            <a:r>
              <a:rPr lang="it-IT" sz="1800" dirty="0" err="1" smtClean="0">
                <a:solidFill>
                  <a:srgbClr val="000000"/>
                </a:solidFill>
              </a:rPr>
              <a:t>Jika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tidak</a:t>
            </a:r>
            <a:r>
              <a:rPr lang="it-IT" sz="1800" dirty="0">
                <a:solidFill>
                  <a:srgbClr val="000000"/>
                </a:solidFill>
              </a:rPr>
              <a:t>, </a:t>
            </a:r>
            <a:r>
              <a:rPr lang="it-IT" sz="1800" dirty="0" err="1">
                <a:solidFill>
                  <a:srgbClr val="000000"/>
                </a:solidFill>
              </a:rPr>
              <a:t>klik</a:t>
            </a:r>
            <a:r>
              <a:rPr lang="it-IT" sz="1800" dirty="0">
                <a:solidFill>
                  <a:srgbClr val="000000"/>
                </a:solidFill>
              </a:rPr>
              <a:t> "Yes... </a:t>
            </a:r>
            <a:r>
              <a:rPr lang="it-IT" sz="1800" dirty="0" err="1">
                <a:solidFill>
                  <a:srgbClr val="000000"/>
                </a:solidFill>
              </a:rPr>
              <a:t>dst</a:t>
            </a:r>
            <a:r>
              <a:rPr lang="it-IT" sz="1800" dirty="0">
                <a:solidFill>
                  <a:srgbClr val="000000"/>
                </a:solidFill>
              </a:rPr>
              <a:t>"</a:t>
            </a:r>
            <a:r>
              <a:rPr lang="it-IT" sz="1800" dirty="0" smtClean="0">
                <a:solidFill>
                  <a:srgbClr val="000000"/>
                </a:solidFill>
              </a:rPr>
              <a:t>.</a:t>
            </a:r>
          </a:p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0"/>
            </a:pPr>
            <a:r>
              <a:rPr lang="en-US" sz="1800" b="1" dirty="0" smtClean="0">
                <a:solidFill>
                  <a:srgbClr val="000000"/>
                </a:solidFill>
              </a:rPr>
              <a:t>Save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8" b="511"/>
          <a:stretch/>
        </p:blipFill>
        <p:spPr>
          <a:xfrm>
            <a:off x="1664381" y="3541888"/>
            <a:ext cx="6777317" cy="2525890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7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7"/>
            <a:ext cx="7374523" cy="560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2"/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    Cek </a:t>
            </a:r>
            <a:r>
              <a:rPr lang="pl-PL" sz="1800" dirty="0" err="1">
                <a:solidFill>
                  <a:srgbClr val="000000"/>
                </a:solidFill>
              </a:rPr>
              <a:t>tampilan</a:t>
            </a:r>
            <a:r>
              <a:rPr lang="pl-PL" sz="1800" dirty="0">
                <a:solidFill>
                  <a:srgbClr val="000000"/>
                </a:solidFill>
              </a:rPr>
              <a:t> baru blog </a:t>
            </a:r>
            <a:r>
              <a:rPr lang="pl-PL" sz="1800" dirty="0" err="1">
                <a:solidFill>
                  <a:srgbClr val="000000"/>
                </a:solidFill>
              </a:rPr>
              <a:t>Anda</a:t>
            </a:r>
            <a:r>
              <a:rPr lang="pl-PL" sz="1800" dirty="0">
                <a:solidFill>
                  <a:srgbClr val="000000"/>
                </a:solidFill>
              </a:rPr>
              <a:t>. Klik "</a:t>
            </a:r>
            <a:r>
              <a:rPr lang="pl-PL" sz="1800" dirty="0" err="1">
                <a:solidFill>
                  <a:srgbClr val="000000"/>
                </a:solidFill>
              </a:rPr>
              <a:t>View</a:t>
            </a:r>
            <a:r>
              <a:rPr lang="pl-PL" sz="1800" dirty="0">
                <a:solidFill>
                  <a:srgbClr val="000000"/>
                </a:solidFill>
              </a:rPr>
              <a:t> Blog"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57" r="-228" b="78955"/>
          <a:stretch/>
        </p:blipFill>
        <p:spPr>
          <a:xfrm>
            <a:off x="1248924" y="2845761"/>
            <a:ext cx="6653298" cy="1308943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8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7579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3"/>
            </a:pPr>
            <a:r>
              <a:rPr lang="pl-PL" sz="1800" dirty="0" err="1" smtClean="0">
                <a:solidFill>
                  <a:srgbClr val="000000"/>
                </a:solidFill>
              </a:rPr>
              <a:t>Tampilan</a:t>
            </a:r>
            <a:r>
              <a:rPr lang="pl-PL" sz="1800" dirty="0" smtClean="0">
                <a:solidFill>
                  <a:srgbClr val="000000"/>
                </a:solidFill>
              </a:rPr>
              <a:t> blog baru (</a:t>
            </a:r>
            <a:r>
              <a:rPr lang="pl-PL" sz="1800" dirty="0" err="1" smtClean="0">
                <a:solidFill>
                  <a:srgbClr val="000000"/>
                </a:solidFill>
              </a:rPr>
              <a:t>kanan</a:t>
            </a:r>
            <a:r>
              <a:rPr lang="pl-PL" sz="1800" dirty="0" smtClean="0">
                <a:solidFill>
                  <a:srgbClr val="000000"/>
                </a:solidFill>
              </a:rPr>
              <a:t>) dan </a:t>
            </a:r>
            <a:r>
              <a:rPr lang="pl-PL" sz="1800" dirty="0" err="1" smtClean="0">
                <a:solidFill>
                  <a:srgbClr val="000000"/>
                </a:solidFill>
              </a:rPr>
              <a:t>tampilan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err="1" smtClean="0">
                <a:solidFill>
                  <a:srgbClr val="000000"/>
                </a:solidFill>
              </a:rPr>
              <a:t>sebelumnya</a:t>
            </a:r>
            <a:r>
              <a:rPr lang="pl-PL" sz="1800" dirty="0" smtClean="0">
                <a:solidFill>
                  <a:srgbClr val="000000"/>
                </a:solidFill>
              </a:rPr>
              <a:t>(</a:t>
            </a:r>
            <a:r>
              <a:rPr lang="pl-PL" sz="1800" dirty="0" err="1" smtClean="0">
                <a:solidFill>
                  <a:srgbClr val="000000"/>
                </a:solidFill>
              </a:rPr>
              <a:t>kiri</a:t>
            </a:r>
            <a:r>
              <a:rPr lang="pl-PL" sz="1800" dirty="0" smtClean="0">
                <a:solidFill>
                  <a:srgbClr val="000000"/>
                </a:solidFill>
              </a:rPr>
              <a:t>).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06" r="355"/>
          <a:stretch/>
        </p:blipFill>
        <p:spPr>
          <a:xfrm>
            <a:off x="5721539" y="2491287"/>
            <a:ext cx="2425767" cy="3891675"/>
          </a:xfrm>
        </p:spPr>
      </p:pic>
      <p:pic>
        <p:nvPicPr>
          <p:cNvPr id="8" name="Content Placeholder 3" descr="Screen shot 2017-04-18 at 9.14.5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375"/>
          <a:stretch/>
        </p:blipFill>
        <p:spPr>
          <a:xfrm>
            <a:off x="1763890" y="3537209"/>
            <a:ext cx="3465907" cy="1923792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7579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4"/>
            </a:pPr>
            <a:r>
              <a:rPr lang="tr-TR" sz="1800" dirty="0" err="1" smtClean="0">
                <a:solidFill>
                  <a:srgbClr val="000000"/>
                </a:solidFill>
              </a:rPr>
              <a:t>Hide</a:t>
            </a:r>
            <a:r>
              <a:rPr lang="tr-TR" sz="1800" dirty="0" smtClean="0">
                <a:solidFill>
                  <a:srgbClr val="000000"/>
                </a:solidFill>
              </a:rPr>
              <a:t>, </a:t>
            </a:r>
            <a:r>
              <a:rPr lang="tr-TR" sz="1800" dirty="0" err="1" smtClean="0">
                <a:solidFill>
                  <a:srgbClr val="000000"/>
                </a:solidFill>
              </a:rPr>
              <a:t>Sembunyikan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gambar</a:t>
            </a:r>
            <a:r>
              <a:rPr lang="tr-TR" sz="1800" dirty="0" err="1">
                <a:solidFill>
                  <a:srgbClr val="000000"/>
                </a:solidFill>
              </a:rPr>
              <a:t>-gambar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kecil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dilingkari</a:t>
            </a:r>
            <a:r>
              <a:rPr lang="tr-TR" sz="1800" dirty="0" smtClean="0">
                <a:solidFill>
                  <a:srgbClr val="000000"/>
                </a:solidFill>
              </a:rPr>
              <a:t>.</a:t>
            </a:r>
          </a:p>
          <a:p>
            <a:pPr marL="366713" indent="0" algn="just">
              <a:lnSpc>
                <a:spcPct val="130000"/>
              </a:lnSpc>
              <a:spcBef>
                <a:spcPts val="0"/>
              </a:spcBef>
              <a:buClrTx/>
              <a:buSzPct val="100000"/>
              <a:buNone/>
            </a:pPr>
            <a:r>
              <a:rPr lang="tr-TR" sz="1800" dirty="0" smtClean="0">
                <a:solidFill>
                  <a:srgbClr val="000000"/>
                </a:solidFill>
              </a:rPr>
              <a:t>     (LEWATI TAHAPAN INI) </a:t>
            </a:r>
          </a:p>
        </p:txBody>
      </p:sp>
      <p:pic>
        <p:nvPicPr>
          <p:cNvPr id="12" name="Content Placeholder 11" descr="Screen shot 2017-04-18 at 9.10.4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r="444"/>
          <a:stretch/>
        </p:blipFill>
        <p:spPr>
          <a:xfrm>
            <a:off x="1699873" y="2761095"/>
            <a:ext cx="5898445" cy="3508977"/>
          </a:xfrm>
        </p:spPr>
      </p:pic>
      <p:sp>
        <p:nvSpPr>
          <p:cNvPr id="13" name="Donut 12"/>
          <p:cNvSpPr/>
          <p:nvPr/>
        </p:nvSpPr>
        <p:spPr>
          <a:xfrm>
            <a:off x="7224889" y="4981220"/>
            <a:ext cx="515598" cy="536222"/>
          </a:xfrm>
          <a:prstGeom prst="donut">
            <a:avLst>
              <a:gd name="adj" fmla="val 7886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224889" y="5895620"/>
            <a:ext cx="515598" cy="536222"/>
          </a:xfrm>
          <a:prstGeom prst="donut">
            <a:avLst>
              <a:gd name="adj" fmla="val 7886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8585130">
            <a:off x="7364018" y="4469344"/>
            <a:ext cx="1064846" cy="21772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8585130">
            <a:off x="7389833" y="5408579"/>
            <a:ext cx="1064846" cy="21772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7"/>
            <a:ext cx="7374523" cy="527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5"/>
            </a:pPr>
            <a:r>
              <a:rPr lang="cs-CZ" sz="1800" dirty="0">
                <a:solidFill>
                  <a:srgbClr val="000000"/>
                </a:solidFill>
              </a:rPr>
              <a:t>Klik "</a:t>
            </a:r>
            <a:r>
              <a:rPr lang="cs-CZ" sz="1800" dirty="0" err="1">
                <a:solidFill>
                  <a:srgbClr val="000000"/>
                </a:solidFill>
              </a:rPr>
              <a:t>Template</a:t>
            </a:r>
            <a:r>
              <a:rPr lang="cs-CZ" sz="1800" dirty="0">
                <a:solidFill>
                  <a:srgbClr val="000000"/>
                </a:solidFill>
              </a:rPr>
              <a:t>" &gt; klik "</a:t>
            </a:r>
            <a:r>
              <a:rPr lang="cs-CZ" sz="1800" dirty="0" err="1">
                <a:solidFill>
                  <a:srgbClr val="000000"/>
                </a:solidFill>
              </a:rPr>
              <a:t>Customize</a:t>
            </a:r>
            <a:r>
              <a:rPr lang="cs-CZ" sz="1800" dirty="0">
                <a:solidFill>
                  <a:srgbClr val="000000"/>
                </a:solidFill>
              </a:rPr>
              <a:t>"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17" r="307"/>
          <a:stretch/>
        </p:blipFill>
        <p:spPr>
          <a:xfrm>
            <a:off x="1713985" y="2492987"/>
            <a:ext cx="5870222" cy="3508977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4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7"/>
            <a:ext cx="7374523" cy="1195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6"/>
            </a:pPr>
            <a:r>
              <a:rPr lang="it-IT" sz="1800" dirty="0" err="1" smtClean="0">
                <a:solidFill>
                  <a:srgbClr val="000000"/>
                </a:solidFill>
              </a:rPr>
              <a:t>Klik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>
                <a:solidFill>
                  <a:srgbClr val="000000"/>
                </a:solidFill>
              </a:rPr>
              <a:t>menu "</a:t>
            </a:r>
            <a:r>
              <a:rPr lang="it-IT" sz="1800" b="1" dirty="0">
                <a:solidFill>
                  <a:srgbClr val="000000"/>
                </a:solidFill>
              </a:rPr>
              <a:t>Advanced</a:t>
            </a:r>
            <a:r>
              <a:rPr lang="it-IT" sz="1800" dirty="0">
                <a:solidFill>
                  <a:srgbClr val="000000"/>
                </a:solidFill>
              </a:rPr>
              <a:t>" &gt; </a:t>
            </a:r>
            <a:r>
              <a:rPr lang="it-IT" sz="1800" dirty="0" err="1">
                <a:solidFill>
                  <a:srgbClr val="000000"/>
                </a:solidFill>
              </a:rPr>
              <a:t>Add</a:t>
            </a:r>
            <a:r>
              <a:rPr lang="it-IT" sz="1800" dirty="0">
                <a:solidFill>
                  <a:srgbClr val="000000"/>
                </a:solidFill>
              </a:rPr>
              <a:t> CSS.</a:t>
            </a: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6"/>
            </a:pPr>
            <a:r>
              <a:rPr lang="it-IT" sz="1800" dirty="0" smtClean="0">
                <a:solidFill>
                  <a:srgbClr val="000000"/>
                </a:solidFill>
              </a:rPr>
              <a:t>Copy </a:t>
            </a:r>
            <a:r>
              <a:rPr lang="it-IT" sz="1800" dirty="0">
                <a:solidFill>
                  <a:srgbClr val="000000"/>
                </a:solidFill>
              </a:rPr>
              <a:t>&amp; Paste </a:t>
            </a:r>
            <a:r>
              <a:rPr lang="it-IT" sz="1800" dirty="0" err="1">
                <a:solidFill>
                  <a:srgbClr val="000000"/>
                </a:solidFill>
              </a:rPr>
              <a:t>kode</a:t>
            </a:r>
            <a:r>
              <a:rPr lang="it-IT" sz="1800" dirty="0">
                <a:solidFill>
                  <a:srgbClr val="000000"/>
                </a:solidFill>
              </a:rPr>
              <a:t> HTML </a:t>
            </a:r>
            <a:r>
              <a:rPr lang="it-IT" sz="1800" dirty="0" err="1" smtClean="0">
                <a:solidFill>
                  <a:srgbClr val="000000"/>
                </a:solidFill>
              </a:rPr>
              <a:t>dibawah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>
                <a:solidFill>
                  <a:srgbClr val="000000"/>
                </a:solidFill>
              </a:rPr>
              <a:t>ini </a:t>
            </a:r>
            <a:r>
              <a:rPr lang="it-IT" sz="1800" dirty="0" err="1">
                <a:solidFill>
                  <a:srgbClr val="000000"/>
                </a:solidFill>
              </a:rPr>
              <a:t>dan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masukan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kedalam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kolom</a:t>
            </a:r>
            <a:r>
              <a:rPr lang="it-IT" sz="1800" dirty="0" smtClean="0">
                <a:solidFill>
                  <a:srgbClr val="000000"/>
                </a:solidFill>
              </a:rPr>
              <a:t>.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102" y="3236136"/>
            <a:ext cx="6777317" cy="14769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/>
              <a:t>.comment-content a {display: none;}</a:t>
            </a:r>
          </a:p>
          <a:p>
            <a:pPr marL="68580" indent="0">
              <a:buNone/>
            </a:pPr>
            <a:r>
              <a:rPr lang="en-US" sz="1800" dirty="0"/>
              <a:t>.</a:t>
            </a:r>
            <a:r>
              <a:rPr lang="en-US" sz="1800" dirty="0" err="1"/>
              <a:t>quickedit</a:t>
            </a:r>
            <a:r>
              <a:rPr lang="en-US" sz="1800" dirty="0"/>
              <a:t>{</a:t>
            </a:r>
            <a:r>
              <a:rPr lang="en-US" sz="1800" dirty="0" err="1"/>
              <a:t>display:none</a:t>
            </a:r>
            <a:r>
              <a:rPr lang="en-US" sz="1800" dirty="0"/>
              <a:t>;}</a:t>
            </a:r>
          </a:p>
          <a:p>
            <a:pPr marL="68580" indent="0">
              <a:buNone/>
            </a:pPr>
            <a:r>
              <a:rPr lang="en-US" sz="1800" dirty="0"/>
              <a:t>#Attribution1 {display: none;}</a:t>
            </a:r>
          </a:p>
          <a:p>
            <a:pPr marL="68580" indent="0">
              <a:buNone/>
            </a:pPr>
            <a:r>
              <a:rPr lang="en-US" sz="1800" dirty="0"/>
              <a:t>#</a:t>
            </a:r>
            <a:r>
              <a:rPr lang="en-US" sz="1800" dirty="0" err="1"/>
              <a:t>navbar</a:t>
            </a:r>
            <a:r>
              <a:rPr lang="en-US" sz="1800" dirty="0"/>
              <a:t> { height: 0px; visibility: hidden; display: none;}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5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79588"/>
            <a:ext cx="7374523" cy="5463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indent="0" algn="just">
              <a:lnSpc>
                <a:spcPct val="130000"/>
              </a:lnSpc>
              <a:spcBef>
                <a:spcPts val="0"/>
              </a:spcBef>
              <a:buClrTx/>
              <a:buSzPct val="100000"/>
              <a:buNone/>
            </a:pPr>
            <a:r>
              <a:rPr lang="it-IT" sz="1800" dirty="0" smtClean="0">
                <a:solidFill>
                  <a:srgbClr val="000000"/>
                </a:solidFill>
              </a:rPr>
              <a:t>Copy </a:t>
            </a:r>
            <a:r>
              <a:rPr lang="it-IT" sz="1800" dirty="0" err="1" smtClean="0">
                <a:solidFill>
                  <a:srgbClr val="000000"/>
                </a:solidFill>
              </a:rPr>
              <a:t>dan</a:t>
            </a:r>
            <a:r>
              <a:rPr lang="it-IT" sz="1800" dirty="0" smtClean="0">
                <a:solidFill>
                  <a:srgbClr val="000000"/>
                </a:solidFill>
              </a:rPr>
              <a:t> Paste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8" r="-230"/>
          <a:stretch/>
        </p:blipFill>
        <p:spPr>
          <a:xfrm>
            <a:off x="1341532" y="2751667"/>
            <a:ext cx="6901462" cy="2398889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828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cs typeface="Arial" charset="0"/>
              </a:rPr>
              <a:t>M</a:t>
            </a:r>
            <a:r>
              <a:rPr lang="en-US" sz="2400" dirty="0" err="1" smtClean="0">
                <a:cs typeface="Arial" charset="0"/>
              </a:rPr>
              <a:t>ampu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memahami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Template Blog, Really Simple </a:t>
            </a:r>
            <a:r>
              <a:rPr lang="en-US" sz="2400" dirty="0" err="1" smtClean="0">
                <a:cs typeface="Arial" charset="0"/>
              </a:rPr>
              <a:t>Sindication</a:t>
            </a:r>
            <a:r>
              <a:rPr lang="en-US" sz="2400" dirty="0" smtClean="0">
                <a:cs typeface="Arial" charset="0"/>
              </a:rPr>
              <a:t>, RSS </a:t>
            </a:r>
            <a:r>
              <a:rPr lang="en-US" sz="2400" dirty="0" err="1" smtClean="0">
                <a:cs typeface="Arial" charset="0"/>
              </a:rPr>
              <a:t>Situs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Berita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en-US" sz="2400" dirty="0" err="1" smtClean="0">
                <a:cs typeface="Arial" charset="0"/>
              </a:rPr>
              <a:t>Memasang</a:t>
            </a:r>
            <a:r>
              <a:rPr lang="en-US" sz="2400" dirty="0" smtClean="0">
                <a:cs typeface="Arial" charset="0"/>
              </a:rPr>
              <a:t> RSS </a:t>
            </a:r>
            <a:r>
              <a:rPr lang="en-US" sz="2400" dirty="0" err="1" smtClean="0">
                <a:cs typeface="Arial" charset="0"/>
              </a:rPr>
              <a:t>Situs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Berita</a:t>
            </a:r>
            <a:r>
              <a:rPr lang="en-US" sz="2400" dirty="0" smtClean="0">
                <a:cs typeface="Arial" charset="0"/>
              </a:rPr>
              <a:t>, Link RSS </a:t>
            </a:r>
            <a:r>
              <a:rPr lang="en-US" sz="2400" dirty="0" err="1" smtClean="0">
                <a:cs typeface="Arial" charset="0"/>
              </a:rPr>
              <a:t>Situs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Berita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en-US" sz="2400" dirty="0" err="1" smtClean="0">
                <a:cs typeface="Arial" charset="0"/>
              </a:rPr>
              <a:t>dan</a:t>
            </a:r>
            <a:r>
              <a:rPr lang="en-US" sz="2400" dirty="0" smtClean="0">
                <a:cs typeface="Arial" charset="0"/>
              </a:rPr>
              <a:t> Blog - Blog  PR, </a:t>
            </a:r>
            <a:r>
              <a:rPr lang="en-US" sz="2400" dirty="0" err="1" smtClean="0">
                <a:solidFill>
                  <a:srgbClr val="000000"/>
                </a:solidFill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baik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benar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d-ID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938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007810"/>
            <a:ext cx="7374523" cy="34531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indent="0" algn="just">
              <a:lnSpc>
                <a:spcPct val="130000"/>
              </a:lnSpc>
              <a:spcBef>
                <a:spcPts val="0"/>
              </a:spcBef>
              <a:buClrTx/>
              <a:buSzPct val="100000"/>
              <a:buNone/>
            </a:pPr>
            <a:r>
              <a:rPr lang="fi-FI" sz="1800" b="1" u="sng" dirty="0" err="1" smtClean="0">
                <a:solidFill>
                  <a:srgbClr val="000000"/>
                </a:solidFill>
              </a:rPr>
              <a:t>Keterangan</a:t>
            </a:r>
            <a:r>
              <a:rPr lang="fi-FI" sz="1800" b="1" u="sng" dirty="0" smtClean="0">
                <a:solidFill>
                  <a:srgbClr val="000000"/>
                </a:solidFill>
              </a:rPr>
              <a:t> :</a:t>
            </a:r>
            <a:endParaRPr lang="fi-FI" sz="1800" b="1" u="sng" dirty="0">
              <a:solidFill>
                <a:srgbClr val="000000"/>
              </a:solidFill>
            </a:endParaRPr>
          </a:p>
          <a:p>
            <a:pPr marL="652463" indent="-285750" algn="just">
              <a:lnSpc>
                <a:spcPct val="130000"/>
              </a:lnSpc>
              <a:spcBef>
                <a:spcPts val="0"/>
              </a:spcBef>
              <a:buClrTx/>
              <a:buSzPct val="100000"/>
            </a:pPr>
            <a:r>
              <a:rPr lang="fi-FI" sz="1800" dirty="0" err="1" smtClean="0">
                <a:solidFill>
                  <a:srgbClr val="000000"/>
                </a:solidFill>
              </a:rPr>
              <a:t>Kode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pertama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adalah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untuk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menyembunyikan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link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aktif</a:t>
            </a:r>
            <a:r>
              <a:rPr lang="fi-FI" sz="1800" dirty="0">
                <a:solidFill>
                  <a:srgbClr val="000000"/>
                </a:solidFill>
              </a:rPr>
              <a:t> dari </a:t>
            </a:r>
            <a:r>
              <a:rPr lang="fi-FI" sz="1800" dirty="0" err="1">
                <a:solidFill>
                  <a:srgbClr val="000000"/>
                </a:solidFill>
              </a:rPr>
              <a:t>komentar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spam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</a:p>
          <a:p>
            <a:pPr marL="652463" indent="-285750" algn="just">
              <a:lnSpc>
                <a:spcPct val="130000"/>
              </a:lnSpc>
              <a:spcBef>
                <a:spcPts val="0"/>
              </a:spcBef>
              <a:buClrTx/>
              <a:buSzPct val="100000"/>
            </a:pPr>
            <a:r>
              <a:rPr lang="fi-FI" sz="1800" dirty="0" err="1" smtClean="0">
                <a:solidFill>
                  <a:srgbClr val="000000"/>
                </a:solidFill>
              </a:rPr>
              <a:t>Kode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kedua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buat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nyembunyiin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tanda</a:t>
            </a:r>
            <a:r>
              <a:rPr lang="fi-FI" sz="1800" dirty="0">
                <a:solidFill>
                  <a:srgbClr val="000000"/>
                </a:solidFill>
              </a:rPr>
              <a:t> "</a:t>
            </a:r>
            <a:r>
              <a:rPr lang="fi-FI" sz="1800" dirty="0" err="1">
                <a:solidFill>
                  <a:srgbClr val="000000"/>
                </a:solidFill>
              </a:rPr>
              <a:t>obeng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tang</a:t>
            </a:r>
            <a:r>
              <a:rPr lang="fi-FI" sz="1800" dirty="0">
                <a:solidFill>
                  <a:srgbClr val="000000"/>
                </a:solidFill>
              </a:rPr>
              <a:t>" </a:t>
            </a:r>
            <a:r>
              <a:rPr lang="fi-FI" sz="1800" dirty="0" err="1">
                <a:solidFill>
                  <a:srgbClr val="000000"/>
                </a:solidFill>
              </a:rPr>
              <a:t>quickedit</a:t>
            </a:r>
            <a:endParaRPr lang="fi-FI" sz="1800" dirty="0">
              <a:solidFill>
                <a:srgbClr val="000000"/>
              </a:solidFill>
            </a:endParaRPr>
          </a:p>
          <a:p>
            <a:pPr marL="652463" indent="-285750" algn="just">
              <a:lnSpc>
                <a:spcPct val="130000"/>
              </a:lnSpc>
              <a:spcBef>
                <a:spcPts val="0"/>
              </a:spcBef>
              <a:buClrTx/>
              <a:buSzPct val="100000"/>
            </a:pPr>
            <a:r>
              <a:rPr lang="fi-FI" sz="1800" dirty="0" err="1" smtClean="0">
                <a:solidFill>
                  <a:srgbClr val="000000"/>
                </a:solidFill>
              </a:rPr>
              <a:t>Kode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ketiga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untuk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menyembunyikan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tulisan</a:t>
            </a:r>
            <a:r>
              <a:rPr lang="fi-FI" sz="1800" dirty="0">
                <a:solidFill>
                  <a:srgbClr val="000000"/>
                </a:solidFill>
              </a:rPr>
              <a:t> "Powered </a:t>
            </a:r>
            <a:r>
              <a:rPr lang="fi-FI" sz="1800" dirty="0" err="1">
                <a:solidFill>
                  <a:srgbClr val="000000"/>
                </a:solidFill>
              </a:rPr>
              <a:t>by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Blogger</a:t>
            </a:r>
            <a:r>
              <a:rPr lang="fi-FI" sz="1800" dirty="0">
                <a:solidFill>
                  <a:srgbClr val="000000"/>
                </a:solidFill>
              </a:rPr>
              <a:t>" </a:t>
            </a:r>
            <a:r>
              <a:rPr lang="fi-FI" sz="1800" dirty="0" err="1">
                <a:solidFill>
                  <a:srgbClr val="000000"/>
                </a:solidFill>
              </a:rPr>
              <a:t>atau</a:t>
            </a:r>
            <a:r>
              <a:rPr lang="fi-FI" sz="1800" dirty="0">
                <a:solidFill>
                  <a:srgbClr val="000000"/>
                </a:solidFill>
              </a:rPr>
              <a:t> "</a:t>
            </a:r>
            <a:r>
              <a:rPr lang="fi-FI" sz="1800" dirty="0" err="1">
                <a:solidFill>
                  <a:srgbClr val="000000"/>
                </a:solidFill>
              </a:rPr>
              <a:t>Diberdayakan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 smtClean="0">
                <a:solidFill>
                  <a:srgbClr val="000000"/>
                </a:solidFill>
              </a:rPr>
              <a:t>Blogger</a:t>
            </a:r>
            <a:r>
              <a:rPr lang="fi-FI" sz="1800" dirty="0" smtClean="0">
                <a:solidFill>
                  <a:srgbClr val="000000"/>
                </a:solidFill>
              </a:rPr>
              <a:t>”</a:t>
            </a:r>
            <a:endParaRPr lang="fi-FI" sz="1800" dirty="0">
              <a:solidFill>
                <a:srgbClr val="000000"/>
              </a:solidFill>
            </a:endParaRPr>
          </a:p>
          <a:p>
            <a:pPr marL="652463" indent="-285750" algn="just">
              <a:lnSpc>
                <a:spcPct val="130000"/>
              </a:lnSpc>
              <a:spcBef>
                <a:spcPts val="0"/>
              </a:spcBef>
              <a:buClrTx/>
              <a:buSzPct val="100000"/>
            </a:pPr>
            <a:r>
              <a:rPr lang="fi-FI" sz="1800" dirty="0" err="1" smtClean="0">
                <a:solidFill>
                  <a:srgbClr val="000000"/>
                </a:solidFill>
              </a:rPr>
              <a:t>Kode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keempat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untuk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menyembunyikan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navigasi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bar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bawaan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blogger</a:t>
            </a:r>
            <a:r>
              <a:rPr lang="fi-FI" sz="1800" dirty="0">
                <a:solidFill>
                  <a:srgbClr val="000000"/>
                </a:solidFill>
              </a:rPr>
              <a:t> di </a:t>
            </a:r>
            <a:r>
              <a:rPr lang="fi-FI" sz="1800" dirty="0" err="1">
                <a:solidFill>
                  <a:srgbClr val="000000"/>
                </a:solidFill>
              </a:rPr>
              <a:t>atas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blog</a:t>
            </a:r>
            <a:r>
              <a:rPr lang="fi-FI" sz="1800" dirty="0" smtClean="0">
                <a:solidFill>
                  <a:srgbClr val="000000"/>
                </a:solidFill>
              </a:rPr>
              <a:t>.</a:t>
            </a:r>
          </a:p>
          <a:p>
            <a:pPr marL="652463" indent="-285750" algn="just">
              <a:lnSpc>
                <a:spcPct val="130000"/>
              </a:lnSpc>
              <a:spcBef>
                <a:spcPts val="0"/>
              </a:spcBef>
              <a:buClrTx/>
              <a:buSzPct val="100000"/>
            </a:pPr>
            <a:endParaRPr lang="fi-FI" sz="18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79587"/>
            <a:ext cx="7374523" cy="4328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r>
              <a:rPr lang="en-US" sz="1800" dirty="0" err="1" smtClean="0">
                <a:solidFill>
                  <a:srgbClr val="000000"/>
                </a:solidFill>
              </a:rPr>
              <a:t>Klik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"Apply to Blog".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r>
              <a:rPr lang="en-US" sz="1800" dirty="0" err="1" smtClean="0">
                <a:solidFill>
                  <a:srgbClr val="000000"/>
                </a:solidFill>
              </a:rPr>
              <a:t>Klik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"Back to </a:t>
            </a:r>
            <a:r>
              <a:rPr lang="en-US" sz="1800" dirty="0" smtClean="0">
                <a:solidFill>
                  <a:srgbClr val="000000"/>
                </a:solidFill>
              </a:rPr>
              <a:t>Blogger”</a:t>
            </a: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3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18"/>
            </a:pPr>
            <a:r>
              <a:rPr lang="en-US" sz="1800" dirty="0" err="1" smtClean="0">
                <a:solidFill>
                  <a:srgbClr val="000000"/>
                </a:solidFill>
              </a:rPr>
              <a:t>Selesai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5" r="-115"/>
          <a:stretch/>
        </p:blipFill>
        <p:spPr>
          <a:xfrm>
            <a:off x="1713984" y="2920998"/>
            <a:ext cx="5489017" cy="3019780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89666"/>
            <a:ext cx="7374523" cy="4158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M</a:t>
            </a:r>
            <a:r>
              <a:rPr lang="it-IT" sz="1800" dirty="0" err="1" smtClean="0">
                <a:solidFill>
                  <a:srgbClr val="000000"/>
                </a:solidFill>
              </a:rPr>
              <a:t>emasang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widget</a:t>
            </a:r>
            <a:r>
              <a:rPr lang="it-IT" sz="1800" dirty="0">
                <a:solidFill>
                  <a:srgbClr val="000000"/>
                </a:solidFill>
              </a:rPr>
              <a:t> RSS </a:t>
            </a:r>
            <a:r>
              <a:rPr lang="it-IT" sz="1800" dirty="0" err="1">
                <a:solidFill>
                  <a:srgbClr val="000000"/>
                </a:solidFill>
              </a:rPr>
              <a:t>atau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sindikasi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Situs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Berita</a:t>
            </a:r>
            <a:r>
              <a:rPr lang="it-IT" sz="1800" dirty="0">
                <a:solidFill>
                  <a:srgbClr val="000000"/>
                </a:solidFill>
              </a:rPr>
              <a:t> di blog </a:t>
            </a:r>
            <a:r>
              <a:rPr lang="it-IT" sz="1800" dirty="0" err="1">
                <a:solidFill>
                  <a:srgbClr val="000000"/>
                </a:solidFill>
              </a:rPr>
              <a:t>sangat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baik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untuk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menambah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bacaan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pengunjung</a:t>
            </a:r>
            <a:r>
              <a:rPr lang="it-IT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Memasang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widget</a:t>
            </a:r>
            <a:r>
              <a:rPr lang="tr-TR" sz="1800" dirty="0">
                <a:solidFill>
                  <a:srgbClr val="000000"/>
                </a:solidFill>
              </a:rPr>
              <a:t> RSS </a:t>
            </a:r>
            <a:r>
              <a:rPr lang="tr-TR" sz="1800" dirty="0" err="1">
                <a:solidFill>
                  <a:srgbClr val="000000"/>
                </a:solidFill>
              </a:rPr>
              <a:t>Situs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berita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juga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bisa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menambah</a:t>
            </a:r>
            <a:r>
              <a:rPr lang="tr-TR" sz="1800" dirty="0">
                <a:solidFill>
                  <a:srgbClr val="000000"/>
                </a:solidFill>
              </a:rPr>
              <a:t> SEO dan </a:t>
            </a:r>
            <a:r>
              <a:rPr lang="tr-TR" sz="1800" dirty="0" err="1">
                <a:solidFill>
                  <a:srgbClr val="000000"/>
                </a:solidFill>
              </a:rPr>
              <a:t>potensi</a:t>
            </a:r>
            <a:r>
              <a:rPr lang="tr-TR" sz="1800" dirty="0">
                <a:solidFill>
                  <a:srgbClr val="000000"/>
                </a:solidFill>
              </a:rPr>
              <a:t> indeks Google ke </a:t>
            </a:r>
            <a:r>
              <a:rPr lang="tr-TR" sz="1800" dirty="0" err="1" smtClean="0">
                <a:solidFill>
                  <a:srgbClr val="000000"/>
                </a:solidFill>
              </a:rPr>
              <a:t>dalam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blog</a:t>
            </a:r>
            <a:r>
              <a:rPr lang="tr-TR" sz="1800" dirty="0" smtClean="0">
                <a:solidFill>
                  <a:srgbClr val="000000"/>
                </a:solidFill>
              </a:rPr>
              <a:t>, </a:t>
            </a:r>
            <a:r>
              <a:rPr lang="tr-TR" sz="1800" dirty="0" err="1" smtClean="0">
                <a:solidFill>
                  <a:srgbClr val="000000"/>
                </a:solidFill>
              </a:rPr>
              <a:t>karena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mesin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pencari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juga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mengindeks</a:t>
            </a:r>
            <a:r>
              <a:rPr lang="tr-TR" sz="1800" dirty="0">
                <a:solidFill>
                  <a:srgbClr val="000000"/>
                </a:solidFill>
              </a:rPr>
              <a:t> RSS </a:t>
            </a:r>
            <a:r>
              <a:rPr lang="tr-TR" sz="1800" dirty="0" err="1">
                <a:solidFill>
                  <a:srgbClr val="000000"/>
                </a:solidFill>
              </a:rPr>
              <a:t>atau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daftar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judul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berita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berada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pada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blog</a:t>
            </a:r>
            <a:r>
              <a:rPr lang="tr-TR" sz="1800" dirty="0" smtClean="0">
                <a:solidFill>
                  <a:srgbClr val="000000"/>
                </a:solidFill>
              </a:rPr>
              <a:t>.</a:t>
            </a: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 smtClean="0">
                <a:solidFill>
                  <a:srgbClr val="000000"/>
                </a:solidFill>
              </a:rPr>
              <a:t>RSS </a:t>
            </a:r>
            <a:r>
              <a:rPr lang="tr-TR" sz="1800" dirty="0" err="1">
                <a:solidFill>
                  <a:srgbClr val="000000"/>
                </a:solidFill>
              </a:rPr>
              <a:t>singkatan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dari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Really</a:t>
            </a:r>
            <a:r>
              <a:rPr lang="tr-TR" sz="1800" dirty="0">
                <a:solidFill>
                  <a:srgbClr val="000000"/>
                </a:solidFill>
              </a:rPr>
              <a:t> Simple </a:t>
            </a:r>
            <a:r>
              <a:rPr lang="tr-TR" sz="1800" dirty="0" err="1">
                <a:solidFill>
                  <a:srgbClr val="000000"/>
                </a:solidFill>
              </a:rPr>
              <a:t>Sindication</a:t>
            </a:r>
            <a:r>
              <a:rPr lang="tr-TR" sz="1800" dirty="0">
                <a:solidFill>
                  <a:srgbClr val="000000"/>
                </a:solidFill>
              </a:rPr>
              <a:t> (</a:t>
            </a:r>
            <a:r>
              <a:rPr lang="tr-TR" sz="1800" dirty="0" err="1">
                <a:solidFill>
                  <a:srgbClr val="000000"/>
                </a:solidFill>
              </a:rPr>
              <a:t>Sindikasi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Benar-Benar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Sederhana</a:t>
            </a:r>
            <a:r>
              <a:rPr lang="tr-TR" sz="1800" dirty="0">
                <a:solidFill>
                  <a:srgbClr val="000000"/>
                </a:solidFill>
              </a:rPr>
              <a:t>)</a:t>
            </a:r>
            <a:r>
              <a:rPr lang="tr-TR" sz="1800" dirty="0" smtClean="0">
                <a:solidFill>
                  <a:srgbClr val="000000"/>
                </a:solidFill>
              </a:rPr>
              <a:t>. </a:t>
            </a:r>
            <a:r>
              <a:rPr lang="tr-TR" sz="1800" dirty="0" err="1" smtClean="0">
                <a:solidFill>
                  <a:srgbClr val="000000"/>
                </a:solidFill>
              </a:rPr>
              <a:t>Menurut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>
                <a:solidFill>
                  <a:srgbClr val="000000"/>
                </a:solidFill>
              </a:rPr>
              <a:t>data </a:t>
            </a:r>
            <a:r>
              <a:rPr lang="tr-TR" sz="1800" dirty="0" err="1">
                <a:solidFill>
                  <a:srgbClr val="000000"/>
                </a:solidFill>
              </a:rPr>
              <a:t>Wikipedia</a:t>
            </a:r>
            <a:r>
              <a:rPr lang="tr-TR" sz="1800" dirty="0">
                <a:solidFill>
                  <a:srgbClr val="000000"/>
                </a:solidFill>
              </a:rPr>
              <a:t>, RSS </a:t>
            </a:r>
            <a:r>
              <a:rPr lang="tr-TR" sz="1800" dirty="0" err="1">
                <a:solidFill>
                  <a:srgbClr val="000000"/>
                </a:solidFill>
              </a:rPr>
              <a:t>itu</a:t>
            </a:r>
            <a:r>
              <a:rPr lang="tr-TR" sz="1800" dirty="0">
                <a:solidFill>
                  <a:srgbClr val="000000"/>
                </a:solidFill>
              </a:rPr>
              <a:t> file </a:t>
            </a:r>
            <a:r>
              <a:rPr lang="tr-TR" sz="1800" dirty="0" err="1">
                <a:solidFill>
                  <a:srgbClr val="000000"/>
                </a:solidFill>
              </a:rPr>
              <a:t>berformat</a:t>
            </a:r>
            <a:r>
              <a:rPr lang="tr-TR" sz="1800" dirty="0">
                <a:solidFill>
                  <a:srgbClr val="000000"/>
                </a:solidFill>
              </a:rPr>
              <a:t> XML </a:t>
            </a:r>
            <a:r>
              <a:rPr lang="tr-TR" sz="1800" dirty="0" err="1">
                <a:solidFill>
                  <a:srgbClr val="000000"/>
                </a:solidFill>
              </a:rPr>
              <a:t>untuk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sindikasi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telah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digunakan</a:t>
            </a:r>
            <a:r>
              <a:rPr lang="tr-TR" sz="1800" dirty="0">
                <a:solidFill>
                  <a:srgbClr val="000000"/>
                </a:solidFill>
              </a:rPr>
              <a:t> (</a:t>
            </a:r>
            <a:r>
              <a:rPr lang="tr-TR" sz="1800" dirty="0" err="1">
                <a:solidFill>
                  <a:srgbClr val="000000"/>
                </a:solidFill>
              </a:rPr>
              <a:t>di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antaranya</a:t>
            </a:r>
            <a:r>
              <a:rPr lang="tr-TR" sz="1800" dirty="0">
                <a:solidFill>
                  <a:srgbClr val="000000"/>
                </a:solidFill>
              </a:rPr>
              <a:t> dan </a:t>
            </a:r>
            <a:r>
              <a:rPr lang="tr-TR" sz="1800" dirty="0" err="1">
                <a:solidFill>
                  <a:srgbClr val="000000"/>
                </a:solidFill>
              </a:rPr>
              <a:t>kebanyakan</a:t>
            </a:r>
            <a:r>
              <a:rPr lang="tr-TR" sz="1800" dirty="0">
                <a:solidFill>
                  <a:srgbClr val="000000"/>
                </a:solidFill>
              </a:rPr>
              <a:t>) </a:t>
            </a:r>
            <a:r>
              <a:rPr lang="tr-TR" sz="1800" dirty="0" err="1">
                <a:solidFill>
                  <a:srgbClr val="000000"/>
                </a:solidFill>
              </a:rPr>
              <a:t>situs</a:t>
            </a:r>
            <a:r>
              <a:rPr lang="tr-TR" sz="1800" dirty="0">
                <a:solidFill>
                  <a:srgbClr val="000000"/>
                </a:solidFill>
              </a:rPr>
              <a:t> web </a:t>
            </a:r>
            <a:r>
              <a:rPr lang="tr-TR" sz="1800" dirty="0" err="1">
                <a:solidFill>
                  <a:srgbClr val="000000"/>
                </a:solidFill>
              </a:rPr>
              <a:t>berita</a:t>
            </a:r>
            <a:r>
              <a:rPr lang="tr-TR" sz="1800" dirty="0">
                <a:solidFill>
                  <a:srgbClr val="000000"/>
                </a:solidFill>
              </a:rPr>
              <a:t> dan </a:t>
            </a:r>
            <a:r>
              <a:rPr lang="tr-TR" sz="1800" dirty="0" err="1" smtClean="0">
                <a:solidFill>
                  <a:srgbClr val="000000"/>
                </a:solidFill>
              </a:rPr>
              <a:t>blog</a:t>
            </a:r>
            <a:r>
              <a:rPr lang="tr-TR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-29196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r-TR" sz="2200" b="1" dirty="0" smtClean="0">
                <a:solidFill>
                  <a:srgbClr val="FFFFFF"/>
                </a:solidFill>
              </a:rPr>
              <a:t>REALLY SIMPLE SINDICATION</a:t>
            </a:r>
            <a:endParaRPr lang="ro-RO" sz="2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79581"/>
            <a:ext cx="7374523" cy="422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 err="1" smtClean="0">
                <a:solidFill>
                  <a:srgbClr val="000000"/>
                </a:solidFill>
              </a:rPr>
              <a:t>Teknologi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dibangun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dengan</a:t>
            </a:r>
            <a:r>
              <a:rPr lang="tr-TR" sz="1800" dirty="0">
                <a:solidFill>
                  <a:srgbClr val="000000"/>
                </a:solidFill>
              </a:rPr>
              <a:t> RSS </a:t>
            </a:r>
            <a:r>
              <a:rPr lang="tr-TR" sz="1800" dirty="0" err="1">
                <a:solidFill>
                  <a:srgbClr val="000000"/>
                </a:solidFill>
              </a:rPr>
              <a:t>mengizinkan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untuk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berlangganan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kepada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situs</a:t>
            </a:r>
            <a:r>
              <a:rPr lang="tr-TR" sz="1800" dirty="0">
                <a:solidFill>
                  <a:srgbClr val="000000"/>
                </a:solidFill>
              </a:rPr>
              <a:t> web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menyediakan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umpan</a:t>
            </a:r>
            <a:r>
              <a:rPr lang="tr-TR" sz="1800" dirty="0">
                <a:solidFill>
                  <a:srgbClr val="000000"/>
                </a:solidFill>
              </a:rPr>
              <a:t> web (</a:t>
            </a:r>
            <a:r>
              <a:rPr lang="tr-TR" sz="1800" dirty="0" err="1">
                <a:solidFill>
                  <a:srgbClr val="000000"/>
                </a:solidFill>
              </a:rPr>
              <a:t>feed</a:t>
            </a:r>
            <a:r>
              <a:rPr lang="tr-TR" sz="1800" dirty="0">
                <a:solidFill>
                  <a:srgbClr val="000000"/>
                </a:solidFill>
              </a:rPr>
              <a:t>) RSS, </a:t>
            </a:r>
            <a:r>
              <a:rPr lang="tr-TR" sz="1800" dirty="0" err="1">
                <a:solidFill>
                  <a:srgbClr val="000000"/>
                </a:solidFill>
              </a:rPr>
              <a:t>biasanya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situs</a:t>
            </a:r>
            <a:r>
              <a:rPr lang="tr-TR" sz="1800" dirty="0">
                <a:solidFill>
                  <a:srgbClr val="000000"/>
                </a:solidFill>
              </a:rPr>
              <a:t> web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isinya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selalu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diganti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secara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reguler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namun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biasanya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mendapatkan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satu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baris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atau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sebuah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pengantar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dari</a:t>
            </a:r>
            <a:r>
              <a:rPr lang="tr-TR" sz="1800" dirty="0">
                <a:solidFill>
                  <a:srgbClr val="000000"/>
                </a:solidFill>
              </a:rPr>
              <a:t> isi </a:t>
            </a:r>
            <a:r>
              <a:rPr lang="tr-TR" sz="1800" dirty="0" err="1">
                <a:solidFill>
                  <a:srgbClr val="000000"/>
                </a:solidFill>
              </a:rPr>
              <a:t>situs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beserta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alamat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terkait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untuk</a:t>
            </a:r>
            <a:r>
              <a:rPr lang="tr-TR" sz="1800" dirty="0">
                <a:solidFill>
                  <a:srgbClr val="000000"/>
                </a:solidFill>
              </a:rPr>
              <a:t> membaca isi </a:t>
            </a:r>
            <a:r>
              <a:rPr lang="tr-TR" sz="1800" dirty="0" err="1">
                <a:solidFill>
                  <a:srgbClr val="000000"/>
                </a:solidFill>
              </a:rPr>
              <a:t>lengkap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artikelnya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fi-FI" sz="1800" dirty="0">
                <a:solidFill>
                  <a:srgbClr val="000000"/>
                </a:solidFill>
              </a:rPr>
              <a:t>RSS </a:t>
            </a:r>
            <a:r>
              <a:rPr lang="fi-FI" sz="1800" dirty="0" err="1">
                <a:solidFill>
                  <a:srgbClr val="000000"/>
                </a:solidFill>
              </a:rPr>
              <a:t>digunakan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secara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luas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komunitas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blog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untuk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menyebar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ringkasan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tulisan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terbaru</a:t>
            </a:r>
            <a:r>
              <a:rPr lang="fi-FI" sz="1800" dirty="0">
                <a:solidFill>
                  <a:srgbClr val="000000"/>
                </a:solidFill>
              </a:rPr>
              <a:t> di </a:t>
            </a:r>
            <a:r>
              <a:rPr lang="fi-FI" sz="1800" dirty="0" err="1">
                <a:solidFill>
                  <a:srgbClr val="000000"/>
                </a:solidFill>
              </a:rPr>
              <a:t>jurnal</a:t>
            </a:r>
            <a:r>
              <a:rPr lang="fi-FI" sz="1800" dirty="0">
                <a:solidFill>
                  <a:srgbClr val="000000"/>
                </a:solidFill>
              </a:rPr>
              <a:t>, </a:t>
            </a:r>
            <a:r>
              <a:rPr lang="fi-FI" sz="1800" dirty="0" err="1">
                <a:solidFill>
                  <a:srgbClr val="000000"/>
                </a:solidFill>
              </a:rPr>
              <a:t>kadang-kadang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juga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menyertakan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artikel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lengkap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bahkan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gambar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 smtClean="0">
                <a:solidFill>
                  <a:srgbClr val="000000"/>
                </a:solidFill>
              </a:rPr>
              <a:t>suara</a:t>
            </a:r>
            <a:r>
              <a:rPr lang="tr-TR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-14598" y="945443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REALLY SIMPLE SINDICATION</a:t>
            </a:r>
          </a:p>
        </p:txBody>
      </p:sp>
    </p:spTree>
    <p:extLst>
      <p:ext uri="{BB962C8B-B14F-4D97-AF65-F5344CB8AC3E}">
        <p14:creationId xmlns:p14="http://schemas.microsoft.com/office/powerpoint/2010/main" val="340054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820334"/>
            <a:ext cx="7374523" cy="34108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tr-TR" sz="1800" dirty="0">
              <a:solidFill>
                <a:srgbClr val="33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58D053-01D1-F846-B0DE-5506CF02E0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2180" y="1838471"/>
            <a:ext cx="7374523" cy="38765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it-IT" sz="1800" dirty="0">
                <a:solidFill>
                  <a:srgbClr val="000000"/>
                </a:solidFill>
              </a:rPr>
              <a:t>BBC Indonesia </a:t>
            </a:r>
            <a:r>
              <a:rPr lang="it-IT" sz="1800" dirty="0" err="1">
                <a:solidFill>
                  <a:srgbClr val="000000"/>
                </a:solidFill>
              </a:rPr>
              <a:t>menyediakan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tautan</a:t>
            </a:r>
            <a:r>
              <a:rPr lang="it-IT" sz="1800" dirty="0">
                <a:solidFill>
                  <a:srgbClr val="000000"/>
                </a:solidFill>
              </a:rPr>
              <a:t> RSS </a:t>
            </a:r>
            <a:r>
              <a:rPr lang="it-IT" sz="1800" dirty="0" err="1">
                <a:solidFill>
                  <a:srgbClr val="000000"/>
                </a:solidFill>
              </a:rPr>
              <a:t>yang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bisa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dipasang</a:t>
            </a:r>
            <a:r>
              <a:rPr lang="it-IT" sz="1800" dirty="0">
                <a:solidFill>
                  <a:srgbClr val="000000"/>
                </a:solidFill>
              </a:rPr>
              <a:t> di blog </a:t>
            </a:r>
            <a:r>
              <a:rPr lang="it-IT" sz="1800" dirty="0" err="1">
                <a:solidFill>
                  <a:srgbClr val="000000"/>
                </a:solidFill>
              </a:rPr>
              <a:t>sebagai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berikut</a:t>
            </a:r>
            <a:r>
              <a:rPr lang="it-IT" sz="1800" dirty="0">
                <a:solidFill>
                  <a:srgbClr val="000000"/>
                </a:solidFill>
              </a:rPr>
              <a:t>: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it-IT" sz="1800" dirty="0">
                <a:solidFill>
                  <a:srgbClr val="000000"/>
                </a:solidFill>
              </a:rPr>
              <a:t>RSS </a:t>
            </a:r>
            <a:r>
              <a:rPr lang="it-IT" sz="1800" dirty="0" err="1">
                <a:solidFill>
                  <a:srgbClr val="000000"/>
                </a:solidFill>
              </a:rPr>
              <a:t>Berita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Utama</a:t>
            </a:r>
            <a:r>
              <a:rPr lang="it-IT" sz="1800" dirty="0">
                <a:solidFill>
                  <a:srgbClr val="000000"/>
                </a:solidFill>
              </a:rPr>
              <a:t>: http://</a:t>
            </a:r>
            <a:r>
              <a:rPr lang="it-IT" sz="1800" dirty="0" err="1">
                <a:solidFill>
                  <a:srgbClr val="000000"/>
                </a:solidFill>
              </a:rPr>
              <a:t>www.bbc.co.uk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indonesia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index.xml</a:t>
            </a:r>
            <a:endParaRPr lang="it-IT" sz="1800" dirty="0">
              <a:solidFill>
                <a:srgbClr val="000000"/>
              </a:solidFill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it-IT" sz="1800" dirty="0">
                <a:solidFill>
                  <a:srgbClr val="000000"/>
                </a:solidFill>
              </a:rPr>
              <a:t>RSS </a:t>
            </a:r>
            <a:r>
              <a:rPr lang="it-IT" sz="1800" dirty="0" err="1">
                <a:solidFill>
                  <a:srgbClr val="000000"/>
                </a:solidFill>
              </a:rPr>
              <a:t>Berita</a:t>
            </a:r>
            <a:r>
              <a:rPr lang="it-IT" sz="1800" dirty="0">
                <a:solidFill>
                  <a:srgbClr val="000000"/>
                </a:solidFill>
              </a:rPr>
              <a:t> Indonesia: http://</a:t>
            </a:r>
            <a:r>
              <a:rPr lang="it-IT" sz="1800" dirty="0" err="1">
                <a:solidFill>
                  <a:srgbClr val="000000"/>
                </a:solidFill>
              </a:rPr>
              <a:t>www.bbc.co.uk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indonesia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berita_indonesia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index.xml</a:t>
            </a:r>
            <a:endParaRPr lang="it-IT" sz="1800" dirty="0">
              <a:solidFill>
                <a:srgbClr val="000000"/>
              </a:solidFill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it-IT" sz="1800" dirty="0">
                <a:solidFill>
                  <a:srgbClr val="000000"/>
                </a:solidFill>
              </a:rPr>
              <a:t>RSS </a:t>
            </a:r>
            <a:r>
              <a:rPr lang="it-IT" sz="1800" dirty="0" err="1">
                <a:solidFill>
                  <a:srgbClr val="000000"/>
                </a:solidFill>
              </a:rPr>
              <a:t>Berita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Dunia</a:t>
            </a:r>
            <a:r>
              <a:rPr lang="it-IT" sz="1800" dirty="0">
                <a:solidFill>
                  <a:srgbClr val="000000"/>
                </a:solidFill>
              </a:rPr>
              <a:t>: http://</a:t>
            </a:r>
            <a:r>
              <a:rPr lang="it-IT" sz="1800" dirty="0" err="1">
                <a:solidFill>
                  <a:srgbClr val="000000"/>
                </a:solidFill>
              </a:rPr>
              <a:t>www.bbc.co.uk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indonesia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dunia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index.xml</a:t>
            </a:r>
            <a:endParaRPr lang="it-IT" sz="1800" dirty="0">
              <a:solidFill>
                <a:srgbClr val="000000"/>
              </a:solidFill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it-IT" sz="1800" dirty="0">
                <a:solidFill>
                  <a:srgbClr val="000000"/>
                </a:solidFill>
              </a:rPr>
              <a:t>RSS </a:t>
            </a:r>
            <a:r>
              <a:rPr lang="it-IT" sz="1800" dirty="0" err="1">
                <a:solidFill>
                  <a:srgbClr val="000000"/>
                </a:solidFill>
              </a:rPr>
              <a:t>Berita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Olahraga</a:t>
            </a:r>
            <a:r>
              <a:rPr lang="it-IT" sz="1800" dirty="0">
                <a:solidFill>
                  <a:srgbClr val="000000"/>
                </a:solidFill>
              </a:rPr>
              <a:t>: http://</a:t>
            </a:r>
            <a:r>
              <a:rPr lang="it-IT" sz="1800" dirty="0" err="1">
                <a:solidFill>
                  <a:srgbClr val="000000"/>
                </a:solidFill>
              </a:rPr>
              <a:t>www.bbc.co.uk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indonesia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olahraga</a:t>
            </a:r>
            <a:r>
              <a:rPr lang="it-IT" sz="1800" dirty="0">
                <a:solidFill>
                  <a:srgbClr val="000000"/>
                </a:solidFill>
              </a:rPr>
              <a:t>/</a:t>
            </a:r>
            <a:r>
              <a:rPr lang="it-IT" sz="1800" dirty="0" err="1">
                <a:solidFill>
                  <a:srgbClr val="000000"/>
                </a:solidFill>
              </a:rPr>
              <a:t>index.xml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-14598" y="914400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RSS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SITUS BERITA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9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239231"/>
            <a:ext cx="7374523" cy="3551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it-IT" sz="1800" dirty="0" err="1">
                <a:solidFill>
                  <a:schemeClr val="tx1"/>
                </a:solidFill>
              </a:rPr>
              <a:t>Berikut</a:t>
            </a:r>
            <a:r>
              <a:rPr lang="it-IT" sz="1800" dirty="0">
                <a:solidFill>
                  <a:schemeClr val="tx1"/>
                </a:solidFill>
              </a:rPr>
              <a:t> ini cara </a:t>
            </a:r>
            <a:r>
              <a:rPr lang="it-IT" sz="1800" dirty="0" err="1">
                <a:solidFill>
                  <a:schemeClr val="tx1"/>
                </a:solidFill>
              </a:rPr>
              <a:t>memasang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atau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menampilan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widget</a:t>
            </a:r>
            <a:r>
              <a:rPr lang="it-IT" sz="1800" dirty="0">
                <a:solidFill>
                  <a:schemeClr val="tx1"/>
                </a:solidFill>
              </a:rPr>
              <a:t> RSS </a:t>
            </a:r>
            <a:r>
              <a:rPr lang="it-IT" sz="1800" dirty="0" err="1">
                <a:solidFill>
                  <a:schemeClr val="tx1"/>
                </a:solidFill>
              </a:rPr>
              <a:t>Situs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Berita</a:t>
            </a:r>
            <a:r>
              <a:rPr lang="it-IT" sz="1800" dirty="0">
                <a:solidFill>
                  <a:schemeClr val="tx1"/>
                </a:solidFill>
              </a:rPr>
              <a:t> di </a:t>
            </a:r>
            <a:r>
              <a:rPr lang="it-IT" sz="1800" dirty="0" smtClean="0">
                <a:solidFill>
                  <a:schemeClr val="tx1"/>
                </a:solidFill>
              </a:rPr>
              <a:t>Blog, </a:t>
            </a:r>
            <a:r>
              <a:rPr lang="it-IT" sz="1800" dirty="0" err="1" smtClean="0">
                <a:solidFill>
                  <a:schemeClr val="tx1"/>
                </a:solidFill>
              </a:rPr>
              <a:t>dengan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langkah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sebagai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berikut</a:t>
            </a:r>
            <a:r>
              <a:rPr lang="it-IT" sz="1800" dirty="0" smtClean="0">
                <a:solidFill>
                  <a:schemeClr val="tx1"/>
                </a:solidFill>
              </a:rPr>
              <a:t> :</a:t>
            </a:r>
            <a:endParaRPr lang="tr-TR" sz="1800" dirty="0" smtClean="0">
              <a:solidFill>
                <a:schemeClr val="tx1"/>
              </a:solidFill>
            </a:endParaRP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 smtClean="0">
                <a:solidFill>
                  <a:schemeClr val="tx1"/>
                </a:solidFill>
              </a:rPr>
              <a:t>1</a:t>
            </a:r>
            <a:r>
              <a:rPr lang="tr-TR" sz="1800" dirty="0">
                <a:solidFill>
                  <a:schemeClr val="tx1"/>
                </a:solidFill>
              </a:rPr>
              <a:t>. </a:t>
            </a:r>
            <a:r>
              <a:rPr lang="tr-TR" sz="1800" dirty="0" err="1">
                <a:solidFill>
                  <a:schemeClr val="tx1"/>
                </a:solidFill>
              </a:rPr>
              <a:t>Layout</a:t>
            </a:r>
            <a:r>
              <a:rPr lang="tr-TR" sz="1800" dirty="0">
                <a:solidFill>
                  <a:schemeClr val="tx1"/>
                </a:solidFill>
              </a:rPr>
              <a:t> &gt; </a:t>
            </a:r>
            <a:r>
              <a:rPr lang="tr-TR" sz="1800" dirty="0" err="1">
                <a:solidFill>
                  <a:schemeClr val="tx1"/>
                </a:solidFill>
              </a:rPr>
              <a:t>Add</a:t>
            </a:r>
            <a:r>
              <a:rPr lang="tr-TR" sz="1800" dirty="0">
                <a:solidFill>
                  <a:schemeClr val="tx1"/>
                </a:solidFill>
              </a:rPr>
              <a:t> a </a:t>
            </a:r>
            <a:r>
              <a:rPr lang="tr-TR" sz="1800" dirty="0" err="1">
                <a:solidFill>
                  <a:schemeClr val="tx1"/>
                </a:solidFill>
              </a:rPr>
              <a:t>Gadget</a:t>
            </a:r>
            <a:r>
              <a:rPr lang="tr-TR" sz="1800" dirty="0">
                <a:solidFill>
                  <a:schemeClr val="tx1"/>
                </a:solidFill>
              </a:rPr>
              <a:t> &gt; </a:t>
            </a:r>
            <a:r>
              <a:rPr lang="tr-TR" sz="1800" dirty="0" err="1">
                <a:solidFill>
                  <a:schemeClr val="tx1"/>
                </a:solidFill>
              </a:rPr>
              <a:t>pilih</a:t>
            </a:r>
            <a:r>
              <a:rPr lang="tr-TR" sz="1800" dirty="0">
                <a:solidFill>
                  <a:schemeClr val="tx1"/>
                </a:solidFill>
              </a:rPr>
              <a:t> "</a:t>
            </a:r>
            <a:r>
              <a:rPr lang="tr-TR" sz="1800" dirty="0" err="1">
                <a:solidFill>
                  <a:schemeClr val="tx1"/>
                </a:solidFill>
              </a:rPr>
              <a:t>Feed</a:t>
            </a:r>
            <a:r>
              <a:rPr lang="tr-TR" sz="1800" dirty="0">
                <a:solidFill>
                  <a:schemeClr val="tx1"/>
                </a:solidFill>
              </a:rPr>
              <a:t>"</a:t>
            </a: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>
                <a:solidFill>
                  <a:schemeClr val="tx1"/>
                </a:solidFill>
              </a:rPr>
              <a:t>2. </a:t>
            </a:r>
            <a:r>
              <a:rPr lang="tr-TR" sz="1800" dirty="0" err="1">
                <a:solidFill>
                  <a:schemeClr val="tx1"/>
                </a:solidFill>
              </a:rPr>
              <a:t>Copy</a:t>
            </a:r>
            <a:r>
              <a:rPr lang="tr-TR" sz="1800" dirty="0">
                <a:solidFill>
                  <a:schemeClr val="tx1"/>
                </a:solidFill>
              </a:rPr>
              <a:t> &amp; </a:t>
            </a:r>
            <a:r>
              <a:rPr lang="tr-TR" sz="1800" dirty="0" err="1">
                <a:solidFill>
                  <a:schemeClr val="tx1"/>
                </a:solidFill>
              </a:rPr>
              <a:t>Paste</a:t>
            </a:r>
            <a:r>
              <a:rPr lang="tr-TR" sz="1800" dirty="0">
                <a:solidFill>
                  <a:schemeClr val="tx1"/>
                </a:solidFill>
              </a:rPr>
              <a:t> link </a:t>
            </a:r>
            <a:r>
              <a:rPr lang="tr-TR" sz="1800" dirty="0" err="1">
                <a:solidFill>
                  <a:schemeClr val="tx1"/>
                </a:solidFill>
              </a:rPr>
              <a:t>url</a:t>
            </a:r>
            <a:r>
              <a:rPr lang="tr-TR" sz="1800" dirty="0">
                <a:solidFill>
                  <a:schemeClr val="tx1"/>
                </a:solidFill>
              </a:rPr>
              <a:t> RSS </a:t>
            </a:r>
            <a:r>
              <a:rPr lang="tr-TR" sz="1800" dirty="0" err="1">
                <a:solidFill>
                  <a:schemeClr val="tx1"/>
                </a:solidFill>
              </a:rPr>
              <a:t>Feed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yang</a:t>
            </a:r>
            <a:r>
              <a:rPr lang="tr-TR" sz="1800" dirty="0">
                <a:solidFill>
                  <a:schemeClr val="tx1"/>
                </a:solidFill>
              </a:rPr>
              <a:t> akan </a:t>
            </a:r>
            <a:r>
              <a:rPr lang="tr-TR" sz="1800" dirty="0" err="1" smtClean="0">
                <a:solidFill>
                  <a:schemeClr val="tx1"/>
                </a:solidFill>
              </a:rPr>
              <a:t>pasang</a:t>
            </a:r>
            <a:endParaRPr lang="tr-TR" sz="1800" dirty="0">
              <a:solidFill>
                <a:schemeClr val="tx1"/>
              </a:solidFill>
            </a:endParaRP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>
                <a:solidFill>
                  <a:schemeClr val="tx1"/>
                </a:solidFill>
              </a:rPr>
              <a:t>3. Klik "</a:t>
            </a:r>
            <a:r>
              <a:rPr lang="tr-TR" sz="1800" dirty="0" err="1">
                <a:solidFill>
                  <a:schemeClr val="tx1"/>
                </a:solidFill>
              </a:rPr>
              <a:t>Continue</a:t>
            </a:r>
            <a:r>
              <a:rPr lang="tr-TR" sz="1800" dirty="0">
                <a:solidFill>
                  <a:schemeClr val="tx1"/>
                </a:solidFill>
              </a:rPr>
              <a:t>"</a:t>
            </a: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>
                <a:solidFill>
                  <a:schemeClr val="tx1"/>
                </a:solidFill>
              </a:rPr>
              <a:t>4. </a:t>
            </a:r>
            <a:r>
              <a:rPr lang="tr-TR" sz="1800" dirty="0" err="1">
                <a:solidFill>
                  <a:schemeClr val="tx1"/>
                </a:solidFill>
              </a:rPr>
              <a:t>Ubah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judul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widgetnya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sesuai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dengan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rss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yang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dipasang</a:t>
            </a:r>
            <a:r>
              <a:rPr lang="tr-TR" sz="1800" dirty="0" smtClean="0">
                <a:solidFill>
                  <a:schemeClr val="tx1"/>
                </a:solidFill>
              </a:rPr>
              <a:t>, </a:t>
            </a: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 smtClean="0">
                <a:solidFill>
                  <a:schemeClr val="tx1"/>
                </a:solidFill>
              </a:rPr>
              <a:t>    </a:t>
            </a:r>
            <a:r>
              <a:rPr lang="tr-TR" sz="1800" dirty="0" err="1" smtClean="0">
                <a:solidFill>
                  <a:schemeClr val="tx1"/>
                </a:solidFill>
              </a:rPr>
              <a:t>bisa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juga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dibiarkan</a:t>
            </a:r>
            <a:r>
              <a:rPr lang="tr-TR" sz="1800" dirty="0">
                <a:solidFill>
                  <a:schemeClr val="tx1"/>
                </a:solidFill>
              </a:rPr>
              <a:t> "</a:t>
            </a:r>
            <a:r>
              <a:rPr lang="tr-TR" sz="1800" dirty="0" err="1">
                <a:solidFill>
                  <a:schemeClr val="tx1"/>
                </a:solidFill>
              </a:rPr>
              <a:t>default</a:t>
            </a:r>
            <a:r>
              <a:rPr lang="tr-TR" sz="1800" dirty="0">
                <a:solidFill>
                  <a:schemeClr val="tx1"/>
                </a:solidFill>
              </a:rPr>
              <a:t>"</a:t>
            </a: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dirty="0">
                <a:solidFill>
                  <a:schemeClr val="tx1"/>
                </a:solidFill>
              </a:rPr>
              <a:t>5. </a:t>
            </a:r>
            <a:r>
              <a:rPr lang="tr-TR" sz="1800" dirty="0" err="1" smtClean="0">
                <a:solidFill>
                  <a:schemeClr val="tx1"/>
                </a:solidFill>
              </a:rPr>
              <a:t>Save</a:t>
            </a:r>
            <a:r>
              <a:rPr lang="tr-TR" sz="1800" dirty="0">
                <a:solidFill>
                  <a:schemeClr val="tx1"/>
                </a:solidFill>
              </a:rPr>
              <a:t>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-14598" y="958090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MEMASANG </a:t>
            </a:r>
          </a:p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</a:rPr>
              <a:t>RSS SITUS BERITA</a:t>
            </a:r>
          </a:p>
        </p:txBody>
      </p:sp>
    </p:spTree>
    <p:extLst>
      <p:ext uri="{BB962C8B-B14F-4D97-AF65-F5344CB8AC3E}">
        <p14:creationId xmlns:p14="http://schemas.microsoft.com/office/powerpoint/2010/main" val="341585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266244"/>
            <a:ext cx="7374523" cy="33725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 err="1" smtClean="0">
                <a:solidFill>
                  <a:schemeClr val="tx1"/>
                </a:solidFill>
              </a:rPr>
              <a:t>Antara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News: http://</a:t>
            </a:r>
            <a:r>
              <a:rPr lang="pl-PL" sz="1800" dirty="0" err="1">
                <a:solidFill>
                  <a:schemeClr val="tx1"/>
                </a:solidFill>
              </a:rPr>
              <a:t>www.antara.co.id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rss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news.xml</a:t>
            </a:r>
            <a:endParaRPr lang="pl-PL" sz="1800" dirty="0">
              <a:solidFill>
                <a:schemeClr val="tx1"/>
              </a:solidFill>
            </a:endParaRP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 err="1">
                <a:solidFill>
                  <a:schemeClr val="tx1"/>
                </a:solidFill>
              </a:rPr>
              <a:t>Detik</a:t>
            </a:r>
            <a:r>
              <a:rPr lang="pl-PL" sz="1800" dirty="0">
                <a:solidFill>
                  <a:schemeClr val="tx1"/>
                </a:solidFill>
              </a:rPr>
              <a:t>: http://</a:t>
            </a:r>
            <a:r>
              <a:rPr lang="pl-PL" sz="1800" dirty="0" err="1">
                <a:solidFill>
                  <a:schemeClr val="tx1"/>
                </a:solidFill>
              </a:rPr>
              <a:t>rss.detik.com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index.php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detikcom</a:t>
            </a:r>
            <a:endParaRPr lang="pl-PL" sz="1800" dirty="0">
              <a:solidFill>
                <a:schemeClr val="tx1"/>
              </a:solidFill>
            </a:endParaRP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 err="1">
                <a:solidFill>
                  <a:schemeClr val="tx1"/>
                </a:solidFill>
              </a:rPr>
              <a:t>DetikSport</a:t>
            </a:r>
            <a:r>
              <a:rPr lang="pl-PL" sz="1800" dirty="0">
                <a:solidFill>
                  <a:schemeClr val="tx1"/>
                </a:solidFill>
              </a:rPr>
              <a:t>: http://</a:t>
            </a:r>
            <a:r>
              <a:rPr lang="pl-PL" sz="1800" dirty="0" err="1">
                <a:solidFill>
                  <a:schemeClr val="tx1"/>
                </a:solidFill>
              </a:rPr>
              <a:t>rss.detik.com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index.php</a:t>
            </a:r>
            <a:r>
              <a:rPr lang="pl-PL" sz="1800" dirty="0">
                <a:solidFill>
                  <a:schemeClr val="tx1"/>
                </a:solidFill>
              </a:rPr>
              <a:t>/sport</a:t>
            </a: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Kompas </a:t>
            </a:r>
            <a:r>
              <a:rPr lang="pl-PL" sz="1800" dirty="0" err="1">
                <a:solidFill>
                  <a:schemeClr val="tx1"/>
                </a:solidFill>
              </a:rPr>
              <a:t>Nasional</a:t>
            </a:r>
            <a:r>
              <a:rPr lang="pl-PL" sz="1800" dirty="0">
                <a:solidFill>
                  <a:schemeClr val="tx1"/>
                </a:solidFill>
              </a:rPr>
              <a:t> : http://</a:t>
            </a:r>
            <a:r>
              <a:rPr lang="pl-PL" sz="1800" dirty="0" err="1">
                <a:solidFill>
                  <a:schemeClr val="tx1"/>
                </a:solidFill>
              </a:rPr>
              <a:t>www.kompas.com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getrss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nasional</a:t>
            </a:r>
            <a:endParaRPr lang="pl-PL" sz="1800" dirty="0">
              <a:solidFill>
                <a:schemeClr val="tx1"/>
              </a:solidFill>
            </a:endParaRP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 err="1">
                <a:solidFill>
                  <a:schemeClr val="tx1"/>
                </a:solidFill>
              </a:rPr>
              <a:t>Internasional</a:t>
            </a:r>
            <a:r>
              <a:rPr lang="pl-PL" sz="1800" dirty="0">
                <a:solidFill>
                  <a:schemeClr val="tx1"/>
                </a:solidFill>
              </a:rPr>
              <a:t> : http://</a:t>
            </a:r>
            <a:r>
              <a:rPr lang="pl-PL" sz="1800" dirty="0" err="1">
                <a:solidFill>
                  <a:schemeClr val="tx1"/>
                </a:solidFill>
              </a:rPr>
              <a:t>www.kompas.com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getrss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internasional</a:t>
            </a:r>
            <a:endParaRPr lang="pl-PL" sz="1800" dirty="0">
              <a:solidFill>
                <a:schemeClr val="tx1"/>
              </a:solidFill>
            </a:endParaRP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Tempo: http://</a:t>
            </a:r>
            <a:r>
              <a:rPr lang="pl-PL" sz="1800" dirty="0" err="1">
                <a:solidFill>
                  <a:schemeClr val="tx1"/>
                </a:solidFill>
              </a:rPr>
              <a:t>rss.tempointeraktif.com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index.xml</a:t>
            </a:r>
            <a:endParaRPr lang="pl-PL" sz="1800" dirty="0">
              <a:solidFill>
                <a:schemeClr val="tx1"/>
              </a:solidFill>
            </a:endParaRP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Tempo </a:t>
            </a:r>
            <a:r>
              <a:rPr lang="pl-PL" sz="1800" dirty="0" err="1">
                <a:solidFill>
                  <a:schemeClr val="tx1"/>
                </a:solidFill>
              </a:rPr>
              <a:t>Nasional</a:t>
            </a:r>
            <a:r>
              <a:rPr lang="pl-PL" sz="1800" dirty="0">
                <a:solidFill>
                  <a:schemeClr val="tx1"/>
                </a:solidFill>
              </a:rPr>
              <a:t>: http://</a:t>
            </a:r>
            <a:r>
              <a:rPr lang="pl-PL" sz="1800" dirty="0" err="1">
                <a:solidFill>
                  <a:schemeClr val="tx1"/>
                </a:solidFill>
              </a:rPr>
              <a:t>www.tempointeraktif.com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hg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rss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nasional_TI.xml</a:t>
            </a:r>
            <a:endParaRPr lang="pl-PL" sz="1800" dirty="0">
              <a:solidFill>
                <a:schemeClr val="tx1"/>
              </a:solidFill>
            </a:endParaRP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 err="1">
                <a:solidFill>
                  <a:schemeClr val="tx1"/>
                </a:solidFill>
              </a:rPr>
              <a:t>Okezone</a:t>
            </a:r>
            <a:r>
              <a:rPr lang="pl-PL" sz="1800" dirty="0">
                <a:solidFill>
                  <a:schemeClr val="tx1"/>
                </a:solidFill>
              </a:rPr>
              <a:t>: http://</a:t>
            </a:r>
            <a:r>
              <a:rPr lang="pl-PL" sz="1800" dirty="0" err="1">
                <a:solidFill>
                  <a:schemeClr val="tx1"/>
                </a:solidFill>
              </a:rPr>
              <a:t>sindikasi.okezone.com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index.php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okezone</a:t>
            </a:r>
            <a:r>
              <a:rPr lang="pl-PL" sz="1800" dirty="0">
                <a:solidFill>
                  <a:schemeClr val="tx1"/>
                </a:solidFill>
              </a:rPr>
              <a:t>/RSS2.0</a:t>
            </a: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 err="1">
                <a:solidFill>
                  <a:schemeClr val="tx1"/>
                </a:solidFill>
              </a:rPr>
              <a:t>Okezone</a:t>
            </a:r>
            <a:r>
              <a:rPr lang="pl-PL" sz="1800" dirty="0">
                <a:solidFill>
                  <a:schemeClr val="tx1"/>
                </a:solidFill>
              </a:rPr>
              <a:t> Sport : http://</a:t>
            </a:r>
            <a:r>
              <a:rPr lang="pl-PL" sz="1800" dirty="0" err="1">
                <a:solidFill>
                  <a:schemeClr val="tx1"/>
                </a:solidFill>
              </a:rPr>
              <a:t>sindikasi.okezone.com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index.php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sports</a:t>
            </a:r>
            <a:r>
              <a:rPr lang="pl-PL" sz="1800" dirty="0">
                <a:solidFill>
                  <a:schemeClr val="tx1"/>
                </a:solidFill>
              </a:rPr>
              <a:t>/RSS2.0</a:t>
            </a: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TV One: http://</a:t>
            </a:r>
            <a:r>
              <a:rPr lang="pl-PL" sz="1800" dirty="0" err="1">
                <a:solidFill>
                  <a:schemeClr val="tx1"/>
                </a:solidFill>
              </a:rPr>
              <a:t>www.tvone.co.id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rss</a:t>
            </a:r>
            <a:r>
              <a:rPr lang="pl-PL" sz="1800" dirty="0">
                <a:solidFill>
                  <a:schemeClr val="tx1"/>
                </a:solidFill>
              </a:rPr>
              <a:t>/news/1/</a:t>
            </a:r>
            <a:r>
              <a:rPr lang="pl-PL" sz="1800" dirty="0" err="1">
                <a:solidFill>
                  <a:schemeClr val="tx1"/>
                </a:solidFill>
              </a:rPr>
              <a:t>Terkini</a:t>
            </a:r>
            <a:endParaRPr lang="pl-PL" sz="1800" dirty="0">
              <a:solidFill>
                <a:schemeClr val="tx1"/>
              </a:solidFill>
            </a:endParaRPr>
          </a:p>
          <a:p>
            <a:pPr indent="-342900" algn="just"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Liputan6: http://www.liputan6.com/</a:t>
            </a:r>
            <a:r>
              <a:rPr lang="pl-PL" sz="1800" dirty="0" err="1">
                <a:solidFill>
                  <a:schemeClr val="tx1"/>
                </a:solidFill>
              </a:rPr>
              <a:t>feed</a:t>
            </a:r>
            <a:r>
              <a:rPr lang="pl-PL" sz="1800" dirty="0">
                <a:solidFill>
                  <a:schemeClr val="tx1"/>
                </a:solidFill>
              </a:rPr>
              <a:t>/</a:t>
            </a:r>
            <a:r>
              <a:rPr lang="pl-PL" sz="1800" dirty="0" err="1">
                <a:solidFill>
                  <a:schemeClr val="tx1"/>
                </a:solidFill>
              </a:rPr>
              <a:t>rss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fi-FI" sz="2200" dirty="0" smtClean="0">
                <a:solidFill>
                  <a:schemeClr val="tx1"/>
                </a:solidFill>
              </a:rPr>
              <a:t>LINK RSS </a:t>
            </a:r>
          </a:p>
          <a:p>
            <a:pPr algn="ctr">
              <a:lnSpc>
                <a:spcPct val="120000"/>
              </a:lnSpc>
            </a:pPr>
            <a:r>
              <a:rPr lang="fi-FI" sz="2200" dirty="0" smtClean="0">
                <a:solidFill>
                  <a:schemeClr val="tx1"/>
                </a:solidFill>
              </a:rPr>
              <a:t>SITUS BERITA 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961442"/>
            <a:ext cx="7109910" cy="1467558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Berikut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bebarapa</a:t>
            </a:r>
            <a:r>
              <a:rPr lang="en-US" sz="1800" dirty="0" smtClean="0">
                <a:solidFill>
                  <a:srgbClr val="000000"/>
                </a:solidFill>
              </a:rPr>
              <a:t> blog yang </a:t>
            </a:r>
            <a:r>
              <a:rPr lang="en-US" sz="1800" dirty="0" err="1" smtClean="0">
                <a:solidFill>
                  <a:srgbClr val="000000"/>
                </a:solidFill>
              </a:rPr>
              <a:t>mengkhususkan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dalam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bidang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kehumasan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diantaranya</a:t>
            </a:r>
            <a:r>
              <a:rPr lang="en-US" sz="1800" dirty="0" smtClean="0">
                <a:solidFill>
                  <a:srgbClr val="000000"/>
                </a:solidFill>
              </a:rPr>
              <a:t> :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1.</a:t>
            </a:r>
            <a:r>
              <a:rPr lang="de-DE" sz="1800" dirty="0" smtClean="0">
                <a:solidFill>
                  <a:srgbClr val="000000"/>
                </a:solidFill>
              </a:rPr>
              <a:t>     </a:t>
            </a:r>
            <a:r>
              <a:rPr lang="de-DE" sz="1800" dirty="0" err="1" smtClean="0">
                <a:solidFill>
                  <a:srgbClr val="000000"/>
                </a:solidFill>
              </a:rPr>
              <a:t>blog.prnewswire.com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Screen shot 2017-04-18 at 9.33.5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9" b="1720"/>
          <a:stretch/>
        </p:blipFill>
        <p:spPr>
          <a:xfrm>
            <a:off x="1185333" y="3556001"/>
            <a:ext cx="6634692" cy="214128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-29196" y="914293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b="1" dirty="0" smtClean="0">
                <a:solidFill>
                  <a:schemeClr val="bg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b="1" dirty="0" smtClean="0">
                <a:solidFill>
                  <a:schemeClr val="bg1"/>
                </a:solidFill>
              </a:rPr>
              <a:t>PR</a:t>
            </a:r>
            <a:endParaRPr lang="it-IT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5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7284" y="2055063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de-DE" sz="1800" dirty="0" smtClean="0">
                <a:solidFill>
                  <a:srgbClr val="000000"/>
                </a:solidFill>
              </a:rPr>
              <a:t>     </a:t>
            </a:r>
            <a:r>
              <a:rPr lang="es-ES_tradnl" sz="1800" dirty="0" err="1" smtClean="0">
                <a:solidFill>
                  <a:srgbClr val="000000"/>
                </a:solidFill>
              </a:rPr>
              <a:t>soloprpro.com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Screen shot 2017-04-18 at 9.34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4" b="565"/>
          <a:stretch/>
        </p:blipFill>
        <p:spPr>
          <a:xfrm>
            <a:off x="1162756" y="2546847"/>
            <a:ext cx="6915008" cy="2490819"/>
          </a:xfrm>
        </p:spPr>
      </p:pic>
    </p:spTree>
    <p:extLst>
      <p:ext uri="{BB962C8B-B14F-4D97-AF65-F5344CB8AC3E}">
        <p14:creationId xmlns:p14="http://schemas.microsoft.com/office/powerpoint/2010/main" val="284047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019839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3.</a:t>
            </a:r>
            <a:r>
              <a:rPr lang="de-DE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</a:rPr>
              <a:t>spinsucks.com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 descr="Screen shot 2017-04-18 at 9.34.4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" b="286"/>
          <a:stretch/>
        </p:blipFill>
        <p:spPr>
          <a:xfrm>
            <a:off x="1156381" y="2638779"/>
            <a:ext cx="6911853" cy="2201858"/>
          </a:xfrm>
        </p:spPr>
      </p:pic>
      <p:sp>
        <p:nvSpPr>
          <p:cNvPr id="7" name="Folded Corner 6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4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38624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B</a:t>
            </a:r>
            <a:r>
              <a:rPr lang="tr-TR" sz="1800" dirty="0" err="1" smtClean="0">
                <a:solidFill>
                  <a:srgbClr val="000000"/>
                </a:solidFill>
              </a:rPr>
              <a:t>eberapa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>
                <a:solidFill>
                  <a:srgbClr val="000000"/>
                </a:solidFill>
              </a:rPr>
              <a:t>hal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harus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diperhatikan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dalam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memilih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template</a:t>
            </a:r>
            <a:r>
              <a:rPr lang="tr-TR" sz="1800" dirty="0">
                <a:solidFill>
                  <a:srgbClr val="000000"/>
                </a:solidFill>
              </a:rPr>
              <a:t>: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tr-TR" sz="1800" dirty="0" err="1">
                <a:solidFill>
                  <a:srgbClr val="000000"/>
                </a:solidFill>
              </a:rPr>
              <a:t>Pilih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template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ringan </a:t>
            </a:r>
            <a:r>
              <a:rPr lang="tr-TR" sz="1800" dirty="0" err="1">
                <a:solidFill>
                  <a:srgbClr val="000000"/>
                </a:solidFill>
              </a:rPr>
              <a:t>alias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Fast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Loading</a:t>
            </a:r>
            <a:r>
              <a:rPr lang="tr-TR" sz="1800" dirty="0">
                <a:solidFill>
                  <a:srgbClr val="000000"/>
                </a:solidFill>
              </a:rPr>
              <a:t>. </a:t>
            </a:r>
            <a:r>
              <a:rPr lang="tr-TR" sz="1800" dirty="0" err="1">
                <a:solidFill>
                  <a:srgbClr val="000000"/>
                </a:solidFill>
              </a:rPr>
              <a:t>Tampilannya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cepat</a:t>
            </a:r>
            <a:r>
              <a:rPr lang="tr-TR" sz="1800" dirty="0" smtClean="0">
                <a:solidFill>
                  <a:srgbClr val="000000"/>
                </a:solidFill>
              </a:rPr>
              <a:t>, </a:t>
            </a:r>
            <a:r>
              <a:rPr lang="tr-TR" sz="1800" dirty="0" err="1" smtClean="0">
                <a:solidFill>
                  <a:srgbClr val="000000"/>
                </a:solidFill>
              </a:rPr>
              <a:t>Idealnya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bawah</a:t>
            </a:r>
            <a:r>
              <a:rPr lang="tr-TR" sz="1800" dirty="0">
                <a:solidFill>
                  <a:srgbClr val="000000"/>
                </a:solidFill>
              </a:rPr>
              <a:t> 4 </a:t>
            </a:r>
            <a:r>
              <a:rPr lang="tr-TR" sz="1800" dirty="0" err="1">
                <a:solidFill>
                  <a:srgbClr val="000000"/>
                </a:solidFill>
              </a:rPr>
              <a:t>detik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tr-TR" sz="1800" dirty="0" err="1">
                <a:solidFill>
                  <a:srgbClr val="000000"/>
                </a:solidFill>
              </a:rPr>
              <a:t>Pilih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template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SEO </a:t>
            </a:r>
            <a:r>
              <a:rPr lang="tr-TR" sz="1800" dirty="0" err="1" smtClean="0">
                <a:solidFill>
                  <a:srgbClr val="000000"/>
                </a:solidFill>
              </a:rPr>
              <a:t>Friendly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yang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membuat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blog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mudah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>
                <a:solidFill>
                  <a:srgbClr val="000000"/>
                </a:solidFill>
              </a:rPr>
              <a:t>dan </a:t>
            </a:r>
            <a:r>
              <a:rPr lang="tr-TR" sz="1800" dirty="0" err="1">
                <a:solidFill>
                  <a:srgbClr val="000000"/>
                </a:solidFill>
              </a:rPr>
              <a:t>cepat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diindeks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mesin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pencari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tr-TR" sz="1800" dirty="0" err="1">
                <a:solidFill>
                  <a:srgbClr val="000000"/>
                </a:solidFill>
              </a:rPr>
              <a:t>Pilih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template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User </a:t>
            </a:r>
            <a:r>
              <a:rPr lang="tr-TR" sz="1800" dirty="0" err="1">
                <a:solidFill>
                  <a:srgbClr val="000000"/>
                </a:solidFill>
              </a:rPr>
              <a:t>Friendly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yaitu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memudahkan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pengunjung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mencari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informasi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mereka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butuhkan</a:t>
            </a:r>
            <a:r>
              <a:rPr lang="tr-TR" sz="1800" dirty="0" smtClean="0">
                <a:solidFill>
                  <a:srgbClr val="000000"/>
                </a:solidFill>
              </a:rPr>
              <a:t>.</a:t>
            </a:r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-29196" y="860776"/>
            <a:ext cx="1862665" cy="804335"/>
          </a:xfrm>
          <a:prstGeom prst="foldedCorner">
            <a:avLst>
              <a:gd name="adj" fmla="val 50000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200" b="1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r>
              <a:rPr lang="de-DE" sz="2200" b="1" dirty="0" smtClean="0">
                <a:solidFill>
                  <a:schemeClr val="bg1"/>
                </a:solidFill>
              </a:rPr>
              <a:t>BLOG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</a:rPr>
              <a:t>4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    </a:t>
            </a:r>
            <a:r>
              <a:rPr lang="pl-PL" sz="1800" dirty="0" err="1" smtClean="0">
                <a:solidFill>
                  <a:srgbClr val="000000"/>
                </a:solidFill>
              </a:rPr>
              <a:t>www.shiftcomm.com</a:t>
            </a:r>
            <a:r>
              <a:rPr lang="pl-PL" sz="1800" dirty="0">
                <a:solidFill>
                  <a:srgbClr val="000000"/>
                </a:solidFill>
              </a:rPr>
              <a:t>/blog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6" descr="Screen shot 2017-04-18 at 9.34.5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" b="433"/>
          <a:stretch/>
        </p:blipFill>
        <p:spPr>
          <a:xfrm>
            <a:off x="1156381" y="2511779"/>
            <a:ext cx="6911853" cy="2446510"/>
          </a:xfrm>
        </p:spPr>
      </p:pic>
      <p:sp>
        <p:nvSpPr>
          <p:cNvPr id="6" name="Folded Corner 5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656" y="2116664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5.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    </a:t>
            </a:r>
            <a:r>
              <a:rPr lang="pl-PL" sz="1800" dirty="0" err="1" smtClean="0">
                <a:solidFill>
                  <a:srgbClr val="000000"/>
                </a:solidFill>
              </a:rPr>
              <a:t>www.prcouture.com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5" descr="Screen shot 2017-04-18 at 9.35.1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7" b="1156"/>
          <a:stretch/>
        </p:blipFill>
        <p:spPr>
          <a:xfrm>
            <a:off x="1156380" y="2794000"/>
            <a:ext cx="6911854" cy="2245034"/>
          </a:xfrm>
        </p:spPr>
      </p:pic>
      <p:sp>
        <p:nvSpPr>
          <p:cNvPr id="7" name="Folded Corner 6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4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656" y="2116664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</a:rPr>
              <a:t>6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de-DE" sz="1800" dirty="0" smtClean="0">
                <a:solidFill>
                  <a:srgbClr val="000000"/>
                </a:solidFill>
              </a:rPr>
              <a:t>     </a:t>
            </a:r>
            <a:r>
              <a:rPr lang="pl-PL" sz="1800" dirty="0" err="1" smtClean="0">
                <a:solidFill>
                  <a:srgbClr val="000000"/>
                </a:solidFill>
              </a:rPr>
              <a:t>www.instituteforpr.org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Content Placeholder 6" descr="Screen shot 2017-04-18 at 9.35.2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512"/>
          <a:stretch/>
        </p:blipFill>
        <p:spPr>
          <a:xfrm>
            <a:off x="1189882" y="2765780"/>
            <a:ext cx="6878352" cy="2176865"/>
          </a:xfrm>
        </p:spPr>
      </p:pic>
      <p:sp>
        <p:nvSpPr>
          <p:cNvPr id="6" name="Folded Corner 5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116664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7.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    </a:t>
            </a:r>
            <a:r>
              <a:rPr lang="da-DK" sz="1800" dirty="0" err="1" smtClean="0">
                <a:solidFill>
                  <a:srgbClr val="000000"/>
                </a:solidFill>
              </a:rPr>
              <a:t>blog.us.cision.com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 descr="Screen shot 2017-04-18 at 9.35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-192"/>
          <a:stretch/>
        </p:blipFill>
        <p:spPr>
          <a:xfrm>
            <a:off x="1156380" y="2836333"/>
            <a:ext cx="6911854" cy="2403337"/>
          </a:xfrm>
        </p:spPr>
      </p:pic>
      <p:sp>
        <p:nvSpPr>
          <p:cNvPr id="7" name="Folded Corner 6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116664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</a:rPr>
              <a:t>8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de-DE" sz="1800" dirty="0" smtClean="0">
                <a:solidFill>
                  <a:srgbClr val="000000"/>
                </a:solidFill>
              </a:rPr>
              <a:t>     </a:t>
            </a:r>
            <a:r>
              <a:rPr lang="tr-TR" sz="1800" dirty="0" err="1" smtClean="0">
                <a:solidFill>
                  <a:srgbClr val="000000"/>
                </a:solidFill>
              </a:rPr>
              <a:t>prsay.prsa.org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Content Placeholder 6" descr="Screen shot 2017-04-18 at 9.35.4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79"/>
          <a:stretch/>
        </p:blipFill>
        <p:spPr>
          <a:xfrm>
            <a:off x="1162919" y="2737555"/>
            <a:ext cx="6905315" cy="2429818"/>
          </a:xfrm>
        </p:spPr>
      </p:pic>
      <p:sp>
        <p:nvSpPr>
          <p:cNvPr id="6" name="Folded Corner 5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8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656" y="2116664"/>
            <a:ext cx="702474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9.</a:t>
            </a:r>
            <a:r>
              <a:rPr lang="de-DE" sz="1800" dirty="0" smtClean="0">
                <a:solidFill>
                  <a:srgbClr val="000000"/>
                </a:solidFill>
              </a:rPr>
              <a:t>    </a:t>
            </a:r>
            <a:r>
              <a:rPr lang="hu-HU" sz="1800" dirty="0" smtClean="0">
                <a:solidFill>
                  <a:srgbClr val="000000"/>
                </a:solidFill>
              </a:rPr>
              <a:t>prinyourpajamas.com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Content Placeholder 5" descr="Screen shot 2017-04-18 at 9.35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448"/>
          <a:stretch/>
        </p:blipFill>
        <p:spPr>
          <a:xfrm>
            <a:off x="1161660" y="2808113"/>
            <a:ext cx="6906574" cy="2214557"/>
          </a:xfrm>
        </p:spPr>
      </p:pic>
      <p:sp>
        <p:nvSpPr>
          <p:cNvPr id="7" name="Folded Corner 6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6849034" cy="550336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10.     </a:t>
            </a:r>
            <a:r>
              <a:rPr lang="cs-CZ" sz="1800" dirty="0" err="1" smtClean="0">
                <a:solidFill>
                  <a:srgbClr val="000000"/>
                </a:solidFill>
              </a:rPr>
              <a:t>socialprchat.com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Content Placeholder 6" descr="Screen shot 2017-04-18 at 9.36.2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" b="1013"/>
          <a:stretch/>
        </p:blipFill>
        <p:spPr>
          <a:xfrm>
            <a:off x="1156380" y="3186549"/>
            <a:ext cx="6934931" cy="2223651"/>
          </a:xfrm>
        </p:spPr>
      </p:pic>
      <p:sp>
        <p:nvSpPr>
          <p:cNvPr id="6" name="Folded Corner 5"/>
          <p:cNvSpPr/>
          <p:nvPr/>
        </p:nvSpPr>
        <p:spPr>
          <a:xfrm>
            <a:off x="-14598" y="1001887"/>
            <a:ext cx="2949222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BLOG - BLOG  </a:t>
            </a:r>
          </a:p>
          <a:p>
            <a:pPr algn="ctr">
              <a:lnSpc>
                <a:spcPct val="12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PR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4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417037"/>
            <a:ext cx="7374523" cy="17739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6000" b="1" dirty="0" smtClean="0">
                <a:solidFill>
                  <a:srgbClr val="000000"/>
                </a:solidFill>
              </a:rPr>
              <a:t>SELESAI</a:t>
            </a:r>
            <a:endParaRPr lang="cs-CZ" sz="6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3947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 startAt="4"/>
            </a:pPr>
            <a:r>
              <a:rPr lang="tr-TR" sz="1800" dirty="0" smtClean="0">
                <a:solidFill>
                  <a:srgbClr val="000000"/>
                </a:solidFill>
              </a:rPr>
              <a:t>Google </a:t>
            </a:r>
            <a:r>
              <a:rPr lang="tr-TR" sz="1800" dirty="0">
                <a:solidFill>
                  <a:srgbClr val="000000"/>
                </a:solidFill>
              </a:rPr>
              <a:t>dan </a:t>
            </a:r>
            <a:r>
              <a:rPr lang="tr-TR" sz="1800" dirty="0" err="1">
                <a:solidFill>
                  <a:srgbClr val="000000"/>
                </a:solidFill>
              </a:rPr>
              <a:t>mesin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pencari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lainnya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tidak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menilai</a:t>
            </a:r>
            <a:r>
              <a:rPr lang="tr-TR" sz="1800" dirty="0">
                <a:solidFill>
                  <a:srgbClr val="000000"/>
                </a:solidFill>
              </a:rPr>
              <a:t> "</a:t>
            </a:r>
            <a:r>
              <a:rPr lang="tr-TR" sz="1800" dirty="0" err="1">
                <a:solidFill>
                  <a:srgbClr val="000000"/>
                </a:solidFill>
              </a:rPr>
              <a:t>keindahan</a:t>
            </a:r>
            <a:r>
              <a:rPr lang="tr-TR" sz="1800" dirty="0">
                <a:solidFill>
                  <a:srgbClr val="000000"/>
                </a:solidFill>
              </a:rPr>
              <a:t>" </a:t>
            </a:r>
            <a:r>
              <a:rPr lang="tr-TR" sz="1800" dirty="0" err="1">
                <a:solidFill>
                  <a:srgbClr val="000000"/>
                </a:solidFill>
              </a:rPr>
              <a:t>tampilan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blog</a:t>
            </a:r>
            <a:r>
              <a:rPr lang="tr-TR" sz="1800" dirty="0">
                <a:solidFill>
                  <a:srgbClr val="000000"/>
                </a:solidFill>
              </a:rPr>
              <a:t>, tapi </a:t>
            </a:r>
            <a:r>
              <a:rPr lang="tr-TR" sz="1800" dirty="0" err="1">
                <a:solidFill>
                  <a:srgbClr val="000000"/>
                </a:solidFill>
              </a:rPr>
              <a:t>menilai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Konten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Berkualitas</a:t>
            </a:r>
            <a:r>
              <a:rPr lang="tr-TR" sz="1800" dirty="0">
                <a:solidFill>
                  <a:srgbClr val="000000"/>
                </a:solidFill>
              </a:rPr>
              <a:t> (</a:t>
            </a:r>
            <a:r>
              <a:rPr lang="tr-TR" sz="1800" dirty="0" err="1">
                <a:solidFill>
                  <a:srgbClr val="000000"/>
                </a:solidFill>
              </a:rPr>
              <a:t>Isi</a:t>
            </a:r>
            <a:r>
              <a:rPr lang="tr-TR" sz="1800" dirty="0">
                <a:solidFill>
                  <a:srgbClr val="000000"/>
                </a:solidFill>
              </a:rPr>
              <a:t>), </a:t>
            </a:r>
            <a:r>
              <a:rPr lang="tr-TR" sz="1800" dirty="0" err="1">
                <a:solidFill>
                  <a:srgbClr val="000000"/>
                </a:solidFill>
              </a:rPr>
              <a:t>Kecepatan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Loading</a:t>
            </a:r>
            <a:r>
              <a:rPr lang="tr-TR" sz="1800" dirty="0">
                <a:solidFill>
                  <a:srgbClr val="000000"/>
                </a:solidFill>
              </a:rPr>
              <a:t>, dan User </a:t>
            </a:r>
            <a:r>
              <a:rPr lang="tr-TR" sz="1800" dirty="0" err="1">
                <a:solidFill>
                  <a:srgbClr val="000000"/>
                </a:solidFill>
              </a:rPr>
              <a:t>Friendly</a:t>
            </a:r>
            <a:r>
              <a:rPr lang="tr-TR" sz="1800" dirty="0">
                <a:solidFill>
                  <a:srgbClr val="000000"/>
                </a:solidFill>
              </a:rPr>
              <a:t> --</a:t>
            </a:r>
            <a:r>
              <a:rPr lang="tr-TR" sz="1800" dirty="0" err="1">
                <a:solidFill>
                  <a:srgbClr val="000000"/>
                </a:solidFill>
              </a:rPr>
              <a:t>membuat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nyaman</a:t>
            </a:r>
            <a:r>
              <a:rPr lang="tr-TR" sz="1800" dirty="0">
                <a:solidFill>
                  <a:srgbClr val="000000"/>
                </a:solidFill>
              </a:rPr>
              <a:t> mata </a:t>
            </a:r>
            <a:r>
              <a:rPr lang="tr-TR" sz="1800" dirty="0" err="1">
                <a:solidFill>
                  <a:srgbClr val="000000"/>
                </a:solidFill>
              </a:rPr>
              <a:t>pembaca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 startAt="4"/>
            </a:pPr>
            <a:r>
              <a:rPr lang="tr-TR" sz="1800" dirty="0" err="1">
                <a:solidFill>
                  <a:srgbClr val="000000"/>
                </a:solidFill>
              </a:rPr>
              <a:t>Perbedaan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template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blog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satu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dengan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lainnya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umumnya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depan</a:t>
            </a:r>
            <a:r>
              <a:rPr lang="tr-TR" sz="1800" dirty="0">
                <a:solidFill>
                  <a:srgbClr val="000000"/>
                </a:solidFill>
              </a:rPr>
              <a:t> (</a:t>
            </a:r>
            <a:r>
              <a:rPr lang="tr-TR" sz="1800" dirty="0" err="1">
                <a:solidFill>
                  <a:srgbClr val="000000"/>
                </a:solidFill>
              </a:rPr>
              <a:t>home</a:t>
            </a:r>
            <a:r>
              <a:rPr lang="tr-TR" sz="1800" dirty="0">
                <a:solidFill>
                  <a:srgbClr val="000000"/>
                </a:solidFill>
              </a:rPr>
              <a:t>). </a:t>
            </a:r>
            <a:r>
              <a:rPr lang="tr-TR" sz="1800" dirty="0" err="1">
                <a:solidFill>
                  <a:srgbClr val="000000"/>
                </a:solidFill>
              </a:rPr>
              <a:t>Di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dalam</a:t>
            </a:r>
            <a:r>
              <a:rPr lang="tr-TR" sz="1800" dirty="0">
                <a:solidFill>
                  <a:srgbClr val="000000"/>
                </a:solidFill>
              </a:rPr>
              <a:t> (</a:t>
            </a:r>
            <a:r>
              <a:rPr lang="tr-TR" sz="1800" dirty="0" err="1">
                <a:solidFill>
                  <a:srgbClr val="000000"/>
                </a:solidFill>
              </a:rPr>
              <a:t>single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page</a:t>
            </a:r>
            <a:r>
              <a:rPr lang="tr-TR" sz="1800" dirty="0">
                <a:solidFill>
                  <a:srgbClr val="000000"/>
                </a:solidFill>
              </a:rPr>
              <a:t>), </a:t>
            </a:r>
            <a:r>
              <a:rPr lang="tr-TR" sz="1800" dirty="0" err="1">
                <a:solidFill>
                  <a:srgbClr val="000000"/>
                </a:solidFill>
              </a:rPr>
              <a:t>relatif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sama, </a:t>
            </a:r>
            <a:r>
              <a:rPr lang="tr-TR" sz="1800" dirty="0" err="1">
                <a:solidFill>
                  <a:srgbClr val="000000"/>
                </a:solidFill>
              </a:rPr>
              <a:t>Sedangkan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umumnya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pertama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kali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dibuka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user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bukan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home</a:t>
            </a:r>
            <a:r>
              <a:rPr lang="tr-TR" sz="1800" dirty="0">
                <a:solidFill>
                  <a:srgbClr val="000000"/>
                </a:solidFill>
              </a:rPr>
              <a:t>, tapi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dalam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hasil</a:t>
            </a:r>
            <a:r>
              <a:rPr lang="tr-TR" sz="1800" dirty="0">
                <a:solidFill>
                  <a:srgbClr val="000000"/>
                </a:solidFill>
              </a:rPr>
              <a:t> klik </a:t>
            </a:r>
            <a:r>
              <a:rPr lang="tr-TR" sz="1800" dirty="0" err="1">
                <a:solidFill>
                  <a:srgbClr val="000000"/>
                </a:solidFill>
              </a:rPr>
              <a:t>di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hasil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pencarian</a:t>
            </a:r>
            <a:r>
              <a:rPr lang="tr-TR" sz="1800" dirty="0">
                <a:solidFill>
                  <a:srgbClr val="000000"/>
                </a:solidFill>
              </a:rPr>
              <a:t> (SERP</a:t>
            </a:r>
            <a:r>
              <a:rPr lang="tr-TR" sz="1800" dirty="0" smtClean="0">
                <a:solidFill>
                  <a:srgbClr val="000000"/>
                </a:solidFill>
              </a:rPr>
              <a:t>),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42857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tr-TR" sz="1800" i="1" dirty="0" err="1" smtClean="0">
                <a:solidFill>
                  <a:srgbClr val="000000"/>
                </a:solidFill>
              </a:rPr>
              <a:t>Search</a:t>
            </a:r>
            <a:r>
              <a:rPr lang="tr-TR" sz="1800" i="1" dirty="0" smtClean="0">
                <a:solidFill>
                  <a:srgbClr val="000000"/>
                </a:solidFill>
              </a:rPr>
              <a:t> </a:t>
            </a:r>
            <a:r>
              <a:rPr lang="tr-TR" sz="1800" i="1" dirty="0">
                <a:solidFill>
                  <a:srgbClr val="000000"/>
                </a:solidFill>
              </a:rPr>
              <a:t>Engine </a:t>
            </a:r>
            <a:r>
              <a:rPr lang="tr-TR" sz="1800" i="1" dirty="0" err="1">
                <a:solidFill>
                  <a:srgbClr val="000000"/>
                </a:solidFill>
              </a:rPr>
              <a:t>Results</a:t>
            </a:r>
            <a:r>
              <a:rPr lang="tr-TR" sz="1800" i="1" dirty="0">
                <a:solidFill>
                  <a:srgbClr val="000000"/>
                </a:solidFill>
              </a:rPr>
              <a:t> </a:t>
            </a:r>
            <a:r>
              <a:rPr lang="tr-TR" sz="1800" i="1" dirty="0" err="1">
                <a:solidFill>
                  <a:srgbClr val="000000"/>
                </a:solidFill>
              </a:rPr>
              <a:t>Page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yaitu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daftar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website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ditampilkan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sebagai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hasil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respon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dari</a:t>
            </a:r>
            <a:r>
              <a:rPr lang="tr-TR" sz="1800" dirty="0">
                <a:solidFill>
                  <a:srgbClr val="000000"/>
                </a:solidFill>
              </a:rPr>
              <a:t> kata </a:t>
            </a:r>
            <a:r>
              <a:rPr lang="tr-TR" sz="1800" dirty="0" err="1">
                <a:solidFill>
                  <a:srgbClr val="000000"/>
                </a:solidFill>
              </a:rPr>
              <a:t>kunci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kita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tuliskan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pada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mesin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pencari</a:t>
            </a:r>
            <a:r>
              <a:rPr lang="tr-TR" sz="1800" dirty="0">
                <a:solidFill>
                  <a:srgbClr val="000000"/>
                </a:solidFill>
              </a:rPr>
              <a:t> (</a:t>
            </a:r>
            <a:r>
              <a:rPr lang="tr-TR" sz="1800" dirty="0" err="1">
                <a:solidFill>
                  <a:srgbClr val="000000"/>
                </a:solidFill>
              </a:rPr>
              <a:t>search</a:t>
            </a:r>
            <a:r>
              <a:rPr lang="tr-TR" sz="1800" dirty="0">
                <a:solidFill>
                  <a:srgbClr val="000000"/>
                </a:solidFill>
              </a:rPr>
              <a:t> engine) </a:t>
            </a:r>
            <a:r>
              <a:rPr lang="tr-TR" sz="1800" dirty="0" smtClean="0">
                <a:solidFill>
                  <a:srgbClr val="000000"/>
                </a:solidFill>
              </a:rPr>
              <a:t>Google.</a:t>
            </a:r>
          </a:p>
          <a:p>
            <a:pPr marL="0" indent="366713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K</a:t>
            </a:r>
            <a:r>
              <a:rPr lang="tr-TR" sz="1800" dirty="0" err="1" smtClean="0">
                <a:solidFill>
                  <a:srgbClr val="000000"/>
                </a:solidFill>
              </a:rPr>
              <a:t>etika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mengetikkan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sebuah</a:t>
            </a:r>
            <a:r>
              <a:rPr lang="tr-TR" sz="1800" dirty="0">
                <a:solidFill>
                  <a:srgbClr val="000000"/>
                </a:solidFill>
              </a:rPr>
              <a:t> kata </a:t>
            </a:r>
            <a:r>
              <a:rPr lang="tr-TR" sz="1800" dirty="0" err="1">
                <a:solidFill>
                  <a:srgbClr val="000000"/>
                </a:solidFill>
              </a:rPr>
              <a:t>kunci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pada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mesin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pencari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lalu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menekan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enter</a:t>
            </a:r>
            <a:r>
              <a:rPr lang="tr-TR" sz="1800" dirty="0">
                <a:solidFill>
                  <a:srgbClr val="000000"/>
                </a:solidFill>
              </a:rPr>
              <a:t>, maka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akan </a:t>
            </a:r>
            <a:r>
              <a:rPr lang="tr-TR" sz="1800" dirty="0" err="1">
                <a:solidFill>
                  <a:srgbClr val="000000"/>
                </a:solidFill>
              </a:rPr>
              <a:t>muncul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berujud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daftar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web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berisi </a:t>
            </a:r>
            <a:r>
              <a:rPr lang="tr-TR" sz="1800" dirty="0" err="1">
                <a:solidFill>
                  <a:srgbClr val="000000"/>
                </a:solidFill>
              </a:rPr>
              <a:t>judul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tautan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url</a:t>
            </a:r>
            <a:r>
              <a:rPr lang="tr-TR" sz="1800" dirty="0">
                <a:solidFill>
                  <a:srgbClr val="000000"/>
                </a:solidFill>
              </a:rPr>
              <a:t> (</a:t>
            </a:r>
            <a:r>
              <a:rPr lang="tr-TR" sz="1800" dirty="0" err="1">
                <a:solidFill>
                  <a:srgbClr val="000000"/>
                </a:solidFill>
              </a:rPr>
              <a:t>atau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disebut</a:t>
            </a:r>
            <a:r>
              <a:rPr lang="tr-TR" sz="1800" dirty="0">
                <a:solidFill>
                  <a:srgbClr val="000000"/>
                </a:solidFill>
              </a:rPr>
              <a:t> pula </a:t>
            </a:r>
            <a:r>
              <a:rPr lang="tr-TR" sz="1800" dirty="0" err="1">
                <a:solidFill>
                  <a:srgbClr val="000000"/>
                </a:solidFill>
              </a:rPr>
              <a:t>permalink</a:t>
            </a:r>
            <a:r>
              <a:rPr lang="tr-TR" sz="1800" dirty="0">
                <a:solidFill>
                  <a:srgbClr val="000000"/>
                </a:solidFill>
              </a:rPr>
              <a:t>), dan </a:t>
            </a:r>
            <a:r>
              <a:rPr lang="tr-TR" sz="1800" dirty="0" err="1">
                <a:solidFill>
                  <a:srgbClr val="000000"/>
                </a:solidFill>
              </a:rPr>
              <a:t>deskripsi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singkat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merupakan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kesesuaian</a:t>
            </a:r>
            <a:r>
              <a:rPr lang="tr-TR" sz="1800" dirty="0">
                <a:solidFill>
                  <a:srgbClr val="000000"/>
                </a:solidFill>
              </a:rPr>
              <a:t> kata </a:t>
            </a:r>
            <a:r>
              <a:rPr lang="tr-TR" sz="1800" dirty="0" err="1">
                <a:solidFill>
                  <a:srgbClr val="000000"/>
                </a:solidFill>
              </a:rPr>
              <a:t>kunci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dengan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konten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dari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halaman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dituju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42857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indent="-366713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fi-FI" sz="1800" dirty="0" err="1">
                <a:solidFill>
                  <a:srgbClr val="000000"/>
                </a:solidFill>
              </a:rPr>
              <a:t>Siapkan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file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berekstensi</a:t>
            </a:r>
            <a:r>
              <a:rPr lang="fi-FI" sz="1800" dirty="0">
                <a:solidFill>
                  <a:srgbClr val="000000"/>
                </a:solidFill>
              </a:rPr>
              <a:t> xml </a:t>
            </a:r>
            <a:r>
              <a:rPr lang="fi-FI" sz="1800" dirty="0" err="1">
                <a:solidFill>
                  <a:srgbClr val="000000"/>
                </a:solidFill>
              </a:rPr>
              <a:t>dengan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cara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download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 smtClean="0">
                <a:solidFill>
                  <a:srgbClr val="000000"/>
                </a:solidFill>
              </a:rPr>
              <a:t>template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 err="1" smtClean="0">
                <a:solidFill>
                  <a:srgbClr val="000000"/>
                </a:solidFill>
              </a:rPr>
              <a:t>lebih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 err="1" smtClean="0">
                <a:solidFill>
                  <a:srgbClr val="000000"/>
                </a:solidFill>
              </a:rPr>
              <a:t>daluhu</a:t>
            </a:r>
            <a:r>
              <a:rPr lang="fi-FI" sz="1800" dirty="0" smtClean="0">
                <a:solidFill>
                  <a:srgbClr val="000000"/>
                </a:solidFill>
              </a:rPr>
              <a:t> (</a:t>
            </a:r>
            <a:r>
              <a:rPr lang="fi-FI" sz="1800" i="1" dirty="0" err="1" smtClean="0">
                <a:solidFill>
                  <a:srgbClr val="000000"/>
                </a:solidFill>
              </a:rPr>
              <a:t>terdapat</a:t>
            </a:r>
            <a:r>
              <a:rPr lang="fi-FI" sz="1800" i="1" dirty="0" smtClean="0">
                <a:solidFill>
                  <a:srgbClr val="000000"/>
                </a:solidFill>
              </a:rPr>
              <a:t> </a:t>
            </a:r>
            <a:r>
              <a:rPr lang="fi-FI" sz="1800" i="1" dirty="0" err="1" smtClean="0">
                <a:solidFill>
                  <a:srgbClr val="000000"/>
                </a:solidFill>
              </a:rPr>
              <a:t>pada</a:t>
            </a:r>
            <a:r>
              <a:rPr lang="fi-FI" sz="1800" i="1" dirty="0" smtClean="0">
                <a:solidFill>
                  <a:srgbClr val="000000"/>
                </a:solidFill>
              </a:rPr>
              <a:t> </a:t>
            </a:r>
            <a:r>
              <a:rPr lang="fi-FI" sz="1800" i="1" dirty="0" err="1" smtClean="0">
                <a:solidFill>
                  <a:srgbClr val="000000"/>
                </a:solidFill>
              </a:rPr>
              <a:t>lampiran</a:t>
            </a:r>
            <a:r>
              <a:rPr lang="fi-FI" sz="1800" dirty="0" smtClean="0">
                <a:solidFill>
                  <a:srgbClr val="000000"/>
                </a:solidFill>
              </a:rPr>
              <a:t>). </a:t>
            </a:r>
            <a:r>
              <a:rPr lang="fi-FI" sz="1800" dirty="0" err="1" smtClean="0">
                <a:solidFill>
                  <a:srgbClr val="000000"/>
                </a:solidFill>
              </a:rPr>
              <a:t>Pilih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>
                <a:solidFill>
                  <a:srgbClr val="000000"/>
                </a:solidFill>
              </a:rPr>
              <a:t>&amp; </a:t>
            </a:r>
            <a:r>
              <a:rPr lang="fi-FI" sz="1800" dirty="0" err="1">
                <a:solidFill>
                  <a:srgbClr val="000000"/>
                </a:solidFill>
              </a:rPr>
              <a:t>download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salah</a:t>
            </a:r>
            <a:r>
              <a:rPr lang="fi-FI" sz="1800" dirty="0">
                <a:solidFill>
                  <a:srgbClr val="000000"/>
                </a:solidFill>
              </a:rPr>
              <a:t> satu </a:t>
            </a:r>
            <a:r>
              <a:rPr lang="fi-FI" sz="1800" dirty="0" err="1">
                <a:solidFill>
                  <a:srgbClr val="000000"/>
                </a:solidFill>
              </a:rPr>
              <a:t>template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blog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seo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friendly</a:t>
            </a:r>
            <a:r>
              <a:rPr lang="fi-FI" sz="1800" dirty="0">
                <a:solidFill>
                  <a:srgbClr val="000000"/>
                </a:solidFill>
              </a:rPr>
              <a:t> di </a:t>
            </a:r>
            <a:r>
              <a:rPr lang="fi-FI" sz="1800" dirty="0" err="1">
                <a:solidFill>
                  <a:srgbClr val="000000"/>
                </a:solidFill>
              </a:rPr>
              <a:t>Koleksi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Template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Blog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smtClean="0">
                <a:solidFill>
                  <a:srgbClr val="000000"/>
                </a:solidFill>
              </a:rPr>
              <a:t>SEO.</a:t>
            </a:r>
          </a:p>
          <a:p>
            <a:pPr marL="366713" indent="-366713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fi-FI" sz="1800" dirty="0" smtClean="0">
                <a:solidFill>
                  <a:srgbClr val="000000"/>
                </a:solidFill>
              </a:rPr>
              <a:t>LANGKAH </a:t>
            </a:r>
            <a:r>
              <a:rPr lang="fi-FI" sz="1800" dirty="0">
                <a:solidFill>
                  <a:srgbClr val="000000"/>
                </a:solidFill>
              </a:rPr>
              <a:t>#2 UPLOAD!!!</a:t>
            </a:r>
          </a:p>
          <a:p>
            <a:pPr marL="709613"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fi-FI" sz="1800" dirty="0" err="1" smtClean="0">
                <a:solidFill>
                  <a:srgbClr val="000000"/>
                </a:solidFill>
              </a:rPr>
              <a:t>Login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>
                <a:solidFill>
                  <a:srgbClr val="000000"/>
                </a:solidFill>
              </a:rPr>
              <a:t>ke </a:t>
            </a:r>
            <a:r>
              <a:rPr lang="fi-FI" sz="1800" dirty="0" err="1">
                <a:solidFill>
                  <a:srgbClr val="000000"/>
                </a:solidFill>
              </a:rPr>
              <a:t>Blogger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</a:p>
          <a:p>
            <a:pPr marL="709613"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fi-FI" sz="1800" dirty="0" err="1" smtClean="0">
                <a:solidFill>
                  <a:srgbClr val="000000"/>
                </a:solidFill>
              </a:rPr>
              <a:t>Klik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>
                <a:solidFill>
                  <a:srgbClr val="000000"/>
                </a:solidFill>
              </a:rPr>
              <a:t>menu "</a:t>
            </a:r>
            <a:r>
              <a:rPr lang="fi-FI" sz="1800" b="1" dirty="0" err="1" smtClean="0">
                <a:solidFill>
                  <a:srgbClr val="000000"/>
                </a:solidFill>
              </a:rPr>
              <a:t>Template</a:t>
            </a:r>
            <a:r>
              <a:rPr lang="fi-FI" sz="1800" dirty="0" smtClean="0">
                <a:solidFill>
                  <a:srgbClr val="000000"/>
                </a:solidFill>
              </a:rPr>
              <a:t>”</a:t>
            </a:r>
            <a:endParaRPr lang="fi-FI" sz="1800" dirty="0">
              <a:solidFill>
                <a:srgbClr val="000000"/>
              </a:solidFill>
            </a:endParaRPr>
          </a:p>
          <a:p>
            <a:pPr marL="709613"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fi-FI" sz="1800" dirty="0" err="1" smtClean="0">
                <a:solidFill>
                  <a:srgbClr val="000000"/>
                </a:solidFill>
              </a:rPr>
              <a:t>Klik</a:t>
            </a:r>
            <a:r>
              <a:rPr lang="fi-FI" sz="1800" dirty="0" smtClean="0">
                <a:solidFill>
                  <a:srgbClr val="000000"/>
                </a:solidFill>
              </a:rPr>
              <a:t> </a:t>
            </a:r>
            <a:r>
              <a:rPr lang="fi-FI" sz="1800" dirty="0">
                <a:solidFill>
                  <a:srgbClr val="000000"/>
                </a:solidFill>
              </a:rPr>
              <a:t>"</a:t>
            </a:r>
            <a:r>
              <a:rPr lang="fi-FI" sz="1800" b="1" dirty="0" err="1">
                <a:solidFill>
                  <a:srgbClr val="000000"/>
                </a:solidFill>
              </a:rPr>
              <a:t>Backup/Restore</a:t>
            </a:r>
            <a:r>
              <a:rPr lang="fi-FI" sz="1800" dirty="0">
                <a:solidFill>
                  <a:srgbClr val="000000"/>
                </a:solidFill>
              </a:rPr>
              <a:t>"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153" b="-392"/>
          <a:stretch/>
        </p:blipFill>
        <p:spPr>
          <a:xfrm>
            <a:off x="1260437" y="2441223"/>
            <a:ext cx="6777317" cy="272344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2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630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arenR" startAt="4"/>
            </a:pPr>
            <a:r>
              <a:rPr lang="en-US" sz="1800" dirty="0" smtClean="0">
                <a:solidFill>
                  <a:srgbClr val="000000"/>
                </a:solidFill>
              </a:rPr>
              <a:t>K</a:t>
            </a:r>
            <a:r>
              <a:rPr lang="fi-FI" sz="1800" dirty="0" err="1" smtClean="0">
                <a:solidFill>
                  <a:srgbClr val="000000"/>
                </a:solidFill>
              </a:rPr>
              <a:t>lik</a:t>
            </a:r>
            <a:r>
              <a:rPr lang="fi-FI" sz="1800" dirty="0" smtClean="0">
                <a:solidFill>
                  <a:srgbClr val="000000"/>
                </a:solidFill>
              </a:rPr>
              <a:t> ”</a:t>
            </a:r>
            <a:r>
              <a:rPr lang="fi-FI" sz="1800" b="1" dirty="0" err="1">
                <a:solidFill>
                  <a:srgbClr val="000000"/>
                </a:solidFill>
              </a:rPr>
              <a:t>C</a:t>
            </a:r>
            <a:r>
              <a:rPr lang="fi-FI" sz="1800" b="1" dirty="0" err="1" smtClean="0">
                <a:solidFill>
                  <a:srgbClr val="000000"/>
                </a:solidFill>
              </a:rPr>
              <a:t>hoose</a:t>
            </a:r>
            <a:r>
              <a:rPr lang="fi-FI" sz="1800" b="1" dirty="0" smtClean="0">
                <a:solidFill>
                  <a:srgbClr val="000000"/>
                </a:solidFill>
              </a:rPr>
              <a:t> </a:t>
            </a:r>
            <a:r>
              <a:rPr lang="fi-FI" sz="1800" b="1" dirty="0" err="1" smtClean="0">
                <a:solidFill>
                  <a:srgbClr val="000000"/>
                </a:solidFill>
              </a:rPr>
              <a:t>File</a:t>
            </a:r>
            <a:r>
              <a:rPr lang="fi-FI" sz="1800" dirty="0" smtClean="0">
                <a:solidFill>
                  <a:srgbClr val="000000"/>
                </a:solidFill>
              </a:rPr>
              <a:t>"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216" t="1572" b="-3840"/>
          <a:stretch/>
        </p:blipFill>
        <p:spPr>
          <a:xfrm>
            <a:off x="1352524" y="2607649"/>
            <a:ext cx="6789588" cy="3569540"/>
          </a:xfrm>
        </p:spPr>
      </p:pic>
      <p:sp>
        <p:nvSpPr>
          <p:cNvPr id="9" name="Folded Corner 8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3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965476"/>
            <a:ext cx="7374523" cy="11248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5"/>
            </a:pPr>
            <a:r>
              <a:rPr lang="en-US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ilih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folder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tempat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menyimpan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file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template</a:t>
            </a:r>
            <a:r>
              <a:rPr lang="cs-CZ" sz="1800" dirty="0">
                <a:solidFill>
                  <a:srgbClr val="000000"/>
                </a:solidFill>
              </a:rPr>
              <a:t> blog hasil </a:t>
            </a:r>
            <a:r>
              <a:rPr lang="cs-CZ" sz="1800" dirty="0" err="1">
                <a:solidFill>
                  <a:srgbClr val="000000"/>
                </a:solidFill>
              </a:rPr>
              <a:t>download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r>
              <a:rPr lang="cs-CZ" sz="1800" dirty="0" err="1">
                <a:solidFill>
                  <a:srgbClr val="000000"/>
                </a:solidFill>
              </a:rPr>
              <a:t>Pilih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file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template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berekstensi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xml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atau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txt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file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marL="709613" indent="-342900" algn="just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5"/>
            </a:pPr>
            <a:r>
              <a:rPr lang="cs-CZ" sz="1800" dirty="0" smtClean="0">
                <a:solidFill>
                  <a:srgbClr val="000000"/>
                </a:solidFill>
              </a:rPr>
              <a:t>Klik </a:t>
            </a:r>
            <a:r>
              <a:rPr lang="cs-CZ" sz="1800" dirty="0">
                <a:solidFill>
                  <a:srgbClr val="000000"/>
                </a:solidFill>
              </a:rPr>
              <a:t>"</a:t>
            </a:r>
            <a:r>
              <a:rPr lang="cs-CZ" sz="1800" b="1" dirty="0">
                <a:solidFill>
                  <a:srgbClr val="000000"/>
                </a:solidFill>
              </a:rPr>
              <a:t>Open</a:t>
            </a:r>
            <a:r>
              <a:rPr lang="cs-CZ" sz="1800" dirty="0">
                <a:solidFill>
                  <a:srgbClr val="000000"/>
                </a:solidFill>
              </a:rPr>
              <a:t>"</a:t>
            </a:r>
            <a:endParaRPr lang="tr-TR" sz="180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8" r="100"/>
          <a:stretch/>
        </p:blipFill>
        <p:spPr>
          <a:xfrm>
            <a:off x="3527778" y="2935111"/>
            <a:ext cx="4489813" cy="3245556"/>
          </a:xfrm>
        </p:spPr>
      </p:pic>
      <p:sp>
        <p:nvSpPr>
          <p:cNvPr id="8" name="Folded Corner 7"/>
          <p:cNvSpPr/>
          <p:nvPr/>
        </p:nvSpPr>
        <p:spPr>
          <a:xfrm>
            <a:off x="-14598" y="1001887"/>
            <a:ext cx="1862665" cy="959557"/>
          </a:xfrm>
          <a:prstGeom prst="foldedCorner">
            <a:avLst>
              <a:gd name="adj" fmla="val 50000"/>
            </a:avLst>
          </a:prstGeom>
          <a:solidFill>
            <a:srgbClr val="BAE5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TEMPLATE </a:t>
            </a:r>
          </a:p>
          <a:p>
            <a:pPr algn="ctr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BLOG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8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1224</Words>
  <Application>Microsoft Macintosh PowerPoint</Application>
  <PresentationFormat>On-screen Show (4:3)</PresentationFormat>
  <Paragraphs>196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Berikut bebarapa blog yang mengkhususkan dalam bidang kehumasan, diantaranya :  1.     blog.prnewswire.com</vt:lpstr>
      <vt:lpstr>2.     soloprpro.com</vt:lpstr>
      <vt:lpstr>3.    spinsucks.com</vt:lpstr>
      <vt:lpstr>4.     www.shiftcomm.com/blog</vt:lpstr>
      <vt:lpstr>5.     www.prcouture.com</vt:lpstr>
      <vt:lpstr>6.     www.instituteforpr.org</vt:lpstr>
      <vt:lpstr>7.     blog.us.cision.com</vt:lpstr>
      <vt:lpstr>8.     prsay.prsa.org</vt:lpstr>
      <vt:lpstr>9.    prinyourpajamas.com</vt:lpstr>
      <vt:lpstr>10.     socialprchat.com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Admin</cp:lastModifiedBy>
  <cp:revision>255</cp:revision>
  <dcterms:created xsi:type="dcterms:W3CDTF">2018-04-17T06:44:58Z</dcterms:created>
  <dcterms:modified xsi:type="dcterms:W3CDTF">2018-11-21T17:02:54Z</dcterms:modified>
</cp:coreProperties>
</file>