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65FB35D-3735-4469-9C3F-6D68135BDAA3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17D0C53-4F8B-4D7A-9180-0AB8EB957019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FB35D-3735-4469-9C3F-6D68135BDAA3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0C53-4F8B-4D7A-9180-0AB8EB95701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FB35D-3735-4469-9C3F-6D68135BDAA3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0C53-4F8B-4D7A-9180-0AB8EB957019}" type="slidenum">
              <a:rPr lang="id-ID" smtClean="0"/>
              <a:t>‹#›</a:t>
            </a:fld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FB35D-3735-4469-9C3F-6D68135BDAA3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0C53-4F8B-4D7A-9180-0AB8EB957019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65FB35D-3735-4469-9C3F-6D68135BDAA3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17D0C53-4F8B-4D7A-9180-0AB8EB957019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FB35D-3735-4469-9C3F-6D68135BDAA3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0C53-4F8B-4D7A-9180-0AB8EB957019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FB35D-3735-4469-9C3F-6D68135BDAA3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0C53-4F8B-4D7A-9180-0AB8EB957019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FB35D-3735-4469-9C3F-6D68135BDAA3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0C53-4F8B-4D7A-9180-0AB8EB957019}" type="slidenum">
              <a:rPr lang="id-ID" smtClean="0"/>
              <a:t>‹#›</a:t>
            </a:fld>
            <a:endParaRPr lang="id-ID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FB35D-3735-4469-9C3F-6D68135BDAA3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0C53-4F8B-4D7A-9180-0AB8EB957019}" type="slidenum">
              <a:rPr lang="id-ID" smtClean="0"/>
              <a:t>‹#›</a:t>
            </a:fld>
            <a:endParaRPr lang="id-ID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FB35D-3735-4469-9C3F-6D68135BDAA3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0C53-4F8B-4D7A-9180-0AB8EB957019}" type="slidenum">
              <a:rPr lang="id-ID" smtClean="0"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FB35D-3735-4469-9C3F-6D68135BDAA3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0C53-4F8B-4D7A-9180-0AB8EB957019}" type="slidenum">
              <a:rPr lang="id-ID" smtClean="0"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5FB35D-3735-4469-9C3F-6D68135BDAA3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7D0C53-4F8B-4D7A-9180-0AB8EB957019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DESAIN GRAFIK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b="1" dirty="0"/>
              <a:t>Manipulasi Langsung dan Lingkungan Maya</a:t>
            </a:r>
            <a:r>
              <a:rPr lang="en-US" b="1" dirty="0"/>
              <a:t> 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Video </a:t>
            </a:r>
            <a:r>
              <a:rPr lang="en-US" u="sng" dirty="0" smtClean="0"/>
              <a:t>Games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visual yang </a:t>
            </a:r>
            <a:r>
              <a:rPr lang="en-US" dirty="0" err="1"/>
              <a:t>membangkitkan</a:t>
            </a:r>
            <a:r>
              <a:rPr lang="en-US" dirty="0"/>
              <a:t> </a:t>
            </a:r>
            <a:r>
              <a:rPr lang="en-US" dirty="0" err="1"/>
              <a:t>minat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hasilnya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/>
              <a:t>Game </a:t>
            </a:r>
            <a:r>
              <a:rPr lang="en-US" dirty="0" err="1"/>
              <a:t>komersial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: Pong (Atari).</a:t>
            </a:r>
            <a:endParaRPr lang="id-ID" dirty="0"/>
          </a:p>
          <a:p>
            <a:pPr lvl="0"/>
            <a:r>
              <a:rPr lang="en-US" dirty="0" err="1"/>
              <a:t>Kini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PC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game </a:t>
            </a:r>
            <a:r>
              <a:rPr lang="en-US" dirty="0" err="1"/>
              <a:t>seperti</a:t>
            </a:r>
            <a:r>
              <a:rPr lang="en-US" dirty="0"/>
              <a:t> Sony </a:t>
            </a:r>
            <a:r>
              <a:rPr lang="en-US" dirty="0" err="1"/>
              <a:t>Playstation</a:t>
            </a:r>
            <a:r>
              <a:rPr lang="en-US" dirty="0"/>
              <a:t>,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handphone</a:t>
            </a:r>
            <a:r>
              <a:rPr lang="en-US" dirty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Computer-Aided Design (CAD)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, </a:t>
            </a:r>
            <a:r>
              <a:rPr lang="en-US" dirty="0" err="1"/>
              <a:t>rangkaian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, </a:t>
            </a:r>
            <a:r>
              <a:rPr lang="en-US" dirty="0" err="1"/>
              <a:t>arsitektur</a:t>
            </a:r>
            <a:r>
              <a:rPr lang="en-US" dirty="0"/>
              <a:t>, </a:t>
            </a:r>
            <a:r>
              <a:rPr lang="en-US" dirty="0" err="1"/>
              <a:t>pesawat</a:t>
            </a:r>
            <a:r>
              <a:rPr lang="en-US" dirty="0"/>
              <a:t> </a:t>
            </a:r>
            <a:r>
              <a:rPr lang="en-US" dirty="0" err="1"/>
              <a:t>terbang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menyenangkan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dimanipulasi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Berhubungan</a:t>
            </a:r>
            <a:r>
              <a:rPr lang="en-US" dirty="0"/>
              <a:t>: Computer-Aided Manufacturing (CAM).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Penjelasan</a:t>
            </a:r>
            <a:r>
              <a:rPr lang="en-US" b="1" dirty="0"/>
              <a:t> </a:t>
            </a:r>
            <a:r>
              <a:rPr lang="en-US" b="1" dirty="0" err="1"/>
              <a:t>tentang</a:t>
            </a:r>
            <a:r>
              <a:rPr lang="en-US" b="1" dirty="0"/>
              <a:t> </a:t>
            </a:r>
            <a:r>
              <a:rPr lang="en-US" b="1" dirty="0" err="1"/>
              <a:t>Manipulasi</a:t>
            </a:r>
            <a:r>
              <a:rPr lang="en-US" b="1" dirty="0"/>
              <a:t> </a:t>
            </a:r>
            <a:r>
              <a:rPr lang="en-US" b="1" dirty="0" err="1" smtClean="0"/>
              <a:t>Langsung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Masalah-masalah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:</a:t>
            </a:r>
            <a:endParaRPr lang="id-ID" dirty="0"/>
          </a:p>
          <a:p>
            <a:pPr lvl="1"/>
            <a:r>
              <a:rPr lang="en-US" dirty="0" err="1"/>
              <a:t>Representasi</a:t>
            </a:r>
            <a:r>
              <a:rPr lang="en-US" dirty="0"/>
              <a:t> visual </a:t>
            </a:r>
            <a:r>
              <a:rPr lang="en-US" dirty="0" err="1"/>
              <a:t>atau</a:t>
            </a:r>
            <a:r>
              <a:rPr lang="en-US" dirty="0"/>
              <a:t> visual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menyebar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komponen-komponen</a:t>
            </a:r>
            <a:r>
              <a:rPr lang="en-US" dirty="0"/>
              <a:t> </a:t>
            </a:r>
            <a:r>
              <a:rPr lang="en-US" dirty="0" err="1"/>
              <a:t>representasi</a:t>
            </a:r>
            <a:r>
              <a:rPr lang="en-US" dirty="0"/>
              <a:t> visual.</a:t>
            </a:r>
            <a:endParaRPr lang="id-ID" dirty="0"/>
          </a:p>
          <a:p>
            <a:pPr lvl="1"/>
            <a:r>
              <a:rPr lang="en-US" dirty="0" err="1"/>
              <a:t>Representasi</a:t>
            </a:r>
            <a:r>
              <a:rPr lang="en-US" dirty="0"/>
              <a:t> visual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menyesatkan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Mengetik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keyboard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Sifat-sifat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yang </a:t>
            </a:r>
            <a:r>
              <a:rPr lang="en-US" dirty="0" err="1"/>
              <a:t>menguntungkan</a:t>
            </a:r>
            <a:r>
              <a:rPr lang="en-US" dirty="0"/>
              <a:t>:</a:t>
            </a:r>
            <a:endParaRPr lang="id-ID" dirty="0"/>
          </a:p>
          <a:p>
            <a:pPr lvl="1"/>
            <a:r>
              <a:rPr lang="en-US" dirty="0" err="1"/>
              <a:t>Pemula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Pemakai</a:t>
            </a:r>
            <a:r>
              <a:rPr lang="en-US" dirty="0"/>
              <a:t> intermittent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jarang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malah</a:t>
            </a:r>
            <a:r>
              <a:rPr lang="en-US" dirty="0"/>
              <a:t> </a:t>
            </a:r>
            <a:r>
              <a:rPr lang="en-US" dirty="0" err="1"/>
              <a:t>memperjauh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ketegangan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menguasai</a:t>
            </a:r>
            <a:r>
              <a:rPr lang="en-US" dirty="0"/>
              <a:t> </a:t>
            </a:r>
            <a:r>
              <a:rPr lang="en-US" dirty="0" err="1"/>
              <a:t>sistem</a:t>
            </a: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b="1" dirty="0" err="1"/>
              <a:t>Pemikiran</a:t>
            </a:r>
            <a:r>
              <a:rPr lang="en-US" b="1" dirty="0"/>
              <a:t> Visual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Ikon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visual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visual </a:t>
            </a:r>
            <a:r>
              <a:rPr lang="en-US" dirty="0" err="1"/>
              <a:t>diajukan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Rudolf </a:t>
            </a:r>
            <a:r>
              <a:rPr lang="en-US" dirty="0" err="1"/>
              <a:t>Arnheim</a:t>
            </a:r>
            <a:r>
              <a:rPr lang="en-US" dirty="0"/>
              <a:t> (1972).</a:t>
            </a:r>
            <a:endParaRPr lang="id-ID" dirty="0"/>
          </a:p>
          <a:p>
            <a:pPr lvl="0"/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visual: </a:t>
            </a:r>
            <a:r>
              <a:rPr lang="en-US" b="1" dirty="0"/>
              <a:t>WIMP</a:t>
            </a:r>
            <a:r>
              <a:rPr lang="en-US" dirty="0"/>
              <a:t> (Windows, Icons, Mouse, Pull-down Menu).</a:t>
            </a:r>
            <a:endParaRPr lang="id-ID" dirty="0"/>
          </a:p>
          <a:p>
            <a:pPr lvl="0"/>
            <a:r>
              <a:rPr lang="en-US" dirty="0" err="1"/>
              <a:t>Ikon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yang </a:t>
            </a:r>
            <a:r>
              <a:rPr lang="en-US" dirty="0" err="1"/>
              <a:t>mewakili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ikon</a:t>
            </a:r>
            <a:r>
              <a:rPr lang="en-US" dirty="0"/>
              <a:t>:</a:t>
            </a:r>
            <a:endParaRPr lang="id-ID" dirty="0"/>
          </a:p>
          <a:p>
            <a:pPr lvl="1"/>
            <a:r>
              <a:rPr lang="en-US" dirty="0" err="1"/>
              <a:t>Representasikan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dikenal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Batasi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ikon</a:t>
            </a:r>
            <a:r>
              <a:rPr lang="en-US" dirty="0"/>
              <a:t> yang </a:t>
            </a:r>
            <a:r>
              <a:rPr lang="en-US" dirty="0" err="1"/>
              <a:t>tampil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Buat</a:t>
            </a:r>
            <a:r>
              <a:rPr lang="en-US" dirty="0"/>
              <a:t> agar </a:t>
            </a:r>
            <a:r>
              <a:rPr lang="en-US" dirty="0" err="1"/>
              <a:t>ikon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belakangnya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Pertimbangkan</a:t>
            </a:r>
            <a:r>
              <a:rPr lang="en-US" dirty="0"/>
              <a:t> </a:t>
            </a:r>
            <a:r>
              <a:rPr lang="en-US" dirty="0" err="1"/>
              <a:t>ikon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: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mengalihkan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Pastikan</a:t>
            </a:r>
            <a:r>
              <a:rPr lang="en-US" dirty="0"/>
              <a:t> </a:t>
            </a:r>
            <a:r>
              <a:rPr lang="en-US" dirty="0" err="1"/>
              <a:t>ikon</a:t>
            </a:r>
            <a:r>
              <a:rPr lang="en-US" dirty="0"/>
              <a:t> yang </a:t>
            </a:r>
            <a:r>
              <a:rPr lang="en-US" dirty="0" err="1"/>
              <a:t>terpilih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dikelilingi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terpilih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ikon</a:t>
            </a:r>
            <a:r>
              <a:rPr lang="en-US" dirty="0"/>
              <a:t> (</a:t>
            </a:r>
            <a:r>
              <a:rPr lang="en-US" i="1" dirty="0" err="1"/>
              <a:t>lanj</a:t>
            </a:r>
            <a:r>
              <a:rPr lang="en-US" dirty="0"/>
              <a:t>.):</a:t>
            </a:r>
            <a:endParaRPr lang="id-ID" dirty="0"/>
          </a:p>
          <a:p>
            <a:pPr lvl="1"/>
            <a:r>
              <a:rPr lang="en-US" dirty="0" err="1"/>
              <a:t>Pastikan</a:t>
            </a:r>
            <a:r>
              <a:rPr lang="en-US" dirty="0"/>
              <a:t> </a:t>
            </a:r>
            <a:r>
              <a:rPr lang="en-US" dirty="0" err="1"/>
              <a:t>ikon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yang lain.</a:t>
            </a:r>
            <a:endParaRPr lang="id-ID" dirty="0"/>
          </a:p>
          <a:p>
            <a:pPr lvl="1"/>
            <a:r>
              <a:rPr lang="en-US" dirty="0" err="1"/>
              <a:t>Pastikan</a:t>
            </a:r>
            <a:r>
              <a:rPr lang="en-US" dirty="0"/>
              <a:t> </a:t>
            </a:r>
            <a:r>
              <a:rPr lang="en-US" dirty="0" err="1"/>
              <a:t>keselarasan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ikon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ikon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Rancang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err="1"/>
              <a:t>pergerakan</a:t>
            </a:r>
            <a:r>
              <a:rPr lang="en-US" dirty="0"/>
              <a:t> </a:t>
            </a:r>
            <a:r>
              <a:rPr lang="en-US" dirty="0" err="1"/>
              <a:t>ikon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Tambahkan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rinci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Pikirkan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ikon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Manipulasi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r>
              <a:rPr lang="en-US" b="1" dirty="0"/>
              <a:t> </a:t>
            </a:r>
            <a:r>
              <a:rPr lang="en-US" b="1" dirty="0" smtClean="0"/>
              <a:t>Remote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/>
              <a:t>Piranti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dioperasikan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yang </a:t>
            </a:r>
            <a:r>
              <a:rPr lang="en-US" dirty="0" err="1"/>
              <a:t>memadai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dibangun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i="1" dirty="0"/>
              <a:t>telemedicine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Arsitektur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/>
              <a:t>angsung</a:t>
            </a:r>
            <a:r>
              <a:rPr lang="en-US" dirty="0"/>
              <a:t> </a:t>
            </a:r>
            <a:r>
              <a:rPr lang="en-US" i="1" dirty="0"/>
              <a:t>remote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komplikasi</a:t>
            </a:r>
            <a:r>
              <a:rPr lang="en-US" dirty="0"/>
              <a:t>:</a:t>
            </a:r>
            <a:endParaRPr lang="id-ID" dirty="0"/>
          </a:p>
          <a:p>
            <a:pPr lvl="1"/>
            <a:r>
              <a:rPr lang="en-US" dirty="0" err="1"/>
              <a:t>Penundaan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.</a:t>
            </a:r>
            <a:endParaRPr lang="id-ID" dirty="0"/>
          </a:p>
          <a:p>
            <a:pPr lvl="2"/>
            <a:r>
              <a:rPr lang="en-US" dirty="0" err="1"/>
              <a:t>Penundaan</a:t>
            </a:r>
            <a:r>
              <a:rPr lang="en-US" dirty="0"/>
              <a:t> </a:t>
            </a:r>
            <a:r>
              <a:rPr lang="en-US" dirty="0" err="1"/>
              <a:t>transmisi</a:t>
            </a:r>
            <a:r>
              <a:rPr lang="en-US" dirty="0"/>
              <a:t>.</a:t>
            </a:r>
            <a:endParaRPr lang="id-ID" dirty="0"/>
          </a:p>
          <a:p>
            <a:pPr lvl="2"/>
            <a:r>
              <a:rPr lang="en-US" dirty="0" err="1"/>
              <a:t>Penundaan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Interferensi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diantisipasi</a:t>
            </a:r>
            <a:r>
              <a:rPr lang="en-US" dirty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 smtClean="0"/>
              <a:t>maya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b="1" dirty="0"/>
              <a:t>Virtual reality</a:t>
            </a:r>
            <a:r>
              <a:rPr lang="en-US" dirty="0"/>
              <a:t> (</a:t>
            </a:r>
            <a:r>
              <a:rPr lang="en-US" dirty="0" err="1"/>
              <a:t>kenyataan</a:t>
            </a:r>
            <a:r>
              <a:rPr lang="en-US" dirty="0"/>
              <a:t> </a:t>
            </a:r>
            <a:r>
              <a:rPr lang="en-US" dirty="0" err="1"/>
              <a:t>maya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buatan</a:t>
            </a:r>
            <a:r>
              <a:rPr lang="en-US" dirty="0"/>
              <a:t> yang </a:t>
            </a:r>
            <a:r>
              <a:rPr lang="en-US" dirty="0" err="1"/>
              <a:t>diciptakan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hardware </a:t>
            </a:r>
            <a:r>
              <a:rPr lang="en-US" dirty="0" err="1"/>
              <a:t>dan</a:t>
            </a:r>
            <a:r>
              <a:rPr lang="en-US" dirty="0"/>
              <a:t> software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dipresentasikan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tampil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terasa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asli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b="1" dirty="0"/>
              <a:t>Augmented reality</a:t>
            </a:r>
            <a:r>
              <a:rPr lang="en-US" dirty="0"/>
              <a:t>: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b="1" dirty="0"/>
              <a:t>Situational awareness</a:t>
            </a:r>
            <a:r>
              <a:rPr lang="en-US" dirty="0"/>
              <a:t>: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pergerakan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maya</a:t>
            </a:r>
            <a:r>
              <a:rPr lang="en-US" dirty="0"/>
              <a:t> yang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:</a:t>
            </a:r>
            <a:endParaRPr lang="id-ID" dirty="0"/>
          </a:p>
          <a:p>
            <a:pPr lvl="1"/>
            <a:r>
              <a:rPr lang="en-US" dirty="0"/>
              <a:t/>
            </a:r>
            <a:br>
              <a:rPr lang="en-US" dirty="0"/>
            </a:br>
            <a:r>
              <a:rPr lang="en-US" dirty="0"/>
              <a:t>Visual display (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ditempatkan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head mounted display</a:t>
            </a:r>
            <a:r>
              <a:rPr lang="en-US" dirty="0"/>
              <a:t>).</a:t>
            </a:r>
            <a:endParaRPr lang="id-ID" dirty="0"/>
          </a:p>
          <a:p>
            <a:pPr lvl="1"/>
            <a:r>
              <a:rPr lang="en-US" dirty="0"/>
              <a:t>Head-position sensing.</a:t>
            </a:r>
            <a:endParaRPr lang="id-ID" dirty="0"/>
          </a:p>
          <a:p>
            <a:pPr lvl="1"/>
            <a:r>
              <a:rPr lang="en-US" dirty="0"/>
              <a:t>Hand-position sensing.</a:t>
            </a:r>
            <a:endParaRPr lang="id-ID" dirty="0"/>
          </a:p>
          <a:p>
            <a:pPr lvl="1"/>
            <a:r>
              <a:rPr lang="en-US" dirty="0"/>
              <a:t>Force feedback.</a:t>
            </a:r>
            <a:endParaRPr lang="id-ID" dirty="0"/>
          </a:p>
          <a:p>
            <a:pPr lvl="1"/>
            <a:r>
              <a:rPr lang="en-US" dirty="0"/>
              <a:t>Sound input and output.</a:t>
            </a:r>
            <a:endParaRPr lang="id-ID" dirty="0"/>
          </a:p>
          <a:p>
            <a:pPr lvl="1"/>
            <a:r>
              <a:rPr lang="en-US" dirty="0" err="1"/>
              <a:t>Sensasi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(</a:t>
            </a:r>
            <a:r>
              <a:rPr lang="en-US" dirty="0" err="1"/>
              <a:t>getaran</a:t>
            </a:r>
            <a:r>
              <a:rPr lang="en-US" dirty="0"/>
              <a:t>, </a:t>
            </a:r>
            <a:r>
              <a:rPr lang="en-US" dirty="0" err="1"/>
              <a:t>suhu</a:t>
            </a:r>
            <a:r>
              <a:rPr lang="en-US" dirty="0"/>
              <a:t>, </a:t>
            </a:r>
            <a:r>
              <a:rPr lang="en-US" dirty="0" err="1"/>
              <a:t>bau</a:t>
            </a:r>
            <a:r>
              <a:rPr lang="en-US" dirty="0"/>
              <a:t>).</a:t>
            </a:r>
            <a:endParaRPr lang="id-ID" dirty="0"/>
          </a:p>
          <a:p>
            <a:pPr lvl="1"/>
            <a:r>
              <a:rPr lang="en-US" dirty="0"/>
              <a:t>Cooperative and competitive VR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/>
              <a:t>Langsung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Representasi</a:t>
            </a:r>
            <a:r>
              <a:rPr lang="en-US" dirty="0"/>
              <a:t> visual (</a:t>
            </a:r>
            <a:r>
              <a:rPr lang="en-US" dirty="0" err="1"/>
              <a:t>metafora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“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”:</a:t>
            </a:r>
            <a:endParaRPr lang="id-ID" dirty="0"/>
          </a:p>
          <a:p>
            <a:pPr lvl="1"/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Mengundang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analogis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Aksi</a:t>
            </a:r>
            <a:r>
              <a:rPr lang="en-US" dirty="0"/>
              <a:t> yang </a:t>
            </a:r>
            <a:r>
              <a:rPr lang="en-US" dirty="0" err="1"/>
              <a:t>cepat</a:t>
            </a:r>
            <a:r>
              <a:rPr lang="en-US" dirty="0"/>
              <a:t>, </a:t>
            </a:r>
            <a:r>
              <a:rPr lang="en-US" dirty="0" err="1"/>
              <a:t>inkremental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dibatalkan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Mengetik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menunjuk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Manipulasi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Kelebihan</a:t>
            </a:r>
            <a:r>
              <a:rPr lang="en-US" dirty="0"/>
              <a:t> :</a:t>
            </a:r>
            <a:endParaRPr lang="id-ID" dirty="0"/>
          </a:p>
          <a:p>
            <a:pPr lvl="0"/>
            <a:r>
              <a:rPr lang="en-US" dirty="0" err="1"/>
              <a:t>Kompatibilitas</a:t>
            </a:r>
            <a:r>
              <a:rPr lang="en-US" dirty="0"/>
              <a:t> </a:t>
            </a:r>
            <a:r>
              <a:rPr lang="en-US" dirty="0" err="1"/>
              <a:t>kendali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tampilan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sintaks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berkurang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dipelajari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diingat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penjelajahan</a:t>
            </a:r>
            <a:r>
              <a:rPr lang="en-US" dirty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Manipulasi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Kekurangan</a:t>
            </a:r>
            <a:r>
              <a:rPr lang="en-US" dirty="0"/>
              <a:t> :</a:t>
            </a:r>
            <a:endParaRPr lang="id-ID" dirty="0"/>
          </a:p>
          <a:p>
            <a:pPr lvl="0"/>
            <a:r>
              <a:rPr lang="en-US" dirty="0" err="1"/>
              <a:t>Memakan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menyusahkan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ditelusuri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yang </a:t>
            </a:r>
            <a:r>
              <a:rPr lang="en-US" dirty="0" err="1"/>
              <a:t>pengelihatannya</a:t>
            </a:r>
            <a:r>
              <a:rPr lang="en-US" dirty="0"/>
              <a:t> </a:t>
            </a:r>
            <a:r>
              <a:rPr lang="en-US" dirty="0" err="1"/>
              <a:t>terganggu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Manipulasi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 system </a:t>
            </a:r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:</a:t>
            </a:r>
            <a:endParaRPr lang="id-ID" dirty="0"/>
          </a:p>
          <a:p>
            <a:pPr lvl="0"/>
            <a:r>
              <a:rPr lang="en-US" dirty="0"/>
              <a:t>Command-line </a:t>
            </a:r>
            <a:r>
              <a:rPr lang="en-US" dirty="0" err="1"/>
              <a:t>vs</a:t>
            </a:r>
            <a:r>
              <a:rPr lang="en-US" dirty="0"/>
              <a:t> display editor </a:t>
            </a:r>
            <a:r>
              <a:rPr lang="en-US" dirty="0" err="1"/>
              <a:t>vs</a:t>
            </a:r>
            <a:r>
              <a:rPr lang="en-US" dirty="0"/>
              <a:t> word processors</a:t>
            </a:r>
            <a:endParaRPr lang="id-ID" dirty="0"/>
          </a:p>
          <a:p>
            <a:pPr lvl="0"/>
            <a:r>
              <a:rPr lang="en-US" dirty="0"/>
              <a:t>Spreadsheet</a:t>
            </a:r>
            <a:endParaRPr lang="id-ID" dirty="0"/>
          </a:p>
          <a:p>
            <a:pPr lvl="0"/>
            <a:r>
              <a:rPr lang="en-US" dirty="0"/>
              <a:t>Spatial data management</a:t>
            </a:r>
            <a:endParaRPr lang="id-ID" dirty="0"/>
          </a:p>
          <a:p>
            <a:pPr lvl="0"/>
            <a:r>
              <a:rPr lang="en-US" dirty="0"/>
              <a:t>Video games</a:t>
            </a:r>
            <a:endParaRPr lang="id-ID" dirty="0"/>
          </a:p>
          <a:p>
            <a:pPr lvl="0"/>
            <a:r>
              <a:rPr lang="en-US" dirty="0"/>
              <a:t>Computer-aided design (CAD)</a:t>
            </a:r>
            <a:endParaRPr lang="id-ID" dirty="0"/>
          </a:p>
          <a:p>
            <a:pPr lvl="0"/>
            <a:r>
              <a:rPr lang="en-US" dirty="0"/>
              <a:t>Office automation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Command-line </a:t>
            </a:r>
            <a:r>
              <a:rPr lang="en-US" u="sng" dirty="0" err="1"/>
              <a:t>vs</a:t>
            </a:r>
            <a:r>
              <a:rPr lang="en-US" u="sng" dirty="0"/>
              <a:t> Display Editor </a:t>
            </a:r>
            <a:r>
              <a:rPr lang="en-US" u="sng" dirty="0" err="1"/>
              <a:t>vs</a:t>
            </a:r>
            <a:r>
              <a:rPr lang="en-US" u="sng" dirty="0"/>
              <a:t> Word Processors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Pada</a:t>
            </a:r>
            <a:r>
              <a:rPr lang="en-US" dirty="0"/>
              <a:t> 1980-an, </a:t>
            </a:r>
            <a:r>
              <a:rPr lang="en-US" dirty="0" err="1"/>
              <a:t>mengedit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display editor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berkurang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Awal</a:t>
            </a:r>
            <a:r>
              <a:rPr lang="en-US" dirty="0"/>
              <a:t> 1990-an, </a:t>
            </a:r>
            <a:r>
              <a:rPr lang="en-US" i="1" dirty="0"/>
              <a:t>word processor </a:t>
            </a:r>
            <a:r>
              <a:rPr lang="en-US" dirty="0"/>
              <a:t>yang </a:t>
            </a:r>
            <a:r>
              <a:rPr lang="en-US" dirty="0" err="1"/>
              <a:t>bersifat</a:t>
            </a:r>
            <a:r>
              <a:rPr lang="en-US" dirty="0"/>
              <a:t> WYSIWYG </a:t>
            </a:r>
            <a:r>
              <a:rPr lang="en-US" dirty="0" err="1"/>
              <a:t>diperkenalkan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WYSIWYG word processor:</a:t>
            </a:r>
            <a:endParaRPr lang="id-ID" dirty="0"/>
          </a:p>
          <a:p>
            <a:pPr lvl="1"/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sehalaman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cetakan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kursor</a:t>
            </a:r>
            <a:r>
              <a:rPr lang="en-US" dirty="0"/>
              <a:t> yang </a:t>
            </a:r>
            <a:r>
              <a:rPr lang="en-US" dirty="0" err="1"/>
              <a:t>terlihat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kursor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alami</a:t>
            </a:r>
            <a:r>
              <a:rPr lang="en-US" dirty="0"/>
              <a:t> </a:t>
            </a:r>
            <a:r>
              <a:rPr lang="en-US" dirty="0" err="1"/>
              <a:t>intuitif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WYSIWYG word processor (</a:t>
            </a:r>
            <a:r>
              <a:rPr lang="en-US" i="1" dirty="0" err="1"/>
              <a:t>Lanj</a:t>
            </a:r>
            <a:r>
              <a:rPr lang="en-US" dirty="0"/>
              <a:t>.):</a:t>
            </a:r>
            <a:endParaRPr lang="id-ID" dirty="0"/>
          </a:p>
          <a:p>
            <a:pPr lvl="1"/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ikon</a:t>
            </a:r>
            <a:r>
              <a:rPr lang="en-US" dirty="0"/>
              <a:t> </a:t>
            </a:r>
            <a:r>
              <a:rPr lang="en-US" dirty="0" err="1"/>
              <a:t>berlabel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respons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tampilan</a:t>
            </a:r>
            <a:r>
              <a:rPr lang="en-US" dirty="0"/>
              <a:t> yang </a:t>
            </a:r>
            <a:r>
              <a:rPr lang="en-US" dirty="0" err="1"/>
              <a:t>cepat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dibatalkan</a:t>
            </a:r>
            <a:r>
              <a:rPr lang="en-US" dirty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Teknologi</a:t>
            </a:r>
            <a:r>
              <a:rPr lang="en-US" dirty="0"/>
              <a:t> yang </a:t>
            </a:r>
            <a:r>
              <a:rPr lang="en-US" dirty="0" err="1"/>
              <a:t>Diturunkan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Pengolah</a:t>
            </a:r>
            <a:r>
              <a:rPr lang="en-US" dirty="0"/>
              <a:t> </a:t>
            </a:r>
            <a:r>
              <a:rPr lang="en-US" dirty="0" err="1"/>
              <a:t>Kata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dirty="0" err="1"/>
              <a:t>Integrasi</a:t>
            </a:r>
            <a:r>
              <a:rPr lang="en-US" dirty="0"/>
              <a:t> </a:t>
            </a:r>
            <a:r>
              <a:rPr lang="en-US" dirty="0" err="1"/>
              <a:t>grafik</a:t>
            </a:r>
            <a:r>
              <a:rPr lang="en-US" dirty="0"/>
              <a:t>, spreadsheet, </a:t>
            </a:r>
            <a:r>
              <a:rPr lang="en-US" dirty="0" err="1"/>
              <a:t>animasi</a:t>
            </a:r>
            <a:r>
              <a:rPr lang="en-US" dirty="0"/>
              <a:t>, </a:t>
            </a:r>
            <a:r>
              <a:rPr lang="en-US" dirty="0" err="1"/>
              <a:t>foto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(Windows: OLE).</a:t>
            </a:r>
            <a:endParaRPr lang="id-ID" dirty="0"/>
          </a:p>
          <a:p>
            <a:pPr lvl="0"/>
            <a:r>
              <a:rPr lang="en-US" b="1" dirty="0"/>
              <a:t>Desktop publishing software,</a:t>
            </a:r>
            <a:r>
              <a:rPr lang="en-US" dirty="0"/>
              <a:t> </a:t>
            </a:r>
            <a:r>
              <a:rPr lang="en-US" dirty="0" err="1"/>
              <a:t>mis</a:t>
            </a:r>
            <a:r>
              <a:rPr lang="en-US" dirty="0"/>
              <a:t>.: Adobe PageMaker, Corel Ventura.</a:t>
            </a:r>
            <a:endParaRPr lang="id-ID" dirty="0"/>
          </a:p>
          <a:p>
            <a:pPr lvl="0"/>
            <a:r>
              <a:rPr lang="en-US" b="1" dirty="0"/>
              <a:t>Slide-presentation software</a:t>
            </a:r>
            <a:r>
              <a:rPr lang="en-US" dirty="0"/>
              <a:t>, </a:t>
            </a:r>
            <a:r>
              <a:rPr lang="en-US" dirty="0" err="1"/>
              <a:t>mis</a:t>
            </a:r>
            <a:r>
              <a:rPr lang="en-US" dirty="0"/>
              <a:t>.: Microsoft PowerPoint.</a:t>
            </a:r>
            <a:endParaRPr lang="id-ID" dirty="0"/>
          </a:p>
          <a:p>
            <a:pPr lvl="0"/>
            <a:r>
              <a:rPr lang="en-US" b="1" dirty="0"/>
              <a:t>Hypermedia environments</a:t>
            </a:r>
            <a:r>
              <a:rPr lang="en-US" dirty="0"/>
              <a:t>, </a:t>
            </a:r>
            <a:r>
              <a:rPr lang="en-US" dirty="0" err="1"/>
              <a:t>mis</a:t>
            </a:r>
            <a:r>
              <a:rPr lang="en-US" dirty="0"/>
              <a:t>.: WWW, HyperCard.</a:t>
            </a:r>
            <a:endParaRPr lang="id-ID" dirty="0"/>
          </a:p>
          <a:p>
            <a:pPr lvl="0"/>
            <a:r>
              <a:rPr lang="en-US" b="1" dirty="0" err="1"/>
              <a:t>Fasilitas</a:t>
            </a:r>
            <a:r>
              <a:rPr lang="en-US" b="1" dirty="0"/>
              <a:t> </a:t>
            </a:r>
            <a:r>
              <a:rPr lang="en-US" b="1" dirty="0" err="1"/>
              <a:t>makro</a:t>
            </a:r>
            <a:r>
              <a:rPr lang="en-US" dirty="0"/>
              <a:t> yang </a:t>
            </a:r>
            <a:r>
              <a:rPr lang="en-US" dirty="0" err="1"/>
              <a:t>diperbaiki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Microsoft Office.</a:t>
            </a:r>
            <a:endParaRPr lang="id-ID" dirty="0"/>
          </a:p>
          <a:p>
            <a:pPr lvl="0"/>
            <a:r>
              <a:rPr lang="en-US" b="1" dirty="0"/>
              <a:t>Spelling checkers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/>
              <a:t>thesaurus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Microsoft Office.</a:t>
            </a:r>
            <a:endParaRPr lang="id-ID" dirty="0"/>
          </a:p>
          <a:p>
            <a:pPr lvl="0"/>
            <a:r>
              <a:rPr lang="en-US" b="1" dirty="0"/>
              <a:t>Grammar checkers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Microsoft Office.</a:t>
            </a:r>
            <a:endParaRPr lang="id-ID" dirty="0"/>
          </a:p>
          <a:p>
            <a:pPr lvl="0"/>
            <a:r>
              <a:rPr lang="en-US" b="1" dirty="0"/>
              <a:t>Document assemblers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Microsoft Office wizards.</a:t>
            </a:r>
            <a:endParaRPr lang="id-ID" dirty="0"/>
          </a:p>
          <a:p>
            <a:r>
              <a:rPr lang="en-US" u="sng" dirty="0"/>
              <a:t>Spreadsheet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Spreadsheet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err="1"/>
              <a:t>Lembar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menampilkan</a:t>
            </a:r>
            <a:r>
              <a:rPr lang="en-US" dirty="0"/>
              <a:t> data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dimanipulasi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Mendukung</a:t>
            </a:r>
            <a:r>
              <a:rPr lang="en-US" dirty="0"/>
              <a:t> formula, </a:t>
            </a:r>
            <a:r>
              <a:rPr lang="en-US" dirty="0" err="1"/>
              <a:t>makro</a:t>
            </a:r>
            <a:r>
              <a:rPr lang="en-US" dirty="0"/>
              <a:t>, </a:t>
            </a:r>
            <a:r>
              <a:rPr lang="en-US" dirty="0" err="1"/>
              <a:t>grafik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Contoh</a:t>
            </a:r>
            <a:r>
              <a:rPr lang="en-US" dirty="0"/>
              <a:t>: VISICALC, Microsoft Excel, Lotus 1-2-3, Lotus </a:t>
            </a:r>
            <a:r>
              <a:rPr lang="en-US" dirty="0" err="1"/>
              <a:t>Improv</a:t>
            </a:r>
            <a:r>
              <a:rPr lang="en-US" dirty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Spatial Data Management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err="1"/>
              <a:t>Representasi</a:t>
            </a:r>
            <a:r>
              <a:rPr lang="en-US" dirty="0"/>
              <a:t> </a:t>
            </a:r>
            <a:r>
              <a:rPr lang="en-US" dirty="0" err="1"/>
              <a:t>spasial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geografis</a:t>
            </a:r>
            <a:r>
              <a:rPr lang="en-US" dirty="0"/>
              <a:t> (GIS).</a:t>
            </a:r>
            <a:endParaRPr lang="id-ID" dirty="0"/>
          </a:p>
          <a:p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ArcView</a:t>
            </a:r>
            <a:r>
              <a:rPr lang="en-US" dirty="0"/>
              <a:t> GIS </a:t>
            </a:r>
            <a:r>
              <a:rPr lang="en-US" dirty="0" err="1"/>
              <a:t>dari</a:t>
            </a:r>
            <a:r>
              <a:rPr lang="en-US" dirty="0"/>
              <a:t> ESRI, Inc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105</TotalTime>
  <Words>840</Words>
  <Application>Microsoft Office PowerPoint</Application>
  <PresentationFormat>On-screen Show (4:3)</PresentationFormat>
  <Paragraphs>124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Origin</vt:lpstr>
      <vt:lpstr>DESAIN GRAFIK </vt:lpstr>
      <vt:lpstr>Manipulasi Langsung</vt:lpstr>
      <vt:lpstr>Manipulasi Langsung</vt:lpstr>
      <vt:lpstr>Manipulasi Langsung</vt:lpstr>
      <vt:lpstr>Manipulasi Langsung</vt:lpstr>
      <vt:lpstr>Command-line vs Display Editor vs Word Processors</vt:lpstr>
      <vt:lpstr>Teknologi yang Diturunkan dari Pengolah Kata</vt:lpstr>
      <vt:lpstr>Spreadsheet</vt:lpstr>
      <vt:lpstr>Spatial Data Management</vt:lpstr>
      <vt:lpstr>Video Games</vt:lpstr>
      <vt:lpstr>Computer-Aided Design (CAD)</vt:lpstr>
      <vt:lpstr>Penjelasan tentang Manipulasi Langsung</vt:lpstr>
      <vt:lpstr>Pemikiran Visual dan Ikon</vt:lpstr>
      <vt:lpstr>Manipulasi Langsung Remote</vt:lpstr>
      <vt:lpstr>Lingkungan maya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DESAIN GRAFIK </dc:title>
  <dc:creator>fasilkom2</dc:creator>
  <cp:lastModifiedBy>fasilkom2</cp:lastModifiedBy>
  <cp:revision>2</cp:revision>
  <dcterms:created xsi:type="dcterms:W3CDTF">2019-03-13T11:00:44Z</dcterms:created>
  <dcterms:modified xsi:type="dcterms:W3CDTF">2019-03-13T12:45:59Z</dcterms:modified>
</cp:coreProperties>
</file>