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83" r:id="rId4"/>
    <p:sldId id="272" r:id="rId5"/>
    <p:sldId id="273" r:id="rId6"/>
    <p:sldId id="276" r:id="rId7"/>
    <p:sldId id="284" r:id="rId8"/>
    <p:sldId id="274" r:id="rId9"/>
    <p:sldId id="277" r:id="rId10"/>
    <p:sldId id="275" r:id="rId11"/>
    <p:sldId id="278" r:id="rId12"/>
    <p:sldId id="271" r:id="rId13"/>
    <p:sldId id="280" r:id="rId14"/>
    <p:sldId id="281" r:id="rId15"/>
    <p:sldId id="282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10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saunggul.ac.id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179887"/>
            <a:ext cx="6462463" cy="648072"/>
          </a:xfrm>
        </p:spPr>
        <p:txBody>
          <a:bodyPr/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6706 YULI A. ROZALI, M.PSI. PSI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SESI 13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PSIKOLOGI SOSIAL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PENGAMBILAN KEPUTUSAN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dirty="0" smtClean="0">
                <a:latin typeface="Arial" charset="0"/>
                <a:cs typeface="Arial" charset="0"/>
              </a:rPr>
              <a:t>JUDUL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916113"/>
            <a:ext cx="8208912" cy="41767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Pointers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Pointers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dirty="0" smtClean="0">
                <a:latin typeface="Arial" charset="0"/>
                <a:cs typeface="Arial" charset="0"/>
              </a:rPr>
              <a:t>JUDUL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916113"/>
            <a:ext cx="8208912" cy="41767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Pointers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Pointers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9496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dirty="0" smtClean="0">
                <a:latin typeface="Arial" charset="0"/>
                <a:cs typeface="Arial" charset="0"/>
              </a:rPr>
              <a:t>JUDUL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916113"/>
            <a:ext cx="8208912" cy="41767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Pointers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0244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Pointers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9540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 err="1" smtClean="0"/>
              <a:t>Terima</a:t>
            </a:r>
            <a:r>
              <a:rPr lang="en-US" sz="2800" dirty="0" smtClean="0"/>
              <a:t> </a:t>
            </a:r>
            <a:r>
              <a:rPr lang="en-US" sz="2800" dirty="0" err="1" smtClean="0"/>
              <a:t>Kasih</a:t>
            </a:r>
            <a:endParaRPr lang="en-US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533400" y="304800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dirty="0" err="1" smtClean="0">
                <a:latin typeface="Arial" charset="0"/>
                <a:cs typeface="Arial" charset="0"/>
              </a:rPr>
              <a:t>Pengambilan</a:t>
            </a:r>
            <a:r>
              <a:rPr lang="en-US" altLang="en-US" sz="4000" dirty="0" smtClean="0">
                <a:latin typeface="Arial" charset="0"/>
                <a:cs typeface="Arial" charset="0"/>
              </a:rPr>
              <a:t> </a:t>
            </a:r>
            <a:r>
              <a:rPr lang="en-US" altLang="en-US" sz="4000" dirty="0" err="1" smtClean="0">
                <a:latin typeface="Arial" charset="0"/>
                <a:cs typeface="Arial" charset="0"/>
              </a:rPr>
              <a:t>Keputusan</a:t>
            </a:r>
            <a:endParaRPr lang="en-US" alt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95400"/>
            <a:ext cx="8208912" cy="47974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/>
              <a:t>Menurut</a:t>
            </a:r>
            <a:r>
              <a:rPr lang="en-US" dirty="0"/>
              <a:t> Fred </a:t>
            </a:r>
            <a:r>
              <a:rPr lang="en-US" dirty="0" err="1"/>
              <a:t>Luthans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universal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/>
              <a:t>Chester Barnard </a:t>
            </a:r>
            <a:r>
              <a:rPr lang="en-US" dirty="0" err="1"/>
              <a:t>dalam</a:t>
            </a:r>
            <a:r>
              <a:rPr lang="en-US" dirty="0"/>
              <a:t> The Function of the Executive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komprehensif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“proses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mempersempit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 smtClean="0"/>
              <a:t>”.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28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b="1" dirty="0" err="1"/>
              <a:t>Tiga</a:t>
            </a:r>
            <a:r>
              <a:rPr lang="en-US" b="1" dirty="0"/>
              <a:t> </a:t>
            </a:r>
            <a:r>
              <a:rPr lang="en-US" b="1" dirty="0" err="1"/>
              <a:t>tahap</a:t>
            </a:r>
            <a:r>
              <a:rPr lang="en-US" b="1" dirty="0"/>
              <a:t> </a:t>
            </a:r>
            <a:r>
              <a:rPr lang="en-US" b="1" dirty="0" err="1"/>
              <a:t>utama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proses </a:t>
            </a:r>
            <a:r>
              <a:rPr lang="en-US" b="1" dirty="0" err="1"/>
              <a:t>pengambilan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 </a:t>
            </a:r>
            <a:r>
              <a:rPr lang="en-US" b="1" dirty="0" err="1"/>
              <a:t>yaitu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intelegensi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penelusuran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/>
              <a:t>desain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penemuan</a:t>
            </a:r>
            <a:r>
              <a:rPr lang="en-US" dirty="0"/>
              <a:t>,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/>
              <a:t>memilih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b="1" dirty="0" err="1" smtClean="0"/>
              <a:t>Faktor-faktor</a:t>
            </a:r>
            <a:r>
              <a:rPr lang="en-US" b="1" dirty="0" smtClean="0"/>
              <a:t> </a:t>
            </a:r>
            <a:r>
              <a:rPr lang="en-US" b="1" dirty="0"/>
              <a:t>yang </a:t>
            </a:r>
            <a:r>
              <a:rPr lang="en-US" b="1" dirty="0" err="1"/>
              <a:t>mempengaruhi</a:t>
            </a:r>
            <a:r>
              <a:rPr lang="en-US" b="1" dirty="0"/>
              <a:t> </a:t>
            </a:r>
            <a:r>
              <a:rPr lang="en-US" b="1" dirty="0" err="1"/>
              <a:t>pengambilan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 </a:t>
            </a:r>
            <a:r>
              <a:rPr lang="en-US" b="1" dirty="0" err="1"/>
              <a:t>yaitu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dirty="0" smtClean="0"/>
              <a:t>Internal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, SDM, </a:t>
            </a:r>
            <a:r>
              <a:rPr lang="en-US" dirty="0" err="1"/>
              <a:t>kelengkapan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 smtClean="0"/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 smtClean="0"/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diperlukan.Kepribadian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kecapakan</a:t>
            </a:r>
            <a:r>
              <a:rPr lang="en-US" dirty="0"/>
              <a:t>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algn="just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66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457200"/>
            <a:ext cx="8447856" cy="5715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Langkah-langkah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Identifikasi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identifikasi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pengenalan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diagnosis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dibuat.Tahap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pencarian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mendesain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seleksi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pembentukan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seleksi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yakni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penilaian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pembuat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intuisi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logis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logis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sistematis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dengantawar-menawar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seleksi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kelompok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533400" y="533400"/>
            <a:ext cx="8229600" cy="927100"/>
          </a:xfr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 err="1"/>
              <a:t>Hubungan</a:t>
            </a:r>
            <a:r>
              <a:rPr lang="en-US" sz="2400" b="1" dirty="0"/>
              <a:t> </a:t>
            </a:r>
            <a:r>
              <a:rPr lang="en-US" sz="2400" b="1" dirty="0" err="1"/>
              <a:t>Antara</a:t>
            </a:r>
            <a:r>
              <a:rPr lang="en-US" sz="2400" b="1" dirty="0"/>
              <a:t> </a:t>
            </a:r>
            <a:r>
              <a:rPr lang="en-US" sz="2400" b="1" dirty="0" err="1"/>
              <a:t>Persepsi</a:t>
            </a:r>
            <a:r>
              <a:rPr lang="en-US" sz="2400" b="1" dirty="0"/>
              <a:t> Dan </a:t>
            </a:r>
            <a:r>
              <a:rPr lang="en-US" sz="2400" b="1" dirty="0" err="1"/>
              <a:t>Pengambilan</a:t>
            </a:r>
            <a:r>
              <a:rPr lang="en-US" sz="2400" b="1" dirty="0"/>
              <a:t> </a:t>
            </a:r>
            <a:r>
              <a:rPr lang="en-US" sz="2400" b="1" dirty="0" err="1"/>
              <a:t>Keputusan</a:t>
            </a:r>
            <a:r>
              <a:rPr lang="en-US" sz="2400" b="1" dirty="0"/>
              <a:t> Individual</a:t>
            </a:r>
            <a:endParaRPr lang="en-US" alt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447800"/>
            <a:ext cx="8208912" cy="4645025"/>
          </a:xfrm>
        </p:spPr>
        <p:txBody>
          <a:bodyPr/>
          <a:lstStyle/>
          <a:p>
            <a:pPr marL="457200" indent="-4572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pilihan-pilihan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 smtClean="0"/>
              <a:t>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ketidaksesuaian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 smtClean="0"/>
              <a:t>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 smtClean="0"/>
              <a:t>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 smtClean="0"/>
              <a:t>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err="1" smtClean="0"/>
              <a:t>Interpretasian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individual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Pointers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9146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b="1" dirty="0" err="1"/>
              <a:t>Pengambilan</a:t>
            </a:r>
            <a:r>
              <a:rPr lang="en-US" sz="3600" b="1" dirty="0"/>
              <a:t> </a:t>
            </a:r>
            <a:r>
              <a:rPr lang="en-US" sz="3600" b="1" dirty="0" err="1"/>
              <a:t>Keputusan</a:t>
            </a:r>
            <a:r>
              <a:rPr lang="en-US" sz="3600" b="1" dirty="0"/>
              <a:t> </a:t>
            </a:r>
            <a:r>
              <a:rPr lang="en-US" sz="3600" b="1" dirty="0" err="1"/>
              <a:t>dalam</a:t>
            </a:r>
            <a:r>
              <a:rPr lang="en-US" sz="3600" b="1" dirty="0"/>
              <a:t> </a:t>
            </a:r>
            <a:r>
              <a:rPr lang="en-US" sz="3600" b="1" dirty="0" err="1"/>
              <a:t>Organisasi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err="1" smtClean="0"/>
              <a:t>Masalah</a:t>
            </a:r>
            <a:endParaRPr lang="en-US" sz="2400" dirty="0" smtClean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err="1" smtClean="0"/>
              <a:t>Ketidaksesuaian</a:t>
            </a:r>
            <a:r>
              <a:rPr lang="en-US" sz="2400" dirty="0" smtClean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perkara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yang </a:t>
            </a:r>
            <a:r>
              <a:rPr lang="en-US" sz="2400" dirty="0" err="1"/>
              <a:t>diinginkan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smtClean="0"/>
              <a:t>Model </a:t>
            </a:r>
            <a:r>
              <a:rPr lang="en-US" sz="2400" dirty="0" err="1"/>
              <a:t>Rasional</a:t>
            </a:r>
            <a:r>
              <a:rPr lang="en-US" sz="2400" dirty="0"/>
              <a:t> </a:t>
            </a:r>
            <a:r>
              <a:rPr lang="en-US" sz="2400" dirty="0" smtClean="0"/>
              <a:t>(Rational Decision–Making Model)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/>
              <a:t>model </a:t>
            </a:r>
            <a:r>
              <a:rPr lang="en-US" sz="2400" dirty="0" err="1"/>
              <a:t>pembuatan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yang </a:t>
            </a:r>
            <a:r>
              <a:rPr lang="en-US" sz="2400" dirty="0" err="1"/>
              <a:t>mendeskripsikan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seharusnya</a:t>
            </a:r>
            <a:r>
              <a:rPr lang="en-US" sz="2400" dirty="0"/>
              <a:t> </a:t>
            </a:r>
            <a:r>
              <a:rPr lang="en-US" sz="2400" dirty="0" err="1"/>
              <a:t>berperilaku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memaksimalkan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err="1" smtClean="0"/>
              <a:t>Rasional</a:t>
            </a:r>
            <a:r>
              <a:rPr lang="en-US" sz="2400" dirty="0" smtClean="0"/>
              <a:t> </a:t>
            </a:r>
          </a:p>
          <a:p>
            <a:pPr marL="285750" indent="58738" algn="just"/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/>
              <a:t>pilihan-pilihan</a:t>
            </a:r>
            <a:r>
              <a:rPr lang="en-US" sz="2400" dirty="0"/>
              <a:t> yang </a:t>
            </a:r>
            <a:r>
              <a:rPr lang="en-US" sz="2400" dirty="0" err="1"/>
              <a:t>konsisten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memaksimalkan</a:t>
            </a: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batasan-batasan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34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dirty="0" smtClean="0">
                <a:latin typeface="Arial" charset="0"/>
                <a:cs typeface="Arial" charset="0"/>
              </a:rPr>
              <a:t>JUDUL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916113"/>
            <a:ext cx="8208912" cy="41767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Pointers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Pointers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19</TotalTime>
  <Words>237</Words>
  <Application>Microsoft Office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0-Blanko-PPT-sesi-2-14 baru (1)</vt:lpstr>
      <vt:lpstr>6706 YULI A. ROZALI, M.PSI. PSI</vt:lpstr>
      <vt:lpstr>Pengambilan Keputusan</vt:lpstr>
      <vt:lpstr>Tahapan Pengambilan Keputusan</vt:lpstr>
      <vt:lpstr>PowerPoint Presentation</vt:lpstr>
      <vt:lpstr>Hubungan Antara Persepsi Dan Pengambilan Keputusan Individual</vt:lpstr>
      <vt:lpstr>PowerPoint Presentation</vt:lpstr>
      <vt:lpstr>Pengambilan Keputusan dalam Organisasi</vt:lpstr>
      <vt:lpstr>JUDUL</vt:lpstr>
      <vt:lpstr>PowerPoint Presentation</vt:lpstr>
      <vt:lpstr>JUDUL</vt:lpstr>
      <vt:lpstr>PowerPoint Presentation</vt:lpstr>
      <vt:lpstr>JUDUL</vt:lpstr>
      <vt:lpstr>PowerPoint Presentation</vt:lpstr>
      <vt:lpstr>JUDUL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STAFF</cp:lastModifiedBy>
  <cp:revision>3</cp:revision>
  <dcterms:created xsi:type="dcterms:W3CDTF">2019-09-17T08:28:18Z</dcterms:created>
  <dcterms:modified xsi:type="dcterms:W3CDTF">2020-07-14T13:08:04Z</dcterms:modified>
</cp:coreProperties>
</file>