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3" r:id="rId2"/>
    <p:sldId id="272" r:id="rId3"/>
    <p:sldId id="276" r:id="rId4"/>
    <p:sldId id="274" r:id="rId5"/>
    <p:sldId id="277" r:id="rId6"/>
    <p:sldId id="275" r:id="rId7"/>
    <p:sldId id="285" r:id="rId8"/>
    <p:sldId id="284" r:id="rId9"/>
    <p:sldId id="278" r:id="rId10"/>
    <p:sldId id="286" r:id="rId11"/>
    <p:sldId id="288" r:id="rId12"/>
    <p:sldId id="289" r:id="rId13"/>
    <p:sldId id="280" r:id="rId14"/>
    <p:sldId id="281" r:id="rId15"/>
    <p:sldId id="282"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146"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778AD-0C9F-4D7D-A3AB-D33E5209C85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d-ID"/>
        </a:p>
      </dgm:t>
    </dgm:pt>
    <dgm:pt modelId="{A0D20674-6CC4-44D7-9357-3A2AECDBC6CB}">
      <dgm:prSet phldrT="[Text]"/>
      <dgm:spPr>
        <a:solidFill>
          <a:srgbClr val="0070C0"/>
        </a:solidFill>
      </dgm:spPr>
      <dgm:t>
        <a:bodyPr/>
        <a:lstStyle/>
        <a:p>
          <a:r>
            <a:rPr lang="id-ID" b="1" dirty="0" smtClean="0"/>
            <a:t>SECARA ETIMOLOGIS    DARI KATA </a:t>
          </a:r>
          <a:endParaRPr lang="id-ID" b="1" dirty="0"/>
        </a:p>
      </dgm:t>
    </dgm:pt>
    <dgm:pt modelId="{F0C51D45-1791-4670-97BC-3175272E77A5}" type="parTrans" cxnId="{16DBD516-EF1A-429E-B4CF-38903AF22441}">
      <dgm:prSet/>
      <dgm:spPr/>
      <dgm:t>
        <a:bodyPr/>
        <a:lstStyle/>
        <a:p>
          <a:endParaRPr lang="id-ID"/>
        </a:p>
      </dgm:t>
    </dgm:pt>
    <dgm:pt modelId="{BEF160F0-03FA-471A-A3A2-ED3ED93F7413}" type="sibTrans" cxnId="{16DBD516-EF1A-429E-B4CF-38903AF22441}">
      <dgm:prSet/>
      <dgm:spPr/>
      <dgm:t>
        <a:bodyPr/>
        <a:lstStyle/>
        <a:p>
          <a:endParaRPr lang="id-ID"/>
        </a:p>
      </dgm:t>
    </dgm:pt>
    <dgm:pt modelId="{7BF0F571-C116-4942-95A8-D5E83E83B3C3}">
      <dgm:prSet phldrT="[Text]"/>
      <dgm:spPr>
        <a:solidFill>
          <a:srgbClr val="C00000"/>
        </a:solidFill>
      </dgm:spPr>
      <dgm:t>
        <a:bodyPr/>
        <a:lstStyle/>
        <a:p>
          <a:r>
            <a:rPr lang="id-ID" dirty="0" smtClean="0"/>
            <a:t>KETAHANAN</a:t>
          </a:r>
          <a:endParaRPr lang="id-ID" dirty="0"/>
        </a:p>
      </dgm:t>
    </dgm:pt>
    <dgm:pt modelId="{88EF6D86-0AC9-48E2-BBEB-007CCBA8C18B}" type="parTrans" cxnId="{C727EA0F-F2F5-4B78-875C-0A413817CCD1}">
      <dgm:prSet/>
      <dgm:spPr/>
      <dgm:t>
        <a:bodyPr/>
        <a:lstStyle/>
        <a:p>
          <a:endParaRPr lang="id-ID"/>
        </a:p>
      </dgm:t>
    </dgm:pt>
    <dgm:pt modelId="{CE1120ED-A140-4548-AFB5-3F670C8420FA}" type="sibTrans" cxnId="{C727EA0F-F2F5-4B78-875C-0A413817CCD1}">
      <dgm:prSet/>
      <dgm:spPr/>
      <dgm:t>
        <a:bodyPr/>
        <a:lstStyle/>
        <a:p>
          <a:endParaRPr lang="id-ID"/>
        </a:p>
      </dgm:t>
    </dgm:pt>
    <dgm:pt modelId="{F3FE71E1-CEAE-4CAB-B13E-8873B68B3394}">
      <dgm:prSet phldrT="[Text]"/>
      <dgm:spPr>
        <a:solidFill>
          <a:srgbClr val="C00000"/>
        </a:solidFill>
      </dgm:spPr>
      <dgm:t>
        <a:bodyPr/>
        <a:lstStyle/>
        <a:p>
          <a:r>
            <a:rPr lang="id-ID" dirty="0" smtClean="0"/>
            <a:t>TANGGUH, KUAT, GIGIH, TIDAK KENAL MENYERAH</a:t>
          </a:r>
          <a:endParaRPr lang="id-ID" dirty="0"/>
        </a:p>
      </dgm:t>
    </dgm:pt>
    <dgm:pt modelId="{E86A216C-BAF6-45A1-8D84-7773F4B98404}" type="parTrans" cxnId="{C323EC3C-DBAA-495A-A776-D5C9C98D91C3}">
      <dgm:prSet/>
      <dgm:spPr/>
      <dgm:t>
        <a:bodyPr/>
        <a:lstStyle/>
        <a:p>
          <a:endParaRPr lang="id-ID"/>
        </a:p>
      </dgm:t>
    </dgm:pt>
    <dgm:pt modelId="{19498B59-8F69-4874-BF83-64D648848662}" type="sibTrans" cxnId="{C323EC3C-DBAA-495A-A776-D5C9C98D91C3}">
      <dgm:prSet/>
      <dgm:spPr/>
      <dgm:t>
        <a:bodyPr/>
        <a:lstStyle/>
        <a:p>
          <a:endParaRPr lang="id-ID"/>
        </a:p>
      </dgm:t>
    </dgm:pt>
    <dgm:pt modelId="{FCBAF230-E311-4EC1-82F6-52D564098013}">
      <dgm:prSet phldrT="[Text]"/>
      <dgm:spPr>
        <a:solidFill>
          <a:srgbClr val="C00000"/>
        </a:solidFill>
      </dgm:spPr>
      <dgm:t>
        <a:bodyPr/>
        <a:lstStyle/>
        <a:p>
          <a:r>
            <a:rPr lang="id-ID" dirty="0" smtClean="0"/>
            <a:t>DAPAT MENGUASAI DIRI</a:t>
          </a:r>
          <a:endParaRPr lang="id-ID" dirty="0"/>
        </a:p>
      </dgm:t>
    </dgm:pt>
    <dgm:pt modelId="{9154F902-5DFD-4BFF-8470-6B62D6467613}" type="parTrans" cxnId="{03A45579-BDC8-4031-9406-9EDAF70F2289}">
      <dgm:prSet/>
      <dgm:spPr/>
      <dgm:t>
        <a:bodyPr/>
        <a:lstStyle/>
        <a:p>
          <a:endParaRPr lang="id-ID"/>
        </a:p>
      </dgm:t>
    </dgm:pt>
    <dgm:pt modelId="{753F473A-E624-4EBE-AD61-22C23DDBA941}" type="sibTrans" cxnId="{03A45579-BDC8-4031-9406-9EDAF70F2289}">
      <dgm:prSet/>
      <dgm:spPr/>
      <dgm:t>
        <a:bodyPr/>
        <a:lstStyle/>
        <a:p>
          <a:endParaRPr lang="id-ID"/>
        </a:p>
      </dgm:t>
    </dgm:pt>
    <dgm:pt modelId="{2881F1C0-DB0B-43C2-B943-1A95E621ADA3}">
      <dgm:prSet phldrT="[Text]"/>
      <dgm:spPr>
        <a:solidFill>
          <a:schemeClr val="tx1"/>
        </a:solidFill>
      </dgm:spPr>
      <dgm:t>
        <a:bodyPr/>
        <a:lstStyle/>
        <a:p>
          <a:r>
            <a:rPr lang="id-ID" dirty="0" smtClean="0"/>
            <a:t>NASIONAL</a:t>
          </a:r>
          <a:endParaRPr lang="id-ID" dirty="0"/>
        </a:p>
      </dgm:t>
    </dgm:pt>
    <dgm:pt modelId="{5E7901D2-D590-45A2-8C09-2DE36A4CF660}" type="parTrans" cxnId="{27E756EA-D0DA-4223-937A-4605D1DD587A}">
      <dgm:prSet/>
      <dgm:spPr/>
      <dgm:t>
        <a:bodyPr/>
        <a:lstStyle/>
        <a:p>
          <a:endParaRPr lang="id-ID"/>
        </a:p>
      </dgm:t>
    </dgm:pt>
    <dgm:pt modelId="{F06D8556-2B2A-4F06-A161-F06B6632A3FA}" type="sibTrans" cxnId="{27E756EA-D0DA-4223-937A-4605D1DD587A}">
      <dgm:prSet/>
      <dgm:spPr/>
      <dgm:t>
        <a:bodyPr/>
        <a:lstStyle/>
        <a:p>
          <a:endParaRPr lang="id-ID"/>
        </a:p>
      </dgm:t>
    </dgm:pt>
    <dgm:pt modelId="{30B992AD-023A-422F-9A83-4F391899A0B1}">
      <dgm:prSet phldrT="[Text]"/>
      <dgm:spPr>
        <a:solidFill>
          <a:schemeClr val="tx1"/>
        </a:solidFill>
      </dgm:spPr>
      <dgm:t>
        <a:bodyPr/>
        <a:lstStyle/>
        <a:p>
          <a:r>
            <a:rPr lang="id-ID" i="1" dirty="0" smtClean="0"/>
            <a:t>NATION</a:t>
          </a:r>
          <a:r>
            <a:rPr lang="id-ID" dirty="0" smtClean="0"/>
            <a:t> ATAU BANGSA DALAM ARTI POLTIK </a:t>
          </a:r>
          <a:endParaRPr lang="id-ID" dirty="0"/>
        </a:p>
      </dgm:t>
    </dgm:pt>
    <dgm:pt modelId="{C7B14CCB-CAD3-4821-B745-7EA191EA943A}" type="parTrans" cxnId="{3C7E08D8-9020-47E3-B619-C74151E7B3FB}">
      <dgm:prSet/>
      <dgm:spPr/>
      <dgm:t>
        <a:bodyPr/>
        <a:lstStyle/>
        <a:p>
          <a:endParaRPr lang="id-ID"/>
        </a:p>
      </dgm:t>
    </dgm:pt>
    <dgm:pt modelId="{41E6E4AE-9C0A-4246-BFF8-52964BFB11F9}" type="sibTrans" cxnId="{3C7E08D8-9020-47E3-B619-C74151E7B3FB}">
      <dgm:prSet/>
      <dgm:spPr/>
      <dgm:t>
        <a:bodyPr/>
        <a:lstStyle/>
        <a:p>
          <a:endParaRPr lang="id-ID"/>
        </a:p>
      </dgm:t>
    </dgm:pt>
    <dgm:pt modelId="{4330B604-E583-4A08-AE9A-CE1A5030EEB8}" type="pres">
      <dgm:prSet presAssocID="{1DB778AD-0C9F-4D7D-A3AB-D33E5209C857}" presName="diagram" presStyleCnt="0">
        <dgm:presLayoutVars>
          <dgm:chPref val="1"/>
          <dgm:dir/>
          <dgm:animOne val="branch"/>
          <dgm:animLvl val="lvl"/>
          <dgm:resizeHandles val="exact"/>
        </dgm:presLayoutVars>
      </dgm:prSet>
      <dgm:spPr/>
      <dgm:t>
        <a:bodyPr/>
        <a:lstStyle/>
        <a:p>
          <a:endParaRPr lang="id-ID"/>
        </a:p>
      </dgm:t>
    </dgm:pt>
    <dgm:pt modelId="{AF625425-CDCE-4A1B-9EBE-3CA4CB6A836F}" type="pres">
      <dgm:prSet presAssocID="{A0D20674-6CC4-44D7-9357-3A2AECDBC6CB}" presName="root1" presStyleCnt="0"/>
      <dgm:spPr/>
    </dgm:pt>
    <dgm:pt modelId="{94DCB531-0E78-4F27-84D6-FBAFB1856905}" type="pres">
      <dgm:prSet presAssocID="{A0D20674-6CC4-44D7-9357-3A2AECDBC6CB}" presName="LevelOneTextNode" presStyleLbl="node0" presStyleIdx="0" presStyleCnt="1">
        <dgm:presLayoutVars>
          <dgm:chPref val="3"/>
        </dgm:presLayoutVars>
      </dgm:prSet>
      <dgm:spPr/>
      <dgm:t>
        <a:bodyPr/>
        <a:lstStyle/>
        <a:p>
          <a:endParaRPr lang="id-ID"/>
        </a:p>
      </dgm:t>
    </dgm:pt>
    <dgm:pt modelId="{8F59AA9E-D6D3-4BC8-A8B0-CAEEA6ACA9E8}" type="pres">
      <dgm:prSet presAssocID="{A0D20674-6CC4-44D7-9357-3A2AECDBC6CB}" presName="level2hierChild" presStyleCnt="0"/>
      <dgm:spPr/>
    </dgm:pt>
    <dgm:pt modelId="{821856D0-CBEE-4245-8F6C-2253F4EBBD43}" type="pres">
      <dgm:prSet presAssocID="{88EF6D86-0AC9-48E2-BBEB-007CCBA8C18B}" presName="conn2-1" presStyleLbl="parChTrans1D2" presStyleIdx="0" presStyleCnt="2"/>
      <dgm:spPr/>
      <dgm:t>
        <a:bodyPr/>
        <a:lstStyle/>
        <a:p>
          <a:endParaRPr lang="id-ID"/>
        </a:p>
      </dgm:t>
    </dgm:pt>
    <dgm:pt modelId="{4BBF7D04-A551-40EB-A657-4D6A03E3AB9D}" type="pres">
      <dgm:prSet presAssocID="{88EF6D86-0AC9-48E2-BBEB-007CCBA8C18B}" presName="connTx" presStyleLbl="parChTrans1D2" presStyleIdx="0" presStyleCnt="2"/>
      <dgm:spPr/>
      <dgm:t>
        <a:bodyPr/>
        <a:lstStyle/>
        <a:p>
          <a:endParaRPr lang="id-ID"/>
        </a:p>
      </dgm:t>
    </dgm:pt>
    <dgm:pt modelId="{6A2F4AC9-BD55-4069-BA80-44DBFB8D49EA}" type="pres">
      <dgm:prSet presAssocID="{7BF0F571-C116-4942-95A8-D5E83E83B3C3}" presName="root2" presStyleCnt="0"/>
      <dgm:spPr/>
    </dgm:pt>
    <dgm:pt modelId="{9A5BE8BD-6CEE-406F-8770-376317279D31}" type="pres">
      <dgm:prSet presAssocID="{7BF0F571-C116-4942-95A8-D5E83E83B3C3}" presName="LevelTwoTextNode" presStyleLbl="node2" presStyleIdx="0" presStyleCnt="2" custLinFactNeighborY="-4803">
        <dgm:presLayoutVars>
          <dgm:chPref val="3"/>
        </dgm:presLayoutVars>
      </dgm:prSet>
      <dgm:spPr/>
      <dgm:t>
        <a:bodyPr/>
        <a:lstStyle/>
        <a:p>
          <a:endParaRPr lang="id-ID"/>
        </a:p>
      </dgm:t>
    </dgm:pt>
    <dgm:pt modelId="{C8008650-6A2F-43A4-B4F0-6B57A6231B0F}" type="pres">
      <dgm:prSet presAssocID="{7BF0F571-C116-4942-95A8-D5E83E83B3C3}" presName="level3hierChild" presStyleCnt="0"/>
      <dgm:spPr/>
    </dgm:pt>
    <dgm:pt modelId="{D00040E5-316B-49D7-A82E-B723BC2E7503}" type="pres">
      <dgm:prSet presAssocID="{E86A216C-BAF6-45A1-8D84-7773F4B98404}" presName="conn2-1" presStyleLbl="parChTrans1D3" presStyleIdx="0" presStyleCnt="3"/>
      <dgm:spPr/>
      <dgm:t>
        <a:bodyPr/>
        <a:lstStyle/>
        <a:p>
          <a:endParaRPr lang="id-ID"/>
        </a:p>
      </dgm:t>
    </dgm:pt>
    <dgm:pt modelId="{F8B81696-F46F-442D-A2C6-52736DBFDC93}" type="pres">
      <dgm:prSet presAssocID="{E86A216C-BAF6-45A1-8D84-7773F4B98404}" presName="connTx" presStyleLbl="parChTrans1D3" presStyleIdx="0" presStyleCnt="3"/>
      <dgm:spPr/>
      <dgm:t>
        <a:bodyPr/>
        <a:lstStyle/>
        <a:p>
          <a:endParaRPr lang="id-ID"/>
        </a:p>
      </dgm:t>
    </dgm:pt>
    <dgm:pt modelId="{81BC9181-F46D-47A1-BF3D-7255CAA89F27}" type="pres">
      <dgm:prSet presAssocID="{F3FE71E1-CEAE-4CAB-B13E-8873B68B3394}" presName="root2" presStyleCnt="0"/>
      <dgm:spPr/>
    </dgm:pt>
    <dgm:pt modelId="{CA740873-A36D-442E-B325-7B3F39619BB8}" type="pres">
      <dgm:prSet presAssocID="{F3FE71E1-CEAE-4CAB-B13E-8873B68B3394}" presName="LevelTwoTextNode" presStyleLbl="node3" presStyleIdx="0" presStyleCnt="3">
        <dgm:presLayoutVars>
          <dgm:chPref val="3"/>
        </dgm:presLayoutVars>
      </dgm:prSet>
      <dgm:spPr/>
      <dgm:t>
        <a:bodyPr/>
        <a:lstStyle/>
        <a:p>
          <a:endParaRPr lang="id-ID"/>
        </a:p>
      </dgm:t>
    </dgm:pt>
    <dgm:pt modelId="{6F656CF8-0067-4475-8008-D5A945CE6299}" type="pres">
      <dgm:prSet presAssocID="{F3FE71E1-CEAE-4CAB-B13E-8873B68B3394}" presName="level3hierChild" presStyleCnt="0"/>
      <dgm:spPr/>
    </dgm:pt>
    <dgm:pt modelId="{D3BF80B6-CC2C-40A0-B9B5-28E025629D9F}" type="pres">
      <dgm:prSet presAssocID="{9154F902-5DFD-4BFF-8470-6B62D6467613}" presName="conn2-1" presStyleLbl="parChTrans1D3" presStyleIdx="1" presStyleCnt="3"/>
      <dgm:spPr/>
      <dgm:t>
        <a:bodyPr/>
        <a:lstStyle/>
        <a:p>
          <a:endParaRPr lang="id-ID"/>
        </a:p>
      </dgm:t>
    </dgm:pt>
    <dgm:pt modelId="{4F1E4BFD-3053-418B-9ED6-057E7176EBDB}" type="pres">
      <dgm:prSet presAssocID="{9154F902-5DFD-4BFF-8470-6B62D6467613}" presName="connTx" presStyleLbl="parChTrans1D3" presStyleIdx="1" presStyleCnt="3"/>
      <dgm:spPr/>
      <dgm:t>
        <a:bodyPr/>
        <a:lstStyle/>
        <a:p>
          <a:endParaRPr lang="id-ID"/>
        </a:p>
      </dgm:t>
    </dgm:pt>
    <dgm:pt modelId="{DBA2404E-1BA3-4EF0-B519-06595743CA18}" type="pres">
      <dgm:prSet presAssocID="{FCBAF230-E311-4EC1-82F6-52D564098013}" presName="root2" presStyleCnt="0"/>
      <dgm:spPr/>
    </dgm:pt>
    <dgm:pt modelId="{F72A68AD-773B-451F-A508-764A59D87121}" type="pres">
      <dgm:prSet presAssocID="{FCBAF230-E311-4EC1-82F6-52D564098013}" presName="LevelTwoTextNode" presStyleLbl="node3" presStyleIdx="1" presStyleCnt="3">
        <dgm:presLayoutVars>
          <dgm:chPref val="3"/>
        </dgm:presLayoutVars>
      </dgm:prSet>
      <dgm:spPr/>
      <dgm:t>
        <a:bodyPr/>
        <a:lstStyle/>
        <a:p>
          <a:endParaRPr lang="id-ID"/>
        </a:p>
      </dgm:t>
    </dgm:pt>
    <dgm:pt modelId="{B3DC09B9-EAA8-44DF-B6BA-0C3D1D56C750}" type="pres">
      <dgm:prSet presAssocID="{FCBAF230-E311-4EC1-82F6-52D564098013}" presName="level3hierChild" presStyleCnt="0"/>
      <dgm:spPr/>
    </dgm:pt>
    <dgm:pt modelId="{4AD1FE29-2847-489D-967D-4827F8A15549}" type="pres">
      <dgm:prSet presAssocID="{5E7901D2-D590-45A2-8C09-2DE36A4CF660}" presName="conn2-1" presStyleLbl="parChTrans1D2" presStyleIdx="1" presStyleCnt="2"/>
      <dgm:spPr/>
      <dgm:t>
        <a:bodyPr/>
        <a:lstStyle/>
        <a:p>
          <a:endParaRPr lang="id-ID"/>
        </a:p>
      </dgm:t>
    </dgm:pt>
    <dgm:pt modelId="{51D990DC-5FAC-4C9D-8B43-0FCB2806C1C1}" type="pres">
      <dgm:prSet presAssocID="{5E7901D2-D590-45A2-8C09-2DE36A4CF660}" presName="connTx" presStyleLbl="parChTrans1D2" presStyleIdx="1" presStyleCnt="2"/>
      <dgm:spPr/>
      <dgm:t>
        <a:bodyPr/>
        <a:lstStyle/>
        <a:p>
          <a:endParaRPr lang="id-ID"/>
        </a:p>
      </dgm:t>
    </dgm:pt>
    <dgm:pt modelId="{15F1235D-83CC-4F9A-B1E7-7BB4A75D6C5A}" type="pres">
      <dgm:prSet presAssocID="{2881F1C0-DB0B-43C2-B943-1A95E621ADA3}" presName="root2" presStyleCnt="0"/>
      <dgm:spPr/>
    </dgm:pt>
    <dgm:pt modelId="{681EFB59-EE27-4186-AC52-6F491B8DFAC7}" type="pres">
      <dgm:prSet presAssocID="{2881F1C0-DB0B-43C2-B943-1A95E621ADA3}" presName="LevelTwoTextNode" presStyleLbl="node2" presStyleIdx="1" presStyleCnt="2">
        <dgm:presLayoutVars>
          <dgm:chPref val="3"/>
        </dgm:presLayoutVars>
      </dgm:prSet>
      <dgm:spPr/>
      <dgm:t>
        <a:bodyPr/>
        <a:lstStyle/>
        <a:p>
          <a:endParaRPr lang="id-ID"/>
        </a:p>
      </dgm:t>
    </dgm:pt>
    <dgm:pt modelId="{525349E9-3EAB-4A20-8F12-21DB07E199A4}" type="pres">
      <dgm:prSet presAssocID="{2881F1C0-DB0B-43C2-B943-1A95E621ADA3}" presName="level3hierChild" presStyleCnt="0"/>
      <dgm:spPr/>
    </dgm:pt>
    <dgm:pt modelId="{B5DDAB81-B123-4D63-9EDF-414EC611E0EE}" type="pres">
      <dgm:prSet presAssocID="{C7B14CCB-CAD3-4821-B745-7EA191EA943A}" presName="conn2-1" presStyleLbl="parChTrans1D3" presStyleIdx="2" presStyleCnt="3"/>
      <dgm:spPr/>
      <dgm:t>
        <a:bodyPr/>
        <a:lstStyle/>
        <a:p>
          <a:endParaRPr lang="id-ID"/>
        </a:p>
      </dgm:t>
    </dgm:pt>
    <dgm:pt modelId="{0BB4DCE7-9B69-421F-99B9-449425E69579}" type="pres">
      <dgm:prSet presAssocID="{C7B14CCB-CAD3-4821-B745-7EA191EA943A}" presName="connTx" presStyleLbl="parChTrans1D3" presStyleIdx="2" presStyleCnt="3"/>
      <dgm:spPr/>
      <dgm:t>
        <a:bodyPr/>
        <a:lstStyle/>
        <a:p>
          <a:endParaRPr lang="id-ID"/>
        </a:p>
      </dgm:t>
    </dgm:pt>
    <dgm:pt modelId="{6CDA44CE-2B25-4B5F-8099-AE116BE6DDAF}" type="pres">
      <dgm:prSet presAssocID="{30B992AD-023A-422F-9A83-4F391899A0B1}" presName="root2" presStyleCnt="0"/>
      <dgm:spPr/>
    </dgm:pt>
    <dgm:pt modelId="{B2C4AE62-A8DC-4F55-8A54-DC479E6BA823}" type="pres">
      <dgm:prSet presAssocID="{30B992AD-023A-422F-9A83-4F391899A0B1}" presName="LevelTwoTextNode" presStyleLbl="node3" presStyleIdx="2" presStyleCnt="3">
        <dgm:presLayoutVars>
          <dgm:chPref val="3"/>
        </dgm:presLayoutVars>
      </dgm:prSet>
      <dgm:spPr/>
      <dgm:t>
        <a:bodyPr/>
        <a:lstStyle/>
        <a:p>
          <a:endParaRPr lang="id-ID"/>
        </a:p>
      </dgm:t>
    </dgm:pt>
    <dgm:pt modelId="{82D7AB3B-5367-42FE-B53E-FD0BA3D5AA55}" type="pres">
      <dgm:prSet presAssocID="{30B992AD-023A-422F-9A83-4F391899A0B1}" presName="level3hierChild" presStyleCnt="0"/>
      <dgm:spPr/>
    </dgm:pt>
  </dgm:ptLst>
  <dgm:cxnLst>
    <dgm:cxn modelId="{3FD2854F-CD55-4F60-B00A-DF671EBA4C52}" type="presOf" srcId="{88EF6D86-0AC9-48E2-BBEB-007CCBA8C18B}" destId="{821856D0-CBEE-4245-8F6C-2253F4EBBD43}" srcOrd="0" destOrd="0" presId="urn:microsoft.com/office/officeart/2005/8/layout/hierarchy2"/>
    <dgm:cxn modelId="{27E756EA-D0DA-4223-937A-4605D1DD587A}" srcId="{A0D20674-6CC4-44D7-9357-3A2AECDBC6CB}" destId="{2881F1C0-DB0B-43C2-B943-1A95E621ADA3}" srcOrd="1" destOrd="0" parTransId="{5E7901D2-D590-45A2-8C09-2DE36A4CF660}" sibTransId="{F06D8556-2B2A-4F06-A161-F06B6632A3FA}"/>
    <dgm:cxn modelId="{CA5A3B6C-D7D7-4021-A3D9-EA6207EE2E44}" type="presOf" srcId="{C7B14CCB-CAD3-4821-B745-7EA191EA943A}" destId="{B5DDAB81-B123-4D63-9EDF-414EC611E0EE}" srcOrd="0" destOrd="0" presId="urn:microsoft.com/office/officeart/2005/8/layout/hierarchy2"/>
    <dgm:cxn modelId="{DCF88C50-1C64-43FA-B9BF-D68EF931FA32}" type="presOf" srcId="{30B992AD-023A-422F-9A83-4F391899A0B1}" destId="{B2C4AE62-A8DC-4F55-8A54-DC479E6BA823}" srcOrd="0" destOrd="0" presId="urn:microsoft.com/office/officeart/2005/8/layout/hierarchy2"/>
    <dgm:cxn modelId="{C727EA0F-F2F5-4B78-875C-0A413817CCD1}" srcId="{A0D20674-6CC4-44D7-9357-3A2AECDBC6CB}" destId="{7BF0F571-C116-4942-95A8-D5E83E83B3C3}" srcOrd="0" destOrd="0" parTransId="{88EF6D86-0AC9-48E2-BBEB-007CCBA8C18B}" sibTransId="{CE1120ED-A140-4548-AFB5-3F670C8420FA}"/>
    <dgm:cxn modelId="{6632CDFE-9190-435B-ACBE-2A640A665D54}" type="presOf" srcId="{A0D20674-6CC4-44D7-9357-3A2AECDBC6CB}" destId="{94DCB531-0E78-4F27-84D6-FBAFB1856905}" srcOrd="0" destOrd="0" presId="urn:microsoft.com/office/officeart/2005/8/layout/hierarchy2"/>
    <dgm:cxn modelId="{386A1558-978E-45E2-B714-5A98D497F1BD}" type="presOf" srcId="{C7B14CCB-CAD3-4821-B745-7EA191EA943A}" destId="{0BB4DCE7-9B69-421F-99B9-449425E69579}" srcOrd="1" destOrd="0" presId="urn:microsoft.com/office/officeart/2005/8/layout/hierarchy2"/>
    <dgm:cxn modelId="{3C7E08D8-9020-47E3-B619-C74151E7B3FB}" srcId="{2881F1C0-DB0B-43C2-B943-1A95E621ADA3}" destId="{30B992AD-023A-422F-9A83-4F391899A0B1}" srcOrd="0" destOrd="0" parTransId="{C7B14CCB-CAD3-4821-B745-7EA191EA943A}" sibTransId="{41E6E4AE-9C0A-4246-BFF8-52964BFB11F9}"/>
    <dgm:cxn modelId="{C309DE98-91E5-4A25-8479-F83EBD72E7BC}" type="presOf" srcId="{2881F1C0-DB0B-43C2-B943-1A95E621ADA3}" destId="{681EFB59-EE27-4186-AC52-6F491B8DFAC7}" srcOrd="0" destOrd="0" presId="urn:microsoft.com/office/officeart/2005/8/layout/hierarchy2"/>
    <dgm:cxn modelId="{9CF59516-D0C4-4635-B471-58F1BEAE5D81}" type="presOf" srcId="{E86A216C-BAF6-45A1-8D84-7773F4B98404}" destId="{F8B81696-F46F-442D-A2C6-52736DBFDC93}" srcOrd="1" destOrd="0" presId="urn:microsoft.com/office/officeart/2005/8/layout/hierarchy2"/>
    <dgm:cxn modelId="{39C6624C-2BF6-4D1E-8A08-4C4D5C775BF9}" type="presOf" srcId="{1DB778AD-0C9F-4D7D-A3AB-D33E5209C857}" destId="{4330B604-E583-4A08-AE9A-CE1A5030EEB8}" srcOrd="0" destOrd="0" presId="urn:microsoft.com/office/officeart/2005/8/layout/hierarchy2"/>
    <dgm:cxn modelId="{345BE67B-745D-41B2-A6C5-99BC998CAB97}" type="presOf" srcId="{F3FE71E1-CEAE-4CAB-B13E-8873B68B3394}" destId="{CA740873-A36D-442E-B325-7B3F39619BB8}" srcOrd="0" destOrd="0" presId="urn:microsoft.com/office/officeart/2005/8/layout/hierarchy2"/>
    <dgm:cxn modelId="{271D6D66-4206-4E67-B442-A6C2872EF82D}" type="presOf" srcId="{FCBAF230-E311-4EC1-82F6-52D564098013}" destId="{F72A68AD-773B-451F-A508-764A59D87121}" srcOrd="0" destOrd="0" presId="urn:microsoft.com/office/officeart/2005/8/layout/hierarchy2"/>
    <dgm:cxn modelId="{16DBD516-EF1A-429E-B4CF-38903AF22441}" srcId="{1DB778AD-0C9F-4D7D-A3AB-D33E5209C857}" destId="{A0D20674-6CC4-44D7-9357-3A2AECDBC6CB}" srcOrd="0" destOrd="0" parTransId="{F0C51D45-1791-4670-97BC-3175272E77A5}" sibTransId="{BEF160F0-03FA-471A-A3A2-ED3ED93F7413}"/>
    <dgm:cxn modelId="{C323EC3C-DBAA-495A-A776-D5C9C98D91C3}" srcId="{7BF0F571-C116-4942-95A8-D5E83E83B3C3}" destId="{F3FE71E1-CEAE-4CAB-B13E-8873B68B3394}" srcOrd="0" destOrd="0" parTransId="{E86A216C-BAF6-45A1-8D84-7773F4B98404}" sibTransId="{19498B59-8F69-4874-BF83-64D648848662}"/>
    <dgm:cxn modelId="{03A45579-BDC8-4031-9406-9EDAF70F2289}" srcId="{7BF0F571-C116-4942-95A8-D5E83E83B3C3}" destId="{FCBAF230-E311-4EC1-82F6-52D564098013}" srcOrd="1" destOrd="0" parTransId="{9154F902-5DFD-4BFF-8470-6B62D6467613}" sibTransId="{753F473A-E624-4EBE-AD61-22C23DDBA941}"/>
    <dgm:cxn modelId="{B6AFFB6A-35B7-4749-9536-AA3AC11C0DC5}" type="presOf" srcId="{5E7901D2-D590-45A2-8C09-2DE36A4CF660}" destId="{51D990DC-5FAC-4C9D-8B43-0FCB2806C1C1}" srcOrd="1" destOrd="0" presId="urn:microsoft.com/office/officeart/2005/8/layout/hierarchy2"/>
    <dgm:cxn modelId="{81F50159-D70E-49F8-AC87-414412E047AF}" type="presOf" srcId="{E86A216C-BAF6-45A1-8D84-7773F4B98404}" destId="{D00040E5-316B-49D7-A82E-B723BC2E7503}" srcOrd="0" destOrd="0" presId="urn:microsoft.com/office/officeart/2005/8/layout/hierarchy2"/>
    <dgm:cxn modelId="{677310D3-54F6-4686-BFEC-A64E095B48F9}" type="presOf" srcId="{88EF6D86-0AC9-48E2-BBEB-007CCBA8C18B}" destId="{4BBF7D04-A551-40EB-A657-4D6A03E3AB9D}" srcOrd="1" destOrd="0" presId="urn:microsoft.com/office/officeart/2005/8/layout/hierarchy2"/>
    <dgm:cxn modelId="{093A0D01-6C12-4F3E-85FD-9B6ACA003C93}" type="presOf" srcId="{5E7901D2-D590-45A2-8C09-2DE36A4CF660}" destId="{4AD1FE29-2847-489D-967D-4827F8A15549}" srcOrd="0" destOrd="0" presId="urn:microsoft.com/office/officeart/2005/8/layout/hierarchy2"/>
    <dgm:cxn modelId="{6E36AFBD-845C-4D9F-93FB-B36EC47E4349}" type="presOf" srcId="{9154F902-5DFD-4BFF-8470-6B62D6467613}" destId="{4F1E4BFD-3053-418B-9ED6-057E7176EBDB}" srcOrd="1" destOrd="0" presId="urn:microsoft.com/office/officeart/2005/8/layout/hierarchy2"/>
    <dgm:cxn modelId="{85C27A93-0A06-46D2-9A8A-9D8ECB8D6AF0}" type="presOf" srcId="{7BF0F571-C116-4942-95A8-D5E83E83B3C3}" destId="{9A5BE8BD-6CEE-406F-8770-376317279D31}" srcOrd="0" destOrd="0" presId="urn:microsoft.com/office/officeart/2005/8/layout/hierarchy2"/>
    <dgm:cxn modelId="{0878BBDD-7BE7-4DF8-9EC5-BA494B404F19}" type="presOf" srcId="{9154F902-5DFD-4BFF-8470-6B62D6467613}" destId="{D3BF80B6-CC2C-40A0-B9B5-28E025629D9F}" srcOrd="0" destOrd="0" presId="urn:microsoft.com/office/officeart/2005/8/layout/hierarchy2"/>
    <dgm:cxn modelId="{BED9D2C7-201D-4977-BD6D-CBEC0E65A7F2}" type="presParOf" srcId="{4330B604-E583-4A08-AE9A-CE1A5030EEB8}" destId="{AF625425-CDCE-4A1B-9EBE-3CA4CB6A836F}" srcOrd="0" destOrd="0" presId="urn:microsoft.com/office/officeart/2005/8/layout/hierarchy2"/>
    <dgm:cxn modelId="{EB654429-E4BF-4F4C-AB65-B93DB81D2D55}" type="presParOf" srcId="{AF625425-CDCE-4A1B-9EBE-3CA4CB6A836F}" destId="{94DCB531-0E78-4F27-84D6-FBAFB1856905}" srcOrd="0" destOrd="0" presId="urn:microsoft.com/office/officeart/2005/8/layout/hierarchy2"/>
    <dgm:cxn modelId="{7AB90A63-3CEF-45B8-AB3F-9B0E04EA6B21}" type="presParOf" srcId="{AF625425-CDCE-4A1B-9EBE-3CA4CB6A836F}" destId="{8F59AA9E-D6D3-4BC8-A8B0-CAEEA6ACA9E8}" srcOrd="1" destOrd="0" presId="urn:microsoft.com/office/officeart/2005/8/layout/hierarchy2"/>
    <dgm:cxn modelId="{8721530C-D218-4C6A-A075-42EF59F2B3AB}" type="presParOf" srcId="{8F59AA9E-D6D3-4BC8-A8B0-CAEEA6ACA9E8}" destId="{821856D0-CBEE-4245-8F6C-2253F4EBBD43}" srcOrd="0" destOrd="0" presId="urn:microsoft.com/office/officeart/2005/8/layout/hierarchy2"/>
    <dgm:cxn modelId="{40F549DD-125B-42EB-8580-2F320CF99BE0}" type="presParOf" srcId="{821856D0-CBEE-4245-8F6C-2253F4EBBD43}" destId="{4BBF7D04-A551-40EB-A657-4D6A03E3AB9D}" srcOrd="0" destOrd="0" presId="urn:microsoft.com/office/officeart/2005/8/layout/hierarchy2"/>
    <dgm:cxn modelId="{D4F6F10D-978C-4D6D-A21D-64F7C859E8A5}" type="presParOf" srcId="{8F59AA9E-D6D3-4BC8-A8B0-CAEEA6ACA9E8}" destId="{6A2F4AC9-BD55-4069-BA80-44DBFB8D49EA}" srcOrd="1" destOrd="0" presId="urn:microsoft.com/office/officeart/2005/8/layout/hierarchy2"/>
    <dgm:cxn modelId="{3A805231-7501-4F8C-8B8B-A472E1E406F2}" type="presParOf" srcId="{6A2F4AC9-BD55-4069-BA80-44DBFB8D49EA}" destId="{9A5BE8BD-6CEE-406F-8770-376317279D31}" srcOrd="0" destOrd="0" presId="urn:microsoft.com/office/officeart/2005/8/layout/hierarchy2"/>
    <dgm:cxn modelId="{3A420151-D66F-4ECE-964F-1E7C355BE169}" type="presParOf" srcId="{6A2F4AC9-BD55-4069-BA80-44DBFB8D49EA}" destId="{C8008650-6A2F-43A4-B4F0-6B57A6231B0F}" srcOrd="1" destOrd="0" presId="urn:microsoft.com/office/officeart/2005/8/layout/hierarchy2"/>
    <dgm:cxn modelId="{5C032E9C-51D8-4815-856D-E7876323DFDD}" type="presParOf" srcId="{C8008650-6A2F-43A4-B4F0-6B57A6231B0F}" destId="{D00040E5-316B-49D7-A82E-B723BC2E7503}" srcOrd="0" destOrd="0" presId="urn:microsoft.com/office/officeart/2005/8/layout/hierarchy2"/>
    <dgm:cxn modelId="{0573646F-0C80-474A-B390-5C7B34BDF4ED}" type="presParOf" srcId="{D00040E5-316B-49D7-A82E-B723BC2E7503}" destId="{F8B81696-F46F-442D-A2C6-52736DBFDC93}" srcOrd="0" destOrd="0" presId="urn:microsoft.com/office/officeart/2005/8/layout/hierarchy2"/>
    <dgm:cxn modelId="{E2A54859-CC5D-4310-BACF-CA1C005D7F05}" type="presParOf" srcId="{C8008650-6A2F-43A4-B4F0-6B57A6231B0F}" destId="{81BC9181-F46D-47A1-BF3D-7255CAA89F27}" srcOrd="1" destOrd="0" presId="urn:microsoft.com/office/officeart/2005/8/layout/hierarchy2"/>
    <dgm:cxn modelId="{98C60C1F-67CF-4A3C-BA5A-9A9B883794CE}" type="presParOf" srcId="{81BC9181-F46D-47A1-BF3D-7255CAA89F27}" destId="{CA740873-A36D-442E-B325-7B3F39619BB8}" srcOrd="0" destOrd="0" presId="urn:microsoft.com/office/officeart/2005/8/layout/hierarchy2"/>
    <dgm:cxn modelId="{389F4839-79AD-4C73-A964-AC5AA7F213C0}" type="presParOf" srcId="{81BC9181-F46D-47A1-BF3D-7255CAA89F27}" destId="{6F656CF8-0067-4475-8008-D5A945CE6299}" srcOrd="1" destOrd="0" presId="urn:microsoft.com/office/officeart/2005/8/layout/hierarchy2"/>
    <dgm:cxn modelId="{385A700E-DB3D-42E8-ACD5-EDAB123E01A7}" type="presParOf" srcId="{C8008650-6A2F-43A4-B4F0-6B57A6231B0F}" destId="{D3BF80B6-CC2C-40A0-B9B5-28E025629D9F}" srcOrd="2" destOrd="0" presId="urn:microsoft.com/office/officeart/2005/8/layout/hierarchy2"/>
    <dgm:cxn modelId="{5FFBD5F4-0A5C-4DDE-B2C3-C8E7B39182AA}" type="presParOf" srcId="{D3BF80B6-CC2C-40A0-B9B5-28E025629D9F}" destId="{4F1E4BFD-3053-418B-9ED6-057E7176EBDB}" srcOrd="0" destOrd="0" presId="urn:microsoft.com/office/officeart/2005/8/layout/hierarchy2"/>
    <dgm:cxn modelId="{8964EFE5-54CB-4763-B101-1FD622833762}" type="presParOf" srcId="{C8008650-6A2F-43A4-B4F0-6B57A6231B0F}" destId="{DBA2404E-1BA3-4EF0-B519-06595743CA18}" srcOrd="3" destOrd="0" presId="urn:microsoft.com/office/officeart/2005/8/layout/hierarchy2"/>
    <dgm:cxn modelId="{44B08337-3EC0-47B1-ADE2-408FF7871CA8}" type="presParOf" srcId="{DBA2404E-1BA3-4EF0-B519-06595743CA18}" destId="{F72A68AD-773B-451F-A508-764A59D87121}" srcOrd="0" destOrd="0" presId="urn:microsoft.com/office/officeart/2005/8/layout/hierarchy2"/>
    <dgm:cxn modelId="{7167A5C8-96DE-4F0F-A115-30A7A3F5B0E0}" type="presParOf" srcId="{DBA2404E-1BA3-4EF0-B519-06595743CA18}" destId="{B3DC09B9-EAA8-44DF-B6BA-0C3D1D56C750}" srcOrd="1" destOrd="0" presId="urn:microsoft.com/office/officeart/2005/8/layout/hierarchy2"/>
    <dgm:cxn modelId="{1B1491B6-B0C4-4CCF-9C19-7F50D8891170}" type="presParOf" srcId="{8F59AA9E-D6D3-4BC8-A8B0-CAEEA6ACA9E8}" destId="{4AD1FE29-2847-489D-967D-4827F8A15549}" srcOrd="2" destOrd="0" presId="urn:microsoft.com/office/officeart/2005/8/layout/hierarchy2"/>
    <dgm:cxn modelId="{2C41EDB8-6D10-4FFA-96CF-D5A2358CFF54}" type="presParOf" srcId="{4AD1FE29-2847-489D-967D-4827F8A15549}" destId="{51D990DC-5FAC-4C9D-8B43-0FCB2806C1C1}" srcOrd="0" destOrd="0" presId="urn:microsoft.com/office/officeart/2005/8/layout/hierarchy2"/>
    <dgm:cxn modelId="{D30DD812-1497-44B7-BE62-2BE279062A53}" type="presParOf" srcId="{8F59AA9E-D6D3-4BC8-A8B0-CAEEA6ACA9E8}" destId="{15F1235D-83CC-4F9A-B1E7-7BB4A75D6C5A}" srcOrd="3" destOrd="0" presId="urn:microsoft.com/office/officeart/2005/8/layout/hierarchy2"/>
    <dgm:cxn modelId="{8D1AACD0-B483-458F-9801-2EDD2602D799}" type="presParOf" srcId="{15F1235D-83CC-4F9A-B1E7-7BB4A75D6C5A}" destId="{681EFB59-EE27-4186-AC52-6F491B8DFAC7}" srcOrd="0" destOrd="0" presId="urn:microsoft.com/office/officeart/2005/8/layout/hierarchy2"/>
    <dgm:cxn modelId="{D6075926-7E7C-4DA0-9D90-164C278E64A9}" type="presParOf" srcId="{15F1235D-83CC-4F9A-B1E7-7BB4A75D6C5A}" destId="{525349E9-3EAB-4A20-8F12-21DB07E199A4}" srcOrd="1" destOrd="0" presId="urn:microsoft.com/office/officeart/2005/8/layout/hierarchy2"/>
    <dgm:cxn modelId="{05A87DA1-1095-459F-A01C-9B4037E3DF06}" type="presParOf" srcId="{525349E9-3EAB-4A20-8F12-21DB07E199A4}" destId="{B5DDAB81-B123-4D63-9EDF-414EC611E0EE}" srcOrd="0" destOrd="0" presId="urn:microsoft.com/office/officeart/2005/8/layout/hierarchy2"/>
    <dgm:cxn modelId="{31479289-3A91-40E1-B80E-C4F9E324C13E}" type="presParOf" srcId="{B5DDAB81-B123-4D63-9EDF-414EC611E0EE}" destId="{0BB4DCE7-9B69-421F-99B9-449425E69579}" srcOrd="0" destOrd="0" presId="urn:microsoft.com/office/officeart/2005/8/layout/hierarchy2"/>
    <dgm:cxn modelId="{07F0E7F9-74E1-4D47-AEDE-28CDB460D166}" type="presParOf" srcId="{525349E9-3EAB-4A20-8F12-21DB07E199A4}" destId="{6CDA44CE-2B25-4B5F-8099-AE116BE6DDAF}" srcOrd="1" destOrd="0" presId="urn:microsoft.com/office/officeart/2005/8/layout/hierarchy2"/>
    <dgm:cxn modelId="{75C0688A-AAC8-477B-8991-912150F1D14C}" type="presParOf" srcId="{6CDA44CE-2B25-4B5F-8099-AE116BE6DDAF}" destId="{B2C4AE62-A8DC-4F55-8A54-DC479E6BA823}" srcOrd="0" destOrd="0" presId="urn:microsoft.com/office/officeart/2005/8/layout/hierarchy2"/>
    <dgm:cxn modelId="{AF292A61-6F01-421F-83F1-FED75DC1A812}" type="presParOf" srcId="{6CDA44CE-2B25-4B5F-8099-AE116BE6DDAF}" destId="{82D7AB3B-5367-42FE-B53E-FD0BA3D5AA5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EC5E9-08C7-4DB1-90EC-ADA797E7509A}" type="doc">
      <dgm:prSet loTypeId="urn:microsoft.com/office/officeart/2005/8/layout/cycle8" loCatId="cycle" qsTypeId="urn:microsoft.com/office/officeart/2005/8/quickstyle/simple1" qsCatId="simple" csTypeId="urn:microsoft.com/office/officeart/2005/8/colors/accent1_2" csCatId="accent1" phldr="1"/>
      <dgm:spPr/>
    </dgm:pt>
    <dgm:pt modelId="{383971D0-F354-458A-A104-B54218C0DD61}">
      <dgm:prSet phldrT="[Text]"/>
      <dgm:spPr/>
      <dgm:t>
        <a:bodyPr/>
        <a:lstStyle/>
        <a:p>
          <a:r>
            <a:rPr lang="en-US" dirty="0" smtClean="0"/>
            <a:t>Location and Position of Geography</a:t>
          </a:r>
          <a:r>
            <a:rPr lang="id-ID" dirty="0" smtClean="0"/>
            <a:t>i</a:t>
          </a:r>
          <a:endParaRPr lang="id-ID" dirty="0"/>
        </a:p>
      </dgm:t>
    </dgm:pt>
    <dgm:pt modelId="{D7C61611-83E2-44BF-A76D-437C61955D0A}" type="parTrans" cxnId="{F2B21B2D-C16A-461D-8F20-4A54CEF23A81}">
      <dgm:prSet/>
      <dgm:spPr/>
      <dgm:t>
        <a:bodyPr/>
        <a:lstStyle/>
        <a:p>
          <a:endParaRPr lang="id-ID"/>
        </a:p>
      </dgm:t>
    </dgm:pt>
    <dgm:pt modelId="{82C4B028-04F2-42DC-8C3E-FD3E08670C9D}" type="sibTrans" cxnId="{F2B21B2D-C16A-461D-8F20-4A54CEF23A81}">
      <dgm:prSet/>
      <dgm:spPr/>
      <dgm:t>
        <a:bodyPr/>
        <a:lstStyle/>
        <a:p>
          <a:endParaRPr lang="id-ID"/>
        </a:p>
      </dgm:t>
    </dgm:pt>
    <dgm:pt modelId="{28725E69-463A-489C-853F-069720C2F1ED}">
      <dgm:prSet phldrT="[Text]"/>
      <dgm:spPr>
        <a:solidFill>
          <a:schemeClr val="accent6">
            <a:lumMod val="75000"/>
          </a:schemeClr>
        </a:solidFill>
      </dgm:spPr>
      <dgm:t>
        <a:bodyPr/>
        <a:lstStyle/>
        <a:p>
          <a:r>
            <a:rPr lang="en-US" dirty="0" smtClean="0"/>
            <a:t>Resources and Natural Wealth</a:t>
          </a:r>
          <a:endParaRPr lang="id-ID" dirty="0"/>
        </a:p>
      </dgm:t>
    </dgm:pt>
    <dgm:pt modelId="{53C99B75-9889-43A3-8A94-B314C630EA60}" type="parTrans" cxnId="{775D817D-45B9-456E-BC8C-AADDB128FE40}">
      <dgm:prSet/>
      <dgm:spPr/>
      <dgm:t>
        <a:bodyPr/>
        <a:lstStyle/>
        <a:p>
          <a:endParaRPr lang="id-ID"/>
        </a:p>
      </dgm:t>
    </dgm:pt>
    <dgm:pt modelId="{8159FFD7-8DB2-48D0-8E53-573D273DD359}" type="sibTrans" cxnId="{775D817D-45B9-456E-BC8C-AADDB128FE40}">
      <dgm:prSet/>
      <dgm:spPr/>
      <dgm:t>
        <a:bodyPr/>
        <a:lstStyle/>
        <a:p>
          <a:endParaRPr lang="id-ID"/>
        </a:p>
      </dgm:t>
    </dgm:pt>
    <dgm:pt modelId="{AE5CEC60-E512-4FB1-B2C9-E86B7EA206BF}">
      <dgm:prSet phldrT="[Text]"/>
      <dgm:spPr>
        <a:solidFill>
          <a:srgbClr val="FF0000"/>
        </a:solidFill>
      </dgm:spPr>
      <dgm:t>
        <a:bodyPr/>
        <a:lstStyle/>
        <a:p>
          <a:r>
            <a:rPr lang="en-US" dirty="0" smtClean="0"/>
            <a:t>Population Condition and Capability</a:t>
          </a:r>
          <a:endParaRPr lang="id-ID" dirty="0"/>
        </a:p>
      </dgm:t>
    </dgm:pt>
    <dgm:pt modelId="{004ED533-6293-47E7-99AB-7928799FFDA6}" type="parTrans" cxnId="{98372038-0AF9-4AD1-9667-5779444C1C6D}">
      <dgm:prSet/>
      <dgm:spPr/>
      <dgm:t>
        <a:bodyPr/>
        <a:lstStyle/>
        <a:p>
          <a:endParaRPr lang="id-ID"/>
        </a:p>
      </dgm:t>
    </dgm:pt>
    <dgm:pt modelId="{57770414-D734-4AE2-9851-12FC38080090}" type="sibTrans" cxnId="{98372038-0AF9-4AD1-9667-5779444C1C6D}">
      <dgm:prSet/>
      <dgm:spPr/>
      <dgm:t>
        <a:bodyPr/>
        <a:lstStyle/>
        <a:p>
          <a:endParaRPr lang="id-ID"/>
        </a:p>
      </dgm:t>
    </dgm:pt>
    <dgm:pt modelId="{3B48E17C-E726-4360-B88B-6424F7274281}" type="pres">
      <dgm:prSet presAssocID="{77BEC5E9-08C7-4DB1-90EC-ADA797E7509A}" presName="compositeShape" presStyleCnt="0">
        <dgm:presLayoutVars>
          <dgm:chMax val="7"/>
          <dgm:dir/>
          <dgm:resizeHandles val="exact"/>
        </dgm:presLayoutVars>
      </dgm:prSet>
      <dgm:spPr/>
    </dgm:pt>
    <dgm:pt modelId="{22B58AF5-24B8-4799-A517-C245FFB450F7}" type="pres">
      <dgm:prSet presAssocID="{77BEC5E9-08C7-4DB1-90EC-ADA797E7509A}" presName="wedge1" presStyleLbl="node1" presStyleIdx="0" presStyleCnt="3"/>
      <dgm:spPr/>
      <dgm:t>
        <a:bodyPr/>
        <a:lstStyle/>
        <a:p>
          <a:endParaRPr lang="id-ID"/>
        </a:p>
      </dgm:t>
    </dgm:pt>
    <dgm:pt modelId="{4E672621-B622-4113-8F23-C0BBAE86D4D8}" type="pres">
      <dgm:prSet presAssocID="{77BEC5E9-08C7-4DB1-90EC-ADA797E7509A}" presName="dummy1a" presStyleCnt="0"/>
      <dgm:spPr/>
    </dgm:pt>
    <dgm:pt modelId="{35F6EDBD-C866-4002-877E-ED25B555AE42}" type="pres">
      <dgm:prSet presAssocID="{77BEC5E9-08C7-4DB1-90EC-ADA797E7509A}" presName="dummy1b" presStyleCnt="0"/>
      <dgm:spPr/>
    </dgm:pt>
    <dgm:pt modelId="{8A13D8C8-BFBF-4B3F-9F23-30FA75AFF045}" type="pres">
      <dgm:prSet presAssocID="{77BEC5E9-08C7-4DB1-90EC-ADA797E7509A}" presName="wedge1Tx" presStyleLbl="node1" presStyleIdx="0" presStyleCnt="3">
        <dgm:presLayoutVars>
          <dgm:chMax val="0"/>
          <dgm:chPref val="0"/>
          <dgm:bulletEnabled val="1"/>
        </dgm:presLayoutVars>
      </dgm:prSet>
      <dgm:spPr/>
      <dgm:t>
        <a:bodyPr/>
        <a:lstStyle/>
        <a:p>
          <a:endParaRPr lang="id-ID"/>
        </a:p>
      </dgm:t>
    </dgm:pt>
    <dgm:pt modelId="{00B90D9C-499E-4AB6-8E88-1AC7CB274A94}" type="pres">
      <dgm:prSet presAssocID="{77BEC5E9-08C7-4DB1-90EC-ADA797E7509A}" presName="wedge2" presStyleLbl="node1" presStyleIdx="1" presStyleCnt="3"/>
      <dgm:spPr/>
      <dgm:t>
        <a:bodyPr/>
        <a:lstStyle/>
        <a:p>
          <a:endParaRPr lang="id-ID"/>
        </a:p>
      </dgm:t>
    </dgm:pt>
    <dgm:pt modelId="{7C566FD2-2384-40DB-92FB-A681051DD707}" type="pres">
      <dgm:prSet presAssocID="{77BEC5E9-08C7-4DB1-90EC-ADA797E7509A}" presName="dummy2a" presStyleCnt="0"/>
      <dgm:spPr/>
    </dgm:pt>
    <dgm:pt modelId="{B5E329C9-986A-43FE-945C-28765EBDA0E7}" type="pres">
      <dgm:prSet presAssocID="{77BEC5E9-08C7-4DB1-90EC-ADA797E7509A}" presName="dummy2b" presStyleCnt="0"/>
      <dgm:spPr/>
    </dgm:pt>
    <dgm:pt modelId="{46880D1A-4E45-49DF-9D2B-6526768F5DF2}" type="pres">
      <dgm:prSet presAssocID="{77BEC5E9-08C7-4DB1-90EC-ADA797E7509A}" presName="wedge2Tx" presStyleLbl="node1" presStyleIdx="1" presStyleCnt="3">
        <dgm:presLayoutVars>
          <dgm:chMax val="0"/>
          <dgm:chPref val="0"/>
          <dgm:bulletEnabled val="1"/>
        </dgm:presLayoutVars>
      </dgm:prSet>
      <dgm:spPr/>
      <dgm:t>
        <a:bodyPr/>
        <a:lstStyle/>
        <a:p>
          <a:endParaRPr lang="id-ID"/>
        </a:p>
      </dgm:t>
    </dgm:pt>
    <dgm:pt modelId="{729D4456-0530-4DD9-A002-F6371FA14980}" type="pres">
      <dgm:prSet presAssocID="{77BEC5E9-08C7-4DB1-90EC-ADA797E7509A}" presName="wedge3" presStyleLbl="node1" presStyleIdx="2" presStyleCnt="3"/>
      <dgm:spPr/>
      <dgm:t>
        <a:bodyPr/>
        <a:lstStyle/>
        <a:p>
          <a:endParaRPr lang="id-ID"/>
        </a:p>
      </dgm:t>
    </dgm:pt>
    <dgm:pt modelId="{3429D2C0-E852-49FE-AD22-BF4816A88201}" type="pres">
      <dgm:prSet presAssocID="{77BEC5E9-08C7-4DB1-90EC-ADA797E7509A}" presName="dummy3a" presStyleCnt="0"/>
      <dgm:spPr/>
    </dgm:pt>
    <dgm:pt modelId="{B132742A-5473-4350-8684-7553C364BACE}" type="pres">
      <dgm:prSet presAssocID="{77BEC5E9-08C7-4DB1-90EC-ADA797E7509A}" presName="dummy3b" presStyleCnt="0"/>
      <dgm:spPr/>
    </dgm:pt>
    <dgm:pt modelId="{C668E013-548F-41C3-BE81-C01B86D8C99D}" type="pres">
      <dgm:prSet presAssocID="{77BEC5E9-08C7-4DB1-90EC-ADA797E7509A}" presName="wedge3Tx" presStyleLbl="node1" presStyleIdx="2" presStyleCnt="3">
        <dgm:presLayoutVars>
          <dgm:chMax val="0"/>
          <dgm:chPref val="0"/>
          <dgm:bulletEnabled val="1"/>
        </dgm:presLayoutVars>
      </dgm:prSet>
      <dgm:spPr/>
      <dgm:t>
        <a:bodyPr/>
        <a:lstStyle/>
        <a:p>
          <a:endParaRPr lang="id-ID"/>
        </a:p>
      </dgm:t>
    </dgm:pt>
    <dgm:pt modelId="{229457D1-B21D-4D96-B951-2F9D54ADFA60}" type="pres">
      <dgm:prSet presAssocID="{82C4B028-04F2-42DC-8C3E-FD3E08670C9D}" presName="arrowWedge1" presStyleLbl="fgSibTrans2D1" presStyleIdx="0" presStyleCnt="3" custScaleX="102101"/>
      <dgm:spPr/>
    </dgm:pt>
    <dgm:pt modelId="{147ABAC9-E7F7-457C-849A-B2A8727F6432}" type="pres">
      <dgm:prSet presAssocID="{8159FFD7-8DB2-48D0-8E53-573D273DD359}" presName="arrowWedge2" presStyleLbl="fgSibTrans2D1" presStyleIdx="1" presStyleCnt="3"/>
      <dgm:spPr/>
    </dgm:pt>
    <dgm:pt modelId="{80BCD14D-4626-4005-9427-4F0E921A8F05}" type="pres">
      <dgm:prSet presAssocID="{57770414-D734-4AE2-9851-12FC38080090}" presName="arrowWedge3" presStyleLbl="fgSibTrans2D1" presStyleIdx="2" presStyleCnt="3"/>
      <dgm:spPr/>
    </dgm:pt>
  </dgm:ptLst>
  <dgm:cxnLst>
    <dgm:cxn modelId="{30D0280D-D8EB-49B0-87AC-CE391FD2D032}" type="presOf" srcId="{AE5CEC60-E512-4FB1-B2C9-E86B7EA206BF}" destId="{C668E013-548F-41C3-BE81-C01B86D8C99D}" srcOrd="1" destOrd="0" presId="urn:microsoft.com/office/officeart/2005/8/layout/cycle8"/>
    <dgm:cxn modelId="{46C33780-51B9-42FE-AC0F-F456F1105899}" type="presOf" srcId="{383971D0-F354-458A-A104-B54218C0DD61}" destId="{8A13D8C8-BFBF-4B3F-9F23-30FA75AFF045}" srcOrd="1" destOrd="0" presId="urn:microsoft.com/office/officeart/2005/8/layout/cycle8"/>
    <dgm:cxn modelId="{20582BB6-E099-4530-B253-600A1FC5BA26}" type="presOf" srcId="{28725E69-463A-489C-853F-069720C2F1ED}" destId="{46880D1A-4E45-49DF-9D2B-6526768F5DF2}" srcOrd="1" destOrd="0" presId="urn:microsoft.com/office/officeart/2005/8/layout/cycle8"/>
    <dgm:cxn modelId="{1F57F83B-05DA-4B16-A495-B7F7686ACFA6}" type="presOf" srcId="{28725E69-463A-489C-853F-069720C2F1ED}" destId="{00B90D9C-499E-4AB6-8E88-1AC7CB274A94}" srcOrd="0" destOrd="0" presId="urn:microsoft.com/office/officeart/2005/8/layout/cycle8"/>
    <dgm:cxn modelId="{F2B21B2D-C16A-461D-8F20-4A54CEF23A81}" srcId="{77BEC5E9-08C7-4DB1-90EC-ADA797E7509A}" destId="{383971D0-F354-458A-A104-B54218C0DD61}" srcOrd="0" destOrd="0" parTransId="{D7C61611-83E2-44BF-A76D-437C61955D0A}" sibTransId="{82C4B028-04F2-42DC-8C3E-FD3E08670C9D}"/>
    <dgm:cxn modelId="{071E17A1-050E-4A68-80C7-0F0F8413E03E}" type="presOf" srcId="{77BEC5E9-08C7-4DB1-90EC-ADA797E7509A}" destId="{3B48E17C-E726-4360-B88B-6424F7274281}" srcOrd="0" destOrd="0" presId="urn:microsoft.com/office/officeart/2005/8/layout/cycle8"/>
    <dgm:cxn modelId="{21CB103B-72E9-4ECA-A8B4-F85F9ABFF2B7}" type="presOf" srcId="{AE5CEC60-E512-4FB1-B2C9-E86B7EA206BF}" destId="{729D4456-0530-4DD9-A002-F6371FA14980}" srcOrd="0" destOrd="0" presId="urn:microsoft.com/office/officeart/2005/8/layout/cycle8"/>
    <dgm:cxn modelId="{775D817D-45B9-456E-BC8C-AADDB128FE40}" srcId="{77BEC5E9-08C7-4DB1-90EC-ADA797E7509A}" destId="{28725E69-463A-489C-853F-069720C2F1ED}" srcOrd="1" destOrd="0" parTransId="{53C99B75-9889-43A3-8A94-B314C630EA60}" sibTransId="{8159FFD7-8DB2-48D0-8E53-573D273DD359}"/>
    <dgm:cxn modelId="{98372038-0AF9-4AD1-9667-5779444C1C6D}" srcId="{77BEC5E9-08C7-4DB1-90EC-ADA797E7509A}" destId="{AE5CEC60-E512-4FB1-B2C9-E86B7EA206BF}" srcOrd="2" destOrd="0" parTransId="{004ED533-6293-47E7-99AB-7928799FFDA6}" sibTransId="{57770414-D734-4AE2-9851-12FC38080090}"/>
    <dgm:cxn modelId="{906768CF-1144-4A2F-9F23-79D100CF630F}" type="presOf" srcId="{383971D0-F354-458A-A104-B54218C0DD61}" destId="{22B58AF5-24B8-4799-A517-C245FFB450F7}" srcOrd="0" destOrd="0" presId="urn:microsoft.com/office/officeart/2005/8/layout/cycle8"/>
    <dgm:cxn modelId="{C6906A7D-0E72-43D9-95CB-AAD123101DE1}" type="presParOf" srcId="{3B48E17C-E726-4360-B88B-6424F7274281}" destId="{22B58AF5-24B8-4799-A517-C245FFB450F7}" srcOrd="0" destOrd="0" presId="urn:microsoft.com/office/officeart/2005/8/layout/cycle8"/>
    <dgm:cxn modelId="{A1B03DAA-999A-4E28-8F9A-65C6ACCADCBC}" type="presParOf" srcId="{3B48E17C-E726-4360-B88B-6424F7274281}" destId="{4E672621-B622-4113-8F23-C0BBAE86D4D8}" srcOrd="1" destOrd="0" presId="urn:microsoft.com/office/officeart/2005/8/layout/cycle8"/>
    <dgm:cxn modelId="{036236DC-3B5C-4835-B2CB-589B362CA3F2}" type="presParOf" srcId="{3B48E17C-E726-4360-B88B-6424F7274281}" destId="{35F6EDBD-C866-4002-877E-ED25B555AE42}" srcOrd="2" destOrd="0" presId="urn:microsoft.com/office/officeart/2005/8/layout/cycle8"/>
    <dgm:cxn modelId="{A60A7E13-4D66-4938-B1E0-5127AD4D6507}" type="presParOf" srcId="{3B48E17C-E726-4360-B88B-6424F7274281}" destId="{8A13D8C8-BFBF-4B3F-9F23-30FA75AFF045}" srcOrd="3" destOrd="0" presId="urn:microsoft.com/office/officeart/2005/8/layout/cycle8"/>
    <dgm:cxn modelId="{A276ACE4-2169-480E-A8DF-A5171BD3628F}" type="presParOf" srcId="{3B48E17C-E726-4360-B88B-6424F7274281}" destId="{00B90D9C-499E-4AB6-8E88-1AC7CB274A94}" srcOrd="4" destOrd="0" presId="urn:microsoft.com/office/officeart/2005/8/layout/cycle8"/>
    <dgm:cxn modelId="{5E361075-8A3A-495A-98AC-2A92FC386BE8}" type="presParOf" srcId="{3B48E17C-E726-4360-B88B-6424F7274281}" destId="{7C566FD2-2384-40DB-92FB-A681051DD707}" srcOrd="5" destOrd="0" presId="urn:microsoft.com/office/officeart/2005/8/layout/cycle8"/>
    <dgm:cxn modelId="{9BFC467B-3A8F-4A2D-80ED-A5E548479493}" type="presParOf" srcId="{3B48E17C-E726-4360-B88B-6424F7274281}" destId="{B5E329C9-986A-43FE-945C-28765EBDA0E7}" srcOrd="6" destOrd="0" presId="urn:microsoft.com/office/officeart/2005/8/layout/cycle8"/>
    <dgm:cxn modelId="{C9986B7F-84FF-4D21-BA2A-47AD535629E1}" type="presParOf" srcId="{3B48E17C-E726-4360-B88B-6424F7274281}" destId="{46880D1A-4E45-49DF-9D2B-6526768F5DF2}" srcOrd="7" destOrd="0" presId="urn:microsoft.com/office/officeart/2005/8/layout/cycle8"/>
    <dgm:cxn modelId="{2D047BD3-8F99-4583-A85A-902E257793C0}" type="presParOf" srcId="{3B48E17C-E726-4360-B88B-6424F7274281}" destId="{729D4456-0530-4DD9-A002-F6371FA14980}" srcOrd="8" destOrd="0" presId="urn:microsoft.com/office/officeart/2005/8/layout/cycle8"/>
    <dgm:cxn modelId="{576B45B1-F239-4C0D-9D26-FF0565B4F14B}" type="presParOf" srcId="{3B48E17C-E726-4360-B88B-6424F7274281}" destId="{3429D2C0-E852-49FE-AD22-BF4816A88201}" srcOrd="9" destOrd="0" presId="urn:microsoft.com/office/officeart/2005/8/layout/cycle8"/>
    <dgm:cxn modelId="{F5595CD1-8128-49D3-9D2D-15384FB1083B}" type="presParOf" srcId="{3B48E17C-E726-4360-B88B-6424F7274281}" destId="{B132742A-5473-4350-8684-7553C364BACE}" srcOrd="10" destOrd="0" presId="urn:microsoft.com/office/officeart/2005/8/layout/cycle8"/>
    <dgm:cxn modelId="{E1BEDB7A-6F83-46BA-ACD9-2C2E64B08857}" type="presParOf" srcId="{3B48E17C-E726-4360-B88B-6424F7274281}" destId="{C668E013-548F-41C3-BE81-C01B86D8C99D}" srcOrd="11" destOrd="0" presId="urn:microsoft.com/office/officeart/2005/8/layout/cycle8"/>
    <dgm:cxn modelId="{B09990E2-E4A8-4655-8E61-7D745EA36302}" type="presParOf" srcId="{3B48E17C-E726-4360-B88B-6424F7274281}" destId="{229457D1-B21D-4D96-B951-2F9D54ADFA60}" srcOrd="12" destOrd="0" presId="urn:microsoft.com/office/officeart/2005/8/layout/cycle8"/>
    <dgm:cxn modelId="{702DE9E9-0978-4DEE-9D6D-B50F1A578709}" type="presParOf" srcId="{3B48E17C-E726-4360-B88B-6424F7274281}" destId="{147ABAC9-E7F7-457C-849A-B2A8727F6432}" srcOrd="13" destOrd="0" presId="urn:microsoft.com/office/officeart/2005/8/layout/cycle8"/>
    <dgm:cxn modelId="{F9F92513-67A5-4068-A7F2-95E11F7B509E}" type="presParOf" srcId="{3B48E17C-E726-4360-B88B-6424F7274281}" destId="{80BCD14D-4626-4005-9427-4F0E921A8F05}" srcOrd="14" destOrd="0" presId="urn:microsoft.com/office/officeart/2005/8/layout/cycle8"/>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BB63A3-CB7C-4934-9C66-2A5A10BCB5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9BD39F06-1D7C-414D-BFD8-B0358D2D57EB}">
      <dgm:prSet phldrT="[Text]"/>
      <dgm:spPr>
        <a:solidFill>
          <a:schemeClr val="bg1"/>
        </a:solidFill>
      </dgm:spPr>
      <dgm:t>
        <a:bodyPr/>
        <a:lstStyle/>
        <a:p>
          <a:pPr algn="l"/>
          <a:r>
            <a:rPr lang="id-ID" b="1" dirty="0" smtClean="0">
              <a:solidFill>
                <a:schemeClr val="tx1"/>
              </a:solidFill>
            </a:rPr>
            <a:t>	GPH.S. SURYOMATARAMAN</a:t>
          </a:r>
          <a:endParaRPr lang="id-ID" b="1" dirty="0">
            <a:solidFill>
              <a:schemeClr val="tx1"/>
            </a:solidFill>
          </a:endParaRPr>
        </a:p>
      </dgm:t>
    </dgm:pt>
    <dgm:pt modelId="{DA306467-5499-40D6-99BA-04990B0483B4}" type="parTrans" cxnId="{84C96F32-2BD5-4638-9868-DBDD0AA8F7E4}">
      <dgm:prSet/>
      <dgm:spPr/>
      <dgm:t>
        <a:bodyPr/>
        <a:lstStyle/>
        <a:p>
          <a:pPr algn="l"/>
          <a:endParaRPr lang="id-ID">
            <a:solidFill>
              <a:schemeClr val="tx1"/>
            </a:solidFill>
          </a:endParaRPr>
        </a:p>
      </dgm:t>
    </dgm:pt>
    <dgm:pt modelId="{12EE8FD2-1E51-4C51-9D03-6B9968A1AF07}" type="sibTrans" cxnId="{84C96F32-2BD5-4638-9868-DBDD0AA8F7E4}">
      <dgm:prSet/>
      <dgm:spPr/>
      <dgm:t>
        <a:bodyPr/>
        <a:lstStyle/>
        <a:p>
          <a:pPr algn="l"/>
          <a:endParaRPr lang="id-ID">
            <a:solidFill>
              <a:schemeClr val="tx1"/>
            </a:solidFill>
          </a:endParaRPr>
        </a:p>
      </dgm:t>
    </dgm:pt>
    <dgm:pt modelId="{7AD616D1-022F-4358-ABD7-07081CD047A2}">
      <dgm:prSet phldrT="[Text]" custT="1"/>
      <dgm:spPr>
        <a:solidFill>
          <a:schemeClr val="bg1"/>
        </a:solidFill>
      </dgm:spPr>
      <dgm:t>
        <a:bodyPr/>
        <a:lstStyle/>
        <a:p>
          <a:pPr algn="l"/>
          <a:r>
            <a:rPr lang="id-ID" sz="1600" b="1" dirty="0" smtClean="0">
              <a:solidFill>
                <a:schemeClr val="tx1"/>
              </a:solidFill>
            </a:rPr>
            <a:t>Ketahaan nasional sebagai suatu konsepsi (doktrin),  sebagai kondisi, sebagai strategi , cara, pendekatan</a:t>
          </a:r>
          <a:endParaRPr lang="id-ID" sz="1600" b="1" dirty="0">
            <a:solidFill>
              <a:schemeClr val="tx1"/>
            </a:solidFill>
          </a:endParaRPr>
        </a:p>
      </dgm:t>
    </dgm:pt>
    <dgm:pt modelId="{93364CA4-3D92-470F-8EDB-99E5483EFDFB}" type="parTrans" cxnId="{1FCFA6CB-0132-4E5A-805C-78EE1F429BAF}">
      <dgm:prSet/>
      <dgm:spPr/>
      <dgm:t>
        <a:bodyPr/>
        <a:lstStyle/>
        <a:p>
          <a:pPr algn="l"/>
          <a:endParaRPr lang="id-ID">
            <a:solidFill>
              <a:schemeClr val="tx1"/>
            </a:solidFill>
          </a:endParaRPr>
        </a:p>
      </dgm:t>
    </dgm:pt>
    <dgm:pt modelId="{86FDC3D1-6199-43CF-AF53-63BB8E8D2668}" type="sibTrans" cxnId="{1FCFA6CB-0132-4E5A-805C-78EE1F429BAF}">
      <dgm:prSet/>
      <dgm:spPr/>
      <dgm:t>
        <a:bodyPr/>
        <a:lstStyle/>
        <a:p>
          <a:pPr algn="l"/>
          <a:endParaRPr lang="id-ID">
            <a:solidFill>
              <a:schemeClr val="tx1"/>
            </a:solidFill>
          </a:endParaRPr>
        </a:p>
      </dgm:t>
    </dgm:pt>
    <dgm:pt modelId="{332C61DE-1416-414F-9587-0EAC6A6C28E4}">
      <dgm:prSet phldrT="[Text]" custT="1"/>
      <dgm:spPr>
        <a:solidFill>
          <a:schemeClr val="bg1"/>
        </a:solidFill>
      </dgm:spPr>
      <dgm:t>
        <a:bodyPr/>
        <a:lstStyle/>
        <a:p>
          <a:pPr algn="ctr"/>
          <a:r>
            <a:rPr lang="id-ID" sz="2800" b="1" dirty="0" smtClean="0">
              <a:solidFill>
                <a:schemeClr val="tx1"/>
              </a:solidFill>
            </a:rPr>
            <a:t>GBHN 1998</a:t>
          </a:r>
          <a:endParaRPr lang="id-ID" sz="2800" b="1" dirty="0">
            <a:solidFill>
              <a:schemeClr val="tx1"/>
            </a:solidFill>
          </a:endParaRPr>
        </a:p>
      </dgm:t>
    </dgm:pt>
    <dgm:pt modelId="{79C7CEC8-9887-40FF-8E9A-7F202F3A82A8}" type="parTrans" cxnId="{23D9A78B-C4F3-48E3-A1D7-BE55A361D47F}">
      <dgm:prSet/>
      <dgm:spPr/>
      <dgm:t>
        <a:bodyPr/>
        <a:lstStyle/>
        <a:p>
          <a:pPr algn="l"/>
          <a:endParaRPr lang="id-ID">
            <a:solidFill>
              <a:schemeClr val="tx1"/>
            </a:solidFill>
          </a:endParaRPr>
        </a:p>
      </dgm:t>
    </dgm:pt>
    <dgm:pt modelId="{32A97E5A-DDDD-4B3B-9264-ECC13245B6C4}" type="sibTrans" cxnId="{23D9A78B-C4F3-48E3-A1D7-BE55A361D47F}">
      <dgm:prSet/>
      <dgm:spPr/>
      <dgm:t>
        <a:bodyPr/>
        <a:lstStyle/>
        <a:p>
          <a:pPr algn="l"/>
          <a:endParaRPr lang="id-ID">
            <a:solidFill>
              <a:schemeClr val="tx1"/>
            </a:solidFill>
          </a:endParaRPr>
        </a:p>
      </dgm:t>
    </dgm:pt>
    <dgm:pt modelId="{8A3EF653-675B-4F61-93B2-AC8F43CD5414}">
      <dgm:prSet phldrT="[Text]" custT="1"/>
      <dgm:spPr>
        <a:solidFill>
          <a:schemeClr val="bg1"/>
        </a:solidFill>
      </dgm:spPr>
      <dgm:t>
        <a:bodyPr/>
        <a:lstStyle/>
        <a:p>
          <a:pPr algn="l"/>
          <a:r>
            <a:rPr lang="id-ID" sz="1600" b="1" dirty="0" smtClean="0">
              <a:solidFill>
                <a:schemeClr val="tx1"/>
              </a:solidFill>
            </a:rPr>
            <a:t>Ketahanan nasional adalah kondisi dinamsi yang merupakan integrasi dari konsep tiap aspek kehidupan berbangsa dan bernegara</a:t>
          </a:r>
          <a:endParaRPr lang="id-ID" sz="1600" b="1" dirty="0">
            <a:solidFill>
              <a:schemeClr val="tx1"/>
            </a:solidFill>
          </a:endParaRPr>
        </a:p>
      </dgm:t>
    </dgm:pt>
    <dgm:pt modelId="{DB2985C8-C1D3-40F6-B7FD-0E238B545EA2}" type="parTrans" cxnId="{59E3AD7B-2D57-45C3-9963-6EA65BB4300D}">
      <dgm:prSet/>
      <dgm:spPr/>
      <dgm:t>
        <a:bodyPr/>
        <a:lstStyle/>
        <a:p>
          <a:pPr algn="l"/>
          <a:endParaRPr lang="id-ID">
            <a:solidFill>
              <a:schemeClr val="tx1"/>
            </a:solidFill>
          </a:endParaRPr>
        </a:p>
      </dgm:t>
    </dgm:pt>
    <dgm:pt modelId="{60DB3BEB-78D7-417F-85CB-5AE93C427816}" type="sibTrans" cxnId="{59E3AD7B-2D57-45C3-9963-6EA65BB4300D}">
      <dgm:prSet/>
      <dgm:spPr/>
      <dgm:t>
        <a:bodyPr/>
        <a:lstStyle/>
        <a:p>
          <a:pPr algn="l"/>
          <a:endParaRPr lang="id-ID">
            <a:solidFill>
              <a:schemeClr val="tx1"/>
            </a:solidFill>
          </a:endParaRPr>
        </a:p>
      </dgm:t>
    </dgm:pt>
    <dgm:pt modelId="{3083D142-0340-46BC-B3D4-70580B97D4F8}">
      <dgm:prSet phldrT="[Text]" custT="1"/>
      <dgm:spPr>
        <a:solidFill>
          <a:schemeClr val="bg1"/>
        </a:solidFill>
      </dgm:spPr>
      <dgm:t>
        <a:bodyPr/>
        <a:lstStyle/>
        <a:p>
          <a:pPr algn="l"/>
          <a:r>
            <a:rPr lang="id-ID" sz="1600" b="1" dirty="0" smtClean="0">
              <a:solidFill>
                <a:schemeClr val="tx1"/>
              </a:solidFill>
            </a:rPr>
            <a:t>Hakikatnya merupakan kemampuan dan ketangguhan suatu bangsa untuk menjamin kelangsungan hidup menuju kejayaan bangsa dan negara.</a:t>
          </a:r>
          <a:endParaRPr lang="id-ID" sz="1600" b="1" dirty="0">
            <a:solidFill>
              <a:schemeClr val="tx1"/>
            </a:solidFill>
          </a:endParaRPr>
        </a:p>
      </dgm:t>
    </dgm:pt>
    <dgm:pt modelId="{792734D8-E471-42CD-9BFB-0BB382FFA08F}" type="parTrans" cxnId="{EC424F2B-1107-41B0-9F7C-E175C1EF8969}">
      <dgm:prSet/>
      <dgm:spPr/>
      <dgm:t>
        <a:bodyPr/>
        <a:lstStyle/>
        <a:p>
          <a:pPr algn="l"/>
          <a:endParaRPr lang="id-ID">
            <a:solidFill>
              <a:schemeClr val="tx1"/>
            </a:solidFill>
          </a:endParaRPr>
        </a:p>
      </dgm:t>
    </dgm:pt>
    <dgm:pt modelId="{7BAD8F1B-579B-470F-A57C-7168A19B9FBB}" type="sibTrans" cxnId="{EC424F2B-1107-41B0-9F7C-E175C1EF8969}">
      <dgm:prSet/>
      <dgm:spPr/>
      <dgm:t>
        <a:bodyPr/>
        <a:lstStyle/>
        <a:p>
          <a:pPr algn="l"/>
          <a:endParaRPr lang="id-ID">
            <a:solidFill>
              <a:schemeClr val="tx1"/>
            </a:solidFill>
          </a:endParaRPr>
        </a:p>
      </dgm:t>
    </dgm:pt>
    <dgm:pt modelId="{B0264337-C0FD-4DF3-B1C9-D0333B652085}">
      <dgm:prSet phldrT="[Text]"/>
      <dgm:spPr>
        <a:solidFill>
          <a:schemeClr val="bg1"/>
        </a:solidFill>
      </dgm:spPr>
      <dgm:t>
        <a:bodyPr/>
        <a:lstStyle/>
        <a:p>
          <a:pPr algn="ctr"/>
          <a:r>
            <a:rPr lang="id-ID" b="1" dirty="0" smtClean="0">
              <a:solidFill>
                <a:schemeClr val="tx1"/>
              </a:solidFill>
            </a:rPr>
            <a:t>LEMHANAN 1995</a:t>
          </a:r>
          <a:endParaRPr lang="id-ID" b="1" dirty="0">
            <a:solidFill>
              <a:schemeClr val="tx1"/>
            </a:solidFill>
          </a:endParaRPr>
        </a:p>
      </dgm:t>
    </dgm:pt>
    <dgm:pt modelId="{986385CE-BC36-4398-9AEB-7E9FAC75E04F}" type="parTrans" cxnId="{06258945-F717-43D1-9B55-41C7279B9216}">
      <dgm:prSet/>
      <dgm:spPr/>
      <dgm:t>
        <a:bodyPr/>
        <a:lstStyle/>
        <a:p>
          <a:pPr algn="l"/>
          <a:endParaRPr lang="id-ID">
            <a:solidFill>
              <a:schemeClr val="tx1"/>
            </a:solidFill>
          </a:endParaRPr>
        </a:p>
      </dgm:t>
    </dgm:pt>
    <dgm:pt modelId="{D1A9B332-02EE-4ADB-A3B5-072D25604011}" type="sibTrans" cxnId="{06258945-F717-43D1-9B55-41C7279B9216}">
      <dgm:prSet/>
      <dgm:spPr/>
      <dgm:t>
        <a:bodyPr/>
        <a:lstStyle/>
        <a:p>
          <a:pPr algn="l"/>
          <a:endParaRPr lang="id-ID">
            <a:solidFill>
              <a:schemeClr val="tx1"/>
            </a:solidFill>
          </a:endParaRPr>
        </a:p>
      </dgm:t>
    </dgm:pt>
    <dgm:pt modelId="{1A50598D-F35C-475A-BE58-D6F1EDBA9A7B}">
      <dgm:prSet phldrT="[Text]" custT="1"/>
      <dgm:spPr>
        <a:solidFill>
          <a:schemeClr val="bg1"/>
        </a:solidFill>
      </dgm:spPr>
      <dgm:t>
        <a:bodyPr/>
        <a:lstStyle/>
        <a:p>
          <a:pPr algn="l"/>
          <a:r>
            <a:rPr lang="id-ID" sz="1600" b="1" dirty="0" smtClean="0">
              <a:solidFill>
                <a:schemeClr val="tx1"/>
              </a:solidFill>
            </a:rPr>
            <a:t>K</a:t>
          </a:r>
          <a:r>
            <a:rPr lang="en-US" sz="1600" b="1" dirty="0" err="1" smtClean="0">
              <a:solidFill>
                <a:schemeClr val="tx1"/>
              </a:solidFill>
            </a:rPr>
            <a:t>ondisi</a:t>
          </a:r>
          <a:r>
            <a:rPr lang="en-US" sz="1600" b="1" dirty="0" smtClean="0">
              <a:solidFill>
                <a:schemeClr val="tx1"/>
              </a:solidFill>
            </a:rPr>
            <a:t> </a:t>
          </a:r>
          <a:r>
            <a:rPr lang="en-US" sz="1600" b="1" dirty="0" err="1" smtClean="0">
              <a:solidFill>
                <a:schemeClr val="tx1"/>
              </a:solidFill>
            </a:rPr>
            <a:t>dinamik</a:t>
          </a:r>
          <a:r>
            <a:rPr lang="en-US" sz="1600" b="1" dirty="0" smtClean="0">
              <a:solidFill>
                <a:schemeClr val="tx1"/>
              </a:solidFill>
            </a:rPr>
            <a:t> </a:t>
          </a:r>
          <a:r>
            <a:rPr lang="en-US" sz="1600" b="1" dirty="0" err="1" smtClean="0">
              <a:solidFill>
                <a:schemeClr val="tx1"/>
              </a:solidFill>
            </a:rPr>
            <a:t>suatu</a:t>
          </a:r>
          <a:r>
            <a:rPr lang="en-US" sz="1600" b="1" dirty="0" smtClean="0">
              <a:solidFill>
                <a:schemeClr val="tx1"/>
              </a:solidFill>
            </a:rPr>
            <a:t> </a:t>
          </a:r>
          <a:r>
            <a:rPr lang="en-US" sz="1600" b="1" dirty="0" err="1" smtClean="0">
              <a:solidFill>
                <a:schemeClr val="tx1"/>
              </a:solidFill>
            </a:rPr>
            <a:t>bangsa</a:t>
          </a:r>
          <a:r>
            <a:rPr lang="en-US" sz="1600" b="1" dirty="0" smtClean="0">
              <a:solidFill>
                <a:schemeClr val="tx1"/>
              </a:solidFill>
            </a:rPr>
            <a:t>, </a:t>
          </a:r>
          <a:r>
            <a:rPr lang="en-US" sz="1600" b="1" dirty="0" err="1" smtClean="0">
              <a:solidFill>
                <a:schemeClr val="tx1"/>
              </a:solidFill>
            </a:rPr>
            <a:t>berisi</a:t>
          </a:r>
          <a:r>
            <a:rPr lang="en-US" sz="1600" b="1" dirty="0" smtClean="0">
              <a:solidFill>
                <a:schemeClr val="tx1"/>
              </a:solidFill>
            </a:rPr>
            <a:t> </a:t>
          </a:r>
          <a:r>
            <a:rPr lang="en-US" sz="1600" b="1" dirty="0" err="1" smtClean="0">
              <a:solidFill>
                <a:schemeClr val="tx1"/>
              </a:solidFill>
            </a:rPr>
            <a:t>keuletan</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id-ID" sz="1600" b="1" dirty="0" smtClean="0">
              <a:solidFill>
                <a:schemeClr val="tx1"/>
              </a:solidFill>
            </a:rPr>
            <a:t>k</a:t>
          </a:r>
          <a:r>
            <a:rPr lang="en-US" sz="1600" b="1" dirty="0" err="1" smtClean="0">
              <a:solidFill>
                <a:schemeClr val="tx1"/>
              </a:solidFill>
            </a:rPr>
            <a:t>etangguhan</a:t>
          </a:r>
          <a:r>
            <a:rPr lang="en-US" sz="1600" b="1" dirty="0" smtClean="0">
              <a:solidFill>
                <a:schemeClr val="tx1"/>
              </a:solidFill>
            </a:rPr>
            <a:t> yang </a:t>
          </a:r>
          <a:r>
            <a:rPr lang="en-US" sz="1600" b="1" dirty="0" err="1" smtClean="0">
              <a:solidFill>
                <a:schemeClr val="tx1"/>
              </a:solidFill>
            </a:rPr>
            <a:t>mengandung</a:t>
          </a:r>
          <a:r>
            <a:rPr lang="en-US" sz="1600" b="1" dirty="0" smtClean="0">
              <a:solidFill>
                <a:schemeClr val="tx1"/>
              </a:solidFill>
            </a:rPr>
            <a:t> </a:t>
          </a:r>
          <a:r>
            <a:rPr lang="en-US" sz="1600" b="1" dirty="0" err="1" smtClean="0">
              <a:solidFill>
                <a:schemeClr val="tx1"/>
              </a:solidFill>
            </a:rPr>
            <a:t>kemampuan</a:t>
          </a:r>
          <a:r>
            <a:rPr lang="en-US" sz="1600" b="1" dirty="0" smtClean="0">
              <a:solidFill>
                <a:schemeClr val="tx1"/>
              </a:solidFill>
            </a:rPr>
            <a:t> </a:t>
          </a:r>
          <a:r>
            <a:rPr lang="en-US" sz="1600" b="1" dirty="0" err="1" smtClean="0">
              <a:solidFill>
                <a:schemeClr val="tx1"/>
              </a:solidFill>
            </a:rPr>
            <a:t>mengembangkan</a:t>
          </a:r>
          <a:r>
            <a:rPr lang="id-ID" sz="1600" b="1" dirty="0" smtClean="0">
              <a:solidFill>
                <a:schemeClr val="tx1"/>
              </a:solidFill>
            </a:rPr>
            <a:t> </a:t>
          </a:r>
          <a:r>
            <a:rPr lang="en-US" sz="1600" b="1" dirty="0" err="1" smtClean="0">
              <a:solidFill>
                <a:schemeClr val="tx1"/>
              </a:solidFill>
            </a:rPr>
            <a:t>kekuatan</a:t>
          </a:r>
          <a:r>
            <a:rPr lang="en-US" sz="1600" b="1" dirty="0" smtClean="0">
              <a:solidFill>
                <a:schemeClr val="tx1"/>
              </a:solidFill>
            </a:rPr>
            <a:t> </a:t>
          </a:r>
          <a:r>
            <a:rPr lang="en-US" sz="1600" b="1" dirty="0" err="1" smtClean="0">
              <a:solidFill>
                <a:schemeClr val="tx1"/>
              </a:solidFill>
            </a:rPr>
            <a:t>nasional</a:t>
          </a:r>
          <a:r>
            <a:rPr lang="id-ID"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menghadapi</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mengatasi</a:t>
          </a:r>
          <a:r>
            <a:rPr lang="en-US" sz="1600" b="1" dirty="0" smtClean="0">
              <a:solidFill>
                <a:schemeClr val="tx1"/>
              </a:solidFill>
            </a:rPr>
            <a:t> </a:t>
          </a:r>
          <a:r>
            <a:rPr lang="en-US" sz="1600" b="1" dirty="0" err="1" smtClean="0">
              <a:solidFill>
                <a:schemeClr val="tx1"/>
              </a:solidFill>
            </a:rPr>
            <a:t>segala</a:t>
          </a:r>
          <a:r>
            <a:rPr lang="en-US" sz="1600" b="1" dirty="0" smtClean="0">
              <a:solidFill>
                <a:schemeClr val="tx1"/>
              </a:solidFill>
            </a:rPr>
            <a:t> </a:t>
          </a:r>
          <a:r>
            <a:rPr lang="en-US" sz="1600" b="1" dirty="0" err="1" smtClean="0">
              <a:solidFill>
                <a:schemeClr val="tx1"/>
              </a:solidFill>
            </a:rPr>
            <a:t>tantangan</a:t>
          </a:r>
          <a:r>
            <a:rPr lang="en-US" sz="1600" b="1" dirty="0" smtClean="0">
              <a:solidFill>
                <a:schemeClr val="tx1"/>
              </a:solidFill>
            </a:rPr>
            <a:t>, </a:t>
          </a:r>
          <a:r>
            <a:rPr lang="en-US" sz="1600" b="1" dirty="0" err="1" smtClean="0">
              <a:solidFill>
                <a:schemeClr val="tx1"/>
              </a:solidFill>
            </a:rPr>
            <a:t>ancaman</a:t>
          </a:r>
          <a:r>
            <a:rPr lang="en-US" sz="1600" b="1" dirty="0" smtClean="0">
              <a:solidFill>
                <a:schemeClr val="tx1"/>
              </a:solidFill>
            </a:rPr>
            <a:t>, </a:t>
          </a:r>
          <a:r>
            <a:rPr lang="en-US" sz="1600" b="1" dirty="0" err="1" smtClean="0">
              <a:solidFill>
                <a:schemeClr val="tx1"/>
              </a:solidFill>
            </a:rPr>
            <a:t>hambatan</a:t>
          </a:r>
          <a:r>
            <a:rPr lang="en-US" sz="1600" b="1" dirty="0" smtClean="0">
              <a:solidFill>
                <a:schemeClr val="tx1"/>
              </a:solidFill>
            </a:rPr>
            <a:t> </a:t>
          </a:r>
          <a:r>
            <a:rPr lang="en-US" sz="1600" b="1" dirty="0" err="1" smtClean="0">
              <a:solidFill>
                <a:schemeClr val="tx1"/>
              </a:solidFill>
            </a:rPr>
            <a:t>serta</a:t>
          </a:r>
          <a:r>
            <a:rPr lang="en-US" sz="1600" b="1" dirty="0" smtClean="0">
              <a:solidFill>
                <a:schemeClr val="tx1"/>
              </a:solidFill>
            </a:rPr>
            <a:t> </a:t>
          </a:r>
          <a:r>
            <a:rPr lang="en-US" sz="1600" b="1" dirty="0" err="1" smtClean="0">
              <a:solidFill>
                <a:schemeClr val="tx1"/>
              </a:solidFill>
            </a:rPr>
            <a:t>gangguan</a:t>
          </a:r>
          <a:r>
            <a:rPr lang="en-US" sz="1600" b="1" dirty="0" smtClean="0">
              <a:solidFill>
                <a:schemeClr val="tx1"/>
              </a:solidFill>
            </a:rPr>
            <a:t> </a:t>
          </a:r>
          <a:r>
            <a:rPr lang="en-US" sz="1600" b="1" dirty="0" err="1" smtClean="0">
              <a:solidFill>
                <a:schemeClr val="tx1"/>
              </a:solidFill>
            </a:rPr>
            <a:t>baik</a:t>
          </a:r>
          <a:r>
            <a:rPr lang="en-US" sz="1600" b="1" dirty="0" smtClean="0">
              <a:solidFill>
                <a:schemeClr val="tx1"/>
              </a:solidFill>
            </a:rPr>
            <a:t> yang </a:t>
          </a:r>
          <a:r>
            <a:rPr lang="en-US" sz="1600" b="1" dirty="0" err="1" smtClean="0">
              <a:solidFill>
                <a:schemeClr val="tx1"/>
              </a:solidFill>
            </a:rPr>
            <a:t>datang</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t>
          </a:r>
          <a:r>
            <a:rPr lang="en-US" sz="1600" b="1" dirty="0" err="1" smtClean="0">
              <a:solidFill>
                <a:schemeClr val="tx1"/>
              </a:solidFill>
            </a:rPr>
            <a:t>luar</a:t>
          </a:r>
          <a:r>
            <a:rPr lang="en-US" sz="1600" b="1" dirty="0" smtClean="0">
              <a:solidFill>
                <a:schemeClr val="tx1"/>
              </a:solidFill>
            </a:rPr>
            <a:t> </a:t>
          </a:r>
          <a:r>
            <a:rPr lang="en-US" sz="1600" b="1" dirty="0" err="1" smtClean="0">
              <a:solidFill>
                <a:schemeClr val="tx1"/>
              </a:solidFill>
            </a:rPr>
            <a:t>maupun</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yang </a:t>
          </a:r>
          <a:r>
            <a:rPr lang="en-US" sz="1600" b="1" dirty="0" err="1" smtClean="0">
              <a:solidFill>
                <a:schemeClr val="tx1"/>
              </a:solidFill>
            </a:rPr>
            <a:t>langsung</a:t>
          </a:r>
          <a:r>
            <a:rPr lang="en-US" sz="1600" b="1" dirty="0" smtClean="0">
              <a:solidFill>
                <a:schemeClr val="tx1"/>
              </a:solidFill>
            </a:rPr>
            <a:t> </a:t>
          </a:r>
          <a:r>
            <a:rPr lang="en-US" sz="1600" b="1" dirty="0" err="1" smtClean="0">
              <a:solidFill>
                <a:schemeClr val="tx1"/>
              </a:solidFill>
            </a:rPr>
            <a:t>maupun</a:t>
          </a:r>
          <a:r>
            <a:rPr lang="en-US" sz="1600" b="1" dirty="0" smtClean="0">
              <a:solidFill>
                <a:schemeClr val="tx1"/>
              </a:solidFill>
            </a:rPr>
            <a:t> </a:t>
          </a:r>
          <a:r>
            <a:rPr lang="en-US" sz="1600" b="1" dirty="0" err="1" smtClean="0">
              <a:solidFill>
                <a:schemeClr val="tx1"/>
              </a:solidFill>
            </a:rPr>
            <a:t>tidak</a:t>
          </a:r>
          <a:r>
            <a:rPr lang="en-US" sz="1600" b="1" dirty="0" smtClean="0">
              <a:solidFill>
                <a:schemeClr val="tx1"/>
              </a:solidFill>
            </a:rPr>
            <a:t> </a:t>
          </a:r>
          <a:r>
            <a:rPr lang="en-US" sz="1600" b="1" dirty="0" err="1" smtClean="0">
              <a:solidFill>
                <a:schemeClr val="tx1"/>
              </a:solidFill>
            </a:rPr>
            <a:t>langsung</a:t>
          </a:r>
          <a:r>
            <a:rPr lang="en-US" sz="1600" b="1" dirty="0" smtClean="0">
              <a:solidFill>
                <a:schemeClr val="tx1"/>
              </a:solidFill>
            </a:rPr>
            <a:t> </a:t>
          </a:r>
          <a:r>
            <a:rPr lang="en-US" sz="1600" b="1" dirty="0" err="1" smtClean="0">
              <a:solidFill>
                <a:schemeClr val="tx1"/>
              </a:solidFill>
            </a:rPr>
            <a:t>membahayakan</a:t>
          </a:r>
          <a:r>
            <a:rPr lang="en-US" sz="1600" b="1" dirty="0" smtClean="0">
              <a:solidFill>
                <a:schemeClr val="tx1"/>
              </a:solidFill>
            </a:rPr>
            <a:t> </a:t>
          </a:r>
          <a:r>
            <a:rPr lang="en-US" sz="1600" b="1" dirty="0" err="1" smtClean="0">
              <a:solidFill>
                <a:schemeClr val="tx1"/>
              </a:solidFill>
            </a:rPr>
            <a:t>integritas</a:t>
          </a:r>
          <a:r>
            <a:rPr lang="en-US" sz="1600" b="1" dirty="0" smtClean="0">
              <a:solidFill>
                <a:schemeClr val="tx1"/>
              </a:solidFill>
            </a:rPr>
            <a:t>, </a:t>
          </a:r>
          <a:r>
            <a:rPr lang="en-US" sz="1600" b="1" dirty="0" err="1" smtClean="0">
              <a:solidFill>
                <a:schemeClr val="tx1"/>
              </a:solidFill>
            </a:rPr>
            <a:t>identitas</a:t>
          </a:r>
          <a:r>
            <a:rPr lang="en-US" sz="1600" b="1" dirty="0" smtClean="0">
              <a:solidFill>
                <a:schemeClr val="tx1"/>
              </a:solidFill>
            </a:rPr>
            <a:t>, </a:t>
          </a:r>
          <a:r>
            <a:rPr lang="en-US" sz="1600" b="1" dirty="0" err="1" smtClean="0">
              <a:solidFill>
                <a:schemeClr val="tx1"/>
              </a:solidFill>
            </a:rPr>
            <a:t>kelangsungan</a:t>
          </a:r>
          <a:r>
            <a:rPr lang="en-US" sz="1600" b="1" dirty="0" smtClean="0">
              <a:solidFill>
                <a:schemeClr val="tx1"/>
              </a:solidFill>
            </a:rPr>
            <a:t> </a:t>
          </a:r>
          <a:r>
            <a:rPr lang="en-US" sz="1600" b="1" dirty="0" err="1" smtClean="0">
              <a:solidFill>
                <a:schemeClr val="tx1"/>
              </a:solidFill>
            </a:rPr>
            <a:t>hidup</a:t>
          </a:r>
          <a:r>
            <a:rPr lang="en-US" sz="1600" b="1" dirty="0" smtClean="0">
              <a:solidFill>
                <a:schemeClr val="tx1"/>
              </a:solidFill>
            </a:rPr>
            <a:t> </a:t>
          </a:r>
          <a:r>
            <a:rPr lang="en-US" sz="1600" b="1" dirty="0" err="1" smtClean="0">
              <a:solidFill>
                <a:schemeClr val="tx1"/>
              </a:solidFill>
            </a:rPr>
            <a:t>bangsa</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a:t>
          </a:r>
          <a:r>
            <a:rPr lang="en-US" sz="1600" b="1" dirty="0" err="1" smtClean="0">
              <a:solidFill>
                <a:schemeClr val="tx1"/>
              </a:solidFill>
            </a:rPr>
            <a:t>serta</a:t>
          </a:r>
          <a:r>
            <a:rPr lang="en-US" sz="1600" b="1" dirty="0" smtClean="0">
              <a:solidFill>
                <a:schemeClr val="tx1"/>
              </a:solidFill>
            </a:rPr>
            <a:t> </a:t>
          </a:r>
          <a:r>
            <a:rPr lang="en-US" sz="1600" b="1" dirty="0" err="1" smtClean="0">
              <a:solidFill>
                <a:schemeClr val="tx1"/>
              </a:solidFill>
            </a:rPr>
            <a:t>perjuangan</a:t>
          </a:r>
          <a:r>
            <a:rPr lang="en-US" sz="1600" b="1" dirty="0" smtClean="0">
              <a:solidFill>
                <a:schemeClr val="tx1"/>
              </a:solidFill>
            </a:rPr>
            <a:t> </a:t>
          </a:r>
          <a:r>
            <a:rPr lang="en-US" sz="1600" b="1" dirty="0" err="1" smtClean="0">
              <a:solidFill>
                <a:schemeClr val="tx1"/>
              </a:solidFill>
            </a:rPr>
            <a:t>mengejar</a:t>
          </a:r>
          <a:r>
            <a:rPr lang="en-US" sz="1600" b="1" dirty="0" smtClean="0">
              <a:solidFill>
                <a:schemeClr val="tx1"/>
              </a:solidFill>
            </a:rPr>
            <a:t> </a:t>
          </a:r>
          <a:r>
            <a:rPr lang="en-US" sz="1600" b="1" dirty="0" err="1" smtClean="0">
              <a:solidFill>
                <a:schemeClr val="tx1"/>
              </a:solidFill>
            </a:rPr>
            <a:t>tujuan</a:t>
          </a:r>
          <a:r>
            <a:rPr lang="en-US" sz="1600" b="1" dirty="0" smtClean="0">
              <a:solidFill>
                <a:schemeClr val="tx1"/>
              </a:solidFill>
            </a:rPr>
            <a:t> </a:t>
          </a:r>
          <a:r>
            <a:rPr lang="en-US" sz="1600" b="1" dirty="0" err="1" smtClean="0">
              <a:solidFill>
                <a:schemeClr val="tx1"/>
              </a:solidFill>
            </a:rPr>
            <a:t>perjuangan</a:t>
          </a:r>
          <a:r>
            <a:rPr lang="en-US" sz="1600" b="1" dirty="0" smtClean="0">
              <a:solidFill>
                <a:schemeClr val="tx1"/>
              </a:solidFill>
            </a:rPr>
            <a:t> </a:t>
          </a:r>
          <a:r>
            <a:rPr lang="en-US" sz="1600" b="1" dirty="0" err="1" smtClean="0">
              <a:solidFill>
                <a:schemeClr val="tx1"/>
              </a:solidFill>
            </a:rPr>
            <a:t>nasional</a:t>
          </a:r>
          <a:endParaRPr lang="id-ID" sz="1600" b="1" dirty="0">
            <a:solidFill>
              <a:schemeClr val="tx1"/>
            </a:solidFill>
          </a:endParaRPr>
        </a:p>
      </dgm:t>
    </dgm:pt>
    <dgm:pt modelId="{20400A64-24D7-4279-9832-0E1DD30D13A8}" type="parTrans" cxnId="{719A3D8F-D5A8-44AB-B42D-AE8C4A9A5495}">
      <dgm:prSet/>
      <dgm:spPr/>
      <dgm:t>
        <a:bodyPr/>
        <a:lstStyle/>
        <a:p>
          <a:pPr algn="l"/>
          <a:endParaRPr lang="id-ID">
            <a:solidFill>
              <a:schemeClr val="tx1"/>
            </a:solidFill>
          </a:endParaRPr>
        </a:p>
      </dgm:t>
    </dgm:pt>
    <dgm:pt modelId="{C280B42D-F7F1-4FBD-AC1D-C4366D939D6B}" type="sibTrans" cxnId="{719A3D8F-D5A8-44AB-B42D-AE8C4A9A5495}">
      <dgm:prSet/>
      <dgm:spPr/>
      <dgm:t>
        <a:bodyPr/>
        <a:lstStyle/>
        <a:p>
          <a:pPr algn="l"/>
          <a:endParaRPr lang="id-ID">
            <a:solidFill>
              <a:schemeClr val="tx1"/>
            </a:solidFill>
          </a:endParaRPr>
        </a:p>
      </dgm:t>
    </dgm:pt>
    <dgm:pt modelId="{1C3B2A82-A74C-4B0B-80B5-99D0CE532DDE}" type="pres">
      <dgm:prSet presAssocID="{ACBB63A3-CB7C-4934-9C66-2A5A10BCB552}" presName="Name0" presStyleCnt="0">
        <dgm:presLayoutVars>
          <dgm:dir/>
          <dgm:animLvl val="lvl"/>
          <dgm:resizeHandles val="exact"/>
        </dgm:presLayoutVars>
      </dgm:prSet>
      <dgm:spPr/>
      <dgm:t>
        <a:bodyPr/>
        <a:lstStyle/>
        <a:p>
          <a:endParaRPr lang="id-ID"/>
        </a:p>
      </dgm:t>
    </dgm:pt>
    <dgm:pt modelId="{BA5F6706-3256-48C6-BB9E-EFCCE88AAC29}" type="pres">
      <dgm:prSet presAssocID="{9BD39F06-1D7C-414D-BFD8-B0358D2D57EB}" presName="linNode" presStyleCnt="0"/>
      <dgm:spPr/>
    </dgm:pt>
    <dgm:pt modelId="{7DE2A54A-F088-4B19-9FF9-BE7B94F16A07}" type="pres">
      <dgm:prSet presAssocID="{9BD39F06-1D7C-414D-BFD8-B0358D2D57EB}" presName="parentText" presStyleLbl="node1" presStyleIdx="0" presStyleCnt="3" custScaleX="78571" custScaleY="40626">
        <dgm:presLayoutVars>
          <dgm:chMax val="1"/>
          <dgm:bulletEnabled val="1"/>
        </dgm:presLayoutVars>
      </dgm:prSet>
      <dgm:spPr/>
      <dgm:t>
        <a:bodyPr/>
        <a:lstStyle/>
        <a:p>
          <a:endParaRPr lang="id-ID"/>
        </a:p>
      </dgm:t>
    </dgm:pt>
    <dgm:pt modelId="{528A5AF5-48D8-4328-867F-4DA10FBC16C3}" type="pres">
      <dgm:prSet presAssocID="{9BD39F06-1D7C-414D-BFD8-B0358D2D57EB}" presName="descendantText" presStyleLbl="alignAccFollowNode1" presStyleIdx="0" presStyleCnt="3" custScaleX="126348" custScaleY="49979" custLinFactNeighborY="1657">
        <dgm:presLayoutVars>
          <dgm:bulletEnabled val="1"/>
        </dgm:presLayoutVars>
      </dgm:prSet>
      <dgm:spPr/>
      <dgm:t>
        <a:bodyPr/>
        <a:lstStyle/>
        <a:p>
          <a:endParaRPr lang="id-ID"/>
        </a:p>
      </dgm:t>
    </dgm:pt>
    <dgm:pt modelId="{1AEC37F7-58DF-4AD4-8BCD-FBBB76D6C025}" type="pres">
      <dgm:prSet presAssocID="{12EE8FD2-1E51-4C51-9D03-6B9968A1AF07}" presName="sp" presStyleCnt="0"/>
      <dgm:spPr/>
    </dgm:pt>
    <dgm:pt modelId="{72CB0A9B-71B9-43A8-BCA3-A58199236459}" type="pres">
      <dgm:prSet presAssocID="{332C61DE-1416-414F-9587-0EAC6A6C28E4}" presName="linNode" presStyleCnt="0"/>
      <dgm:spPr/>
    </dgm:pt>
    <dgm:pt modelId="{38066859-4356-4C51-9054-A3A93DF23C5D}" type="pres">
      <dgm:prSet presAssocID="{332C61DE-1416-414F-9587-0EAC6A6C28E4}" presName="parentText" presStyleLbl="node1" presStyleIdx="1" presStyleCnt="3" custScaleX="65227" custScaleY="89532">
        <dgm:presLayoutVars>
          <dgm:chMax val="1"/>
          <dgm:bulletEnabled val="1"/>
        </dgm:presLayoutVars>
      </dgm:prSet>
      <dgm:spPr/>
      <dgm:t>
        <a:bodyPr/>
        <a:lstStyle/>
        <a:p>
          <a:endParaRPr lang="id-ID"/>
        </a:p>
      </dgm:t>
    </dgm:pt>
    <dgm:pt modelId="{6CF1C76F-F05D-4F16-8C2A-C4FBF51EA169}" type="pres">
      <dgm:prSet presAssocID="{332C61DE-1416-414F-9587-0EAC6A6C28E4}" presName="descendantText" presStyleLbl="alignAccFollowNode1" presStyleIdx="1" presStyleCnt="3" custScaleX="147833" custScaleY="102129" custLinFactNeighborX="20859">
        <dgm:presLayoutVars>
          <dgm:bulletEnabled val="1"/>
        </dgm:presLayoutVars>
      </dgm:prSet>
      <dgm:spPr/>
      <dgm:t>
        <a:bodyPr/>
        <a:lstStyle/>
        <a:p>
          <a:endParaRPr lang="id-ID"/>
        </a:p>
      </dgm:t>
    </dgm:pt>
    <dgm:pt modelId="{80A327F3-775E-46AE-A37E-7FCB0C665D01}" type="pres">
      <dgm:prSet presAssocID="{32A97E5A-DDDD-4B3B-9264-ECC13245B6C4}" presName="sp" presStyleCnt="0"/>
      <dgm:spPr/>
    </dgm:pt>
    <dgm:pt modelId="{05051FF9-9F46-4AD9-9AEA-29BF5FEFE1E8}" type="pres">
      <dgm:prSet presAssocID="{B0264337-C0FD-4DF3-B1C9-D0333B652085}" presName="linNode" presStyleCnt="0"/>
      <dgm:spPr/>
    </dgm:pt>
    <dgm:pt modelId="{6F975123-D0B2-4457-9680-CD324E529670}" type="pres">
      <dgm:prSet presAssocID="{B0264337-C0FD-4DF3-B1C9-D0333B652085}" presName="parentText" presStyleLbl="node1" presStyleIdx="2" presStyleCnt="3" custScaleX="41060" custScaleY="128938">
        <dgm:presLayoutVars>
          <dgm:chMax val="1"/>
          <dgm:bulletEnabled val="1"/>
        </dgm:presLayoutVars>
      </dgm:prSet>
      <dgm:spPr/>
      <dgm:t>
        <a:bodyPr/>
        <a:lstStyle/>
        <a:p>
          <a:endParaRPr lang="id-ID"/>
        </a:p>
      </dgm:t>
    </dgm:pt>
    <dgm:pt modelId="{3939A0D9-642F-410B-819F-126CBE539DC3}" type="pres">
      <dgm:prSet presAssocID="{B0264337-C0FD-4DF3-B1C9-D0333B652085}" presName="descendantText" presStyleLbl="alignAccFollowNode1" presStyleIdx="2" presStyleCnt="3" custScaleX="135663" custScaleY="149297" custLinFactNeighborX="2734" custLinFactNeighborY="165">
        <dgm:presLayoutVars>
          <dgm:bulletEnabled val="1"/>
        </dgm:presLayoutVars>
      </dgm:prSet>
      <dgm:spPr/>
      <dgm:t>
        <a:bodyPr/>
        <a:lstStyle/>
        <a:p>
          <a:endParaRPr lang="id-ID"/>
        </a:p>
      </dgm:t>
    </dgm:pt>
  </dgm:ptLst>
  <dgm:cxnLst>
    <dgm:cxn modelId="{06258945-F717-43D1-9B55-41C7279B9216}" srcId="{ACBB63A3-CB7C-4934-9C66-2A5A10BCB552}" destId="{B0264337-C0FD-4DF3-B1C9-D0333B652085}" srcOrd="2" destOrd="0" parTransId="{986385CE-BC36-4398-9AEB-7E9FAC75E04F}" sibTransId="{D1A9B332-02EE-4ADB-A3B5-072D25604011}"/>
    <dgm:cxn modelId="{6A361C12-0D83-4B60-AF31-C088DBD14652}" type="presOf" srcId="{ACBB63A3-CB7C-4934-9C66-2A5A10BCB552}" destId="{1C3B2A82-A74C-4B0B-80B5-99D0CE532DDE}" srcOrd="0" destOrd="0" presId="urn:microsoft.com/office/officeart/2005/8/layout/vList5"/>
    <dgm:cxn modelId="{EC424F2B-1107-41B0-9F7C-E175C1EF8969}" srcId="{332C61DE-1416-414F-9587-0EAC6A6C28E4}" destId="{3083D142-0340-46BC-B3D4-70580B97D4F8}" srcOrd="1" destOrd="0" parTransId="{792734D8-E471-42CD-9BFB-0BB382FFA08F}" sibTransId="{7BAD8F1B-579B-470F-A57C-7168A19B9FBB}"/>
    <dgm:cxn modelId="{5FC2368C-5AAC-4D4B-A924-606660715DA8}" type="presOf" srcId="{332C61DE-1416-414F-9587-0EAC6A6C28E4}" destId="{38066859-4356-4C51-9054-A3A93DF23C5D}" srcOrd="0" destOrd="0" presId="urn:microsoft.com/office/officeart/2005/8/layout/vList5"/>
    <dgm:cxn modelId="{17342E9E-B17B-48B7-93D2-C39B485571B5}" type="presOf" srcId="{8A3EF653-675B-4F61-93B2-AC8F43CD5414}" destId="{6CF1C76F-F05D-4F16-8C2A-C4FBF51EA169}" srcOrd="0" destOrd="0" presId="urn:microsoft.com/office/officeart/2005/8/layout/vList5"/>
    <dgm:cxn modelId="{C4383F49-C549-443B-BFF6-D41F97FE9D6C}" type="presOf" srcId="{3083D142-0340-46BC-B3D4-70580B97D4F8}" destId="{6CF1C76F-F05D-4F16-8C2A-C4FBF51EA169}" srcOrd="0" destOrd="1" presId="urn:microsoft.com/office/officeart/2005/8/layout/vList5"/>
    <dgm:cxn modelId="{719A3D8F-D5A8-44AB-B42D-AE8C4A9A5495}" srcId="{B0264337-C0FD-4DF3-B1C9-D0333B652085}" destId="{1A50598D-F35C-475A-BE58-D6F1EDBA9A7B}" srcOrd="0" destOrd="0" parTransId="{20400A64-24D7-4279-9832-0E1DD30D13A8}" sibTransId="{C280B42D-F7F1-4FBD-AC1D-C4366D939D6B}"/>
    <dgm:cxn modelId="{23D9A78B-C4F3-48E3-A1D7-BE55A361D47F}" srcId="{ACBB63A3-CB7C-4934-9C66-2A5A10BCB552}" destId="{332C61DE-1416-414F-9587-0EAC6A6C28E4}" srcOrd="1" destOrd="0" parTransId="{79C7CEC8-9887-40FF-8E9A-7F202F3A82A8}" sibTransId="{32A97E5A-DDDD-4B3B-9264-ECC13245B6C4}"/>
    <dgm:cxn modelId="{1FCFA6CB-0132-4E5A-805C-78EE1F429BAF}" srcId="{9BD39F06-1D7C-414D-BFD8-B0358D2D57EB}" destId="{7AD616D1-022F-4358-ABD7-07081CD047A2}" srcOrd="0" destOrd="0" parTransId="{93364CA4-3D92-470F-8EDB-99E5483EFDFB}" sibTransId="{86FDC3D1-6199-43CF-AF53-63BB8E8D2668}"/>
    <dgm:cxn modelId="{2DA7F42B-431A-4BE5-A134-B911839238D6}" type="presOf" srcId="{B0264337-C0FD-4DF3-B1C9-D0333B652085}" destId="{6F975123-D0B2-4457-9680-CD324E529670}" srcOrd="0" destOrd="0" presId="urn:microsoft.com/office/officeart/2005/8/layout/vList5"/>
    <dgm:cxn modelId="{84C96F32-2BD5-4638-9868-DBDD0AA8F7E4}" srcId="{ACBB63A3-CB7C-4934-9C66-2A5A10BCB552}" destId="{9BD39F06-1D7C-414D-BFD8-B0358D2D57EB}" srcOrd="0" destOrd="0" parTransId="{DA306467-5499-40D6-99BA-04990B0483B4}" sibTransId="{12EE8FD2-1E51-4C51-9D03-6B9968A1AF07}"/>
    <dgm:cxn modelId="{59E3AD7B-2D57-45C3-9963-6EA65BB4300D}" srcId="{332C61DE-1416-414F-9587-0EAC6A6C28E4}" destId="{8A3EF653-675B-4F61-93B2-AC8F43CD5414}" srcOrd="0" destOrd="0" parTransId="{DB2985C8-C1D3-40F6-B7FD-0E238B545EA2}" sibTransId="{60DB3BEB-78D7-417F-85CB-5AE93C427816}"/>
    <dgm:cxn modelId="{F8893164-541E-45F6-BBDD-5166DD945EE9}" type="presOf" srcId="{9BD39F06-1D7C-414D-BFD8-B0358D2D57EB}" destId="{7DE2A54A-F088-4B19-9FF9-BE7B94F16A07}" srcOrd="0" destOrd="0" presId="urn:microsoft.com/office/officeart/2005/8/layout/vList5"/>
    <dgm:cxn modelId="{E3F998EB-66C8-42F6-9248-4F48BD6B9047}" type="presOf" srcId="{1A50598D-F35C-475A-BE58-D6F1EDBA9A7B}" destId="{3939A0D9-642F-410B-819F-126CBE539DC3}" srcOrd="0" destOrd="0" presId="urn:microsoft.com/office/officeart/2005/8/layout/vList5"/>
    <dgm:cxn modelId="{F48965FD-E114-4F02-B20C-F0EF617C0E75}" type="presOf" srcId="{7AD616D1-022F-4358-ABD7-07081CD047A2}" destId="{528A5AF5-48D8-4328-867F-4DA10FBC16C3}" srcOrd="0" destOrd="0" presId="urn:microsoft.com/office/officeart/2005/8/layout/vList5"/>
    <dgm:cxn modelId="{FC6962D8-0FDC-4F57-B488-2F88EF1F2D24}" type="presParOf" srcId="{1C3B2A82-A74C-4B0B-80B5-99D0CE532DDE}" destId="{BA5F6706-3256-48C6-BB9E-EFCCE88AAC29}" srcOrd="0" destOrd="0" presId="urn:microsoft.com/office/officeart/2005/8/layout/vList5"/>
    <dgm:cxn modelId="{331B3000-078E-465C-8A9B-A3752C50DF19}" type="presParOf" srcId="{BA5F6706-3256-48C6-BB9E-EFCCE88AAC29}" destId="{7DE2A54A-F088-4B19-9FF9-BE7B94F16A07}" srcOrd="0" destOrd="0" presId="urn:microsoft.com/office/officeart/2005/8/layout/vList5"/>
    <dgm:cxn modelId="{5B13C394-5216-407C-AF5F-209CD81BAF67}" type="presParOf" srcId="{BA5F6706-3256-48C6-BB9E-EFCCE88AAC29}" destId="{528A5AF5-48D8-4328-867F-4DA10FBC16C3}" srcOrd="1" destOrd="0" presId="urn:microsoft.com/office/officeart/2005/8/layout/vList5"/>
    <dgm:cxn modelId="{33E958D9-8998-42AD-840B-504BE42C4DBC}" type="presParOf" srcId="{1C3B2A82-A74C-4B0B-80B5-99D0CE532DDE}" destId="{1AEC37F7-58DF-4AD4-8BCD-FBBB76D6C025}" srcOrd="1" destOrd="0" presId="urn:microsoft.com/office/officeart/2005/8/layout/vList5"/>
    <dgm:cxn modelId="{708B806D-5BDF-4BEF-9DDD-F61B84815A2B}" type="presParOf" srcId="{1C3B2A82-A74C-4B0B-80B5-99D0CE532DDE}" destId="{72CB0A9B-71B9-43A8-BCA3-A58199236459}" srcOrd="2" destOrd="0" presId="urn:microsoft.com/office/officeart/2005/8/layout/vList5"/>
    <dgm:cxn modelId="{C1549962-D609-4339-B958-51C5E223565B}" type="presParOf" srcId="{72CB0A9B-71B9-43A8-BCA3-A58199236459}" destId="{38066859-4356-4C51-9054-A3A93DF23C5D}" srcOrd="0" destOrd="0" presId="urn:microsoft.com/office/officeart/2005/8/layout/vList5"/>
    <dgm:cxn modelId="{B165BF34-1AC6-402C-B009-B373490D2C4B}" type="presParOf" srcId="{72CB0A9B-71B9-43A8-BCA3-A58199236459}" destId="{6CF1C76F-F05D-4F16-8C2A-C4FBF51EA169}" srcOrd="1" destOrd="0" presId="urn:microsoft.com/office/officeart/2005/8/layout/vList5"/>
    <dgm:cxn modelId="{42698C19-C34E-452C-9838-91FC7762CFB3}" type="presParOf" srcId="{1C3B2A82-A74C-4B0B-80B5-99D0CE532DDE}" destId="{80A327F3-775E-46AE-A37E-7FCB0C665D01}" srcOrd="3" destOrd="0" presId="urn:microsoft.com/office/officeart/2005/8/layout/vList5"/>
    <dgm:cxn modelId="{E750D553-143E-45A1-8DE3-12D9C4BB1E89}" type="presParOf" srcId="{1C3B2A82-A74C-4B0B-80B5-99D0CE532DDE}" destId="{05051FF9-9F46-4AD9-9AEA-29BF5FEFE1E8}" srcOrd="4" destOrd="0" presId="urn:microsoft.com/office/officeart/2005/8/layout/vList5"/>
    <dgm:cxn modelId="{12F47816-849E-41D5-B303-E95A7AA33605}" type="presParOf" srcId="{05051FF9-9F46-4AD9-9AEA-29BF5FEFE1E8}" destId="{6F975123-D0B2-4457-9680-CD324E529670}" srcOrd="0" destOrd="0" presId="urn:microsoft.com/office/officeart/2005/8/layout/vList5"/>
    <dgm:cxn modelId="{48A7E6DA-BE02-471D-8833-4B6BA0F76DC2}" type="presParOf" srcId="{05051FF9-9F46-4AD9-9AEA-29BF5FEFE1E8}" destId="{3939A0D9-642F-410B-819F-126CBE539DC3}" srcOrd="1" destOrd="0" presId="urn:microsoft.com/office/officeart/2005/8/layout/vList5"/>
  </dgm:cxnLst>
  <dgm:bg>
    <a:solidFill>
      <a:schemeClr val="bg1"/>
    </a:solidFill>
  </dgm:bg>
  <dgm:whole>
    <a:ln>
      <a:solidFill>
        <a:schemeClr val="bg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D2CBEE-99F4-4188-A726-13D0752391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d-ID"/>
        </a:p>
      </dgm:t>
    </dgm:pt>
    <dgm:pt modelId="{204BBABA-BD09-44AC-8809-430BDE9AE876}">
      <dgm:prSet phldrT="[Text]"/>
      <dgm:spPr>
        <a:solidFill>
          <a:schemeClr val="bg1"/>
        </a:solidFill>
      </dgm:spPr>
      <dgm:t>
        <a:bodyPr/>
        <a:lstStyle/>
        <a:p>
          <a:pPr algn="ctr"/>
          <a:r>
            <a:rPr lang="id-ID" b="1" dirty="0" smtClean="0">
              <a:solidFill>
                <a:schemeClr val="tx1"/>
              </a:solidFill>
            </a:rPr>
            <a:t>KETAHANAN NASIONAL, MELIPUTI ASPEK IDEOLOGI, POLITIK, EKONOMI, SOSIAL BUDAYA DAN PERTAHANAN KEAMANAN (IPOLEKSOSBUDHANKAM). DISEBUT PANCAGATRA ATAU ASPEK SOSIAL</a:t>
          </a:r>
          <a:endParaRPr lang="id-ID" b="1" dirty="0">
            <a:solidFill>
              <a:schemeClr val="tx1"/>
            </a:solidFill>
          </a:endParaRPr>
        </a:p>
      </dgm:t>
    </dgm:pt>
    <dgm:pt modelId="{D0A3191C-816E-42B7-8E1B-552B9211248F}" type="parTrans" cxnId="{4EB5EE30-B307-4C3F-8F5C-6E65E1233B8A}">
      <dgm:prSet/>
      <dgm:spPr/>
      <dgm:t>
        <a:bodyPr/>
        <a:lstStyle/>
        <a:p>
          <a:endParaRPr lang="id-ID">
            <a:solidFill>
              <a:schemeClr val="tx1"/>
            </a:solidFill>
          </a:endParaRPr>
        </a:p>
      </dgm:t>
    </dgm:pt>
    <dgm:pt modelId="{20477479-E71C-482F-9734-C6952E252977}" type="sibTrans" cxnId="{4EB5EE30-B307-4C3F-8F5C-6E65E1233B8A}">
      <dgm:prSet/>
      <dgm:spPr/>
      <dgm:t>
        <a:bodyPr/>
        <a:lstStyle/>
        <a:p>
          <a:endParaRPr lang="id-ID">
            <a:solidFill>
              <a:schemeClr val="tx1"/>
            </a:solidFill>
          </a:endParaRPr>
        </a:p>
      </dgm:t>
    </dgm:pt>
    <dgm:pt modelId="{9530F3E8-89A8-4712-BB3D-747DF18BF54C}">
      <dgm:prSet phldrT="[Text]"/>
      <dgm:spPr>
        <a:solidFill>
          <a:schemeClr val="bg1"/>
        </a:solidFill>
      </dgm:spPr>
      <dgm:t>
        <a:bodyPr/>
        <a:lstStyle/>
        <a:p>
          <a:r>
            <a:rPr lang="id-ID" b="1" dirty="0" smtClean="0">
              <a:solidFill>
                <a:schemeClr val="tx1"/>
              </a:solidFill>
            </a:rPr>
            <a:t>Ketahanan Ideologi</a:t>
          </a:r>
          <a:r>
            <a:rPr lang="id-ID" dirty="0" smtClean="0">
              <a:solidFill>
                <a:schemeClr val="tx1"/>
              </a:solidFill>
            </a:rPr>
            <a:t>. Kondisi mental bangsa berdasarkan keyakinan dan kebenaran ideologi Pancasila.</a:t>
          </a:r>
          <a:r>
            <a:rPr lang="id-ID" dirty="0" smtClean="0">
              <a:solidFill>
                <a:schemeClr val="tx1"/>
              </a:solidFill>
              <a:cs typeface="Arial" charset="0"/>
            </a:rPr>
            <a:t>Kemamampuan menggalang dan memelihara persatuan dan kesatuan. Kemampuan menangkal panetrasi ideologi asing dan nilai-nilai yang tidak sesuai dengan kepribadian bangsa Indonesia.</a:t>
          </a:r>
          <a:r>
            <a:rPr lang="id-ID" dirty="0" smtClean="0">
              <a:solidFill>
                <a:schemeClr val="tx1"/>
              </a:solidFill>
            </a:rPr>
            <a:t> </a:t>
          </a:r>
          <a:endParaRPr lang="id-ID" dirty="0">
            <a:solidFill>
              <a:schemeClr val="tx1"/>
            </a:solidFill>
          </a:endParaRPr>
        </a:p>
      </dgm:t>
    </dgm:pt>
    <dgm:pt modelId="{70D78E4D-0A41-43A5-AF38-18C660FDEAA6}" type="parTrans" cxnId="{BD2E6EDB-B5F5-4E0D-BCA2-EF40C96F80CB}">
      <dgm:prSet/>
      <dgm:spPr/>
      <dgm:t>
        <a:bodyPr/>
        <a:lstStyle/>
        <a:p>
          <a:endParaRPr lang="id-ID">
            <a:solidFill>
              <a:schemeClr val="tx1"/>
            </a:solidFill>
          </a:endParaRPr>
        </a:p>
      </dgm:t>
    </dgm:pt>
    <dgm:pt modelId="{51D20F94-9962-496B-8767-844668F2CB19}" type="sibTrans" cxnId="{BD2E6EDB-B5F5-4E0D-BCA2-EF40C96F80CB}">
      <dgm:prSet/>
      <dgm:spPr/>
      <dgm:t>
        <a:bodyPr/>
        <a:lstStyle/>
        <a:p>
          <a:endParaRPr lang="id-ID">
            <a:solidFill>
              <a:schemeClr val="tx1"/>
            </a:solidFill>
          </a:endParaRPr>
        </a:p>
      </dgm:t>
    </dgm:pt>
    <dgm:pt modelId="{C6A7906A-4F6E-4532-8D99-5D24FE4B691D}">
      <dgm:prSet/>
      <dgm:spPr>
        <a:solidFill>
          <a:schemeClr val="accent4">
            <a:lumMod val="40000"/>
            <a:lumOff val="60000"/>
          </a:schemeClr>
        </a:solidFill>
      </dgm:spPr>
      <dgm:t>
        <a:bodyPr/>
        <a:lstStyle/>
        <a:p>
          <a:r>
            <a:rPr lang="id-ID" b="1" dirty="0" smtClean="0">
              <a:solidFill>
                <a:schemeClr val="tx1"/>
              </a:solidFill>
              <a:cs typeface="Arial" charset="0"/>
            </a:rPr>
            <a:t>Ketahanan Politik</a:t>
          </a:r>
          <a:r>
            <a:rPr lang="id-ID" dirty="0" smtClean="0">
              <a:solidFill>
                <a:schemeClr val="tx1"/>
              </a:solidFill>
              <a:cs typeface="Arial" charset="0"/>
            </a:rPr>
            <a:t>. Kondisi kehidupan demokrasi politik berdasarkan Pancasila dan UUD NRI 1945, mengandung kemampuan memelihara sistem politik yang sehat dan dinamis serta kemampuan menerapkan politik luar negeri yang bebas dan aktif. </a:t>
          </a:r>
          <a:endParaRPr lang="id-ID" dirty="0">
            <a:solidFill>
              <a:schemeClr val="tx1"/>
            </a:solidFill>
          </a:endParaRPr>
        </a:p>
      </dgm:t>
    </dgm:pt>
    <dgm:pt modelId="{EE401598-F36F-468B-8585-93D843B07906}" type="parTrans" cxnId="{8F18E6C5-F10C-463A-B528-DF76CECB000E}">
      <dgm:prSet/>
      <dgm:spPr/>
      <dgm:t>
        <a:bodyPr/>
        <a:lstStyle/>
        <a:p>
          <a:endParaRPr lang="id-ID">
            <a:solidFill>
              <a:schemeClr val="tx1"/>
            </a:solidFill>
          </a:endParaRPr>
        </a:p>
      </dgm:t>
    </dgm:pt>
    <dgm:pt modelId="{0E17F49F-CEA2-4FC3-928E-2173FB5F0E59}" type="sibTrans" cxnId="{8F18E6C5-F10C-463A-B528-DF76CECB000E}">
      <dgm:prSet/>
      <dgm:spPr/>
      <dgm:t>
        <a:bodyPr/>
        <a:lstStyle/>
        <a:p>
          <a:endParaRPr lang="id-ID">
            <a:solidFill>
              <a:schemeClr val="tx1"/>
            </a:solidFill>
          </a:endParaRPr>
        </a:p>
      </dgm:t>
    </dgm:pt>
    <dgm:pt modelId="{0A740C04-8F9C-44DD-9021-6BB25667E6C1}" type="pres">
      <dgm:prSet presAssocID="{4AD2CBEE-99F4-4188-A726-13D0752391B5}" presName="composite" presStyleCnt="0">
        <dgm:presLayoutVars>
          <dgm:chMax val="1"/>
          <dgm:dir/>
          <dgm:resizeHandles val="exact"/>
        </dgm:presLayoutVars>
      </dgm:prSet>
      <dgm:spPr/>
      <dgm:t>
        <a:bodyPr/>
        <a:lstStyle/>
        <a:p>
          <a:endParaRPr lang="id-ID"/>
        </a:p>
      </dgm:t>
    </dgm:pt>
    <dgm:pt modelId="{56E97E1C-2370-46E2-91A2-5901D431EC5D}" type="pres">
      <dgm:prSet presAssocID="{204BBABA-BD09-44AC-8809-430BDE9AE876}" presName="roof" presStyleLbl="dkBgShp" presStyleIdx="0" presStyleCnt="2" custLinFactNeighborY="2603"/>
      <dgm:spPr/>
      <dgm:t>
        <a:bodyPr/>
        <a:lstStyle/>
        <a:p>
          <a:endParaRPr lang="id-ID"/>
        </a:p>
      </dgm:t>
    </dgm:pt>
    <dgm:pt modelId="{716FFBC8-B277-4DF2-B891-9F2A61725429}" type="pres">
      <dgm:prSet presAssocID="{204BBABA-BD09-44AC-8809-430BDE9AE876}" presName="pillars" presStyleCnt="0"/>
      <dgm:spPr/>
    </dgm:pt>
    <dgm:pt modelId="{C7EC9A53-DCF9-4750-854F-34BBA0C5C8EC}" type="pres">
      <dgm:prSet presAssocID="{204BBABA-BD09-44AC-8809-430BDE9AE876}" presName="pillar1" presStyleLbl="node1" presStyleIdx="0" presStyleCnt="2">
        <dgm:presLayoutVars>
          <dgm:bulletEnabled val="1"/>
        </dgm:presLayoutVars>
      </dgm:prSet>
      <dgm:spPr/>
      <dgm:t>
        <a:bodyPr/>
        <a:lstStyle/>
        <a:p>
          <a:endParaRPr lang="id-ID"/>
        </a:p>
      </dgm:t>
    </dgm:pt>
    <dgm:pt modelId="{A0BB8F86-5059-4FD3-84EB-E10DFFC2D32F}" type="pres">
      <dgm:prSet presAssocID="{C6A7906A-4F6E-4532-8D99-5D24FE4B691D}" presName="pillarX" presStyleLbl="node1" presStyleIdx="1" presStyleCnt="2">
        <dgm:presLayoutVars>
          <dgm:bulletEnabled val="1"/>
        </dgm:presLayoutVars>
      </dgm:prSet>
      <dgm:spPr/>
      <dgm:t>
        <a:bodyPr/>
        <a:lstStyle/>
        <a:p>
          <a:endParaRPr lang="id-ID"/>
        </a:p>
      </dgm:t>
    </dgm:pt>
    <dgm:pt modelId="{F334686C-6869-486F-B223-9F65CE078449}" type="pres">
      <dgm:prSet presAssocID="{204BBABA-BD09-44AC-8809-430BDE9AE876}" presName="base" presStyleLbl="dkBgShp" presStyleIdx="1" presStyleCnt="2"/>
      <dgm:spPr/>
    </dgm:pt>
  </dgm:ptLst>
  <dgm:cxnLst>
    <dgm:cxn modelId="{BD2E6EDB-B5F5-4E0D-BCA2-EF40C96F80CB}" srcId="{204BBABA-BD09-44AC-8809-430BDE9AE876}" destId="{9530F3E8-89A8-4712-BB3D-747DF18BF54C}" srcOrd="0" destOrd="0" parTransId="{70D78E4D-0A41-43A5-AF38-18C660FDEAA6}" sibTransId="{51D20F94-9962-496B-8767-844668F2CB19}"/>
    <dgm:cxn modelId="{E6BB0827-6F7D-4F8B-94C8-881077C4F2CE}" type="presOf" srcId="{C6A7906A-4F6E-4532-8D99-5D24FE4B691D}" destId="{A0BB8F86-5059-4FD3-84EB-E10DFFC2D32F}" srcOrd="0" destOrd="0" presId="urn:microsoft.com/office/officeart/2005/8/layout/hList3"/>
    <dgm:cxn modelId="{2BDF4326-614D-4516-ADEC-BA3AC9132D98}" type="presOf" srcId="{4AD2CBEE-99F4-4188-A726-13D0752391B5}" destId="{0A740C04-8F9C-44DD-9021-6BB25667E6C1}" srcOrd="0" destOrd="0" presId="urn:microsoft.com/office/officeart/2005/8/layout/hList3"/>
    <dgm:cxn modelId="{4EB5EE30-B307-4C3F-8F5C-6E65E1233B8A}" srcId="{4AD2CBEE-99F4-4188-A726-13D0752391B5}" destId="{204BBABA-BD09-44AC-8809-430BDE9AE876}" srcOrd="0" destOrd="0" parTransId="{D0A3191C-816E-42B7-8E1B-552B9211248F}" sibTransId="{20477479-E71C-482F-9734-C6952E252977}"/>
    <dgm:cxn modelId="{30732377-2ACB-4DDC-8688-07672875516D}" type="presOf" srcId="{9530F3E8-89A8-4712-BB3D-747DF18BF54C}" destId="{C7EC9A53-DCF9-4750-854F-34BBA0C5C8EC}" srcOrd="0" destOrd="0" presId="urn:microsoft.com/office/officeart/2005/8/layout/hList3"/>
    <dgm:cxn modelId="{8F18E6C5-F10C-463A-B528-DF76CECB000E}" srcId="{204BBABA-BD09-44AC-8809-430BDE9AE876}" destId="{C6A7906A-4F6E-4532-8D99-5D24FE4B691D}" srcOrd="1" destOrd="0" parTransId="{EE401598-F36F-468B-8585-93D843B07906}" sibTransId="{0E17F49F-CEA2-4FC3-928E-2173FB5F0E59}"/>
    <dgm:cxn modelId="{81725A2D-38A4-4C39-903A-5CE4D15A2F90}" type="presOf" srcId="{204BBABA-BD09-44AC-8809-430BDE9AE876}" destId="{56E97E1C-2370-46E2-91A2-5901D431EC5D}" srcOrd="0" destOrd="0" presId="urn:microsoft.com/office/officeart/2005/8/layout/hList3"/>
    <dgm:cxn modelId="{2E57F73B-1A03-4FFC-8C5F-76D30F6920B0}" type="presParOf" srcId="{0A740C04-8F9C-44DD-9021-6BB25667E6C1}" destId="{56E97E1C-2370-46E2-91A2-5901D431EC5D}" srcOrd="0" destOrd="0" presId="urn:microsoft.com/office/officeart/2005/8/layout/hList3"/>
    <dgm:cxn modelId="{71CC6B89-2904-4E7E-ADA5-0FF9A69FBCE1}" type="presParOf" srcId="{0A740C04-8F9C-44DD-9021-6BB25667E6C1}" destId="{716FFBC8-B277-4DF2-B891-9F2A61725429}" srcOrd="1" destOrd="0" presId="urn:microsoft.com/office/officeart/2005/8/layout/hList3"/>
    <dgm:cxn modelId="{5B6F2782-0AEE-471C-8B0D-0CEDD6A2B7D6}" type="presParOf" srcId="{716FFBC8-B277-4DF2-B891-9F2A61725429}" destId="{C7EC9A53-DCF9-4750-854F-34BBA0C5C8EC}" srcOrd="0" destOrd="0" presId="urn:microsoft.com/office/officeart/2005/8/layout/hList3"/>
    <dgm:cxn modelId="{6271E48A-94FE-43DC-AD1C-449D0057183A}" type="presParOf" srcId="{716FFBC8-B277-4DF2-B891-9F2A61725429}" destId="{A0BB8F86-5059-4FD3-84EB-E10DFFC2D32F}" srcOrd="1" destOrd="0" presId="urn:microsoft.com/office/officeart/2005/8/layout/hList3"/>
    <dgm:cxn modelId="{D4E3AE10-15E5-4747-BA5B-A52E02A34131}" type="presParOf" srcId="{0A740C04-8F9C-44DD-9021-6BB25667E6C1}" destId="{F334686C-6869-486F-B223-9F65CE078449}" srcOrd="2" destOrd="0" presId="urn:microsoft.com/office/officeart/2005/8/layout/hList3"/>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7CB184-587B-4166-B797-1BB427B33F5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710AC675-EA32-4DB7-9F68-1011F43ED87E}">
      <dgm:prSet phldrT="[Text]"/>
      <dgm:spPr>
        <a:solidFill>
          <a:schemeClr val="accent2">
            <a:lumMod val="20000"/>
            <a:lumOff val="80000"/>
          </a:schemeClr>
        </a:solidFill>
      </dgm:spPr>
      <dgm:t>
        <a:bodyPr/>
        <a:lstStyle/>
        <a:p>
          <a:r>
            <a:rPr lang="id-ID" b="1" dirty="0" smtClean="0">
              <a:solidFill>
                <a:schemeClr val="tx1"/>
              </a:solidFill>
              <a:cs typeface="Arial" charset="0"/>
            </a:rPr>
            <a:t>Ketahanan Ekonomi</a:t>
          </a:r>
          <a:endParaRPr lang="id-ID" dirty="0">
            <a:solidFill>
              <a:schemeClr val="tx1"/>
            </a:solidFill>
          </a:endParaRPr>
        </a:p>
      </dgm:t>
    </dgm:pt>
    <dgm:pt modelId="{BCF797EA-FCE9-43C8-8AD3-5EAABF4F94D8}" type="parTrans" cxnId="{05ED91C1-F92B-4D87-AA34-03A052D5661E}">
      <dgm:prSet/>
      <dgm:spPr/>
      <dgm:t>
        <a:bodyPr/>
        <a:lstStyle/>
        <a:p>
          <a:endParaRPr lang="id-ID">
            <a:solidFill>
              <a:schemeClr val="tx1"/>
            </a:solidFill>
          </a:endParaRPr>
        </a:p>
      </dgm:t>
    </dgm:pt>
    <dgm:pt modelId="{E9FC688A-5FA3-4617-9BAF-2E101FF2424D}" type="sibTrans" cxnId="{05ED91C1-F92B-4D87-AA34-03A052D5661E}">
      <dgm:prSet/>
      <dgm:spPr/>
      <dgm:t>
        <a:bodyPr/>
        <a:lstStyle/>
        <a:p>
          <a:endParaRPr lang="id-ID">
            <a:solidFill>
              <a:schemeClr val="tx1"/>
            </a:solidFill>
          </a:endParaRPr>
        </a:p>
      </dgm:t>
    </dgm:pt>
    <dgm:pt modelId="{893260FE-71DF-4697-8FD9-8C451446001B}">
      <dgm:prSet phldrT="[Text]" custT="1"/>
      <dgm:spPr>
        <a:solidFill>
          <a:schemeClr val="bg1"/>
        </a:solidFill>
      </dgm:spPr>
      <dgm:t>
        <a:bodyPr/>
        <a:lstStyle/>
        <a:p>
          <a:r>
            <a:rPr lang="id-ID" sz="1600" dirty="0" smtClean="0">
              <a:solidFill>
                <a:schemeClr val="tx1"/>
              </a:solidFill>
              <a:cs typeface="Arial" charset="0"/>
            </a:rPr>
            <a:t>Kondisi perekonomian bangsa berdasarkan demokrasi ekonomi Pancasila menagdung kemamampuan memelihara stabiltas ekonomi yang sehat dan dinamis serta kemampuan menciptakan kemandirian ekonomi nasional dengan daya saing yang tinggi dan mewujudkan kemakmuran rakyat yang adil dan merata</a:t>
          </a:r>
          <a:endParaRPr lang="id-ID" sz="1600" dirty="0">
            <a:solidFill>
              <a:schemeClr val="tx1"/>
            </a:solidFill>
          </a:endParaRPr>
        </a:p>
      </dgm:t>
    </dgm:pt>
    <dgm:pt modelId="{C6E259A3-6636-4593-9F72-F96ABAAB60B9}" type="parTrans" cxnId="{F070841D-60E2-4E4C-9AE2-61C8DFE5F699}">
      <dgm:prSet/>
      <dgm:spPr/>
      <dgm:t>
        <a:bodyPr/>
        <a:lstStyle/>
        <a:p>
          <a:endParaRPr lang="id-ID">
            <a:solidFill>
              <a:schemeClr val="tx1"/>
            </a:solidFill>
          </a:endParaRPr>
        </a:p>
      </dgm:t>
    </dgm:pt>
    <dgm:pt modelId="{1978EC23-62D2-44BF-B135-D1AD506E0E3E}" type="sibTrans" cxnId="{F070841D-60E2-4E4C-9AE2-61C8DFE5F699}">
      <dgm:prSet/>
      <dgm:spPr/>
      <dgm:t>
        <a:bodyPr/>
        <a:lstStyle/>
        <a:p>
          <a:endParaRPr lang="id-ID">
            <a:solidFill>
              <a:schemeClr val="tx1"/>
            </a:solidFill>
          </a:endParaRPr>
        </a:p>
      </dgm:t>
    </dgm:pt>
    <dgm:pt modelId="{FD5D6BAF-3560-46B0-9A53-5C214DB892A7}">
      <dgm:prSet phldrT="[Text]"/>
      <dgm:spPr>
        <a:solidFill>
          <a:schemeClr val="bg1"/>
        </a:solidFill>
      </dgm:spPr>
      <dgm:t>
        <a:bodyPr/>
        <a:lstStyle/>
        <a:p>
          <a:r>
            <a:rPr lang="id-ID" b="1" dirty="0" smtClean="0">
              <a:solidFill>
                <a:schemeClr val="tx1"/>
              </a:solidFill>
              <a:cs typeface="Arial" charset="0"/>
            </a:rPr>
            <a:t>Ketahanan Sosial Budaya</a:t>
          </a:r>
          <a:endParaRPr lang="id-ID" dirty="0">
            <a:solidFill>
              <a:schemeClr val="tx1"/>
            </a:solidFill>
          </a:endParaRPr>
        </a:p>
      </dgm:t>
    </dgm:pt>
    <dgm:pt modelId="{987AB6BC-5113-4704-8C21-0C230F56F67E}" type="parTrans" cxnId="{13010CCC-1EB4-4FC2-BF93-7D5CAF014405}">
      <dgm:prSet/>
      <dgm:spPr/>
      <dgm:t>
        <a:bodyPr/>
        <a:lstStyle/>
        <a:p>
          <a:endParaRPr lang="id-ID">
            <a:solidFill>
              <a:schemeClr val="tx1"/>
            </a:solidFill>
          </a:endParaRPr>
        </a:p>
      </dgm:t>
    </dgm:pt>
    <dgm:pt modelId="{B14B86E2-29A8-4882-BCF5-84E0A31AEA92}" type="sibTrans" cxnId="{13010CCC-1EB4-4FC2-BF93-7D5CAF014405}">
      <dgm:prSet/>
      <dgm:spPr/>
      <dgm:t>
        <a:bodyPr/>
        <a:lstStyle/>
        <a:p>
          <a:endParaRPr lang="id-ID">
            <a:solidFill>
              <a:schemeClr val="tx1"/>
            </a:solidFill>
          </a:endParaRPr>
        </a:p>
      </dgm:t>
    </dgm:pt>
    <dgm:pt modelId="{0EEF27A5-7BBB-4A53-BF80-C3D6BB54BA06}">
      <dgm:prSet phldrT="[Text]"/>
      <dgm:spPr>
        <a:solidFill>
          <a:schemeClr val="accent2">
            <a:lumMod val="20000"/>
            <a:lumOff val="80000"/>
          </a:schemeClr>
        </a:solidFill>
      </dgm:spPr>
      <dgm:t>
        <a:bodyPr/>
        <a:lstStyle/>
        <a:p>
          <a:r>
            <a:rPr lang="id-ID" dirty="0" smtClean="0">
              <a:solidFill>
                <a:schemeClr val="tx1"/>
              </a:solidFill>
              <a:cs typeface="Arial" charset="0"/>
            </a:rPr>
            <a:t>Kondisi kehidupan sosial budaya dijiwai kepribadian nasional Pancasila, mengandunf kemampuan membentuk dan mengembangkan kehidupan sosial budaya manusia Indonesia yang beriman dan bertaqwa kepada Tuhan YME, rukun, bersatu, cinta tanah air, berkualitas, maju dan sejahterah dalam kehidupan yang serba selaras, serasi, seimbang serta kemampuan menangkal panetrasi budaya asing yang tidak sesuai dengan kebudayaan Indonesia.</a:t>
          </a:r>
          <a:endParaRPr lang="id-ID" dirty="0">
            <a:solidFill>
              <a:schemeClr val="tx1"/>
            </a:solidFill>
          </a:endParaRPr>
        </a:p>
      </dgm:t>
    </dgm:pt>
    <dgm:pt modelId="{E300435A-3D74-4E39-9DA8-D8A023800A46}" type="parTrans" cxnId="{7A24E217-A8A3-4562-9DE8-53EC0A8FD8E6}">
      <dgm:prSet/>
      <dgm:spPr/>
      <dgm:t>
        <a:bodyPr/>
        <a:lstStyle/>
        <a:p>
          <a:endParaRPr lang="id-ID">
            <a:solidFill>
              <a:schemeClr val="tx1"/>
            </a:solidFill>
          </a:endParaRPr>
        </a:p>
      </dgm:t>
    </dgm:pt>
    <dgm:pt modelId="{A14B55FA-95D5-4E06-BE48-B15427A016C4}" type="sibTrans" cxnId="{7A24E217-A8A3-4562-9DE8-53EC0A8FD8E6}">
      <dgm:prSet/>
      <dgm:spPr/>
      <dgm:t>
        <a:bodyPr/>
        <a:lstStyle/>
        <a:p>
          <a:endParaRPr lang="id-ID">
            <a:solidFill>
              <a:schemeClr val="tx1"/>
            </a:solidFill>
          </a:endParaRPr>
        </a:p>
      </dgm:t>
    </dgm:pt>
    <dgm:pt modelId="{B5869F62-432B-4A4B-8A28-C78451EC23E1}" type="pres">
      <dgm:prSet presAssocID="{8D7CB184-587B-4166-B797-1BB427B33F5E}" presName="Name0" presStyleCnt="0">
        <dgm:presLayoutVars>
          <dgm:dir/>
          <dgm:animLvl val="lvl"/>
          <dgm:resizeHandles val="exact"/>
        </dgm:presLayoutVars>
      </dgm:prSet>
      <dgm:spPr/>
      <dgm:t>
        <a:bodyPr/>
        <a:lstStyle/>
        <a:p>
          <a:endParaRPr lang="id-ID"/>
        </a:p>
      </dgm:t>
    </dgm:pt>
    <dgm:pt modelId="{14C92599-3BCF-4169-A6DA-CBE803412090}" type="pres">
      <dgm:prSet presAssocID="{710AC675-EA32-4DB7-9F68-1011F43ED87E}" presName="linNode" presStyleCnt="0"/>
      <dgm:spPr/>
    </dgm:pt>
    <dgm:pt modelId="{407979A8-1FDC-4E7D-9436-BD1E64CF8162}" type="pres">
      <dgm:prSet presAssocID="{710AC675-EA32-4DB7-9F68-1011F43ED87E}" presName="parentText" presStyleLbl="node1" presStyleIdx="0" presStyleCnt="2" custScaleY="115407">
        <dgm:presLayoutVars>
          <dgm:chMax val="1"/>
          <dgm:bulletEnabled val="1"/>
        </dgm:presLayoutVars>
      </dgm:prSet>
      <dgm:spPr/>
      <dgm:t>
        <a:bodyPr/>
        <a:lstStyle/>
        <a:p>
          <a:endParaRPr lang="id-ID"/>
        </a:p>
      </dgm:t>
    </dgm:pt>
    <dgm:pt modelId="{81E26CBB-303D-412D-BCF1-C9D681DF82AD}" type="pres">
      <dgm:prSet presAssocID="{710AC675-EA32-4DB7-9F68-1011F43ED87E}" presName="descendantText" presStyleLbl="alignAccFollowNode1" presStyleIdx="0" presStyleCnt="2" custScaleY="144225">
        <dgm:presLayoutVars>
          <dgm:bulletEnabled val="1"/>
        </dgm:presLayoutVars>
      </dgm:prSet>
      <dgm:spPr/>
      <dgm:t>
        <a:bodyPr/>
        <a:lstStyle/>
        <a:p>
          <a:endParaRPr lang="id-ID"/>
        </a:p>
      </dgm:t>
    </dgm:pt>
    <dgm:pt modelId="{D827BBB4-9861-4F4A-B4D6-6C4C58A60E94}" type="pres">
      <dgm:prSet presAssocID="{E9FC688A-5FA3-4617-9BAF-2E101FF2424D}" presName="sp" presStyleCnt="0"/>
      <dgm:spPr/>
    </dgm:pt>
    <dgm:pt modelId="{6B772917-F730-4EA6-8C2E-1117C0A447BB}" type="pres">
      <dgm:prSet presAssocID="{FD5D6BAF-3560-46B0-9A53-5C214DB892A7}" presName="linNode" presStyleCnt="0"/>
      <dgm:spPr/>
    </dgm:pt>
    <dgm:pt modelId="{BFDDA49D-2589-427E-A6E8-3520C88218F5}" type="pres">
      <dgm:prSet presAssocID="{FD5D6BAF-3560-46B0-9A53-5C214DB892A7}" presName="parentText" presStyleLbl="node1" presStyleIdx="1" presStyleCnt="2" custScaleY="123882">
        <dgm:presLayoutVars>
          <dgm:chMax val="1"/>
          <dgm:bulletEnabled val="1"/>
        </dgm:presLayoutVars>
      </dgm:prSet>
      <dgm:spPr/>
      <dgm:t>
        <a:bodyPr/>
        <a:lstStyle/>
        <a:p>
          <a:endParaRPr lang="id-ID"/>
        </a:p>
      </dgm:t>
    </dgm:pt>
    <dgm:pt modelId="{E5F5935F-EB02-4CCF-B77D-89A764F02EBE}" type="pres">
      <dgm:prSet presAssocID="{FD5D6BAF-3560-46B0-9A53-5C214DB892A7}" presName="descendantText" presStyleLbl="alignAccFollowNode1" presStyleIdx="1" presStyleCnt="2" custScaleY="154980">
        <dgm:presLayoutVars>
          <dgm:bulletEnabled val="1"/>
        </dgm:presLayoutVars>
      </dgm:prSet>
      <dgm:spPr/>
      <dgm:t>
        <a:bodyPr/>
        <a:lstStyle/>
        <a:p>
          <a:endParaRPr lang="id-ID"/>
        </a:p>
      </dgm:t>
    </dgm:pt>
  </dgm:ptLst>
  <dgm:cxnLst>
    <dgm:cxn modelId="{A6C823D9-B50E-4EDF-AB5D-D6CAEDE7B943}" type="presOf" srcId="{0EEF27A5-7BBB-4A53-BF80-C3D6BB54BA06}" destId="{E5F5935F-EB02-4CCF-B77D-89A764F02EBE}" srcOrd="0" destOrd="0" presId="urn:microsoft.com/office/officeart/2005/8/layout/vList5"/>
    <dgm:cxn modelId="{9F285C68-6303-4CCB-B608-A859596BB837}" type="presOf" srcId="{8D7CB184-587B-4166-B797-1BB427B33F5E}" destId="{B5869F62-432B-4A4B-8A28-C78451EC23E1}" srcOrd="0" destOrd="0" presId="urn:microsoft.com/office/officeart/2005/8/layout/vList5"/>
    <dgm:cxn modelId="{F070841D-60E2-4E4C-9AE2-61C8DFE5F699}" srcId="{710AC675-EA32-4DB7-9F68-1011F43ED87E}" destId="{893260FE-71DF-4697-8FD9-8C451446001B}" srcOrd="0" destOrd="0" parTransId="{C6E259A3-6636-4593-9F72-F96ABAAB60B9}" sibTransId="{1978EC23-62D2-44BF-B135-D1AD506E0E3E}"/>
    <dgm:cxn modelId="{47D71C88-0938-455B-9DB0-894975A3C548}" type="presOf" srcId="{893260FE-71DF-4697-8FD9-8C451446001B}" destId="{81E26CBB-303D-412D-BCF1-C9D681DF82AD}" srcOrd="0" destOrd="0" presId="urn:microsoft.com/office/officeart/2005/8/layout/vList5"/>
    <dgm:cxn modelId="{7A24E217-A8A3-4562-9DE8-53EC0A8FD8E6}" srcId="{FD5D6BAF-3560-46B0-9A53-5C214DB892A7}" destId="{0EEF27A5-7BBB-4A53-BF80-C3D6BB54BA06}" srcOrd="0" destOrd="0" parTransId="{E300435A-3D74-4E39-9DA8-D8A023800A46}" sibTransId="{A14B55FA-95D5-4E06-BE48-B15427A016C4}"/>
    <dgm:cxn modelId="{13010CCC-1EB4-4FC2-BF93-7D5CAF014405}" srcId="{8D7CB184-587B-4166-B797-1BB427B33F5E}" destId="{FD5D6BAF-3560-46B0-9A53-5C214DB892A7}" srcOrd="1" destOrd="0" parTransId="{987AB6BC-5113-4704-8C21-0C230F56F67E}" sibTransId="{B14B86E2-29A8-4882-BCF5-84E0A31AEA92}"/>
    <dgm:cxn modelId="{05ED91C1-F92B-4D87-AA34-03A052D5661E}" srcId="{8D7CB184-587B-4166-B797-1BB427B33F5E}" destId="{710AC675-EA32-4DB7-9F68-1011F43ED87E}" srcOrd="0" destOrd="0" parTransId="{BCF797EA-FCE9-43C8-8AD3-5EAABF4F94D8}" sibTransId="{E9FC688A-5FA3-4617-9BAF-2E101FF2424D}"/>
    <dgm:cxn modelId="{3F1B6E8C-1F81-4021-91FA-8AD15A9D17BB}" type="presOf" srcId="{710AC675-EA32-4DB7-9F68-1011F43ED87E}" destId="{407979A8-1FDC-4E7D-9436-BD1E64CF8162}" srcOrd="0" destOrd="0" presId="urn:microsoft.com/office/officeart/2005/8/layout/vList5"/>
    <dgm:cxn modelId="{E2231BAD-5ED8-4100-AD1E-ABB360791FA5}" type="presOf" srcId="{FD5D6BAF-3560-46B0-9A53-5C214DB892A7}" destId="{BFDDA49D-2589-427E-A6E8-3520C88218F5}" srcOrd="0" destOrd="0" presId="urn:microsoft.com/office/officeart/2005/8/layout/vList5"/>
    <dgm:cxn modelId="{90269645-4063-4035-9232-C2FE9BE31712}" type="presParOf" srcId="{B5869F62-432B-4A4B-8A28-C78451EC23E1}" destId="{14C92599-3BCF-4169-A6DA-CBE803412090}" srcOrd="0" destOrd="0" presId="urn:microsoft.com/office/officeart/2005/8/layout/vList5"/>
    <dgm:cxn modelId="{FF4E0CCF-4FAD-40C6-BDFA-6F4791E183D8}" type="presParOf" srcId="{14C92599-3BCF-4169-A6DA-CBE803412090}" destId="{407979A8-1FDC-4E7D-9436-BD1E64CF8162}" srcOrd="0" destOrd="0" presId="urn:microsoft.com/office/officeart/2005/8/layout/vList5"/>
    <dgm:cxn modelId="{F885719B-08B6-4230-812C-0DC2A3F1C5FC}" type="presParOf" srcId="{14C92599-3BCF-4169-A6DA-CBE803412090}" destId="{81E26CBB-303D-412D-BCF1-C9D681DF82AD}" srcOrd="1" destOrd="0" presId="urn:microsoft.com/office/officeart/2005/8/layout/vList5"/>
    <dgm:cxn modelId="{98569BEA-602B-454F-961B-CCC98EDA38B3}" type="presParOf" srcId="{B5869F62-432B-4A4B-8A28-C78451EC23E1}" destId="{D827BBB4-9861-4F4A-B4D6-6C4C58A60E94}" srcOrd="1" destOrd="0" presId="urn:microsoft.com/office/officeart/2005/8/layout/vList5"/>
    <dgm:cxn modelId="{3FB0E836-6CAF-431C-AEB5-7C7C2BF13039}" type="presParOf" srcId="{B5869F62-432B-4A4B-8A28-C78451EC23E1}" destId="{6B772917-F730-4EA6-8C2E-1117C0A447BB}" srcOrd="2" destOrd="0" presId="urn:microsoft.com/office/officeart/2005/8/layout/vList5"/>
    <dgm:cxn modelId="{9F9164FC-E3F6-4F28-8C4A-ECF8926EF581}" type="presParOf" srcId="{6B772917-F730-4EA6-8C2E-1117C0A447BB}" destId="{BFDDA49D-2589-427E-A6E8-3520C88218F5}" srcOrd="0" destOrd="0" presId="urn:microsoft.com/office/officeart/2005/8/layout/vList5"/>
    <dgm:cxn modelId="{90553D22-353A-4E8D-B445-F2655812647F}" type="presParOf" srcId="{6B772917-F730-4EA6-8C2E-1117C0A447BB}" destId="{E5F5935F-EB02-4CCF-B77D-89A764F02EBE}" srcOrd="1"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CBA149-2FDF-4660-A82D-592D2296DDE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id-ID"/>
        </a:p>
      </dgm:t>
    </dgm:pt>
    <dgm:pt modelId="{79014D84-1F51-4506-AA80-313D20166CA1}">
      <dgm:prSet phldrT="[Text]"/>
      <dgm:spPr>
        <a:solidFill>
          <a:srgbClr val="002060"/>
        </a:solidFill>
      </dgm:spPr>
      <dgm:t>
        <a:bodyPr/>
        <a:lstStyle/>
        <a:p>
          <a:r>
            <a:rPr lang="id-ID" dirty="0" smtClean="0"/>
            <a:t>KETAHANAN NASIONAL</a:t>
          </a:r>
          <a:endParaRPr lang="id-ID" dirty="0"/>
        </a:p>
      </dgm:t>
    </dgm:pt>
    <dgm:pt modelId="{EC38230C-5055-4056-9E56-5869EB4FB148}" type="parTrans" cxnId="{945883FC-645F-44C7-9E87-706B5620B591}">
      <dgm:prSet/>
      <dgm:spPr/>
      <dgm:t>
        <a:bodyPr/>
        <a:lstStyle/>
        <a:p>
          <a:endParaRPr lang="id-ID"/>
        </a:p>
      </dgm:t>
    </dgm:pt>
    <dgm:pt modelId="{303BF6B4-183F-4B0E-B68D-BCEFA1E7A789}" type="sibTrans" cxnId="{945883FC-645F-44C7-9E87-706B5620B591}">
      <dgm:prSet/>
      <dgm:spPr/>
      <dgm:t>
        <a:bodyPr/>
        <a:lstStyle/>
        <a:p>
          <a:endParaRPr lang="id-ID"/>
        </a:p>
      </dgm:t>
    </dgm:pt>
    <dgm:pt modelId="{85CA0053-05B1-421B-ADBF-E856A1B5998D}">
      <dgm:prSet phldrT="[Text]"/>
      <dgm:spPr>
        <a:solidFill>
          <a:schemeClr val="accent2"/>
        </a:solidFill>
      </dgm:spPr>
      <dgm:t>
        <a:bodyPr/>
        <a:lstStyle/>
        <a:p>
          <a:r>
            <a:rPr lang="id-ID" dirty="0" smtClean="0"/>
            <a:t>IDEOLOGI</a:t>
          </a:r>
          <a:endParaRPr lang="id-ID" dirty="0"/>
        </a:p>
      </dgm:t>
    </dgm:pt>
    <dgm:pt modelId="{FBA88A7B-4370-461F-8D71-D6ACE7DA97CD}" type="parTrans" cxnId="{BBE73B4B-A4BA-4108-956B-0B3E23597F25}">
      <dgm:prSet/>
      <dgm:spPr/>
      <dgm:t>
        <a:bodyPr/>
        <a:lstStyle/>
        <a:p>
          <a:endParaRPr lang="id-ID"/>
        </a:p>
      </dgm:t>
    </dgm:pt>
    <dgm:pt modelId="{2EEF991D-A143-446E-964B-076BE7D7B686}" type="sibTrans" cxnId="{BBE73B4B-A4BA-4108-956B-0B3E23597F25}">
      <dgm:prSet/>
      <dgm:spPr/>
      <dgm:t>
        <a:bodyPr/>
        <a:lstStyle/>
        <a:p>
          <a:endParaRPr lang="id-ID"/>
        </a:p>
      </dgm:t>
    </dgm:pt>
    <dgm:pt modelId="{E20E7ECB-E475-404B-BADF-869BBD7D22B7}">
      <dgm:prSet phldrT="[Text]"/>
      <dgm:spPr/>
      <dgm:t>
        <a:bodyPr/>
        <a:lstStyle/>
        <a:p>
          <a:r>
            <a:rPr lang="id-ID" dirty="0" smtClean="0"/>
            <a:t>POLITIK</a:t>
          </a:r>
          <a:endParaRPr lang="id-ID" dirty="0"/>
        </a:p>
      </dgm:t>
    </dgm:pt>
    <dgm:pt modelId="{F494F82B-2370-4AA6-8E21-08EC28E73560}" type="parTrans" cxnId="{30F6B65E-401C-4595-9BC3-9855A8EC61C2}">
      <dgm:prSet/>
      <dgm:spPr/>
      <dgm:t>
        <a:bodyPr/>
        <a:lstStyle/>
        <a:p>
          <a:endParaRPr lang="id-ID"/>
        </a:p>
      </dgm:t>
    </dgm:pt>
    <dgm:pt modelId="{97FC9B96-D853-4A3B-9D02-68A312BB7150}" type="sibTrans" cxnId="{30F6B65E-401C-4595-9BC3-9855A8EC61C2}">
      <dgm:prSet/>
      <dgm:spPr/>
      <dgm:t>
        <a:bodyPr/>
        <a:lstStyle/>
        <a:p>
          <a:endParaRPr lang="id-ID"/>
        </a:p>
      </dgm:t>
    </dgm:pt>
    <dgm:pt modelId="{8684D859-37DE-49F1-AE7F-53BE2EB36E23}">
      <dgm:prSet phldrT="[Text]"/>
      <dgm:spPr>
        <a:solidFill>
          <a:srgbClr val="FF0000"/>
        </a:solidFill>
      </dgm:spPr>
      <dgm:t>
        <a:bodyPr/>
        <a:lstStyle/>
        <a:p>
          <a:r>
            <a:rPr lang="id-ID" dirty="0" smtClean="0"/>
            <a:t>SOSIAL BUDAYA</a:t>
          </a:r>
          <a:endParaRPr lang="id-ID" dirty="0"/>
        </a:p>
      </dgm:t>
    </dgm:pt>
    <dgm:pt modelId="{599F014B-D7D3-4D0F-8377-3D63D5CD8349}" type="parTrans" cxnId="{3C3C17E5-1E6A-4866-8EB4-7F7CB4365507}">
      <dgm:prSet/>
      <dgm:spPr/>
      <dgm:t>
        <a:bodyPr/>
        <a:lstStyle/>
        <a:p>
          <a:endParaRPr lang="id-ID"/>
        </a:p>
      </dgm:t>
    </dgm:pt>
    <dgm:pt modelId="{B8C19F93-D76C-442C-AF07-635F6938E037}" type="sibTrans" cxnId="{3C3C17E5-1E6A-4866-8EB4-7F7CB4365507}">
      <dgm:prSet/>
      <dgm:spPr/>
      <dgm:t>
        <a:bodyPr/>
        <a:lstStyle/>
        <a:p>
          <a:endParaRPr lang="id-ID"/>
        </a:p>
      </dgm:t>
    </dgm:pt>
    <dgm:pt modelId="{5FF59E20-F797-4E19-98A3-F4DBE6764A65}">
      <dgm:prSet phldrT="[Text]"/>
      <dgm:spPr>
        <a:solidFill>
          <a:srgbClr val="00B050"/>
        </a:solidFill>
      </dgm:spPr>
      <dgm:t>
        <a:bodyPr/>
        <a:lstStyle/>
        <a:p>
          <a:r>
            <a:rPr lang="id-ID" dirty="0" smtClean="0"/>
            <a:t>HANKAM</a:t>
          </a:r>
          <a:endParaRPr lang="id-ID" dirty="0"/>
        </a:p>
      </dgm:t>
    </dgm:pt>
    <dgm:pt modelId="{875837AF-7A0F-44A7-9D9D-99AC7B662604}" type="parTrans" cxnId="{AA6DEA02-6D5B-4736-BDC7-04B2F763D84A}">
      <dgm:prSet/>
      <dgm:spPr/>
      <dgm:t>
        <a:bodyPr/>
        <a:lstStyle/>
        <a:p>
          <a:endParaRPr lang="id-ID"/>
        </a:p>
      </dgm:t>
    </dgm:pt>
    <dgm:pt modelId="{CB87500A-D58E-403D-9458-B7AF49E5FDEC}" type="sibTrans" cxnId="{AA6DEA02-6D5B-4736-BDC7-04B2F763D84A}">
      <dgm:prSet/>
      <dgm:spPr/>
      <dgm:t>
        <a:bodyPr/>
        <a:lstStyle/>
        <a:p>
          <a:endParaRPr lang="id-ID"/>
        </a:p>
      </dgm:t>
    </dgm:pt>
    <dgm:pt modelId="{7EDC5D51-552F-40FA-B354-ADFD5F8FD3F7}" type="pres">
      <dgm:prSet presAssocID="{B7CBA149-2FDF-4660-A82D-592D2296DDE2}" presName="cycle" presStyleCnt="0">
        <dgm:presLayoutVars>
          <dgm:chMax val="1"/>
          <dgm:dir/>
          <dgm:animLvl val="ctr"/>
          <dgm:resizeHandles val="exact"/>
        </dgm:presLayoutVars>
      </dgm:prSet>
      <dgm:spPr/>
      <dgm:t>
        <a:bodyPr/>
        <a:lstStyle/>
        <a:p>
          <a:endParaRPr lang="id-ID"/>
        </a:p>
      </dgm:t>
    </dgm:pt>
    <dgm:pt modelId="{3914C174-2390-42C9-A51E-2550C0A4A840}" type="pres">
      <dgm:prSet presAssocID="{79014D84-1F51-4506-AA80-313D20166CA1}" presName="centerShape" presStyleLbl="node0" presStyleIdx="0" presStyleCnt="1"/>
      <dgm:spPr/>
      <dgm:t>
        <a:bodyPr/>
        <a:lstStyle/>
        <a:p>
          <a:endParaRPr lang="id-ID"/>
        </a:p>
      </dgm:t>
    </dgm:pt>
    <dgm:pt modelId="{99A91C2D-ED96-48AB-ABB8-47E32A040C36}" type="pres">
      <dgm:prSet presAssocID="{FBA88A7B-4370-461F-8D71-D6ACE7DA97CD}" presName="Name9" presStyleLbl="parChTrans1D2" presStyleIdx="0" presStyleCnt="4"/>
      <dgm:spPr/>
      <dgm:t>
        <a:bodyPr/>
        <a:lstStyle/>
        <a:p>
          <a:endParaRPr lang="id-ID"/>
        </a:p>
      </dgm:t>
    </dgm:pt>
    <dgm:pt modelId="{2814ECA9-3300-4182-95AF-4FB5E4C8DE23}" type="pres">
      <dgm:prSet presAssocID="{FBA88A7B-4370-461F-8D71-D6ACE7DA97CD}" presName="connTx" presStyleLbl="parChTrans1D2" presStyleIdx="0" presStyleCnt="4"/>
      <dgm:spPr/>
      <dgm:t>
        <a:bodyPr/>
        <a:lstStyle/>
        <a:p>
          <a:endParaRPr lang="id-ID"/>
        </a:p>
      </dgm:t>
    </dgm:pt>
    <dgm:pt modelId="{73E4A39E-2FEF-4624-8522-4D074F530135}" type="pres">
      <dgm:prSet presAssocID="{85CA0053-05B1-421B-ADBF-E856A1B5998D}" presName="node" presStyleLbl="node1" presStyleIdx="0" presStyleCnt="4">
        <dgm:presLayoutVars>
          <dgm:bulletEnabled val="1"/>
        </dgm:presLayoutVars>
      </dgm:prSet>
      <dgm:spPr/>
      <dgm:t>
        <a:bodyPr/>
        <a:lstStyle/>
        <a:p>
          <a:endParaRPr lang="id-ID"/>
        </a:p>
      </dgm:t>
    </dgm:pt>
    <dgm:pt modelId="{B8613F20-A78D-4C7B-978F-81C033DD2112}" type="pres">
      <dgm:prSet presAssocID="{F494F82B-2370-4AA6-8E21-08EC28E73560}" presName="Name9" presStyleLbl="parChTrans1D2" presStyleIdx="1" presStyleCnt="4"/>
      <dgm:spPr/>
      <dgm:t>
        <a:bodyPr/>
        <a:lstStyle/>
        <a:p>
          <a:endParaRPr lang="id-ID"/>
        </a:p>
      </dgm:t>
    </dgm:pt>
    <dgm:pt modelId="{07B34DC6-2894-4C75-9B78-68F4570BB3E0}" type="pres">
      <dgm:prSet presAssocID="{F494F82B-2370-4AA6-8E21-08EC28E73560}" presName="connTx" presStyleLbl="parChTrans1D2" presStyleIdx="1" presStyleCnt="4"/>
      <dgm:spPr/>
      <dgm:t>
        <a:bodyPr/>
        <a:lstStyle/>
        <a:p>
          <a:endParaRPr lang="id-ID"/>
        </a:p>
      </dgm:t>
    </dgm:pt>
    <dgm:pt modelId="{F22523BA-E7D8-4067-AE61-C78461D6B47F}" type="pres">
      <dgm:prSet presAssocID="{E20E7ECB-E475-404B-BADF-869BBD7D22B7}" presName="node" presStyleLbl="node1" presStyleIdx="1" presStyleCnt="4">
        <dgm:presLayoutVars>
          <dgm:bulletEnabled val="1"/>
        </dgm:presLayoutVars>
      </dgm:prSet>
      <dgm:spPr/>
      <dgm:t>
        <a:bodyPr/>
        <a:lstStyle/>
        <a:p>
          <a:endParaRPr lang="id-ID"/>
        </a:p>
      </dgm:t>
    </dgm:pt>
    <dgm:pt modelId="{4258675B-AB76-4F3C-AF4C-EC9A9282CFBC}" type="pres">
      <dgm:prSet presAssocID="{599F014B-D7D3-4D0F-8377-3D63D5CD8349}" presName="Name9" presStyleLbl="parChTrans1D2" presStyleIdx="2" presStyleCnt="4"/>
      <dgm:spPr/>
      <dgm:t>
        <a:bodyPr/>
        <a:lstStyle/>
        <a:p>
          <a:endParaRPr lang="id-ID"/>
        </a:p>
      </dgm:t>
    </dgm:pt>
    <dgm:pt modelId="{C5C05EE8-E1B8-4B5A-8B72-A8184DF943AB}" type="pres">
      <dgm:prSet presAssocID="{599F014B-D7D3-4D0F-8377-3D63D5CD8349}" presName="connTx" presStyleLbl="parChTrans1D2" presStyleIdx="2" presStyleCnt="4"/>
      <dgm:spPr/>
      <dgm:t>
        <a:bodyPr/>
        <a:lstStyle/>
        <a:p>
          <a:endParaRPr lang="id-ID"/>
        </a:p>
      </dgm:t>
    </dgm:pt>
    <dgm:pt modelId="{D41D325B-0F0E-49A1-B788-FE6C1DE75BCF}" type="pres">
      <dgm:prSet presAssocID="{8684D859-37DE-49F1-AE7F-53BE2EB36E23}" presName="node" presStyleLbl="node1" presStyleIdx="2" presStyleCnt="4">
        <dgm:presLayoutVars>
          <dgm:bulletEnabled val="1"/>
        </dgm:presLayoutVars>
      </dgm:prSet>
      <dgm:spPr/>
      <dgm:t>
        <a:bodyPr/>
        <a:lstStyle/>
        <a:p>
          <a:endParaRPr lang="id-ID"/>
        </a:p>
      </dgm:t>
    </dgm:pt>
    <dgm:pt modelId="{D88C2F89-F9F0-4E26-A18E-5BB2BDE4E92E}" type="pres">
      <dgm:prSet presAssocID="{875837AF-7A0F-44A7-9D9D-99AC7B662604}" presName="Name9" presStyleLbl="parChTrans1D2" presStyleIdx="3" presStyleCnt="4"/>
      <dgm:spPr/>
      <dgm:t>
        <a:bodyPr/>
        <a:lstStyle/>
        <a:p>
          <a:endParaRPr lang="id-ID"/>
        </a:p>
      </dgm:t>
    </dgm:pt>
    <dgm:pt modelId="{83FD8192-59D8-46BE-9BD8-D97ECA852FBC}" type="pres">
      <dgm:prSet presAssocID="{875837AF-7A0F-44A7-9D9D-99AC7B662604}" presName="connTx" presStyleLbl="parChTrans1D2" presStyleIdx="3" presStyleCnt="4"/>
      <dgm:spPr/>
      <dgm:t>
        <a:bodyPr/>
        <a:lstStyle/>
        <a:p>
          <a:endParaRPr lang="id-ID"/>
        </a:p>
      </dgm:t>
    </dgm:pt>
    <dgm:pt modelId="{19625119-BF40-453A-BFCF-22C0950703A1}" type="pres">
      <dgm:prSet presAssocID="{5FF59E20-F797-4E19-98A3-F4DBE6764A65}" presName="node" presStyleLbl="node1" presStyleIdx="3" presStyleCnt="4">
        <dgm:presLayoutVars>
          <dgm:bulletEnabled val="1"/>
        </dgm:presLayoutVars>
      </dgm:prSet>
      <dgm:spPr/>
      <dgm:t>
        <a:bodyPr/>
        <a:lstStyle/>
        <a:p>
          <a:endParaRPr lang="id-ID"/>
        </a:p>
      </dgm:t>
    </dgm:pt>
  </dgm:ptLst>
  <dgm:cxnLst>
    <dgm:cxn modelId="{7A422E22-6A49-4D8E-8FDD-427BA01A8633}" type="presOf" srcId="{5FF59E20-F797-4E19-98A3-F4DBE6764A65}" destId="{19625119-BF40-453A-BFCF-22C0950703A1}" srcOrd="0" destOrd="0" presId="urn:microsoft.com/office/officeart/2005/8/layout/radial1"/>
    <dgm:cxn modelId="{6C8A14E5-E513-40E3-BCA0-CA01FD6B9A84}" type="presOf" srcId="{599F014B-D7D3-4D0F-8377-3D63D5CD8349}" destId="{4258675B-AB76-4F3C-AF4C-EC9A9282CFBC}" srcOrd="0" destOrd="0" presId="urn:microsoft.com/office/officeart/2005/8/layout/radial1"/>
    <dgm:cxn modelId="{10FBB45D-FB7E-4EEC-B2D7-0C27393C2E9A}" type="presOf" srcId="{79014D84-1F51-4506-AA80-313D20166CA1}" destId="{3914C174-2390-42C9-A51E-2550C0A4A840}" srcOrd="0" destOrd="0" presId="urn:microsoft.com/office/officeart/2005/8/layout/radial1"/>
    <dgm:cxn modelId="{C7ED2C09-4D3B-46C8-BD6D-E7FAB21C0717}" type="presOf" srcId="{FBA88A7B-4370-461F-8D71-D6ACE7DA97CD}" destId="{2814ECA9-3300-4182-95AF-4FB5E4C8DE23}" srcOrd="1" destOrd="0" presId="urn:microsoft.com/office/officeart/2005/8/layout/radial1"/>
    <dgm:cxn modelId="{856F161C-4E09-48F9-98EC-E95974E8AD2D}" type="presOf" srcId="{F494F82B-2370-4AA6-8E21-08EC28E73560}" destId="{07B34DC6-2894-4C75-9B78-68F4570BB3E0}" srcOrd="1" destOrd="0" presId="urn:microsoft.com/office/officeart/2005/8/layout/radial1"/>
    <dgm:cxn modelId="{3690A5F2-0387-4AC5-B7A5-0234D936BE9F}" type="presOf" srcId="{B7CBA149-2FDF-4660-A82D-592D2296DDE2}" destId="{7EDC5D51-552F-40FA-B354-ADFD5F8FD3F7}" srcOrd="0" destOrd="0" presId="urn:microsoft.com/office/officeart/2005/8/layout/radial1"/>
    <dgm:cxn modelId="{81BC738A-7D2E-448B-8FA4-5376C94F7B95}" type="presOf" srcId="{FBA88A7B-4370-461F-8D71-D6ACE7DA97CD}" destId="{99A91C2D-ED96-48AB-ABB8-47E32A040C36}" srcOrd="0" destOrd="0" presId="urn:microsoft.com/office/officeart/2005/8/layout/radial1"/>
    <dgm:cxn modelId="{71114B62-EB67-4C73-AB62-63A7C4395EDE}" type="presOf" srcId="{8684D859-37DE-49F1-AE7F-53BE2EB36E23}" destId="{D41D325B-0F0E-49A1-B788-FE6C1DE75BCF}" srcOrd="0" destOrd="0" presId="urn:microsoft.com/office/officeart/2005/8/layout/radial1"/>
    <dgm:cxn modelId="{3970B37D-422E-49B5-A4E2-9AB2054D1AF6}" type="presOf" srcId="{85CA0053-05B1-421B-ADBF-E856A1B5998D}" destId="{73E4A39E-2FEF-4624-8522-4D074F530135}" srcOrd="0" destOrd="0" presId="urn:microsoft.com/office/officeart/2005/8/layout/radial1"/>
    <dgm:cxn modelId="{945883FC-645F-44C7-9E87-706B5620B591}" srcId="{B7CBA149-2FDF-4660-A82D-592D2296DDE2}" destId="{79014D84-1F51-4506-AA80-313D20166CA1}" srcOrd="0" destOrd="0" parTransId="{EC38230C-5055-4056-9E56-5869EB4FB148}" sibTransId="{303BF6B4-183F-4B0E-B68D-BCEFA1E7A789}"/>
    <dgm:cxn modelId="{5692A69D-5EEF-4AE3-B505-7AA875B9E7C9}" type="presOf" srcId="{875837AF-7A0F-44A7-9D9D-99AC7B662604}" destId="{D88C2F89-F9F0-4E26-A18E-5BB2BDE4E92E}" srcOrd="0" destOrd="0" presId="urn:microsoft.com/office/officeart/2005/8/layout/radial1"/>
    <dgm:cxn modelId="{30F6B65E-401C-4595-9BC3-9855A8EC61C2}" srcId="{79014D84-1F51-4506-AA80-313D20166CA1}" destId="{E20E7ECB-E475-404B-BADF-869BBD7D22B7}" srcOrd="1" destOrd="0" parTransId="{F494F82B-2370-4AA6-8E21-08EC28E73560}" sibTransId="{97FC9B96-D853-4A3B-9D02-68A312BB7150}"/>
    <dgm:cxn modelId="{3C3C17E5-1E6A-4866-8EB4-7F7CB4365507}" srcId="{79014D84-1F51-4506-AA80-313D20166CA1}" destId="{8684D859-37DE-49F1-AE7F-53BE2EB36E23}" srcOrd="2" destOrd="0" parTransId="{599F014B-D7D3-4D0F-8377-3D63D5CD8349}" sibTransId="{B8C19F93-D76C-442C-AF07-635F6938E037}"/>
    <dgm:cxn modelId="{AA6DEA02-6D5B-4736-BDC7-04B2F763D84A}" srcId="{79014D84-1F51-4506-AA80-313D20166CA1}" destId="{5FF59E20-F797-4E19-98A3-F4DBE6764A65}" srcOrd="3" destOrd="0" parTransId="{875837AF-7A0F-44A7-9D9D-99AC7B662604}" sibTransId="{CB87500A-D58E-403D-9458-B7AF49E5FDEC}"/>
    <dgm:cxn modelId="{D817FFF0-946D-4AE2-8423-B0F909A70120}" type="presOf" srcId="{599F014B-D7D3-4D0F-8377-3D63D5CD8349}" destId="{C5C05EE8-E1B8-4B5A-8B72-A8184DF943AB}" srcOrd="1" destOrd="0" presId="urn:microsoft.com/office/officeart/2005/8/layout/radial1"/>
    <dgm:cxn modelId="{BBE73B4B-A4BA-4108-956B-0B3E23597F25}" srcId="{79014D84-1F51-4506-AA80-313D20166CA1}" destId="{85CA0053-05B1-421B-ADBF-E856A1B5998D}" srcOrd="0" destOrd="0" parTransId="{FBA88A7B-4370-461F-8D71-D6ACE7DA97CD}" sibTransId="{2EEF991D-A143-446E-964B-076BE7D7B686}"/>
    <dgm:cxn modelId="{75438A73-4FFB-479F-8D90-A979799C7D7D}" type="presOf" srcId="{E20E7ECB-E475-404B-BADF-869BBD7D22B7}" destId="{F22523BA-E7D8-4067-AE61-C78461D6B47F}" srcOrd="0" destOrd="0" presId="urn:microsoft.com/office/officeart/2005/8/layout/radial1"/>
    <dgm:cxn modelId="{CB893F75-E2D4-4128-9461-36BA5612BEB6}" type="presOf" srcId="{F494F82B-2370-4AA6-8E21-08EC28E73560}" destId="{B8613F20-A78D-4C7B-978F-81C033DD2112}" srcOrd="0" destOrd="0" presId="urn:microsoft.com/office/officeart/2005/8/layout/radial1"/>
    <dgm:cxn modelId="{6B8AEA28-79F3-45F0-997E-0E5B8A03A284}" type="presOf" srcId="{875837AF-7A0F-44A7-9D9D-99AC7B662604}" destId="{83FD8192-59D8-46BE-9BD8-D97ECA852FBC}" srcOrd="1" destOrd="0" presId="urn:microsoft.com/office/officeart/2005/8/layout/radial1"/>
    <dgm:cxn modelId="{14F76C8A-FDFC-4963-8FC6-06A38C790909}" type="presParOf" srcId="{7EDC5D51-552F-40FA-B354-ADFD5F8FD3F7}" destId="{3914C174-2390-42C9-A51E-2550C0A4A840}" srcOrd="0" destOrd="0" presId="urn:microsoft.com/office/officeart/2005/8/layout/radial1"/>
    <dgm:cxn modelId="{6B1A70B4-C516-46EC-B4C9-FC9391CA6A79}" type="presParOf" srcId="{7EDC5D51-552F-40FA-B354-ADFD5F8FD3F7}" destId="{99A91C2D-ED96-48AB-ABB8-47E32A040C36}" srcOrd="1" destOrd="0" presId="urn:microsoft.com/office/officeart/2005/8/layout/radial1"/>
    <dgm:cxn modelId="{AEBC4D26-289D-45D8-8211-6F3465CE835D}" type="presParOf" srcId="{99A91C2D-ED96-48AB-ABB8-47E32A040C36}" destId="{2814ECA9-3300-4182-95AF-4FB5E4C8DE23}" srcOrd="0" destOrd="0" presId="urn:microsoft.com/office/officeart/2005/8/layout/radial1"/>
    <dgm:cxn modelId="{12C97D15-8E5A-4E47-946A-DC44FCC3F50E}" type="presParOf" srcId="{7EDC5D51-552F-40FA-B354-ADFD5F8FD3F7}" destId="{73E4A39E-2FEF-4624-8522-4D074F530135}" srcOrd="2" destOrd="0" presId="urn:microsoft.com/office/officeart/2005/8/layout/radial1"/>
    <dgm:cxn modelId="{D8C04011-9332-4BB2-8AF6-E189DB256ACA}" type="presParOf" srcId="{7EDC5D51-552F-40FA-B354-ADFD5F8FD3F7}" destId="{B8613F20-A78D-4C7B-978F-81C033DD2112}" srcOrd="3" destOrd="0" presId="urn:microsoft.com/office/officeart/2005/8/layout/radial1"/>
    <dgm:cxn modelId="{3CF59583-DE2A-4AC6-952D-A46E9D138C14}" type="presParOf" srcId="{B8613F20-A78D-4C7B-978F-81C033DD2112}" destId="{07B34DC6-2894-4C75-9B78-68F4570BB3E0}" srcOrd="0" destOrd="0" presId="urn:microsoft.com/office/officeart/2005/8/layout/radial1"/>
    <dgm:cxn modelId="{DE8DC89A-8471-4C96-96C9-164A60AE1632}" type="presParOf" srcId="{7EDC5D51-552F-40FA-B354-ADFD5F8FD3F7}" destId="{F22523BA-E7D8-4067-AE61-C78461D6B47F}" srcOrd="4" destOrd="0" presId="urn:microsoft.com/office/officeart/2005/8/layout/radial1"/>
    <dgm:cxn modelId="{8632EB35-1D97-4342-BADC-FD54C547217B}" type="presParOf" srcId="{7EDC5D51-552F-40FA-B354-ADFD5F8FD3F7}" destId="{4258675B-AB76-4F3C-AF4C-EC9A9282CFBC}" srcOrd="5" destOrd="0" presId="urn:microsoft.com/office/officeart/2005/8/layout/radial1"/>
    <dgm:cxn modelId="{119CF555-5703-4CFD-AEB2-A669B6930050}" type="presParOf" srcId="{4258675B-AB76-4F3C-AF4C-EC9A9282CFBC}" destId="{C5C05EE8-E1B8-4B5A-8B72-A8184DF943AB}" srcOrd="0" destOrd="0" presId="urn:microsoft.com/office/officeart/2005/8/layout/radial1"/>
    <dgm:cxn modelId="{A373DB3B-6624-4103-9DB0-481F276B3F23}" type="presParOf" srcId="{7EDC5D51-552F-40FA-B354-ADFD5F8FD3F7}" destId="{D41D325B-0F0E-49A1-B788-FE6C1DE75BCF}" srcOrd="6" destOrd="0" presId="urn:microsoft.com/office/officeart/2005/8/layout/radial1"/>
    <dgm:cxn modelId="{3EE13FA5-52A6-44BB-BC52-9AD79ABE4A22}" type="presParOf" srcId="{7EDC5D51-552F-40FA-B354-ADFD5F8FD3F7}" destId="{D88C2F89-F9F0-4E26-A18E-5BB2BDE4E92E}" srcOrd="7" destOrd="0" presId="urn:microsoft.com/office/officeart/2005/8/layout/radial1"/>
    <dgm:cxn modelId="{D11E6365-FE86-4CB5-9FF8-1D144FC64802}" type="presParOf" srcId="{D88C2F89-F9F0-4E26-A18E-5BB2BDE4E92E}" destId="{83FD8192-59D8-46BE-9BD8-D97ECA852FBC}" srcOrd="0" destOrd="0" presId="urn:microsoft.com/office/officeart/2005/8/layout/radial1"/>
    <dgm:cxn modelId="{E3243AD7-F1A3-482A-B906-DEFE9C659445}" type="presParOf" srcId="{7EDC5D51-552F-40FA-B354-ADFD5F8FD3F7}" destId="{19625119-BF40-453A-BFCF-22C0950703A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585B40-2A33-40D6-B561-078DA330789C}" type="doc">
      <dgm:prSet loTypeId="urn:microsoft.com/office/officeart/2005/8/layout/target1" loCatId="relationship" qsTypeId="urn:microsoft.com/office/officeart/2005/8/quickstyle/simple1" qsCatId="simple" csTypeId="urn:microsoft.com/office/officeart/2005/8/colors/accent1_2" csCatId="accent1" phldr="1"/>
      <dgm:spPr/>
    </dgm:pt>
    <dgm:pt modelId="{749E3DBC-BE22-452E-B88B-1AEB6B718829}">
      <dgm:prSet phldrT="[Text]" custT="1"/>
      <dgm:spPr/>
      <dgm:t>
        <a:bodyPr/>
        <a:lstStyle/>
        <a:p>
          <a:r>
            <a:rPr lang="id-ID" sz="1600" dirty="0" smtClean="0"/>
            <a:t>Ketahanan Diri</a:t>
          </a:r>
          <a:endParaRPr lang="id-ID" sz="1600" dirty="0"/>
        </a:p>
      </dgm:t>
    </dgm:pt>
    <dgm:pt modelId="{810612AF-B453-4E13-8188-5D97B5074B90}" type="parTrans" cxnId="{7DC63BB9-4A9A-4A34-A622-C191235E5202}">
      <dgm:prSet/>
      <dgm:spPr/>
      <dgm:t>
        <a:bodyPr/>
        <a:lstStyle/>
        <a:p>
          <a:endParaRPr lang="id-ID"/>
        </a:p>
      </dgm:t>
    </dgm:pt>
    <dgm:pt modelId="{FF3BD11F-7FDF-4DA2-88AF-8115092F7080}" type="sibTrans" cxnId="{7DC63BB9-4A9A-4A34-A622-C191235E5202}">
      <dgm:prSet/>
      <dgm:spPr/>
      <dgm:t>
        <a:bodyPr/>
        <a:lstStyle/>
        <a:p>
          <a:endParaRPr lang="id-ID"/>
        </a:p>
      </dgm:t>
    </dgm:pt>
    <dgm:pt modelId="{67CEAEE1-EB2C-48BF-A19D-BCB47D7D1498}">
      <dgm:prSet phldrT="[Text]" custT="1"/>
      <dgm:spPr/>
      <dgm:t>
        <a:bodyPr/>
        <a:lstStyle/>
        <a:p>
          <a:r>
            <a:rPr lang="id-ID" sz="1600" dirty="0" smtClean="0"/>
            <a:t>Ketahanan Keluarga</a:t>
          </a:r>
          <a:endParaRPr lang="id-ID" sz="1600" dirty="0"/>
        </a:p>
      </dgm:t>
    </dgm:pt>
    <dgm:pt modelId="{8863FEFE-5D57-4D75-BD7A-D6972FA0BCEF}" type="parTrans" cxnId="{FE7D846C-3077-4D31-B44E-4D12053F627E}">
      <dgm:prSet/>
      <dgm:spPr/>
      <dgm:t>
        <a:bodyPr/>
        <a:lstStyle/>
        <a:p>
          <a:endParaRPr lang="id-ID"/>
        </a:p>
      </dgm:t>
    </dgm:pt>
    <dgm:pt modelId="{528D79DF-F32E-447B-9F16-153D32C68478}" type="sibTrans" cxnId="{FE7D846C-3077-4D31-B44E-4D12053F627E}">
      <dgm:prSet/>
      <dgm:spPr/>
      <dgm:t>
        <a:bodyPr/>
        <a:lstStyle/>
        <a:p>
          <a:endParaRPr lang="id-ID"/>
        </a:p>
      </dgm:t>
    </dgm:pt>
    <dgm:pt modelId="{5D11DD68-FB6C-4A03-BAC3-491CFE1D2FCA}">
      <dgm:prSet phldrT="[Text]" custT="1"/>
      <dgm:spPr/>
      <dgm:t>
        <a:bodyPr/>
        <a:lstStyle/>
        <a:p>
          <a:r>
            <a:rPr lang="id-ID" sz="1600" dirty="0" smtClean="0"/>
            <a:t>Ketahanan Wilayah</a:t>
          </a:r>
          <a:endParaRPr lang="id-ID" sz="1600" dirty="0"/>
        </a:p>
      </dgm:t>
    </dgm:pt>
    <dgm:pt modelId="{EF4A7553-8AA3-44EF-B394-92EDBB68C561}" type="parTrans" cxnId="{EBA9D222-1DBC-4432-81C5-806F4BC47E1E}">
      <dgm:prSet/>
      <dgm:spPr/>
      <dgm:t>
        <a:bodyPr/>
        <a:lstStyle/>
        <a:p>
          <a:endParaRPr lang="id-ID"/>
        </a:p>
      </dgm:t>
    </dgm:pt>
    <dgm:pt modelId="{74FF0267-6893-4EAB-AEE4-D52CC612FDBE}" type="sibTrans" cxnId="{EBA9D222-1DBC-4432-81C5-806F4BC47E1E}">
      <dgm:prSet/>
      <dgm:spPr/>
      <dgm:t>
        <a:bodyPr/>
        <a:lstStyle/>
        <a:p>
          <a:endParaRPr lang="id-ID"/>
        </a:p>
      </dgm:t>
    </dgm:pt>
    <dgm:pt modelId="{CCA983ED-34F7-4E7C-9B35-D0978DDC0BC7}">
      <dgm:prSet phldrT="[Text]" custT="1"/>
      <dgm:spPr/>
      <dgm:t>
        <a:bodyPr/>
        <a:lstStyle/>
        <a:p>
          <a:r>
            <a:rPr lang="id-ID" sz="1600" dirty="0" smtClean="0"/>
            <a:t>Ketahanan Regional</a:t>
          </a:r>
          <a:endParaRPr lang="id-ID" sz="1600" dirty="0"/>
        </a:p>
      </dgm:t>
    </dgm:pt>
    <dgm:pt modelId="{3E34038A-CFBC-4F9F-889F-F0E7A83C8AE0}" type="parTrans" cxnId="{E8365306-543C-4AB1-955B-E2BA5732E87B}">
      <dgm:prSet/>
      <dgm:spPr/>
      <dgm:t>
        <a:bodyPr/>
        <a:lstStyle/>
        <a:p>
          <a:endParaRPr lang="id-ID"/>
        </a:p>
      </dgm:t>
    </dgm:pt>
    <dgm:pt modelId="{1F0D01B5-6A4B-4770-8160-C36593A1DBB8}" type="sibTrans" cxnId="{E8365306-543C-4AB1-955B-E2BA5732E87B}">
      <dgm:prSet/>
      <dgm:spPr/>
      <dgm:t>
        <a:bodyPr/>
        <a:lstStyle/>
        <a:p>
          <a:endParaRPr lang="id-ID"/>
        </a:p>
      </dgm:t>
    </dgm:pt>
    <dgm:pt modelId="{B5A9A708-CC3E-48EC-96EE-E90283B2BF96}">
      <dgm:prSet phldrT="[Text]" custT="1"/>
      <dgm:spPr/>
      <dgm:t>
        <a:bodyPr/>
        <a:lstStyle/>
        <a:p>
          <a:r>
            <a:rPr lang="id-ID" sz="1600" dirty="0" smtClean="0"/>
            <a:t>Ketahanan Nasional</a:t>
          </a:r>
          <a:endParaRPr lang="id-ID" sz="1600" dirty="0"/>
        </a:p>
      </dgm:t>
    </dgm:pt>
    <dgm:pt modelId="{5F6AD723-61B7-404D-B7AB-96C5324DAA3C}" type="parTrans" cxnId="{6ADAC10E-6716-4FB8-8D86-FC345EF41AA4}">
      <dgm:prSet/>
      <dgm:spPr/>
      <dgm:t>
        <a:bodyPr/>
        <a:lstStyle/>
        <a:p>
          <a:endParaRPr lang="id-ID"/>
        </a:p>
      </dgm:t>
    </dgm:pt>
    <dgm:pt modelId="{DB28BF6D-9668-4A74-9517-E6418701D81B}" type="sibTrans" cxnId="{6ADAC10E-6716-4FB8-8D86-FC345EF41AA4}">
      <dgm:prSet/>
      <dgm:spPr/>
      <dgm:t>
        <a:bodyPr/>
        <a:lstStyle/>
        <a:p>
          <a:endParaRPr lang="id-ID"/>
        </a:p>
      </dgm:t>
    </dgm:pt>
    <dgm:pt modelId="{B9ECB1B9-B4B1-46F4-A756-F881D8DA3339}" type="pres">
      <dgm:prSet presAssocID="{5E585B40-2A33-40D6-B561-078DA330789C}" presName="composite" presStyleCnt="0">
        <dgm:presLayoutVars>
          <dgm:chMax val="5"/>
          <dgm:dir/>
          <dgm:resizeHandles val="exact"/>
        </dgm:presLayoutVars>
      </dgm:prSet>
      <dgm:spPr/>
    </dgm:pt>
    <dgm:pt modelId="{4E723ACE-9BA2-4752-9544-EDB4B38A026C}" type="pres">
      <dgm:prSet presAssocID="{749E3DBC-BE22-452E-B88B-1AEB6B718829}" presName="circle1" presStyleLbl="lnNode1" presStyleIdx="0" presStyleCnt="5"/>
      <dgm:spPr>
        <a:solidFill>
          <a:srgbClr val="FF0000"/>
        </a:solidFill>
      </dgm:spPr>
    </dgm:pt>
    <dgm:pt modelId="{B7A71933-68B9-40E8-97EC-54D25CF845BD}" type="pres">
      <dgm:prSet presAssocID="{749E3DBC-BE22-452E-B88B-1AEB6B718829}" presName="text1" presStyleLbl="revTx" presStyleIdx="0" presStyleCnt="5">
        <dgm:presLayoutVars>
          <dgm:bulletEnabled val="1"/>
        </dgm:presLayoutVars>
      </dgm:prSet>
      <dgm:spPr/>
      <dgm:t>
        <a:bodyPr/>
        <a:lstStyle/>
        <a:p>
          <a:endParaRPr lang="id-ID"/>
        </a:p>
      </dgm:t>
    </dgm:pt>
    <dgm:pt modelId="{55776552-8D86-4C65-B49C-31B7626D2D70}" type="pres">
      <dgm:prSet presAssocID="{749E3DBC-BE22-452E-B88B-1AEB6B718829}" presName="line1" presStyleLbl="callout" presStyleIdx="0" presStyleCnt="10"/>
      <dgm:spPr>
        <a:ln>
          <a:solidFill>
            <a:srgbClr val="FF0000"/>
          </a:solidFill>
        </a:ln>
      </dgm:spPr>
    </dgm:pt>
    <dgm:pt modelId="{9848EFCA-2F5E-4F73-933D-E0DD5FB449A6}" type="pres">
      <dgm:prSet presAssocID="{749E3DBC-BE22-452E-B88B-1AEB6B718829}" presName="d1" presStyleLbl="callout" presStyleIdx="1" presStyleCnt="10"/>
      <dgm:spPr>
        <a:ln>
          <a:solidFill>
            <a:srgbClr val="FF0000"/>
          </a:solidFill>
        </a:ln>
      </dgm:spPr>
    </dgm:pt>
    <dgm:pt modelId="{F54F51BE-02F9-40E4-A5D2-426DD294395B}" type="pres">
      <dgm:prSet presAssocID="{67CEAEE1-EB2C-48BF-A19D-BCB47D7D1498}" presName="circle2" presStyleLbl="lnNode1" presStyleIdx="1" presStyleCnt="5"/>
      <dgm:spPr/>
    </dgm:pt>
    <dgm:pt modelId="{797B59F6-C76D-478C-926A-7BCD41415715}" type="pres">
      <dgm:prSet presAssocID="{67CEAEE1-EB2C-48BF-A19D-BCB47D7D1498}" presName="text2" presStyleLbl="revTx" presStyleIdx="1" presStyleCnt="5">
        <dgm:presLayoutVars>
          <dgm:bulletEnabled val="1"/>
        </dgm:presLayoutVars>
      </dgm:prSet>
      <dgm:spPr/>
      <dgm:t>
        <a:bodyPr/>
        <a:lstStyle/>
        <a:p>
          <a:endParaRPr lang="id-ID"/>
        </a:p>
      </dgm:t>
    </dgm:pt>
    <dgm:pt modelId="{680569AA-DA59-401D-B03C-CAD10DB61E39}" type="pres">
      <dgm:prSet presAssocID="{67CEAEE1-EB2C-48BF-A19D-BCB47D7D1498}" presName="line2" presStyleLbl="callout" presStyleIdx="2" presStyleCnt="10"/>
      <dgm:spPr>
        <a:ln>
          <a:solidFill>
            <a:schemeClr val="tx2"/>
          </a:solidFill>
        </a:ln>
      </dgm:spPr>
    </dgm:pt>
    <dgm:pt modelId="{B4F8A79F-9D8A-4FE3-BF8D-E569389DF28E}" type="pres">
      <dgm:prSet presAssocID="{67CEAEE1-EB2C-48BF-A19D-BCB47D7D1498}" presName="d2" presStyleLbl="callout" presStyleIdx="3" presStyleCnt="10"/>
      <dgm:spPr>
        <a:ln>
          <a:solidFill>
            <a:schemeClr val="tx2"/>
          </a:solidFill>
        </a:ln>
      </dgm:spPr>
    </dgm:pt>
    <dgm:pt modelId="{F4C7323D-D199-408F-B07C-34C1D2F44F73}" type="pres">
      <dgm:prSet presAssocID="{5D11DD68-FB6C-4A03-BAC3-491CFE1D2FCA}" presName="circle3" presStyleLbl="lnNode1" presStyleIdx="2" presStyleCnt="5" custScaleX="102085" custScaleY="98959"/>
      <dgm:spPr>
        <a:solidFill>
          <a:srgbClr val="FFC000"/>
        </a:solidFill>
      </dgm:spPr>
      <dgm:t>
        <a:bodyPr/>
        <a:lstStyle/>
        <a:p>
          <a:endParaRPr lang="id-ID"/>
        </a:p>
      </dgm:t>
    </dgm:pt>
    <dgm:pt modelId="{47958A6F-2FED-434D-BB3B-190632975BCA}" type="pres">
      <dgm:prSet presAssocID="{5D11DD68-FB6C-4A03-BAC3-491CFE1D2FCA}" presName="text3" presStyleLbl="revTx" presStyleIdx="2" presStyleCnt="5">
        <dgm:presLayoutVars>
          <dgm:bulletEnabled val="1"/>
        </dgm:presLayoutVars>
      </dgm:prSet>
      <dgm:spPr/>
      <dgm:t>
        <a:bodyPr/>
        <a:lstStyle/>
        <a:p>
          <a:endParaRPr lang="id-ID"/>
        </a:p>
      </dgm:t>
    </dgm:pt>
    <dgm:pt modelId="{C97833BB-3F0B-4EDC-9003-E09B5AF157D0}" type="pres">
      <dgm:prSet presAssocID="{5D11DD68-FB6C-4A03-BAC3-491CFE1D2FCA}" presName="line3" presStyleLbl="callout" presStyleIdx="4" presStyleCnt="10"/>
      <dgm:spPr>
        <a:ln>
          <a:solidFill>
            <a:srgbClr val="FFFF00"/>
          </a:solidFill>
        </a:ln>
      </dgm:spPr>
    </dgm:pt>
    <dgm:pt modelId="{5B4BBF92-C935-45A9-9921-739BA3EC70F1}" type="pres">
      <dgm:prSet presAssocID="{5D11DD68-FB6C-4A03-BAC3-491CFE1D2FCA}" presName="d3" presStyleLbl="callout" presStyleIdx="5" presStyleCnt="10"/>
      <dgm:spPr>
        <a:ln>
          <a:solidFill>
            <a:srgbClr val="FFFF00"/>
          </a:solidFill>
        </a:ln>
      </dgm:spPr>
    </dgm:pt>
    <dgm:pt modelId="{12368269-AE46-42E3-AC4C-B8D1F7452EE2}" type="pres">
      <dgm:prSet presAssocID="{CCA983ED-34F7-4E7C-9B35-D0978DDC0BC7}" presName="circle4" presStyleLbl="lnNode1" presStyleIdx="3" presStyleCnt="5"/>
      <dgm:spPr>
        <a:solidFill>
          <a:schemeClr val="accent6">
            <a:lumMod val="40000"/>
            <a:lumOff val="60000"/>
          </a:schemeClr>
        </a:solidFill>
      </dgm:spPr>
    </dgm:pt>
    <dgm:pt modelId="{54E0DA0A-4B40-4253-9F55-175C96B47F03}" type="pres">
      <dgm:prSet presAssocID="{CCA983ED-34F7-4E7C-9B35-D0978DDC0BC7}" presName="text4" presStyleLbl="revTx" presStyleIdx="3" presStyleCnt="5">
        <dgm:presLayoutVars>
          <dgm:bulletEnabled val="1"/>
        </dgm:presLayoutVars>
      </dgm:prSet>
      <dgm:spPr/>
      <dgm:t>
        <a:bodyPr/>
        <a:lstStyle/>
        <a:p>
          <a:endParaRPr lang="id-ID"/>
        </a:p>
      </dgm:t>
    </dgm:pt>
    <dgm:pt modelId="{6D2E8534-2927-4A29-A511-7A8D140CF192}" type="pres">
      <dgm:prSet presAssocID="{CCA983ED-34F7-4E7C-9B35-D0978DDC0BC7}" presName="line4" presStyleLbl="callout" presStyleIdx="6" presStyleCnt="10"/>
      <dgm:spPr/>
    </dgm:pt>
    <dgm:pt modelId="{F065E786-A6EB-4E45-8AAA-FE6E2C7D243A}" type="pres">
      <dgm:prSet presAssocID="{CCA983ED-34F7-4E7C-9B35-D0978DDC0BC7}" presName="d4" presStyleLbl="callout" presStyleIdx="7" presStyleCnt="10"/>
      <dgm:spPr/>
    </dgm:pt>
    <dgm:pt modelId="{ED57CB26-C7D2-4B9D-84A0-298B00B939C1}" type="pres">
      <dgm:prSet presAssocID="{B5A9A708-CC3E-48EC-96EE-E90283B2BF96}" presName="circle5" presStyleLbl="lnNode1" presStyleIdx="4" presStyleCnt="5"/>
      <dgm:spPr>
        <a:solidFill>
          <a:schemeClr val="accent2"/>
        </a:solidFill>
      </dgm:spPr>
    </dgm:pt>
    <dgm:pt modelId="{AA5A5C6C-541E-41BB-80D0-404F502AE40D}" type="pres">
      <dgm:prSet presAssocID="{B5A9A708-CC3E-48EC-96EE-E90283B2BF96}" presName="text5" presStyleLbl="revTx" presStyleIdx="4" presStyleCnt="5">
        <dgm:presLayoutVars>
          <dgm:bulletEnabled val="1"/>
        </dgm:presLayoutVars>
      </dgm:prSet>
      <dgm:spPr/>
      <dgm:t>
        <a:bodyPr/>
        <a:lstStyle/>
        <a:p>
          <a:endParaRPr lang="id-ID"/>
        </a:p>
      </dgm:t>
    </dgm:pt>
    <dgm:pt modelId="{95FB477E-F675-4417-BEF3-F66B012D2BFD}" type="pres">
      <dgm:prSet presAssocID="{B5A9A708-CC3E-48EC-96EE-E90283B2BF96}" presName="line5" presStyleLbl="callout" presStyleIdx="8" presStyleCnt="10"/>
      <dgm:spPr>
        <a:ln>
          <a:solidFill>
            <a:schemeClr val="accent2">
              <a:lumMod val="75000"/>
            </a:schemeClr>
          </a:solidFill>
        </a:ln>
      </dgm:spPr>
    </dgm:pt>
    <dgm:pt modelId="{9E484FD7-E948-4EA6-A30A-4B6B446EE3AF}" type="pres">
      <dgm:prSet presAssocID="{B5A9A708-CC3E-48EC-96EE-E90283B2BF96}" presName="d5" presStyleLbl="callout" presStyleIdx="9" presStyleCnt="10"/>
      <dgm:spPr>
        <a:ln>
          <a:solidFill>
            <a:schemeClr val="accent2">
              <a:lumMod val="75000"/>
            </a:schemeClr>
          </a:solidFill>
        </a:ln>
      </dgm:spPr>
    </dgm:pt>
  </dgm:ptLst>
  <dgm:cxnLst>
    <dgm:cxn modelId="{7C880D2C-9EBB-44A4-B972-14F9DE74E6DD}" type="presOf" srcId="{749E3DBC-BE22-452E-B88B-1AEB6B718829}" destId="{B7A71933-68B9-40E8-97EC-54D25CF845BD}" srcOrd="0" destOrd="0" presId="urn:microsoft.com/office/officeart/2005/8/layout/target1"/>
    <dgm:cxn modelId="{EBA9D222-1DBC-4432-81C5-806F4BC47E1E}" srcId="{5E585B40-2A33-40D6-B561-078DA330789C}" destId="{5D11DD68-FB6C-4A03-BAC3-491CFE1D2FCA}" srcOrd="2" destOrd="0" parTransId="{EF4A7553-8AA3-44EF-B394-92EDBB68C561}" sibTransId="{74FF0267-6893-4EAB-AEE4-D52CC612FDBE}"/>
    <dgm:cxn modelId="{E8365306-543C-4AB1-955B-E2BA5732E87B}" srcId="{5E585B40-2A33-40D6-B561-078DA330789C}" destId="{CCA983ED-34F7-4E7C-9B35-D0978DDC0BC7}" srcOrd="3" destOrd="0" parTransId="{3E34038A-CFBC-4F9F-889F-F0E7A83C8AE0}" sibTransId="{1F0D01B5-6A4B-4770-8160-C36593A1DBB8}"/>
    <dgm:cxn modelId="{855A0075-2372-4C3F-B925-39D9B8B7D011}" type="presOf" srcId="{5D11DD68-FB6C-4A03-BAC3-491CFE1D2FCA}" destId="{47958A6F-2FED-434D-BB3B-190632975BCA}" srcOrd="0" destOrd="0" presId="urn:microsoft.com/office/officeart/2005/8/layout/target1"/>
    <dgm:cxn modelId="{0896A3EB-6344-4429-BC0E-BB96BDAEF7EB}" type="presOf" srcId="{67CEAEE1-EB2C-48BF-A19D-BCB47D7D1498}" destId="{797B59F6-C76D-478C-926A-7BCD41415715}" srcOrd="0" destOrd="0" presId="urn:microsoft.com/office/officeart/2005/8/layout/target1"/>
    <dgm:cxn modelId="{38D5F89C-1CD5-41FA-9E7D-C02FE21F76A5}" type="presOf" srcId="{5E585B40-2A33-40D6-B561-078DA330789C}" destId="{B9ECB1B9-B4B1-46F4-A756-F881D8DA3339}" srcOrd="0" destOrd="0" presId="urn:microsoft.com/office/officeart/2005/8/layout/target1"/>
    <dgm:cxn modelId="{43512A11-808C-41D2-818D-30D5250798F3}" type="presOf" srcId="{CCA983ED-34F7-4E7C-9B35-D0978DDC0BC7}" destId="{54E0DA0A-4B40-4253-9F55-175C96B47F03}" srcOrd="0" destOrd="0" presId="urn:microsoft.com/office/officeart/2005/8/layout/target1"/>
    <dgm:cxn modelId="{7DC63BB9-4A9A-4A34-A622-C191235E5202}" srcId="{5E585B40-2A33-40D6-B561-078DA330789C}" destId="{749E3DBC-BE22-452E-B88B-1AEB6B718829}" srcOrd="0" destOrd="0" parTransId="{810612AF-B453-4E13-8188-5D97B5074B90}" sibTransId="{FF3BD11F-7FDF-4DA2-88AF-8115092F7080}"/>
    <dgm:cxn modelId="{FE7D846C-3077-4D31-B44E-4D12053F627E}" srcId="{5E585B40-2A33-40D6-B561-078DA330789C}" destId="{67CEAEE1-EB2C-48BF-A19D-BCB47D7D1498}" srcOrd="1" destOrd="0" parTransId="{8863FEFE-5D57-4D75-BD7A-D6972FA0BCEF}" sibTransId="{528D79DF-F32E-447B-9F16-153D32C68478}"/>
    <dgm:cxn modelId="{6ADAC10E-6716-4FB8-8D86-FC345EF41AA4}" srcId="{5E585B40-2A33-40D6-B561-078DA330789C}" destId="{B5A9A708-CC3E-48EC-96EE-E90283B2BF96}" srcOrd="4" destOrd="0" parTransId="{5F6AD723-61B7-404D-B7AB-96C5324DAA3C}" sibTransId="{DB28BF6D-9668-4A74-9517-E6418701D81B}"/>
    <dgm:cxn modelId="{193B1C3D-6677-465C-9700-1C5058E9189C}" type="presOf" srcId="{B5A9A708-CC3E-48EC-96EE-E90283B2BF96}" destId="{AA5A5C6C-541E-41BB-80D0-404F502AE40D}" srcOrd="0" destOrd="0" presId="urn:microsoft.com/office/officeart/2005/8/layout/target1"/>
    <dgm:cxn modelId="{66D5C2AD-D45E-42FE-BAC9-C24C6984AA01}" type="presParOf" srcId="{B9ECB1B9-B4B1-46F4-A756-F881D8DA3339}" destId="{4E723ACE-9BA2-4752-9544-EDB4B38A026C}" srcOrd="0" destOrd="0" presId="urn:microsoft.com/office/officeart/2005/8/layout/target1"/>
    <dgm:cxn modelId="{A3676164-79A7-4FB3-AE8B-D706565662A4}" type="presParOf" srcId="{B9ECB1B9-B4B1-46F4-A756-F881D8DA3339}" destId="{B7A71933-68B9-40E8-97EC-54D25CF845BD}" srcOrd="1" destOrd="0" presId="urn:microsoft.com/office/officeart/2005/8/layout/target1"/>
    <dgm:cxn modelId="{446CB84A-D95A-440E-8D76-D2F920CE12F0}" type="presParOf" srcId="{B9ECB1B9-B4B1-46F4-A756-F881D8DA3339}" destId="{55776552-8D86-4C65-B49C-31B7626D2D70}" srcOrd="2" destOrd="0" presId="urn:microsoft.com/office/officeart/2005/8/layout/target1"/>
    <dgm:cxn modelId="{B0DA019B-5DF1-4DA9-BD0D-8C40C57DEC53}" type="presParOf" srcId="{B9ECB1B9-B4B1-46F4-A756-F881D8DA3339}" destId="{9848EFCA-2F5E-4F73-933D-E0DD5FB449A6}" srcOrd="3" destOrd="0" presId="urn:microsoft.com/office/officeart/2005/8/layout/target1"/>
    <dgm:cxn modelId="{1A55697E-B297-4593-AD78-B91A619E086B}" type="presParOf" srcId="{B9ECB1B9-B4B1-46F4-A756-F881D8DA3339}" destId="{F54F51BE-02F9-40E4-A5D2-426DD294395B}" srcOrd="4" destOrd="0" presId="urn:microsoft.com/office/officeart/2005/8/layout/target1"/>
    <dgm:cxn modelId="{1929D8B8-165B-479D-9204-1BE1B5EBCB07}" type="presParOf" srcId="{B9ECB1B9-B4B1-46F4-A756-F881D8DA3339}" destId="{797B59F6-C76D-478C-926A-7BCD41415715}" srcOrd="5" destOrd="0" presId="urn:microsoft.com/office/officeart/2005/8/layout/target1"/>
    <dgm:cxn modelId="{D068046B-D627-4A6F-AF65-4521BE34AF32}" type="presParOf" srcId="{B9ECB1B9-B4B1-46F4-A756-F881D8DA3339}" destId="{680569AA-DA59-401D-B03C-CAD10DB61E39}" srcOrd="6" destOrd="0" presId="urn:microsoft.com/office/officeart/2005/8/layout/target1"/>
    <dgm:cxn modelId="{C3DF2B07-E8FD-4F5D-B95D-FE29A2A06691}" type="presParOf" srcId="{B9ECB1B9-B4B1-46F4-A756-F881D8DA3339}" destId="{B4F8A79F-9D8A-4FE3-BF8D-E569389DF28E}" srcOrd="7" destOrd="0" presId="urn:microsoft.com/office/officeart/2005/8/layout/target1"/>
    <dgm:cxn modelId="{0BBCA78C-2752-4F61-A9E1-BF15ABFB8FB8}" type="presParOf" srcId="{B9ECB1B9-B4B1-46F4-A756-F881D8DA3339}" destId="{F4C7323D-D199-408F-B07C-34C1D2F44F73}" srcOrd="8" destOrd="0" presId="urn:microsoft.com/office/officeart/2005/8/layout/target1"/>
    <dgm:cxn modelId="{72AB4807-C19E-4987-B39F-76856D6EDC91}" type="presParOf" srcId="{B9ECB1B9-B4B1-46F4-A756-F881D8DA3339}" destId="{47958A6F-2FED-434D-BB3B-190632975BCA}" srcOrd="9" destOrd="0" presId="urn:microsoft.com/office/officeart/2005/8/layout/target1"/>
    <dgm:cxn modelId="{19CDE30A-69E4-4B26-8449-C49C37F80302}" type="presParOf" srcId="{B9ECB1B9-B4B1-46F4-A756-F881D8DA3339}" destId="{C97833BB-3F0B-4EDC-9003-E09B5AF157D0}" srcOrd="10" destOrd="0" presId="urn:microsoft.com/office/officeart/2005/8/layout/target1"/>
    <dgm:cxn modelId="{16666147-6966-44EE-BC29-DBB9DDC904C2}" type="presParOf" srcId="{B9ECB1B9-B4B1-46F4-A756-F881D8DA3339}" destId="{5B4BBF92-C935-45A9-9921-739BA3EC70F1}" srcOrd="11" destOrd="0" presId="urn:microsoft.com/office/officeart/2005/8/layout/target1"/>
    <dgm:cxn modelId="{21C75A9F-BD44-4D43-B654-200CF5B528EA}" type="presParOf" srcId="{B9ECB1B9-B4B1-46F4-A756-F881D8DA3339}" destId="{12368269-AE46-42E3-AC4C-B8D1F7452EE2}" srcOrd="12" destOrd="0" presId="urn:microsoft.com/office/officeart/2005/8/layout/target1"/>
    <dgm:cxn modelId="{894A85D2-3CE6-4DAD-96AB-991FA2C243A0}" type="presParOf" srcId="{B9ECB1B9-B4B1-46F4-A756-F881D8DA3339}" destId="{54E0DA0A-4B40-4253-9F55-175C96B47F03}" srcOrd="13" destOrd="0" presId="urn:microsoft.com/office/officeart/2005/8/layout/target1"/>
    <dgm:cxn modelId="{84C302B5-D868-4E7F-962C-C7852A936D18}" type="presParOf" srcId="{B9ECB1B9-B4B1-46F4-A756-F881D8DA3339}" destId="{6D2E8534-2927-4A29-A511-7A8D140CF192}" srcOrd="14" destOrd="0" presId="urn:microsoft.com/office/officeart/2005/8/layout/target1"/>
    <dgm:cxn modelId="{847349C9-20E8-4A34-8D96-B2D5129DD959}" type="presParOf" srcId="{B9ECB1B9-B4B1-46F4-A756-F881D8DA3339}" destId="{F065E786-A6EB-4E45-8AAA-FE6E2C7D243A}" srcOrd="15" destOrd="0" presId="urn:microsoft.com/office/officeart/2005/8/layout/target1"/>
    <dgm:cxn modelId="{4F7F333A-DF5D-408F-A33D-A92E69BF31E6}" type="presParOf" srcId="{B9ECB1B9-B4B1-46F4-A756-F881D8DA3339}" destId="{ED57CB26-C7D2-4B9D-84A0-298B00B939C1}" srcOrd="16" destOrd="0" presId="urn:microsoft.com/office/officeart/2005/8/layout/target1"/>
    <dgm:cxn modelId="{3DEBA8ED-4510-4816-973D-782A7FF82D47}" type="presParOf" srcId="{B9ECB1B9-B4B1-46F4-A756-F881D8DA3339}" destId="{AA5A5C6C-541E-41BB-80D0-404F502AE40D}" srcOrd="17" destOrd="0" presId="urn:microsoft.com/office/officeart/2005/8/layout/target1"/>
    <dgm:cxn modelId="{2A130673-7D4C-4662-99E5-BB4D1FF1E1D4}" type="presParOf" srcId="{B9ECB1B9-B4B1-46F4-A756-F881D8DA3339}" destId="{95FB477E-F675-4417-BEF3-F66B012D2BFD}" srcOrd="18" destOrd="0" presId="urn:microsoft.com/office/officeart/2005/8/layout/target1"/>
    <dgm:cxn modelId="{3553D21D-A830-4638-8E32-178BD1DE750A}" type="presParOf" srcId="{B9ECB1B9-B4B1-46F4-A756-F881D8DA3339}" destId="{9E484FD7-E948-4EA6-A30A-4B6B446EE3AF}"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BEC5E9-08C7-4DB1-90EC-ADA797E7509A}" type="doc">
      <dgm:prSet loTypeId="urn:microsoft.com/office/officeart/2005/8/layout/cycle8" loCatId="cycle" qsTypeId="urn:microsoft.com/office/officeart/2005/8/quickstyle/simple1" qsCatId="simple" csTypeId="urn:microsoft.com/office/officeart/2005/8/colors/accent1_2" csCatId="accent1" phldr="1"/>
      <dgm:spPr/>
    </dgm:pt>
    <dgm:pt modelId="{383971D0-F354-458A-A104-B54218C0DD61}">
      <dgm:prSet phldrT="[Text]"/>
      <dgm:spPr/>
      <dgm:t>
        <a:bodyPr/>
        <a:lstStyle/>
        <a:p>
          <a:r>
            <a:rPr lang="id-ID" dirty="0" smtClean="0"/>
            <a:t>Lokasi dan posisi geografi</a:t>
          </a:r>
          <a:endParaRPr lang="id-ID" dirty="0"/>
        </a:p>
      </dgm:t>
    </dgm:pt>
    <dgm:pt modelId="{D7C61611-83E2-44BF-A76D-437C61955D0A}" type="parTrans" cxnId="{F2B21B2D-C16A-461D-8F20-4A54CEF23A81}">
      <dgm:prSet/>
      <dgm:spPr/>
      <dgm:t>
        <a:bodyPr/>
        <a:lstStyle/>
        <a:p>
          <a:endParaRPr lang="id-ID"/>
        </a:p>
      </dgm:t>
    </dgm:pt>
    <dgm:pt modelId="{82C4B028-04F2-42DC-8C3E-FD3E08670C9D}" type="sibTrans" cxnId="{F2B21B2D-C16A-461D-8F20-4A54CEF23A81}">
      <dgm:prSet/>
      <dgm:spPr/>
      <dgm:t>
        <a:bodyPr/>
        <a:lstStyle/>
        <a:p>
          <a:endParaRPr lang="id-ID"/>
        </a:p>
      </dgm:t>
    </dgm:pt>
    <dgm:pt modelId="{28725E69-463A-489C-853F-069720C2F1ED}">
      <dgm:prSet phldrT="[Text]"/>
      <dgm:spPr>
        <a:solidFill>
          <a:schemeClr val="accent6">
            <a:lumMod val="75000"/>
          </a:schemeClr>
        </a:solidFill>
      </dgm:spPr>
      <dgm:t>
        <a:bodyPr/>
        <a:lstStyle/>
        <a:p>
          <a:r>
            <a:rPr lang="id-ID" dirty="0" smtClean="0"/>
            <a:t>Keadaan kekayaan alam</a:t>
          </a:r>
          <a:endParaRPr lang="id-ID" dirty="0"/>
        </a:p>
      </dgm:t>
    </dgm:pt>
    <dgm:pt modelId="{53C99B75-9889-43A3-8A94-B314C630EA60}" type="parTrans" cxnId="{775D817D-45B9-456E-BC8C-AADDB128FE40}">
      <dgm:prSet/>
      <dgm:spPr/>
      <dgm:t>
        <a:bodyPr/>
        <a:lstStyle/>
        <a:p>
          <a:endParaRPr lang="id-ID"/>
        </a:p>
      </dgm:t>
    </dgm:pt>
    <dgm:pt modelId="{8159FFD7-8DB2-48D0-8E53-573D273DD359}" type="sibTrans" cxnId="{775D817D-45B9-456E-BC8C-AADDB128FE40}">
      <dgm:prSet/>
      <dgm:spPr/>
      <dgm:t>
        <a:bodyPr/>
        <a:lstStyle/>
        <a:p>
          <a:endParaRPr lang="id-ID"/>
        </a:p>
      </dgm:t>
    </dgm:pt>
    <dgm:pt modelId="{AE5CEC60-E512-4FB1-B2C9-E86B7EA206BF}">
      <dgm:prSet phldrT="[Text]"/>
      <dgm:spPr>
        <a:solidFill>
          <a:srgbClr val="FF0000"/>
        </a:solidFill>
      </dgm:spPr>
      <dgm:t>
        <a:bodyPr/>
        <a:lstStyle/>
        <a:p>
          <a:r>
            <a:rPr lang="id-ID" dirty="0" smtClean="0"/>
            <a:t>Keadaan dan kemampuan penduduk</a:t>
          </a:r>
          <a:endParaRPr lang="id-ID" dirty="0"/>
        </a:p>
      </dgm:t>
    </dgm:pt>
    <dgm:pt modelId="{004ED533-6293-47E7-99AB-7928799FFDA6}" type="parTrans" cxnId="{98372038-0AF9-4AD1-9667-5779444C1C6D}">
      <dgm:prSet/>
      <dgm:spPr/>
      <dgm:t>
        <a:bodyPr/>
        <a:lstStyle/>
        <a:p>
          <a:endParaRPr lang="id-ID"/>
        </a:p>
      </dgm:t>
    </dgm:pt>
    <dgm:pt modelId="{57770414-D734-4AE2-9851-12FC38080090}" type="sibTrans" cxnId="{98372038-0AF9-4AD1-9667-5779444C1C6D}">
      <dgm:prSet/>
      <dgm:spPr/>
      <dgm:t>
        <a:bodyPr/>
        <a:lstStyle/>
        <a:p>
          <a:endParaRPr lang="id-ID"/>
        </a:p>
      </dgm:t>
    </dgm:pt>
    <dgm:pt modelId="{3B48E17C-E726-4360-B88B-6424F7274281}" type="pres">
      <dgm:prSet presAssocID="{77BEC5E9-08C7-4DB1-90EC-ADA797E7509A}" presName="compositeShape" presStyleCnt="0">
        <dgm:presLayoutVars>
          <dgm:chMax val="7"/>
          <dgm:dir/>
          <dgm:resizeHandles val="exact"/>
        </dgm:presLayoutVars>
      </dgm:prSet>
      <dgm:spPr/>
    </dgm:pt>
    <dgm:pt modelId="{22B58AF5-24B8-4799-A517-C245FFB450F7}" type="pres">
      <dgm:prSet presAssocID="{77BEC5E9-08C7-4DB1-90EC-ADA797E7509A}" presName="wedge1" presStyleLbl="node1" presStyleIdx="0" presStyleCnt="3"/>
      <dgm:spPr/>
      <dgm:t>
        <a:bodyPr/>
        <a:lstStyle/>
        <a:p>
          <a:endParaRPr lang="id-ID"/>
        </a:p>
      </dgm:t>
    </dgm:pt>
    <dgm:pt modelId="{4E672621-B622-4113-8F23-C0BBAE86D4D8}" type="pres">
      <dgm:prSet presAssocID="{77BEC5E9-08C7-4DB1-90EC-ADA797E7509A}" presName="dummy1a" presStyleCnt="0"/>
      <dgm:spPr/>
    </dgm:pt>
    <dgm:pt modelId="{35F6EDBD-C866-4002-877E-ED25B555AE42}" type="pres">
      <dgm:prSet presAssocID="{77BEC5E9-08C7-4DB1-90EC-ADA797E7509A}" presName="dummy1b" presStyleCnt="0"/>
      <dgm:spPr/>
    </dgm:pt>
    <dgm:pt modelId="{8A13D8C8-BFBF-4B3F-9F23-30FA75AFF045}" type="pres">
      <dgm:prSet presAssocID="{77BEC5E9-08C7-4DB1-90EC-ADA797E7509A}" presName="wedge1Tx" presStyleLbl="node1" presStyleIdx="0" presStyleCnt="3">
        <dgm:presLayoutVars>
          <dgm:chMax val="0"/>
          <dgm:chPref val="0"/>
          <dgm:bulletEnabled val="1"/>
        </dgm:presLayoutVars>
      </dgm:prSet>
      <dgm:spPr/>
      <dgm:t>
        <a:bodyPr/>
        <a:lstStyle/>
        <a:p>
          <a:endParaRPr lang="id-ID"/>
        </a:p>
      </dgm:t>
    </dgm:pt>
    <dgm:pt modelId="{00B90D9C-499E-4AB6-8E88-1AC7CB274A94}" type="pres">
      <dgm:prSet presAssocID="{77BEC5E9-08C7-4DB1-90EC-ADA797E7509A}" presName="wedge2" presStyleLbl="node1" presStyleIdx="1" presStyleCnt="3"/>
      <dgm:spPr/>
      <dgm:t>
        <a:bodyPr/>
        <a:lstStyle/>
        <a:p>
          <a:endParaRPr lang="id-ID"/>
        </a:p>
      </dgm:t>
    </dgm:pt>
    <dgm:pt modelId="{7C566FD2-2384-40DB-92FB-A681051DD707}" type="pres">
      <dgm:prSet presAssocID="{77BEC5E9-08C7-4DB1-90EC-ADA797E7509A}" presName="dummy2a" presStyleCnt="0"/>
      <dgm:spPr/>
    </dgm:pt>
    <dgm:pt modelId="{B5E329C9-986A-43FE-945C-28765EBDA0E7}" type="pres">
      <dgm:prSet presAssocID="{77BEC5E9-08C7-4DB1-90EC-ADA797E7509A}" presName="dummy2b" presStyleCnt="0"/>
      <dgm:spPr/>
    </dgm:pt>
    <dgm:pt modelId="{46880D1A-4E45-49DF-9D2B-6526768F5DF2}" type="pres">
      <dgm:prSet presAssocID="{77BEC5E9-08C7-4DB1-90EC-ADA797E7509A}" presName="wedge2Tx" presStyleLbl="node1" presStyleIdx="1" presStyleCnt="3">
        <dgm:presLayoutVars>
          <dgm:chMax val="0"/>
          <dgm:chPref val="0"/>
          <dgm:bulletEnabled val="1"/>
        </dgm:presLayoutVars>
      </dgm:prSet>
      <dgm:spPr/>
      <dgm:t>
        <a:bodyPr/>
        <a:lstStyle/>
        <a:p>
          <a:endParaRPr lang="id-ID"/>
        </a:p>
      </dgm:t>
    </dgm:pt>
    <dgm:pt modelId="{729D4456-0530-4DD9-A002-F6371FA14980}" type="pres">
      <dgm:prSet presAssocID="{77BEC5E9-08C7-4DB1-90EC-ADA797E7509A}" presName="wedge3" presStyleLbl="node1" presStyleIdx="2" presStyleCnt="3"/>
      <dgm:spPr/>
      <dgm:t>
        <a:bodyPr/>
        <a:lstStyle/>
        <a:p>
          <a:endParaRPr lang="id-ID"/>
        </a:p>
      </dgm:t>
    </dgm:pt>
    <dgm:pt modelId="{3429D2C0-E852-49FE-AD22-BF4816A88201}" type="pres">
      <dgm:prSet presAssocID="{77BEC5E9-08C7-4DB1-90EC-ADA797E7509A}" presName="dummy3a" presStyleCnt="0"/>
      <dgm:spPr/>
    </dgm:pt>
    <dgm:pt modelId="{B132742A-5473-4350-8684-7553C364BACE}" type="pres">
      <dgm:prSet presAssocID="{77BEC5E9-08C7-4DB1-90EC-ADA797E7509A}" presName="dummy3b" presStyleCnt="0"/>
      <dgm:spPr/>
    </dgm:pt>
    <dgm:pt modelId="{C668E013-548F-41C3-BE81-C01B86D8C99D}" type="pres">
      <dgm:prSet presAssocID="{77BEC5E9-08C7-4DB1-90EC-ADA797E7509A}" presName="wedge3Tx" presStyleLbl="node1" presStyleIdx="2" presStyleCnt="3">
        <dgm:presLayoutVars>
          <dgm:chMax val="0"/>
          <dgm:chPref val="0"/>
          <dgm:bulletEnabled val="1"/>
        </dgm:presLayoutVars>
      </dgm:prSet>
      <dgm:spPr/>
      <dgm:t>
        <a:bodyPr/>
        <a:lstStyle/>
        <a:p>
          <a:endParaRPr lang="id-ID"/>
        </a:p>
      </dgm:t>
    </dgm:pt>
    <dgm:pt modelId="{229457D1-B21D-4D96-B951-2F9D54ADFA60}" type="pres">
      <dgm:prSet presAssocID="{82C4B028-04F2-42DC-8C3E-FD3E08670C9D}" presName="arrowWedge1" presStyleLbl="fgSibTrans2D1" presStyleIdx="0" presStyleCnt="3"/>
      <dgm:spPr/>
    </dgm:pt>
    <dgm:pt modelId="{147ABAC9-E7F7-457C-849A-B2A8727F6432}" type="pres">
      <dgm:prSet presAssocID="{8159FFD7-8DB2-48D0-8E53-573D273DD359}" presName="arrowWedge2" presStyleLbl="fgSibTrans2D1" presStyleIdx="1" presStyleCnt="3"/>
      <dgm:spPr/>
    </dgm:pt>
    <dgm:pt modelId="{80BCD14D-4626-4005-9427-4F0E921A8F05}" type="pres">
      <dgm:prSet presAssocID="{57770414-D734-4AE2-9851-12FC38080090}" presName="arrowWedge3" presStyleLbl="fgSibTrans2D1" presStyleIdx="2" presStyleCnt="3"/>
      <dgm:spPr/>
    </dgm:pt>
  </dgm:ptLst>
  <dgm:cxnLst>
    <dgm:cxn modelId="{C70C0F1A-3AC0-4B03-AD02-4676ED9B7505}" type="presOf" srcId="{AE5CEC60-E512-4FB1-B2C9-E86B7EA206BF}" destId="{729D4456-0530-4DD9-A002-F6371FA14980}" srcOrd="0" destOrd="0" presId="urn:microsoft.com/office/officeart/2005/8/layout/cycle8"/>
    <dgm:cxn modelId="{95380EE3-A05C-457F-8A5F-D7E3E0DED6C1}" type="presOf" srcId="{383971D0-F354-458A-A104-B54218C0DD61}" destId="{22B58AF5-24B8-4799-A517-C245FFB450F7}" srcOrd="0" destOrd="0" presId="urn:microsoft.com/office/officeart/2005/8/layout/cycle8"/>
    <dgm:cxn modelId="{F2B21B2D-C16A-461D-8F20-4A54CEF23A81}" srcId="{77BEC5E9-08C7-4DB1-90EC-ADA797E7509A}" destId="{383971D0-F354-458A-A104-B54218C0DD61}" srcOrd="0" destOrd="0" parTransId="{D7C61611-83E2-44BF-A76D-437C61955D0A}" sibTransId="{82C4B028-04F2-42DC-8C3E-FD3E08670C9D}"/>
    <dgm:cxn modelId="{775D817D-45B9-456E-BC8C-AADDB128FE40}" srcId="{77BEC5E9-08C7-4DB1-90EC-ADA797E7509A}" destId="{28725E69-463A-489C-853F-069720C2F1ED}" srcOrd="1" destOrd="0" parTransId="{53C99B75-9889-43A3-8A94-B314C630EA60}" sibTransId="{8159FFD7-8DB2-48D0-8E53-573D273DD359}"/>
    <dgm:cxn modelId="{11DBE3FE-135C-468B-86E7-D84CF03C98BE}" type="presOf" srcId="{383971D0-F354-458A-A104-B54218C0DD61}" destId="{8A13D8C8-BFBF-4B3F-9F23-30FA75AFF045}" srcOrd="1" destOrd="0" presId="urn:microsoft.com/office/officeart/2005/8/layout/cycle8"/>
    <dgm:cxn modelId="{98372038-0AF9-4AD1-9667-5779444C1C6D}" srcId="{77BEC5E9-08C7-4DB1-90EC-ADA797E7509A}" destId="{AE5CEC60-E512-4FB1-B2C9-E86B7EA206BF}" srcOrd="2" destOrd="0" parTransId="{004ED533-6293-47E7-99AB-7928799FFDA6}" sibTransId="{57770414-D734-4AE2-9851-12FC38080090}"/>
    <dgm:cxn modelId="{018CBDF4-2BDE-4836-908E-01B6C54E9983}" type="presOf" srcId="{28725E69-463A-489C-853F-069720C2F1ED}" destId="{00B90D9C-499E-4AB6-8E88-1AC7CB274A94}" srcOrd="0" destOrd="0" presId="urn:microsoft.com/office/officeart/2005/8/layout/cycle8"/>
    <dgm:cxn modelId="{EC95FEF1-C295-414E-BA4D-2BBE00531190}" type="presOf" srcId="{28725E69-463A-489C-853F-069720C2F1ED}" destId="{46880D1A-4E45-49DF-9D2B-6526768F5DF2}" srcOrd="1" destOrd="0" presId="urn:microsoft.com/office/officeart/2005/8/layout/cycle8"/>
    <dgm:cxn modelId="{22C697CA-5830-48F0-B29D-38B9E1C0D6C7}" type="presOf" srcId="{AE5CEC60-E512-4FB1-B2C9-E86B7EA206BF}" destId="{C668E013-548F-41C3-BE81-C01B86D8C99D}" srcOrd="1" destOrd="0" presId="urn:microsoft.com/office/officeart/2005/8/layout/cycle8"/>
    <dgm:cxn modelId="{7E9FC040-AE58-4D01-B910-00F86C3E3A19}" type="presOf" srcId="{77BEC5E9-08C7-4DB1-90EC-ADA797E7509A}" destId="{3B48E17C-E726-4360-B88B-6424F7274281}" srcOrd="0" destOrd="0" presId="urn:microsoft.com/office/officeart/2005/8/layout/cycle8"/>
    <dgm:cxn modelId="{8BDC9EAE-CCDB-4B6C-ADCA-BC9FD0D81F65}" type="presParOf" srcId="{3B48E17C-E726-4360-B88B-6424F7274281}" destId="{22B58AF5-24B8-4799-A517-C245FFB450F7}" srcOrd="0" destOrd="0" presId="urn:microsoft.com/office/officeart/2005/8/layout/cycle8"/>
    <dgm:cxn modelId="{47CE42BC-BF94-4569-9754-F4820C8592D0}" type="presParOf" srcId="{3B48E17C-E726-4360-B88B-6424F7274281}" destId="{4E672621-B622-4113-8F23-C0BBAE86D4D8}" srcOrd="1" destOrd="0" presId="urn:microsoft.com/office/officeart/2005/8/layout/cycle8"/>
    <dgm:cxn modelId="{DD997AAA-00A0-4D4F-8C6B-F445D52D1B8F}" type="presParOf" srcId="{3B48E17C-E726-4360-B88B-6424F7274281}" destId="{35F6EDBD-C866-4002-877E-ED25B555AE42}" srcOrd="2" destOrd="0" presId="urn:microsoft.com/office/officeart/2005/8/layout/cycle8"/>
    <dgm:cxn modelId="{C0B58363-EBB7-4F7F-9819-50BD6A4723F6}" type="presParOf" srcId="{3B48E17C-E726-4360-B88B-6424F7274281}" destId="{8A13D8C8-BFBF-4B3F-9F23-30FA75AFF045}" srcOrd="3" destOrd="0" presId="urn:microsoft.com/office/officeart/2005/8/layout/cycle8"/>
    <dgm:cxn modelId="{36388E46-84D8-45EB-BA3A-3504A9502206}" type="presParOf" srcId="{3B48E17C-E726-4360-B88B-6424F7274281}" destId="{00B90D9C-499E-4AB6-8E88-1AC7CB274A94}" srcOrd="4" destOrd="0" presId="urn:microsoft.com/office/officeart/2005/8/layout/cycle8"/>
    <dgm:cxn modelId="{B8CB69E8-E4D4-4204-9BC3-71F75C1599BD}" type="presParOf" srcId="{3B48E17C-E726-4360-B88B-6424F7274281}" destId="{7C566FD2-2384-40DB-92FB-A681051DD707}" srcOrd="5" destOrd="0" presId="urn:microsoft.com/office/officeart/2005/8/layout/cycle8"/>
    <dgm:cxn modelId="{C09D0E6F-0546-49CE-9216-944C5C0A9932}" type="presParOf" srcId="{3B48E17C-E726-4360-B88B-6424F7274281}" destId="{B5E329C9-986A-43FE-945C-28765EBDA0E7}" srcOrd="6" destOrd="0" presId="urn:microsoft.com/office/officeart/2005/8/layout/cycle8"/>
    <dgm:cxn modelId="{8911F8EF-8CCF-4ADB-B3B0-7D0A4D93B9F4}" type="presParOf" srcId="{3B48E17C-E726-4360-B88B-6424F7274281}" destId="{46880D1A-4E45-49DF-9D2B-6526768F5DF2}" srcOrd="7" destOrd="0" presId="urn:microsoft.com/office/officeart/2005/8/layout/cycle8"/>
    <dgm:cxn modelId="{E9ED3579-503D-41C6-8908-9F8D0B111864}" type="presParOf" srcId="{3B48E17C-E726-4360-B88B-6424F7274281}" destId="{729D4456-0530-4DD9-A002-F6371FA14980}" srcOrd="8" destOrd="0" presId="urn:microsoft.com/office/officeart/2005/8/layout/cycle8"/>
    <dgm:cxn modelId="{576BC29D-6B89-41BD-8007-AD67771AA0E1}" type="presParOf" srcId="{3B48E17C-E726-4360-B88B-6424F7274281}" destId="{3429D2C0-E852-49FE-AD22-BF4816A88201}" srcOrd="9" destOrd="0" presId="urn:microsoft.com/office/officeart/2005/8/layout/cycle8"/>
    <dgm:cxn modelId="{DAD76EC6-C868-40C9-B73F-7DE0F336451C}" type="presParOf" srcId="{3B48E17C-E726-4360-B88B-6424F7274281}" destId="{B132742A-5473-4350-8684-7553C364BACE}" srcOrd="10" destOrd="0" presId="urn:microsoft.com/office/officeart/2005/8/layout/cycle8"/>
    <dgm:cxn modelId="{E4C77AE0-09FB-479D-B8A5-4871F2810195}" type="presParOf" srcId="{3B48E17C-E726-4360-B88B-6424F7274281}" destId="{C668E013-548F-41C3-BE81-C01B86D8C99D}" srcOrd="11" destOrd="0" presId="urn:microsoft.com/office/officeart/2005/8/layout/cycle8"/>
    <dgm:cxn modelId="{BA353F9D-D761-431C-A6C7-91738689930B}" type="presParOf" srcId="{3B48E17C-E726-4360-B88B-6424F7274281}" destId="{229457D1-B21D-4D96-B951-2F9D54ADFA60}" srcOrd="12" destOrd="0" presId="urn:microsoft.com/office/officeart/2005/8/layout/cycle8"/>
    <dgm:cxn modelId="{E7334B1A-300F-46C1-8DB4-FD0910E3E3D5}" type="presParOf" srcId="{3B48E17C-E726-4360-B88B-6424F7274281}" destId="{147ABAC9-E7F7-457C-849A-B2A8727F6432}" srcOrd="13" destOrd="0" presId="urn:microsoft.com/office/officeart/2005/8/layout/cycle8"/>
    <dgm:cxn modelId="{F13F0689-7763-4193-8525-1524E2B2FECC}" type="presParOf" srcId="{3B48E17C-E726-4360-B88B-6424F7274281}" destId="{80BCD14D-4626-4005-9427-4F0E921A8F05}"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D2CBEE-99F4-4188-A726-13D0752391B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id-ID"/>
        </a:p>
      </dgm:t>
    </dgm:pt>
    <dgm:pt modelId="{204BBABA-BD09-44AC-8809-430BDE9AE876}">
      <dgm:prSet phldrT="[Text]"/>
      <dgm:spPr>
        <a:solidFill>
          <a:schemeClr val="bg2"/>
        </a:solidFill>
      </dgm:spPr>
      <dgm:t>
        <a:bodyPr/>
        <a:lstStyle/>
        <a:p>
          <a:pPr algn="ctr"/>
          <a:r>
            <a:rPr lang="id-ID" b="1" dirty="0" smtClean="0">
              <a:solidFill>
                <a:schemeClr val="tx1"/>
              </a:solidFill>
            </a:rPr>
            <a:t>KETAHANAN NASIONAL, </a:t>
          </a:r>
          <a:r>
            <a:rPr lang="id-ID" b="1" smtClean="0">
              <a:solidFill>
                <a:schemeClr val="tx1"/>
              </a:solidFill>
            </a:rPr>
            <a:t>MELIPUTI ASPEK POSISI </a:t>
          </a:r>
          <a:r>
            <a:rPr lang="id-ID" b="1" dirty="0" smtClean="0">
              <a:solidFill>
                <a:schemeClr val="tx1"/>
              </a:solidFill>
            </a:rPr>
            <a:t>DAN GEOGRAFI, KEADAAN DAN KEKAYAAN ALAM, KEADAAN DAN KEMAMPUAN PENDUDUK. DISEBUT TRIGATRA ATAU ASPEK ALAMIAH</a:t>
          </a:r>
          <a:endParaRPr lang="id-ID" b="1" dirty="0">
            <a:solidFill>
              <a:schemeClr val="tx1"/>
            </a:solidFill>
          </a:endParaRPr>
        </a:p>
      </dgm:t>
    </dgm:pt>
    <dgm:pt modelId="{D0A3191C-816E-42B7-8E1B-552B9211248F}" type="parTrans" cxnId="{4EB5EE30-B307-4C3F-8F5C-6E65E1233B8A}">
      <dgm:prSet/>
      <dgm:spPr/>
      <dgm:t>
        <a:bodyPr/>
        <a:lstStyle/>
        <a:p>
          <a:endParaRPr lang="id-ID">
            <a:solidFill>
              <a:schemeClr val="tx1"/>
            </a:solidFill>
          </a:endParaRPr>
        </a:p>
      </dgm:t>
    </dgm:pt>
    <dgm:pt modelId="{20477479-E71C-482F-9734-C6952E252977}" type="sibTrans" cxnId="{4EB5EE30-B307-4C3F-8F5C-6E65E1233B8A}">
      <dgm:prSet/>
      <dgm:spPr/>
      <dgm:t>
        <a:bodyPr/>
        <a:lstStyle/>
        <a:p>
          <a:endParaRPr lang="id-ID">
            <a:solidFill>
              <a:schemeClr val="tx1"/>
            </a:solidFill>
          </a:endParaRPr>
        </a:p>
      </dgm:t>
    </dgm:pt>
    <dgm:pt modelId="{C6A7906A-4F6E-4532-8D99-5D24FE4B691D}">
      <dgm:prSet/>
      <dgm:spPr>
        <a:solidFill>
          <a:schemeClr val="accent6">
            <a:lumMod val="20000"/>
            <a:lumOff val="80000"/>
          </a:schemeClr>
        </a:solidFill>
      </dgm:spPr>
      <dgm:t>
        <a:bodyPr/>
        <a:lstStyle/>
        <a:p>
          <a:r>
            <a:rPr lang="id-ID" b="1" dirty="0" smtClean="0">
              <a:solidFill>
                <a:schemeClr val="tx1"/>
              </a:solidFill>
              <a:cs typeface="Arial" charset="0"/>
            </a:rPr>
            <a:t>Keadaan dan kekayaan alam</a:t>
          </a:r>
          <a:r>
            <a:rPr lang="id-ID" dirty="0" smtClean="0">
              <a:solidFill>
                <a:schemeClr val="tx1"/>
              </a:solidFill>
              <a:cs typeface="Arial" charset="0"/>
            </a:rPr>
            <a:t>. Merupakan potensi bermanaaf, di bumi terdapat urainium, biji besi, batu bara, emas, gas alam, panas bumi, air tanah. Di laut/perairan terdapat segenap potensi laut dan dasar laut, sumber mineral, sumber hidrologi, klimatologi, flora dan fauna. Di atmosfir/udara terdapat energi sinar mata hari, angin, oksigen, karbon dioksida, dan lainnya.</a:t>
          </a:r>
          <a:endParaRPr lang="id-ID" dirty="0">
            <a:solidFill>
              <a:schemeClr val="tx1"/>
            </a:solidFill>
          </a:endParaRPr>
        </a:p>
      </dgm:t>
    </dgm:pt>
    <dgm:pt modelId="{EE401598-F36F-468B-8585-93D843B07906}" type="parTrans" cxnId="{8F18E6C5-F10C-463A-B528-DF76CECB000E}">
      <dgm:prSet/>
      <dgm:spPr/>
      <dgm:t>
        <a:bodyPr/>
        <a:lstStyle/>
        <a:p>
          <a:endParaRPr lang="id-ID">
            <a:solidFill>
              <a:schemeClr val="tx1"/>
            </a:solidFill>
          </a:endParaRPr>
        </a:p>
      </dgm:t>
    </dgm:pt>
    <dgm:pt modelId="{0E17F49F-CEA2-4FC3-928E-2173FB5F0E59}" type="sibTrans" cxnId="{8F18E6C5-F10C-463A-B528-DF76CECB000E}">
      <dgm:prSet/>
      <dgm:spPr/>
      <dgm:t>
        <a:bodyPr/>
        <a:lstStyle/>
        <a:p>
          <a:endParaRPr lang="id-ID">
            <a:solidFill>
              <a:schemeClr val="tx1"/>
            </a:solidFill>
          </a:endParaRPr>
        </a:p>
      </dgm:t>
    </dgm:pt>
    <dgm:pt modelId="{AE4B4C26-21C8-4D2D-8B52-3EC370BD002B}">
      <dgm:prSet/>
      <dgm:spPr>
        <a:solidFill>
          <a:schemeClr val="accent6">
            <a:lumMod val="20000"/>
            <a:lumOff val="80000"/>
          </a:schemeClr>
        </a:solidFill>
      </dgm:spPr>
      <dgm:t>
        <a:bodyPr/>
        <a:lstStyle/>
        <a:p>
          <a:r>
            <a:rPr lang="id-ID" b="1" dirty="0" smtClean="0">
              <a:solidFill>
                <a:schemeClr val="tx1"/>
              </a:solidFill>
              <a:cs typeface="Arial" charset="0"/>
            </a:rPr>
            <a:t>Posisi dan geografi negara. </a:t>
          </a:r>
          <a:r>
            <a:rPr lang="id-ID" dirty="0" smtClean="0">
              <a:solidFill>
                <a:schemeClr val="tx1"/>
              </a:solidFill>
              <a:cs typeface="Arial" charset="0"/>
            </a:rPr>
            <a:t>Merupakan satu kesatuan laut dengan pulau-pulau di dalamnya, disebut negara kepulauan (</a:t>
          </a:r>
          <a:r>
            <a:rPr lang="id-ID" i="1" dirty="0" smtClean="0">
              <a:solidFill>
                <a:schemeClr val="tx1"/>
              </a:solidFill>
              <a:cs typeface="Arial" charset="0"/>
            </a:rPr>
            <a:t>archipleago state</a:t>
          </a:r>
          <a:r>
            <a:rPr lang="id-ID" dirty="0" smtClean="0">
              <a:solidFill>
                <a:schemeClr val="tx1"/>
              </a:solidFill>
              <a:cs typeface="Arial" charset="0"/>
            </a:rPr>
            <a:t>). Usur laut lebih luas dari daratan dan sehingga membentuk keutuhan geografis, ekonomis, politis dengan air sebagai penghubung atau pemersatu.</a:t>
          </a:r>
          <a:endParaRPr lang="id-ID" dirty="0">
            <a:solidFill>
              <a:schemeClr val="tx1"/>
            </a:solidFill>
          </a:endParaRPr>
        </a:p>
      </dgm:t>
    </dgm:pt>
    <dgm:pt modelId="{2C1F9F09-94AE-4635-BA34-D671671CC08D}" type="parTrans" cxnId="{281C52B2-6117-421D-B8B2-DE9748C1EB2C}">
      <dgm:prSet/>
      <dgm:spPr/>
      <dgm:t>
        <a:bodyPr/>
        <a:lstStyle/>
        <a:p>
          <a:endParaRPr lang="id-ID">
            <a:solidFill>
              <a:schemeClr val="tx1"/>
            </a:solidFill>
          </a:endParaRPr>
        </a:p>
      </dgm:t>
    </dgm:pt>
    <dgm:pt modelId="{B6F53C6A-E03E-4751-85D7-74AF89321B4D}" type="sibTrans" cxnId="{281C52B2-6117-421D-B8B2-DE9748C1EB2C}">
      <dgm:prSet/>
      <dgm:spPr/>
      <dgm:t>
        <a:bodyPr/>
        <a:lstStyle/>
        <a:p>
          <a:endParaRPr lang="id-ID">
            <a:solidFill>
              <a:schemeClr val="tx1"/>
            </a:solidFill>
          </a:endParaRPr>
        </a:p>
      </dgm:t>
    </dgm:pt>
    <dgm:pt modelId="{0A740C04-8F9C-44DD-9021-6BB25667E6C1}" type="pres">
      <dgm:prSet presAssocID="{4AD2CBEE-99F4-4188-A726-13D0752391B5}" presName="composite" presStyleCnt="0">
        <dgm:presLayoutVars>
          <dgm:chMax val="1"/>
          <dgm:dir/>
          <dgm:resizeHandles val="exact"/>
        </dgm:presLayoutVars>
      </dgm:prSet>
      <dgm:spPr/>
      <dgm:t>
        <a:bodyPr/>
        <a:lstStyle/>
        <a:p>
          <a:endParaRPr lang="id-ID"/>
        </a:p>
      </dgm:t>
    </dgm:pt>
    <dgm:pt modelId="{56E97E1C-2370-46E2-91A2-5901D431EC5D}" type="pres">
      <dgm:prSet presAssocID="{204BBABA-BD09-44AC-8809-430BDE9AE876}" presName="roof" presStyleLbl="dkBgShp" presStyleIdx="0" presStyleCnt="2" custLinFactNeighborY="-6513"/>
      <dgm:spPr/>
      <dgm:t>
        <a:bodyPr/>
        <a:lstStyle/>
        <a:p>
          <a:endParaRPr lang="id-ID"/>
        </a:p>
      </dgm:t>
    </dgm:pt>
    <dgm:pt modelId="{716FFBC8-B277-4DF2-B891-9F2A61725429}" type="pres">
      <dgm:prSet presAssocID="{204BBABA-BD09-44AC-8809-430BDE9AE876}" presName="pillars" presStyleCnt="0"/>
      <dgm:spPr/>
    </dgm:pt>
    <dgm:pt modelId="{C7EC9A53-DCF9-4750-854F-34BBA0C5C8EC}" type="pres">
      <dgm:prSet presAssocID="{204BBABA-BD09-44AC-8809-430BDE9AE876}" presName="pillar1" presStyleLbl="node1" presStyleIdx="0" presStyleCnt="2">
        <dgm:presLayoutVars>
          <dgm:bulletEnabled val="1"/>
        </dgm:presLayoutVars>
      </dgm:prSet>
      <dgm:spPr/>
      <dgm:t>
        <a:bodyPr/>
        <a:lstStyle/>
        <a:p>
          <a:endParaRPr lang="id-ID"/>
        </a:p>
      </dgm:t>
    </dgm:pt>
    <dgm:pt modelId="{A0BB8F86-5059-4FD3-84EB-E10DFFC2D32F}" type="pres">
      <dgm:prSet presAssocID="{C6A7906A-4F6E-4532-8D99-5D24FE4B691D}" presName="pillarX" presStyleLbl="node1" presStyleIdx="1" presStyleCnt="2">
        <dgm:presLayoutVars>
          <dgm:bulletEnabled val="1"/>
        </dgm:presLayoutVars>
      </dgm:prSet>
      <dgm:spPr/>
      <dgm:t>
        <a:bodyPr/>
        <a:lstStyle/>
        <a:p>
          <a:endParaRPr lang="id-ID"/>
        </a:p>
      </dgm:t>
    </dgm:pt>
    <dgm:pt modelId="{F334686C-6869-486F-B223-9F65CE078449}" type="pres">
      <dgm:prSet presAssocID="{204BBABA-BD09-44AC-8809-430BDE9AE876}" presName="base" presStyleLbl="dkBgShp" presStyleIdx="1" presStyleCnt="2"/>
      <dgm:spPr/>
    </dgm:pt>
  </dgm:ptLst>
  <dgm:cxnLst>
    <dgm:cxn modelId="{EF24C046-B76F-4F66-8795-750122C49BA0}" type="presOf" srcId="{C6A7906A-4F6E-4532-8D99-5D24FE4B691D}" destId="{A0BB8F86-5059-4FD3-84EB-E10DFFC2D32F}" srcOrd="0" destOrd="0" presId="urn:microsoft.com/office/officeart/2005/8/layout/hList3"/>
    <dgm:cxn modelId="{F4116173-5740-4DE3-B02F-C796E7C1F9B5}" type="presOf" srcId="{204BBABA-BD09-44AC-8809-430BDE9AE876}" destId="{56E97E1C-2370-46E2-91A2-5901D431EC5D}" srcOrd="0" destOrd="0" presId="urn:microsoft.com/office/officeart/2005/8/layout/hList3"/>
    <dgm:cxn modelId="{3FD8BED6-9F5F-4C59-AC61-F3D9495B3971}" type="presOf" srcId="{4AD2CBEE-99F4-4188-A726-13D0752391B5}" destId="{0A740C04-8F9C-44DD-9021-6BB25667E6C1}" srcOrd="0" destOrd="0" presId="urn:microsoft.com/office/officeart/2005/8/layout/hList3"/>
    <dgm:cxn modelId="{4EB5EE30-B307-4C3F-8F5C-6E65E1233B8A}" srcId="{4AD2CBEE-99F4-4188-A726-13D0752391B5}" destId="{204BBABA-BD09-44AC-8809-430BDE9AE876}" srcOrd="0" destOrd="0" parTransId="{D0A3191C-816E-42B7-8E1B-552B9211248F}" sibTransId="{20477479-E71C-482F-9734-C6952E252977}"/>
    <dgm:cxn modelId="{EB8CAFAA-BA60-4943-99C0-0E49806CA58B}" type="presOf" srcId="{AE4B4C26-21C8-4D2D-8B52-3EC370BD002B}" destId="{C7EC9A53-DCF9-4750-854F-34BBA0C5C8EC}" srcOrd="0" destOrd="0" presId="urn:microsoft.com/office/officeart/2005/8/layout/hList3"/>
    <dgm:cxn modelId="{8F18E6C5-F10C-463A-B528-DF76CECB000E}" srcId="{204BBABA-BD09-44AC-8809-430BDE9AE876}" destId="{C6A7906A-4F6E-4532-8D99-5D24FE4B691D}" srcOrd="1" destOrd="0" parTransId="{EE401598-F36F-468B-8585-93D843B07906}" sibTransId="{0E17F49F-CEA2-4FC3-928E-2173FB5F0E59}"/>
    <dgm:cxn modelId="{281C52B2-6117-421D-B8B2-DE9748C1EB2C}" srcId="{204BBABA-BD09-44AC-8809-430BDE9AE876}" destId="{AE4B4C26-21C8-4D2D-8B52-3EC370BD002B}" srcOrd="0" destOrd="0" parTransId="{2C1F9F09-94AE-4635-BA34-D671671CC08D}" sibTransId="{B6F53C6A-E03E-4751-85D7-74AF89321B4D}"/>
    <dgm:cxn modelId="{2DE43D61-1FA1-43BF-82B5-C0CF90BD9A05}" type="presParOf" srcId="{0A740C04-8F9C-44DD-9021-6BB25667E6C1}" destId="{56E97E1C-2370-46E2-91A2-5901D431EC5D}" srcOrd="0" destOrd="0" presId="urn:microsoft.com/office/officeart/2005/8/layout/hList3"/>
    <dgm:cxn modelId="{9D820C2E-9FAD-46CB-AF03-99E9E140B6B5}" type="presParOf" srcId="{0A740C04-8F9C-44DD-9021-6BB25667E6C1}" destId="{716FFBC8-B277-4DF2-B891-9F2A61725429}" srcOrd="1" destOrd="0" presId="urn:microsoft.com/office/officeart/2005/8/layout/hList3"/>
    <dgm:cxn modelId="{840DFE88-3B61-4313-82B9-07C5BDC2AB71}" type="presParOf" srcId="{716FFBC8-B277-4DF2-B891-9F2A61725429}" destId="{C7EC9A53-DCF9-4750-854F-34BBA0C5C8EC}" srcOrd="0" destOrd="0" presId="urn:microsoft.com/office/officeart/2005/8/layout/hList3"/>
    <dgm:cxn modelId="{3C00486D-AFAB-45BE-8FB8-EF240D8AFFB0}" type="presParOf" srcId="{716FFBC8-B277-4DF2-B891-9F2A61725429}" destId="{A0BB8F86-5059-4FD3-84EB-E10DFFC2D32F}" srcOrd="1" destOrd="0" presId="urn:microsoft.com/office/officeart/2005/8/layout/hList3"/>
    <dgm:cxn modelId="{1BF30C9A-0D0A-470F-AEBF-EC29872D3B34}" type="presParOf" srcId="{0A740C04-8F9C-44DD-9021-6BB25667E6C1}" destId="{F334686C-6869-486F-B223-9F65CE078449}" srcOrd="2" destOrd="0" presId="urn:microsoft.com/office/officeart/2005/8/layout/hList3"/>
  </dgm:cxnLst>
  <dgm:bg>
    <a:solidFill>
      <a:schemeClr val="bg1"/>
    </a:solidFill>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CBA149-2FDF-4660-A82D-592D2296DDE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id-ID"/>
        </a:p>
      </dgm:t>
    </dgm:pt>
    <dgm:pt modelId="{79014D84-1F51-4506-AA80-313D20166CA1}">
      <dgm:prSet phldrT="[Text]"/>
      <dgm:spPr>
        <a:solidFill>
          <a:srgbClr val="002060"/>
        </a:solidFill>
      </dgm:spPr>
      <dgm:t>
        <a:bodyPr/>
        <a:lstStyle/>
        <a:p>
          <a:r>
            <a:rPr lang="en-US" b="1" cap="all" dirty="0" smtClean="0">
              <a:latin typeface="Arial" pitchFamily="34" charset="0"/>
              <a:cs typeface="Arial" pitchFamily="34" charset="0"/>
            </a:rPr>
            <a:t>National Resilience</a:t>
          </a:r>
          <a:endParaRPr lang="id-ID" dirty="0"/>
        </a:p>
      </dgm:t>
    </dgm:pt>
    <dgm:pt modelId="{EC38230C-5055-4056-9E56-5869EB4FB148}" type="parTrans" cxnId="{945883FC-645F-44C7-9E87-706B5620B591}">
      <dgm:prSet/>
      <dgm:spPr/>
      <dgm:t>
        <a:bodyPr/>
        <a:lstStyle/>
        <a:p>
          <a:endParaRPr lang="id-ID"/>
        </a:p>
      </dgm:t>
    </dgm:pt>
    <dgm:pt modelId="{303BF6B4-183F-4B0E-B68D-BCEFA1E7A789}" type="sibTrans" cxnId="{945883FC-645F-44C7-9E87-706B5620B591}">
      <dgm:prSet/>
      <dgm:spPr/>
      <dgm:t>
        <a:bodyPr/>
        <a:lstStyle/>
        <a:p>
          <a:endParaRPr lang="id-ID"/>
        </a:p>
      </dgm:t>
    </dgm:pt>
    <dgm:pt modelId="{85CA0053-05B1-421B-ADBF-E856A1B5998D}">
      <dgm:prSet phldrT="[Text]"/>
      <dgm:spPr>
        <a:solidFill>
          <a:schemeClr val="accent2"/>
        </a:solidFill>
      </dgm:spPr>
      <dgm:t>
        <a:bodyPr/>
        <a:lstStyle/>
        <a:p>
          <a:r>
            <a:rPr lang="id-ID" dirty="0" smtClean="0"/>
            <a:t>IDEOLOG</a:t>
          </a:r>
          <a:r>
            <a:rPr lang="en-US" dirty="0" smtClean="0"/>
            <a:t>Y</a:t>
          </a:r>
          <a:endParaRPr lang="id-ID" dirty="0"/>
        </a:p>
      </dgm:t>
    </dgm:pt>
    <dgm:pt modelId="{FBA88A7B-4370-461F-8D71-D6ACE7DA97CD}" type="parTrans" cxnId="{BBE73B4B-A4BA-4108-956B-0B3E23597F25}">
      <dgm:prSet/>
      <dgm:spPr/>
      <dgm:t>
        <a:bodyPr/>
        <a:lstStyle/>
        <a:p>
          <a:endParaRPr lang="id-ID"/>
        </a:p>
      </dgm:t>
    </dgm:pt>
    <dgm:pt modelId="{2EEF991D-A143-446E-964B-076BE7D7B686}" type="sibTrans" cxnId="{BBE73B4B-A4BA-4108-956B-0B3E23597F25}">
      <dgm:prSet/>
      <dgm:spPr/>
      <dgm:t>
        <a:bodyPr/>
        <a:lstStyle/>
        <a:p>
          <a:endParaRPr lang="id-ID"/>
        </a:p>
      </dgm:t>
    </dgm:pt>
    <dgm:pt modelId="{E20E7ECB-E475-404B-BADF-869BBD7D22B7}">
      <dgm:prSet phldrT="[Text]"/>
      <dgm:spPr/>
      <dgm:t>
        <a:bodyPr/>
        <a:lstStyle/>
        <a:p>
          <a:r>
            <a:rPr lang="id-ID" dirty="0" smtClean="0"/>
            <a:t>POLITI</a:t>
          </a:r>
          <a:r>
            <a:rPr lang="en-US" dirty="0" smtClean="0"/>
            <a:t>CS</a:t>
          </a:r>
          <a:endParaRPr lang="id-ID" dirty="0"/>
        </a:p>
      </dgm:t>
    </dgm:pt>
    <dgm:pt modelId="{F494F82B-2370-4AA6-8E21-08EC28E73560}" type="parTrans" cxnId="{30F6B65E-401C-4595-9BC3-9855A8EC61C2}">
      <dgm:prSet/>
      <dgm:spPr/>
      <dgm:t>
        <a:bodyPr/>
        <a:lstStyle/>
        <a:p>
          <a:endParaRPr lang="id-ID"/>
        </a:p>
      </dgm:t>
    </dgm:pt>
    <dgm:pt modelId="{97FC9B96-D853-4A3B-9D02-68A312BB7150}" type="sibTrans" cxnId="{30F6B65E-401C-4595-9BC3-9855A8EC61C2}">
      <dgm:prSet/>
      <dgm:spPr/>
      <dgm:t>
        <a:bodyPr/>
        <a:lstStyle/>
        <a:p>
          <a:endParaRPr lang="id-ID"/>
        </a:p>
      </dgm:t>
    </dgm:pt>
    <dgm:pt modelId="{8684D859-37DE-49F1-AE7F-53BE2EB36E23}">
      <dgm:prSet phldrT="[Text]"/>
      <dgm:spPr>
        <a:solidFill>
          <a:srgbClr val="FF0000"/>
        </a:solidFill>
      </dgm:spPr>
      <dgm:t>
        <a:bodyPr/>
        <a:lstStyle/>
        <a:p>
          <a:r>
            <a:rPr lang="en-US" dirty="0" smtClean="0"/>
            <a:t>SOCIAL CULTURE</a:t>
          </a:r>
          <a:endParaRPr lang="id-ID" dirty="0"/>
        </a:p>
      </dgm:t>
    </dgm:pt>
    <dgm:pt modelId="{599F014B-D7D3-4D0F-8377-3D63D5CD8349}" type="parTrans" cxnId="{3C3C17E5-1E6A-4866-8EB4-7F7CB4365507}">
      <dgm:prSet/>
      <dgm:spPr/>
      <dgm:t>
        <a:bodyPr/>
        <a:lstStyle/>
        <a:p>
          <a:endParaRPr lang="id-ID"/>
        </a:p>
      </dgm:t>
    </dgm:pt>
    <dgm:pt modelId="{B8C19F93-D76C-442C-AF07-635F6938E037}" type="sibTrans" cxnId="{3C3C17E5-1E6A-4866-8EB4-7F7CB4365507}">
      <dgm:prSet/>
      <dgm:spPr/>
      <dgm:t>
        <a:bodyPr/>
        <a:lstStyle/>
        <a:p>
          <a:endParaRPr lang="id-ID"/>
        </a:p>
      </dgm:t>
    </dgm:pt>
    <dgm:pt modelId="{5FF59E20-F797-4E19-98A3-F4DBE6764A65}">
      <dgm:prSet phldrT="[Text]"/>
      <dgm:spPr>
        <a:solidFill>
          <a:srgbClr val="00B050"/>
        </a:solidFill>
      </dgm:spPr>
      <dgm:t>
        <a:bodyPr/>
        <a:lstStyle/>
        <a:p>
          <a:r>
            <a:rPr lang="en-US" dirty="0" smtClean="0"/>
            <a:t>DEFENSE SECURITY</a:t>
          </a:r>
          <a:endParaRPr lang="id-ID" dirty="0"/>
        </a:p>
      </dgm:t>
    </dgm:pt>
    <dgm:pt modelId="{875837AF-7A0F-44A7-9D9D-99AC7B662604}" type="parTrans" cxnId="{AA6DEA02-6D5B-4736-BDC7-04B2F763D84A}">
      <dgm:prSet/>
      <dgm:spPr/>
      <dgm:t>
        <a:bodyPr/>
        <a:lstStyle/>
        <a:p>
          <a:endParaRPr lang="id-ID"/>
        </a:p>
      </dgm:t>
    </dgm:pt>
    <dgm:pt modelId="{CB87500A-D58E-403D-9458-B7AF49E5FDEC}" type="sibTrans" cxnId="{AA6DEA02-6D5B-4736-BDC7-04B2F763D84A}">
      <dgm:prSet/>
      <dgm:spPr/>
      <dgm:t>
        <a:bodyPr/>
        <a:lstStyle/>
        <a:p>
          <a:endParaRPr lang="id-ID"/>
        </a:p>
      </dgm:t>
    </dgm:pt>
    <dgm:pt modelId="{1DF99B4C-A084-4B21-AC70-9BDDCFA95260}">
      <dgm:prSet phldrT="[Text]"/>
      <dgm:spPr/>
      <dgm:t>
        <a:bodyPr/>
        <a:lstStyle/>
        <a:p>
          <a:r>
            <a:rPr lang="en-US" dirty="0" smtClean="0"/>
            <a:t>ECONOMIC</a:t>
          </a:r>
          <a:endParaRPr lang="id-ID" dirty="0"/>
        </a:p>
      </dgm:t>
    </dgm:pt>
    <dgm:pt modelId="{2E6C6F24-B152-4EE1-AB68-5F8CD8AFC064}" type="parTrans" cxnId="{8FA352E9-42BD-4454-9876-3A1B17AFF424}">
      <dgm:prSet/>
      <dgm:spPr/>
      <dgm:t>
        <a:bodyPr/>
        <a:lstStyle/>
        <a:p>
          <a:endParaRPr lang="en-US"/>
        </a:p>
      </dgm:t>
    </dgm:pt>
    <dgm:pt modelId="{5A91F091-5615-498C-AE7B-223960AE95E8}" type="sibTrans" cxnId="{8FA352E9-42BD-4454-9876-3A1B17AFF424}">
      <dgm:prSet/>
      <dgm:spPr/>
      <dgm:t>
        <a:bodyPr/>
        <a:lstStyle/>
        <a:p>
          <a:endParaRPr lang="en-US"/>
        </a:p>
      </dgm:t>
    </dgm:pt>
    <dgm:pt modelId="{7EDC5D51-552F-40FA-B354-ADFD5F8FD3F7}" type="pres">
      <dgm:prSet presAssocID="{B7CBA149-2FDF-4660-A82D-592D2296DDE2}" presName="cycle" presStyleCnt="0">
        <dgm:presLayoutVars>
          <dgm:chMax val="1"/>
          <dgm:dir/>
          <dgm:animLvl val="ctr"/>
          <dgm:resizeHandles val="exact"/>
        </dgm:presLayoutVars>
      </dgm:prSet>
      <dgm:spPr/>
      <dgm:t>
        <a:bodyPr/>
        <a:lstStyle/>
        <a:p>
          <a:endParaRPr lang="id-ID"/>
        </a:p>
      </dgm:t>
    </dgm:pt>
    <dgm:pt modelId="{3914C174-2390-42C9-A51E-2550C0A4A840}" type="pres">
      <dgm:prSet presAssocID="{79014D84-1F51-4506-AA80-313D20166CA1}" presName="centerShape" presStyleLbl="node0" presStyleIdx="0" presStyleCnt="1"/>
      <dgm:spPr/>
      <dgm:t>
        <a:bodyPr/>
        <a:lstStyle/>
        <a:p>
          <a:endParaRPr lang="id-ID"/>
        </a:p>
      </dgm:t>
    </dgm:pt>
    <dgm:pt modelId="{99A91C2D-ED96-48AB-ABB8-47E32A040C36}" type="pres">
      <dgm:prSet presAssocID="{FBA88A7B-4370-461F-8D71-D6ACE7DA97CD}" presName="Name9" presStyleLbl="parChTrans1D2" presStyleIdx="0" presStyleCnt="5"/>
      <dgm:spPr/>
      <dgm:t>
        <a:bodyPr/>
        <a:lstStyle/>
        <a:p>
          <a:endParaRPr lang="id-ID"/>
        </a:p>
      </dgm:t>
    </dgm:pt>
    <dgm:pt modelId="{2814ECA9-3300-4182-95AF-4FB5E4C8DE23}" type="pres">
      <dgm:prSet presAssocID="{FBA88A7B-4370-461F-8D71-D6ACE7DA97CD}" presName="connTx" presStyleLbl="parChTrans1D2" presStyleIdx="0" presStyleCnt="5"/>
      <dgm:spPr/>
      <dgm:t>
        <a:bodyPr/>
        <a:lstStyle/>
        <a:p>
          <a:endParaRPr lang="id-ID"/>
        </a:p>
      </dgm:t>
    </dgm:pt>
    <dgm:pt modelId="{73E4A39E-2FEF-4624-8522-4D074F530135}" type="pres">
      <dgm:prSet presAssocID="{85CA0053-05B1-421B-ADBF-E856A1B5998D}" presName="node" presStyleLbl="node1" presStyleIdx="0" presStyleCnt="5">
        <dgm:presLayoutVars>
          <dgm:bulletEnabled val="1"/>
        </dgm:presLayoutVars>
      </dgm:prSet>
      <dgm:spPr/>
      <dgm:t>
        <a:bodyPr/>
        <a:lstStyle/>
        <a:p>
          <a:endParaRPr lang="id-ID"/>
        </a:p>
      </dgm:t>
    </dgm:pt>
    <dgm:pt modelId="{B8613F20-A78D-4C7B-978F-81C033DD2112}" type="pres">
      <dgm:prSet presAssocID="{F494F82B-2370-4AA6-8E21-08EC28E73560}" presName="Name9" presStyleLbl="parChTrans1D2" presStyleIdx="1" presStyleCnt="5"/>
      <dgm:spPr/>
      <dgm:t>
        <a:bodyPr/>
        <a:lstStyle/>
        <a:p>
          <a:endParaRPr lang="id-ID"/>
        </a:p>
      </dgm:t>
    </dgm:pt>
    <dgm:pt modelId="{07B34DC6-2894-4C75-9B78-68F4570BB3E0}" type="pres">
      <dgm:prSet presAssocID="{F494F82B-2370-4AA6-8E21-08EC28E73560}" presName="connTx" presStyleLbl="parChTrans1D2" presStyleIdx="1" presStyleCnt="5"/>
      <dgm:spPr/>
      <dgm:t>
        <a:bodyPr/>
        <a:lstStyle/>
        <a:p>
          <a:endParaRPr lang="id-ID"/>
        </a:p>
      </dgm:t>
    </dgm:pt>
    <dgm:pt modelId="{F22523BA-E7D8-4067-AE61-C78461D6B47F}" type="pres">
      <dgm:prSet presAssocID="{E20E7ECB-E475-404B-BADF-869BBD7D22B7}" presName="node" presStyleLbl="node1" presStyleIdx="1" presStyleCnt="5">
        <dgm:presLayoutVars>
          <dgm:bulletEnabled val="1"/>
        </dgm:presLayoutVars>
      </dgm:prSet>
      <dgm:spPr/>
      <dgm:t>
        <a:bodyPr/>
        <a:lstStyle/>
        <a:p>
          <a:endParaRPr lang="id-ID"/>
        </a:p>
      </dgm:t>
    </dgm:pt>
    <dgm:pt modelId="{8DF19E1E-D536-45FE-8AC5-E83188349364}" type="pres">
      <dgm:prSet presAssocID="{2E6C6F24-B152-4EE1-AB68-5F8CD8AFC064}" presName="Name9" presStyleLbl="parChTrans1D2" presStyleIdx="2" presStyleCnt="5"/>
      <dgm:spPr/>
      <dgm:t>
        <a:bodyPr/>
        <a:lstStyle/>
        <a:p>
          <a:endParaRPr lang="en-US"/>
        </a:p>
      </dgm:t>
    </dgm:pt>
    <dgm:pt modelId="{C3CD6ECF-02E7-4891-B308-70389BD30609}" type="pres">
      <dgm:prSet presAssocID="{2E6C6F24-B152-4EE1-AB68-5F8CD8AFC064}" presName="connTx" presStyleLbl="parChTrans1D2" presStyleIdx="2" presStyleCnt="5"/>
      <dgm:spPr/>
      <dgm:t>
        <a:bodyPr/>
        <a:lstStyle/>
        <a:p>
          <a:endParaRPr lang="en-US"/>
        </a:p>
      </dgm:t>
    </dgm:pt>
    <dgm:pt modelId="{ED413311-B130-4CD4-B93A-A71D353E50D8}" type="pres">
      <dgm:prSet presAssocID="{1DF99B4C-A084-4B21-AC70-9BDDCFA95260}" presName="node" presStyleLbl="node1" presStyleIdx="2" presStyleCnt="5">
        <dgm:presLayoutVars>
          <dgm:bulletEnabled val="1"/>
        </dgm:presLayoutVars>
      </dgm:prSet>
      <dgm:spPr/>
      <dgm:t>
        <a:bodyPr/>
        <a:lstStyle/>
        <a:p>
          <a:endParaRPr lang="en-US"/>
        </a:p>
      </dgm:t>
    </dgm:pt>
    <dgm:pt modelId="{4258675B-AB76-4F3C-AF4C-EC9A9282CFBC}" type="pres">
      <dgm:prSet presAssocID="{599F014B-D7D3-4D0F-8377-3D63D5CD8349}" presName="Name9" presStyleLbl="parChTrans1D2" presStyleIdx="3" presStyleCnt="5"/>
      <dgm:spPr/>
      <dgm:t>
        <a:bodyPr/>
        <a:lstStyle/>
        <a:p>
          <a:endParaRPr lang="id-ID"/>
        </a:p>
      </dgm:t>
    </dgm:pt>
    <dgm:pt modelId="{C5C05EE8-E1B8-4B5A-8B72-A8184DF943AB}" type="pres">
      <dgm:prSet presAssocID="{599F014B-D7D3-4D0F-8377-3D63D5CD8349}" presName="connTx" presStyleLbl="parChTrans1D2" presStyleIdx="3" presStyleCnt="5"/>
      <dgm:spPr/>
      <dgm:t>
        <a:bodyPr/>
        <a:lstStyle/>
        <a:p>
          <a:endParaRPr lang="id-ID"/>
        </a:p>
      </dgm:t>
    </dgm:pt>
    <dgm:pt modelId="{D41D325B-0F0E-49A1-B788-FE6C1DE75BCF}" type="pres">
      <dgm:prSet presAssocID="{8684D859-37DE-49F1-AE7F-53BE2EB36E23}" presName="node" presStyleLbl="node1" presStyleIdx="3" presStyleCnt="5">
        <dgm:presLayoutVars>
          <dgm:bulletEnabled val="1"/>
        </dgm:presLayoutVars>
      </dgm:prSet>
      <dgm:spPr/>
      <dgm:t>
        <a:bodyPr/>
        <a:lstStyle/>
        <a:p>
          <a:endParaRPr lang="id-ID"/>
        </a:p>
      </dgm:t>
    </dgm:pt>
    <dgm:pt modelId="{D88C2F89-F9F0-4E26-A18E-5BB2BDE4E92E}" type="pres">
      <dgm:prSet presAssocID="{875837AF-7A0F-44A7-9D9D-99AC7B662604}" presName="Name9" presStyleLbl="parChTrans1D2" presStyleIdx="4" presStyleCnt="5"/>
      <dgm:spPr/>
      <dgm:t>
        <a:bodyPr/>
        <a:lstStyle/>
        <a:p>
          <a:endParaRPr lang="id-ID"/>
        </a:p>
      </dgm:t>
    </dgm:pt>
    <dgm:pt modelId="{83FD8192-59D8-46BE-9BD8-D97ECA852FBC}" type="pres">
      <dgm:prSet presAssocID="{875837AF-7A0F-44A7-9D9D-99AC7B662604}" presName="connTx" presStyleLbl="parChTrans1D2" presStyleIdx="4" presStyleCnt="5"/>
      <dgm:spPr/>
      <dgm:t>
        <a:bodyPr/>
        <a:lstStyle/>
        <a:p>
          <a:endParaRPr lang="id-ID"/>
        </a:p>
      </dgm:t>
    </dgm:pt>
    <dgm:pt modelId="{19625119-BF40-453A-BFCF-22C0950703A1}" type="pres">
      <dgm:prSet presAssocID="{5FF59E20-F797-4E19-98A3-F4DBE6764A65}" presName="node" presStyleLbl="node1" presStyleIdx="4" presStyleCnt="5">
        <dgm:presLayoutVars>
          <dgm:bulletEnabled val="1"/>
        </dgm:presLayoutVars>
      </dgm:prSet>
      <dgm:spPr/>
      <dgm:t>
        <a:bodyPr/>
        <a:lstStyle/>
        <a:p>
          <a:endParaRPr lang="id-ID"/>
        </a:p>
      </dgm:t>
    </dgm:pt>
  </dgm:ptLst>
  <dgm:cxnLst>
    <dgm:cxn modelId="{1AD3DA12-4425-4514-B9B0-3670AA7BD478}" type="presOf" srcId="{8684D859-37DE-49F1-AE7F-53BE2EB36E23}" destId="{D41D325B-0F0E-49A1-B788-FE6C1DE75BCF}" srcOrd="0" destOrd="0" presId="urn:microsoft.com/office/officeart/2005/8/layout/radial1"/>
    <dgm:cxn modelId="{8FA352E9-42BD-4454-9876-3A1B17AFF424}" srcId="{79014D84-1F51-4506-AA80-313D20166CA1}" destId="{1DF99B4C-A084-4B21-AC70-9BDDCFA95260}" srcOrd="2" destOrd="0" parTransId="{2E6C6F24-B152-4EE1-AB68-5F8CD8AFC064}" sibTransId="{5A91F091-5615-498C-AE7B-223960AE95E8}"/>
    <dgm:cxn modelId="{DAAF724B-90CA-40D5-AF81-8E0A32C02E1F}" type="presOf" srcId="{2E6C6F24-B152-4EE1-AB68-5F8CD8AFC064}" destId="{8DF19E1E-D536-45FE-8AC5-E83188349364}" srcOrd="0" destOrd="0" presId="urn:microsoft.com/office/officeart/2005/8/layout/radial1"/>
    <dgm:cxn modelId="{1A0AAF61-33E8-4EC5-9306-89AD3A53FFDF}" type="presOf" srcId="{599F014B-D7D3-4D0F-8377-3D63D5CD8349}" destId="{4258675B-AB76-4F3C-AF4C-EC9A9282CFBC}" srcOrd="0" destOrd="0" presId="urn:microsoft.com/office/officeart/2005/8/layout/radial1"/>
    <dgm:cxn modelId="{416F92FF-B55F-4121-A4AD-5445ED09ADB2}" type="presOf" srcId="{FBA88A7B-4370-461F-8D71-D6ACE7DA97CD}" destId="{2814ECA9-3300-4182-95AF-4FB5E4C8DE23}" srcOrd="1" destOrd="0" presId="urn:microsoft.com/office/officeart/2005/8/layout/radial1"/>
    <dgm:cxn modelId="{945883FC-645F-44C7-9E87-706B5620B591}" srcId="{B7CBA149-2FDF-4660-A82D-592D2296DDE2}" destId="{79014D84-1F51-4506-AA80-313D20166CA1}" srcOrd="0" destOrd="0" parTransId="{EC38230C-5055-4056-9E56-5869EB4FB148}" sibTransId="{303BF6B4-183F-4B0E-B68D-BCEFA1E7A789}"/>
    <dgm:cxn modelId="{2243D262-DE91-42A1-8234-4569FE1FAB5D}" type="presOf" srcId="{875837AF-7A0F-44A7-9D9D-99AC7B662604}" destId="{D88C2F89-F9F0-4E26-A18E-5BB2BDE4E92E}" srcOrd="0" destOrd="0" presId="urn:microsoft.com/office/officeart/2005/8/layout/radial1"/>
    <dgm:cxn modelId="{9926CCFB-C472-42CE-9874-F65CDF606ACE}" type="presOf" srcId="{79014D84-1F51-4506-AA80-313D20166CA1}" destId="{3914C174-2390-42C9-A51E-2550C0A4A840}" srcOrd="0" destOrd="0" presId="urn:microsoft.com/office/officeart/2005/8/layout/radial1"/>
    <dgm:cxn modelId="{9CDEAAF6-F977-40C3-8D7D-864204C4CCC5}" type="presOf" srcId="{875837AF-7A0F-44A7-9D9D-99AC7B662604}" destId="{83FD8192-59D8-46BE-9BD8-D97ECA852FBC}" srcOrd="1" destOrd="0" presId="urn:microsoft.com/office/officeart/2005/8/layout/radial1"/>
    <dgm:cxn modelId="{77B76159-C384-4922-9550-3DECF42A3D1B}" type="presOf" srcId="{5FF59E20-F797-4E19-98A3-F4DBE6764A65}" destId="{19625119-BF40-453A-BFCF-22C0950703A1}" srcOrd="0" destOrd="0" presId="urn:microsoft.com/office/officeart/2005/8/layout/radial1"/>
    <dgm:cxn modelId="{236D90F0-F37E-4C71-9AE2-647E3EC252C1}" type="presOf" srcId="{E20E7ECB-E475-404B-BADF-869BBD7D22B7}" destId="{F22523BA-E7D8-4067-AE61-C78461D6B47F}" srcOrd="0" destOrd="0" presId="urn:microsoft.com/office/officeart/2005/8/layout/radial1"/>
    <dgm:cxn modelId="{B83C86ED-D567-4AA0-909B-21AC4E7393C9}" type="presOf" srcId="{85CA0053-05B1-421B-ADBF-E856A1B5998D}" destId="{73E4A39E-2FEF-4624-8522-4D074F530135}" srcOrd="0" destOrd="0" presId="urn:microsoft.com/office/officeart/2005/8/layout/radial1"/>
    <dgm:cxn modelId="{B6910307-BFDD-4BAF-B890-A62D90E522DB}" type="presOf" srcId="{1DF99B4C-A084-4B21-AC70-9BDDCFA95260}" destId="{ED413311-B130-4CD4-B93A-A71D353E50D8}" srcOrd="0" destOrd="0" presId="urn:microsoft.com/office/officeart/2005/8/layout/radial1"/>
    <dgm:cxn modelId="{30F6B65E-401C-4595-9BC3-9855A8EC61C2}" srcId="{79014D84-1F51-4506-AA80-313D20166CA1}" destId="{E20E7ECB-E475-404B-BADF-869BBD7D22B7}" srcOrd="1" destOrd="0" parTransId="{F494F82B-2370-4AA6-8E21-08EC28E73560}" sibTransId="{97FC9B96-D853-4A3B-9D02-68A312BB7150}"/>
    <dgm:cxn modelId="{3C3C17E5-1E6A-4866-8EB4-7F7CB4365507}" srcId="{79014D84-1F51-4506-AA80-313D20166CA1}" destId="{8684D859-37DE-49F1-AE7F-53BE2EB36E23}" srcOrd="3" destOrd="0" parTransId="{599F014B-D7D3-4D0F-8377-3D63D5CD8349}" sibTransId="{B8C19F93-D76C-442C-AF07-635F6938E037}"/>
    <dgm:cxn modelId="{AA6DEA02-6D5B-4736-BDC7-04B2F763D84A}" srcId="{79014D84-1F51-4506-AA80-313D20166CA1}" destId="{5FF59E20-F797-4E19-98A3-F4DBE6764A65}" srcOrd="4" destOrd="0" parTransId="{875837AF-7A0F-44A7-9D9D-99AC7B662604}" sibTransId="{CB87500A-D58E-403D-9458-B7AF49E5FDEC}"/>
    <dgm:cxn modelId="{BBE73B4B-A4BA-4108-956B-0B3E23597F25}" srcId="{79014D84-1F51-4506-AA80-313D20166CA1}" destId="{85CA0053-05B1-421B-ADBF-E856A1B5998D}" srcOrd="0" destOrd="0" parTransId="{FBA88A7B-4370-461F-8D71-D6ACE7DA97CD}" sibTransId="{2EEF991D-A143-446E-964B-076BE7D7B686}"/>
    <dgm:cxn modelId="{7C55F059-5B2A-4716-8732-D3F7B944E72D}" type="presOf" srcId="{F494F82B-2370-4AA6-8E21-08EC28E73560}" destId="{B8613F20-A78D-4C7B-978F-81C033DD2112}" srcOrd="0" destOrd="0" presId="urn:microsoft.com/office/officeart/2005/8/layout/radial1"/>
    <dgm:cxn modelId="{3CAB5F19-D324-481D-A871-DB1581003192}" type="presOf" srcId="{2E6C6F24-B152-4EE1-AB68-5F8CD8AFC064}" destId="{C3CD6ECF-02E7-4891-B308-70389BD30609}" srcOrd="1" destOrd="0" presId="urn:microsoft.com/office/officeart/2005/8/layout/radial1"/>
    <dgm:cxn modelId="{8C05DDCD-7D33-4F94-A35D-3170D7A1FD73}" type="presOf" srcId="{599F014B-D7D3-4D0F-8377-3D63D5CD8349}" destId="{C5C05EE8-E1B8-4B5A-8B72-A8184DF943AB}" srcOrd="1" destOrd="0" presId="urn:microsoft.com/office/officeart/2005/8/layout/radial1"/>
    <dgm:cxn modelId="{2B436260-6F52-48A1-81BA-1EFDC4ED8C21}" type="presOf" srcId="{FBA88A7B-4370-461F-8D71-D6ACE7DA97CD}" destId="{99A91C2D-ED96-48AB-ABB8-47E32A040C36}" srcOrd="0" destOrd="0" presId="urn:microsoft.com/office/officeart/2005/8/layout/radial1"/>
    <dgm:cxn modelId="{4426073B-133B-4954-AF55-26C9C4FCDE24}" type="presOf" srcId="{B7CBA149-2FDF-4660-A82D-592D2296DDE2}" destId="{7EDC5D51-552F-40FA-B354-ADFD5F8FD3F7}" srcOrd="0" destOrd="0" presId="urn:microsoft.com/office/officeart/2005/8/layout/radial1"/>
    <dgm:cxn modelId="{AD349D45-E24F-49BC-B40F-72070C302625}" type="presOf" srcId="{F494F82B-2370-4AA6-8E21-08EC28E73560}" destId="{07B34DC6-2894-4C75-9B78-68F4570BB3E0}" srcOrd="1" destOrd="0" presId="urn:microsoft.com/office/officeart/2005/8/layout/radial1"/>
    <dgm:cxn modelId="{94A45DAA-340F-4C97-A622-55BC4E73B55A}" type="presParOf" srcId="{7EDC5D51-552F-40FA-B354-ADFD5F8FD3F7}" destId="{3914C174-2390-42C9-A51E-2550C0A4A840}" srcOrd="0" destOrd="0" presId="urn:microsoft.com/office/officeart/2005/8/layout/radial1"/>
    <dgm:cxn modelId="{6040D3F3-6197-4853-8BB5-93AE92F4C5C2}" type="presParOf" srcId="{7EDC5D51-552F-40FA-B354-ADFD5F8FD3F7}" destId="{99A91C2D-ED96-48AB-ABB8-47E32A040C36}" srcOrd="1" destOrd="0" presId="urn:microsoft.com/office/officeart/2005/8/layout/radial1"/>
    <dgm:cxn modelId="{3D8620DD-610C-4DF9-8D94-D949D5009BCB}" type="presParOf" srcId="{99A91C2D-ED96-48AB-ABB8-47E32A040C36}" destId="{2814ECA9-3300-4182-95AF-4FB5E4C8DE23}" srcOrd="0" destOrd="0" presId="urn:microsoft.com/office/officeart/2005/8/layout/radial1"/>
    <dgm:cxn modelId="{384075D9-7948-4EA0-A78A-491C5B609487}" type="presParOf" srcId="{7EDC5D51-552F-40FA-B354-ADFD5F8FD3F7}" destId="{73E4A39E-2FEF-4624-8522-4D074F530135}" srcOrd="2" destOrd="0" presId="urn:microsoft.com/office/officeart/2005/8/layout/radial1"/>
    <dgm:cxn modelId="{6D27D37C-136A-422C-A32B-914D3400BEA4}" type="presParOf" srcId="{7EDC5D51-552F-40FA-B354-ADFD5F8FD3F7}" destId="{B8613F20-A78D-4C7B-978F-81C033DD2112}" srcOrd="3" destOrd="0" presId="urn:microsoft.com/office/officeart/2005/8/layout/radial1"/>
    <dgm:cxn modelId="{F7D638E9-398A-4078-9089-601A13BF449F}" type="presParOf" srcId="{B8613F20-A78D-4C7B-978F-81C033DD2112}" destId="{07B34DC6-2894-4C75-9B78-68F4570BB3E0}" srcOrd="0" destOrd="0" presId="urn:microsoft.com/office/officeart/2005/8/layout/radial1"/>
    <dgm:cxn modelId="{31BD84B6-ABF7-48A6-9D78-20AEE643329C}" type="presParOf" srcId="{7EDC5D51-552F-40FA-B354-ADFD5F8FD3F7}" destId="{F22523BA-E7D8-4067-AE61-C78461D6B47F}" srcOrd="4" destOrd="0" presId="urn:microsoft.com/office/officeart/2005/8/layout/radial1"/>
    <dgm:cxn modelId="{5A26E58F-7831-4ED8-B3B8-8BE2D621D7BC}" type="presParOf" srcId="{7EDC5D51-552F-40FA-B354-ADFD5F8FD3F7}" destId="{8DF19E1E-D536-45FE-8AC5-E83188349364}" srcOrd="5" destOrd="0" presId="urn:microsoft.com/office/officeart/2005/8/layout/radial1"/>
    <dgm:cxn modelId="{3040E1E5-C24D-429A-84B0-C4533295ACFB}" type="presParOf" srcId="{8DF19E1E-D536-45FE-8AC5-E83188349364}" destId="{C3CD6ECF-02E7-4891-B308-70389BD30609}" srcOrd="0" destOrd="0" presId="urn:microsoft.com/office/officeart/2005/8/layout/radial1"/>
    <dgm:cxn modelId="{6C2C58AC-9FAF-4EE4-9CC4-E94FFE2FD1FF}" type="presParOf" srcId="{7EDC5D51-552F-40FA-B354-ADFD5F8FD3F7}" destId="{ED413311-B130-4CD4-B93A-A71D353E50D8}" srcOrd="6" destOrd="0" presId="urn:microsoft.com/office/officeart/2005/8/layout/radial1"/>
    <dgm:cxn modelId="{0A6CE26C-7C19-4E82-9700-E11035008FB1}" type="presParOf" srcId="{7EDC5D51-552F-40FA-B354-ADFD5F8FD3F7}" destId="{4258675B-AB76-4F3C-AF4C-EC9A9282CFBC}" srcOrd="7" destOrd="0" presId="urn:microsoft.com/office/officeart/2005/8/layout/radial1"/>
    <dgm:cxn modelId="{8E845D6E-F489-4480-A460-14619203107C}" type="presParOf" srcId="{4258675B-AB76-4F3C-AF4C-EC9A9282CFBC}" destId="{C5C05EE8-E1B8-4B5A-8B72-A8184DF943AB}" srcOrd="0" destOrd="0" presId="urn:microsoft.com/office/officeart/2005/8/layout/radial1"/>
    <dgm:cxn modelId="{F6444036-A09E-4F52-BC52-3B88295E26DE}" type="presParOf" srcId="{7EDC5D51-552F-40FA-B354-ADFD5F8FD3F7}" destId="{D41D325B-0F0E-49A1-B788-FE6C1DE75BCF}" srcOrd="8" destOrd="0" presId="urn:microsoft.com/office/officeart/2005/8/layout/radial1"/>
    <dgm:cxn modelId="{8912F567-426A-4AE2-9870-23C918992B0F}" type="presParOf" srcId="{7EDC5D51-552F-40FA-B354-ADFD5F8FD3F7}" destId="{D88C2F89-F9F0-4E26-A18E-5BB2BDE4E92E}" srcOrd="9" destOrd="0" presId="urn:microsoft.com/office/officeart/2005/8/layout/radial1"/>
    <dgm:cxn modelId="{7C2704BA-4CDC-4A8F-B28F-C2B6E97B8E33}" type="presParOf" srcId="{D88C2F89-F9F0-4E26-A18E-5BB2BDE4E92E}" destId="{83FD8192-59D8-46BE-9BD8-D97ECA852FBC}" srcOrd="0" destOrd="0" presId="urn:microsoft.com/office/officeart/2005/8/layout/radial1"/>
    <dgm:cxn modelId="{FB9044DA-0F22-45F2-903B-4D60765F2FB2}" type="presParOf" srcId="{7EDC5D51-552F-40FA-B354-ADFD5F8FD3F7}" destId="{19625119-BF40-453A-BFCF-22C0950703A1}" srcOrd="10"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CB531-0E78-4F27-84D6-FBAFB1856905}">
      <dsp:nvSpPr>
        <dsp:cNvPr id="0" name=""/>
        <dsp:cNvSpPr/>
      </dsp:nvSpPr>
      <dsp:spPr>
        <a:xfrm>
          <a:off x="2193" y="1820527"/>
          <a:ext cx="1990328" cy="995164"/>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b="1" kern="1200" dirty="0" smtClean="0"/>
            <a:t>SECARA ETIMOLOGIS    DARI KATA </a:t>
          </a:r>
          <a:endParaRPr lang="id-ID" sz="1900" b="1" kern="1200" dirty="0"/>
        </a:p>
      </dsp:txBody>
      <dsp:txXfrm>
        <a:off x="31340" y="1849674"/>
        <a:ext cx="1932034" cy="936870"/>
      </dsp:txXfrm>
    </dsp:sp>
    <dsp:sp modelId="{821856D0-CBEE-4245-8F6C-2253F4EBBD43}">
      <dsp:nvSpPr>
        <dsp:cNvPr id="0" name=""/>
        <dsp:cNvSpPr/>
      </dsp:nvSpPr>
      <dsp:spPr>
        <a:xfrm rot="18678170">
          <a:off x="1787493" y="1843007"/>
          <a:ext cx="1206188" cy="44077"/>
        </a:xfrm>
        <a:custGeom>
          <a:avLst/>
          <a:gdLst/>
          <a:ahLst/>
          <a:cxnLst/>
          <a:rect l="0" t="0" r="0" b="0"/>
          <a:pathLst>
            <a:path>
              <a:moveTo>
                <a:pt x="0" y="22038"/>
              </a:moveTo>
              <a:lnTo>
                <a:pt x="1206188" y="220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360432" y="1834891"/>
        <a:ext cx="60309" cy="60309"/>
      </dsp:txXfrm>
    </dsp:sp>
    <dsp:sp modelId="{9A5BE8BD-6CEE-406F-8770-376317279D31}">
      <dsp:nvSpPr>
        <dsp:cNvPr id="0" name=""/>
        <dsp:cNvSpPr/>
      </dsp:nvSpPr>
      <dsp:spPr>
        <a:xfrm>
          <a:off x="2788652" y="914400"/>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KETAHANAN</a:t>
          </a:r>
          <a:endParaRPr lang="id-ID" sz="1900" kern="1200" dirty="0"/>
        </a:p>
      </dsp:txBody>
      <dsp:txXfrm>
        <a:off x="2817799" y="943547"/>
        <a:ext cx="1932034" cy="936870"/>
      </dsp:txXfrm>
    </dsp:sp>
    <dsp:sp modelId="{D00040E5-316B-49D7-A82E-B723BC2E7503}">
      <dsp:nvSpPr>
        <dsp:cNvPr id="0" name=""/>
        <dsp:cNvSpPr/>
      </dsp:nvSpPr>
      <dsp:spPr>
        <a:xfrm rot="19597596">
          <a:off x="4700380" y="1127733"/>
          <a:ext cx="953332" cy="44077"/>
        </a:xfrm>
        <a:custGeom>
          <a:avLst/>
          <a:gdLst/>
          <a:ahLst/>
          <a:cxnLst/>
          <a:rect l="0" t="0" r="0" b="0"/>
          <a:pathLst>
            <a:path>
              <a:moveTo>
                <a:pt x="0" y="22038"/>
              </a:moveTo>
              <a:lnTo>
                <a:pt x="953332"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3213" y="1125938"/>
        <a:ext cx="47666" cy="47666"/>
      </dsp:txXfrm>
    </dsp:sp>
    <dsp:sp modelId="{CA740873-A36D-442E-B325-7B3F39619BB8}">
      <dsp:nvSpPr>
        <dsp:cNvPr id="0" name=""/>
        <dsp:cNvSpPr/>
      </dsp:nvSpPr>
      <dsp:spPr>
        <a:xfrm>
          <a:off x="5575112" y="389979"/>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TANGGUH, KUAT, GIGIH, TIDAK KENAL MENYERAH</a:t>
          </a:r>
          <a:endParaRPr lang="id-ID" sz="1900" kern="1200" dirty="0"/>
        </a:p>
      </dsp:txBody>
      <dsp:txXfrm>
        <a:off x="5604259" y="419126"/>
        <a:ext cx="1932034" cy="936870"/>
      </dsp:txXfrm>
    </dsp:sp>
    <dsp:sp modelId="{D3BF80B6-CC2C-40A0-B9B5-28E025629D9F}">
      <dsp:nvSpPr>
        <dsp:cNvPr id="0" name=""/>
        <dsp:cNvSpPr/>
      </dsp:nvSpPr>
      <dsp:spPr>
        <a:xfrm rot="2274661">
          <a:off x="4672505" y="1699952"/>
          <a:ext cx="1009081" cy="44077"/>
        </a:xfrm>
        <a:custGeom>
          <a:avLst/>
          <a:gdLst/>
          <a:ahLst/>
          <a:cxnLst/>
          <a:rect l="0" t="0" r="0" b="0"/>
          <a:pathLst>
            <a:path>
              <a:moveTo>
                <a:pt x="0" y="22038"/>
              </a:moveTo>
              <a:lnTo>
                <a:pt x="1009081"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1819" y="1696764"/>
        <a:ext cx="50454" cy="50454"/>
      </dsp:txXfrm>
    </dsp:sp>
    <dsp:sp modelId="{F72A68AD-773B-451F-A508-764A59D87121}">
      <dsp:nvSpPr>
        <dsp:cNvPr id="0" name=""/>
        <dsp:cNvSpPr/>
      </dsp:nvSpPr>
      <dsp:spPr>
        <a:xfrm>
          <a:off x="5575112" y="1534417"/>
          <a:ext cx="1990328" cy="995164"/>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DAPAT MENGUASAI DIRI</a:t>
          </a:r>
          <a:endParaRPr lang="id-ID" sz="1900" kern="1200" dirty="0"/>
        </a:p>
      </dsp:txBody>
      <dsp:txXfrm>
        <a:off x="5604259" y="1563564"/>
        <a:ext cx="1932034" cy="936870"/>
      </dsp:txXfrm>
    </dsp:sp>
    <dsp:sp modelId="{4AD1FE29-2847-489D-967D-4827F8A15549}">
      <dsp:nvSpPr>
        <dsp:cNvPr id="0" name=""/>
        <dsp:cNvSpPr/>
      </dsp:nvSpPr>
      <dsp:spPr>
        <a:xfrm rot="2829178">
          <a:off x="1805234" y="2725235"/>
          <a:ext cx="1170706" cy="44077"/>
        </a:xfrm>
        <a:custGeom>
          <a:avLst/>
          <a:gdLst/>
          <a:ahLst/>
          <a:cxnLst/>
          <a:rect l="0" t="0" r="0" b="0"/>
          <a:pathLst>
            <a:path>
              <a:moveTo>
                <a:pt x="0" y="22038"/>
              </a:moveTo>
              <a:lnTo>
                <a:pt x="1170706" y="220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361319" y="2718006"/>
        <a:ext cx="58535" cy="58535"/>
      </dsp:txXfrm>
    </dsp:sp>
    <dsp:sp modelId="{681EFB59-EE27-4186-AC52-6F491B8DFAC7}">
      <dsp:nvSpPr>
        <dsp:cNvPr id="0" name=""/>
        <dsp:cNvSpPr/>
      </dsp:nvSpPr>
      <dsp:spPr>
        <a:xfrm>
          <a:off x="2788652" y="2678856"/>
          <a:ext cx="1990328" cy="995164"/>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kern="1200" dirty="0" smtClean="0"/>
            <a:t>NASIONAL</a:t>
          </a:r>
          <a:endParaRPr lang="id-ID" sz="1900" kern="1200" dirty="0"/>
        </a:p>
      </dsp:txBody>
      <dsp:txXfrm>
        <a:off x="2817799" y="2708003"/>
        <a:ext cx="1932034" cy="936870"/>
      </dsp:txXfrm>
    </dsp:sp>
    <dsp:sp modelId="{B5DDAB81-B123-4D63-9EDF-414EC611E0EE}">
      <dsp:nvSpPr>
        <dsp:cNvPr id="0" name=""/>
        <dsp:cNvSpPr/>
      </dsp:nvSpPr>
      <dsp:spPr>
        <a:xfrm>
          <a:off x="4778981" y="3154400"/>
          <a:ext cx="796131" cy="44077"/>
        </a:xfrm>
        <a:custGeom>
          <a:avLst/>
          <a:gdLst/>
          <a:ahLst/>
          <a:cxnLst/>
          <a:rect l="0" t="0" r="0" b="0"/>
          <a:pathLst>
            <a:path>
              <a:moveTo>
                <a:pt x="0" y="22038"/>
              </a:moveTo>
              <a:lnTo>
                <a:pt x="796131" y="220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5157143" y="3156535"/>
        <a:ext cx="39806" cy="39806"/>
      </dsp:txXfrm>
    </dsp:sp>
    <dsp:sp modelId="{B2C4AE62-A8DC-4F55-8A54-DC479E6BA823}">
      <dsp:nvSpPr>
        <dsp:cNvPr id="0" name=""/>
        <dsp:cNvSpPr/>
      </dsp:nvSpPr>
      <dsp:spPr>
        <a:xfrm>
          <a:off x="5575112" y="2678856"/>
          <a:ext cx="1990328" cy="995164"/>
        </a:xfrm>
        <a:prstGeom prst="roundRect">
          <a:avLst>
            <a:gd name="adj" fmla="val 10000"/>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i="1" kern="1200" dirty="0" smtClean="0"/>
            <a:t>NATION</a:t>
          </a:r>
          <a:r>
            <a:rPr lang="id-ID" sz="1900" kern="1200" dirty="0" smtClean="0"/>
            <a:t> ATAU BANGSA DALAM ARTI POLTIK </a:t>
          </a:r>
          <a:endParaRPr lang="id-ID" sz="1900" kern="1200" dirty="0"/>
        </a:p>
      </dsp:txBody>
      <dsp:txXfrm>
        <a:off x="5604259" y="2708003"/>
        <a:ext cx="1932034" cy="9368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A5AF5-48D8-4328-867F-4DA10FBC16C3}">
      <dsp:nvSpPr>
        <dsp:cNvPr id="0" name=""/>
        <dsp:cNvSpPr/>
      </dsp:nvSpPr>
      <dsp:spPr>
        <a:xfrm rot="5400000">
          <a:off x="5331328" y="-2973786"/>
          <a:ext cx="658041" cy="6660214"/>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Ketahaan nasional sebagai suatu konsepsi (doktrin),  sebagai kondisi, sebagai strategi , cara, pendekatan</a:t>
          </a:r>
          <a:endParaRPr lang="id-ID" sz="1600" b="1" kern="1200" dirty="0">
            <a:solidFill>
              <a:schemeClr val="tx1"/>
            </a:solidFill>
          </a:endParaRPr>
        </a:p>
      </dsp:txBody>
      <dsp:txXfrm rot="-5400000">
        <a:off x="2330242" y="59423"/>
        <a:ext cx="6628091" cy="593795"/>
      </dsp:txXfrm>
    </dsp:sp>
    <dsp:sp modelId="{7DE2A54A-F088-4B19-9FF9-BE7B94F16A07}">
      <dsp:nvSpPr>
        <dsp:cNvPr id="0" name=""/>
        <dsp:cNvSpPr/>
      </dsp:nvSpPr>
      <dsp:spPr>
        <a:xfrm>
          <a:off x="516" y="194"/>
          <a:ext cx="2329724" cy="668620"/>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id-ID" sz="1600" b="1" kern="1200" dirty="0" smtClean="0">
              <a:solidFill>
                <a:schemeClr val="tx1"/>
              </a:solidFill>
            </a:rPr>
            <a:t>	GPH.S. SURYOMATARAMAN</a:t>
          </a:r>
          <a:endParaRPr lang="id-ID" sz="1600" b="1" kern="1200" dirty="0">
            <a:solidFill>
              <a:schemeClr val="tx1"/>
            </a:solidFill>
          </a:endParaRPr>
        </a:p>
      </dsp:txBody>
      <dsp:txXfrm>
        <a:off x="33155" y="32833"/>
        <a:ext cx="2264446" cy="603342"/>
      </dsp:txXfrm>
    </dsp:sp>
    <dsp:sp modelId="{6CF1C76F-F05D-4F16-8C2A-C4FBF51EA169}">
      <dsp:nvSpPr>
        <dsp:cNvPr id="0" name=""/>
        <dsp:cNvSpPr/>
      </dsp:nvSpPr>
      <dsp:spPr>
        <a:xfrm rot="5400000">
          <a:off x="4717815" y="-2113589"/>
          <a:ext cx="1344667" cy="7202901"/>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Ketahanan nasional adalah kondisi dinamsi yang merupakan integrasi dari konsep tiap aspek kehidupan berbangsa dan bernegara</a:t>
          </a:r>
          <a:endParaRPr lang="id-ID" sz="1600" b="1" kern="1200" dirty="0">
            <a:solidFill>
              <a:schemeClr val="tx1"/>
            </a:solidFill>
          </a:endParaRPr>
        </a:p>
        <a:p>
          <a:pPr marL="171450" lvl="1" indent="-171450" algn="l" defTabSz="711200">
            <a:lnSpc>
              <a:spcPct val="90000"/>
            </a:lnSpc>
            <a:spcBef>
              <a:spcPct val="0"/>
            </a:spcBef>
            <a:spcAft>
              <a:spcPct val="15000"/>
            </a:spcAft>
            <a:buChar char="••"/>
          </a:pPr>
          <a:r>
            <a:rPr lang="id-ID" sz="1600" b="1" kern="1200" dirty="0" smtClean="0">
              <a:solidFill>
                <a:schemeClr val="tx1"/>
              </a:solidFill>
            </a:rPr>
            <a:t>Hakikatnya merupakan kemampuan dan ketangguhan suatu bangsa untuk menjamin kelangsungan hidup menuju kejayaan bangsa dan negara.</a:t>
          </a:r>
          <a:endParaRPr lang="id-ID" sz="1600" b="1" kern="1200" dirty="0">
            <a:solidFill>
              <a:schemeClr val="tx1"/>
            </a:solidFill>
          </a:endParaRPr>
        </a:p>
      </dsp:txBody>
      <dsp:txXfrm rot="-5400000">
        <a:off x="1788699" y="881168"/>
        <a:ext cx="7137260" cy="1213385"/>
      </dsp:txXfrm>
    </dsp:sp>
    <dsp:sp modelId="{38066859-4356-4C51-9054-A3A93DF23C5D}">
      <dsp:nvSpPr>
        <dsp:cNvPr id="0" name=""/>
        <dsp:cNvSpPr/>
      </dsp:nvSpPr>
      <dsp:spPr>
        <a:xfrm>
          <a:off x="516" y="751104"/>
          <a:ext cx="1787664" cy="1473512"/>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id-ID" sz="2800" b="1" kern="1200" dirty="0" smtClean="0">
              <a:solidFill>
                <a:schemeClr val="tx1"/>
              </a:solidFill>
            </a:rPr>
            <a:t>GBHN 1998</a:t>
          </a:r>
          <a:endParaRPr lang="id-ID" sz="2800" b="1" kern="1200" dirty="0">
            <a:solidFill>
              <a:schemeClr val="tx1"/>
            </a:solidFill>
          </a:endParaRPr>
        </a:p>
      </dsp:txBody>
      <dsp:txXfrm>
        <a:off x="72447" y="823035"/>
        <a:ext cx="1643802" cy="1329650"/>
      </dsp:txXfrm>
    </dsp:sp>
    <dsp:sp modelId="{3939A0D9-642F-410B-819F-126CBE539DC3}">
      <dsp:nvSpPr>
        <dsp:cNvPr id="0" name=""/>
        <dsp:cNvSpPr/>
      </dsp:nvSpPr>
      <dsp:spPr>
        <a:xfrm rot="5400000">
          <a:off x="4170106" y="-468537"/>
          <a:ext cx="1965697" cy="7677288"/>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id-ID" sz="1600" b="1" kern="1200" dirty="0" smtClean="0">
              <a:solidFill>
                <a:schemeClr val="tx1"/>
              </a:solidFill>
            </a:rPr>
            <a:t>K</a:t>
          </a:r>
          <a:r>
            <a:rPr lang="en-US" sz="1600" b="1" kern="1200" dirty="0" err="1" smtClean="0">
              <a:solidFill>
                <a:schemeClr val="tx1"/>
              </a:solidFill>
            </a:rPr>
            <a:t>ondisi</a:t>
          </a:r>
          <a:r>
            <a:rPr lang="en-US" sz="1600" b="1" kern="1200" dirty="0" smtClean="0">
              <a:solidFill>
                <a:schemeClr val="tx1"/>
              </a:solidFill>
            </a:rPr>
            <a:t> </a:t>
          </a:r>
          <a:r>
            <a:rPr lang="en-US" sz="1600" b="1" kern="1200" dirty="0" err="1" smtClean="0">
              <a:solidFill>
                <a:schemeClr val="tx1"/>
              </a:solidFill>
            </a:rPr>
            <a:t>dinamik</a:t>
          </a:r>
          <a:r>
            <a:rPr lang="en-US" sz="1600" b="1" kern="1200" dirty="0" smtClean="0">
              <a:solidFill>
                <a:schemeClr val="tx1"/>
              </a:solidFill>
            </a:rPr>
            <a:t> </a:t>
          </a:r>
          <a:r>
            <a:rPr lang="en-US" sz="1600" b="1" kern="1200" dirty="0" err="1" smtClean="0">
              <a:solidFill>
                <a:schemeClr val="tx1"/>
              </a:solidFill>
            </a:rPr>
            <a:t>suatu</a:t>
          </a:r>
          <a:r>
            <a:rPr lang="en-US" sz="1600" b="1" kern="1200" dirty="0" smtClean="0">
              <a:solidFill>
                <a:schemeClr val="tx1"/>
              </a:solidFill>
            </a:rPr>
            <a:t> </a:t>
          </a:r>
          <a:r>
            <a:rPr lang="en-US" sz="1600" b="1" kern="1200" dirty="0" err="1" smtClean="0">
              <a:solidFill>
                <a:schemeClr val="tx1"/>
              </a:solidFill>
            </a:rPr>
            <a:t>bangsa</a:t>
          </a:r>
          <a:r>
            <a:rPr lang="en-US" sz="1600" b="1" kern="1200" dirty="0" smtClean="0">
              <a:solidFill>
                <a:schemeClr val="tx1"/>
              </a:solidFill>
            </a:rPr>
            <a:t>, </a:t>
          </a:r>
          <a:r>
            <a:rPr lang="en-US" sz="1600" b="1" kern="1200" dirty="0" err="1" smtClean="0">
              <a:solidFill>
                <a:schemeClr val="tx1"/>
              </a:solidFill>
            </a:rPr>
            <a:t>berisi</a:t>
          </a:r>
          <a:r>
            <a:rPr lang="en-US" sz="1600" b="1" kern="1200" dirty="0" smtClean="0">
              <a:solidFill>
                <a:schemeClr val="tx1"/>
              </a:solidFill>
            </a:rPr>
            <a:t> </a:t>
          </a:r>
          <a:r>
            <a:rPr lang="en-US" sz="1600" b="1" kern="1200" dirty="0" err="1" smtClean="0">
              <a:solidFill>
                <a:schemeClr val="tx1"/>
              </a:solidFill>
            </a:rPr>
            <a:t>keuletan</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id-ID" sz="1600" b="1" kern="1200" dirty="0" smtClean="0">
              <a:solidFill>
                <a:schemeClr val="tx1"/>
              </a:solidFill>
            </a:rPr>
            <a:t>k</a:t>
          </a:r>
          <a:r>
            <a:rPr lang="en-US" sz="1600" b="1" kern="1200" dirty="0" err="1" smtClean="0">
              <a:solidFill>
                <a:schemeClr val="tx1"/>
              </a:solidFill>
            </a:rPr>
            <a:t>etangguhan</a:t>
          </a:r>
          <a:r>
            <a:rPr lang="en-US" sz="1600" b="1" kern="1200" dirty="0" smtClean="0">
              <a:solidFill>
                <a:schemeClr val="tx1"/>
              </a:solidFill>
            </a:rPr>
            <a:t> yang </a:t>
          </a:r>
          <a:r>
            <a:rPr lang="en-US" sz="1600" b="1" kern="1200" dirty="0" err="1" smtClean="0">
              <a:solidFill>
                <a:schemeClr val="tx1"/>
              </a:solidFill>
            </a:rPr>
            <a:t>mengandung</a:t>
          </a:r>
          <a:r>
            <a:rPr lang="en-US" sz="1600" b="1" kern="1200" dirty="0" smtClean="0">
              <a:solidFill>
                <a:schemeClr val="tx1"/>
              </a:solidFill>
            </a:rPr>
            <a:t> </a:t>
          </a:r>
          <a:r>
            <a:rPr lang="en-US" sz="1600" b="1" kern="1200" dirty="0" err="1" smtClean="0">
              <a:solidFill>
                <a:schemeClr val="tx1"/>
              </a:solidFill>
            </a:rPr>
            <a:t>kemampuan</a:t>
          </a:r>
          <a:r>
            <a:rPr lang="en-US" sz="1600" b="1" kern="1200" dirty="0" smtClean="0">
              <a:solidFill>
                <a:schemeClr val="tx1"/>
              </a:solidFill>
            </a:rPr>
            <a:t> </a:t>
          </a:r>
          <a:r>
            <a:rPr lang="en-US" sz="1600" b="1" kern="1200" dirty="0" err="1" smtClean="0">
              <a:solidFill>
                <a:schemeClr val="tx1"/>
              </a:solidFill>
            </a:rPr>
            <a:t>mengembangkan</a:t>
          </a:r>
          <a:r>
            <a:rPr lang="id-ID" sz="1600" b="1" kern="1200" dirty="0" smtClean="0">
              <a:solidFill>
                <a:schemeClr val="tx1"/>
              </a:solidFill>
            </a:rPr>
            <a:t> </a:t>
          </a:r>
          <a:r>
            <a:rPr lang="en-US" sz="1600" b="1" kern="1200" dirty="0" err="1" smtClean="0">
              <a:solidFill>
                <a:schemeClr val="tx1"/>
              </a:solidFill>
            </a:rPr>
            <a:t>kekuatan</a:t>
          </a:r>
          <a:r>
            <a:rPr lang="en-US" sz="1600" b="1" kern="1200" dirty="0" smtClean="0">
              <a:solidFill>
                <a:schemeClr val="tx1"/>
              </a:solidFill>
            </a:rPr>
            <a:t> </a:t>
          </a:r>
          <a:r>
            <a:rPr lang="en-US" sz="1600" b="1" kern="1200" dirty="0" err="1" smtClean="0">
              <a:solidFill>
                <a:schemeClr val="tx1"/>
              </a:solidFill>
            </a:rPr>
            <a:t>nasional</a:t>
          </a:r>
          <a:r>
            <a:rPr lang="id-ID" sz="1600" b="1" kern="1200" dirty="0" smtClean="0">
              <a:solidFill>
                <a:schemeClr val="tx1"/>
              </a:solidFill>
            </a:rPr>
            <a:t> </a:t>
          </a:r>
          <a:r>
            <a:rPr lang="en-US" sz="1600" b="1" kern="1200" dirty="0" err="1" smtClean="0">
              <a:solidFill>
                <a:schemeClr val="tx1"/>
              </a:solidFill>
            </a:rPr>
            <a:t>dalam</a:t>
          </a:r>
          <a:r>
            <a:rPr lang="en-US" sz="1600" b="1" kern="1200" dirty="0" smtClean="0">
              <a:solidFill>
                <a:schemeClr val="tx1"/>
              </a:solidFill>
            </a:rPr>
            <a:t> </a:t>
          </a:r>
          <a:r>
            <a:rPr lang="en-US" sz="1600" b="1" kern="1200" dirty="0" err="1" smtClean="0">
              <a:solidFill>
                <a:schemeClr val="tx1"/>
              </a:solidFill>
            </a:rPr>
            <a:t>menghadapi</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en-US" sz="1600" b="1" kern="1200" dirty="0" err="1" smtClean="0">
              <a:solidFill>
                <a:schemeClr val="tx1"/>
              </a:solidFill>
            </a:rPr>
            <a:t>mengatasi</a:t>
          </a:r>
          <a:r>
            <a:rPr lang="en-US" sz="1600" b="1" kern="1200" dirty="0" smtClean="0">
              <a:solidFill>
                <a:schemeClr val="tx1"/>
              </a:solidFill>
            </a:rPr>
            <a:t> </a:t>
          </a:r>
          <a:r>
            <a:rPr lang="en-US" sz="1600" b="1" kern="1200" dirty="0" err="1" smtClean="0">
              <a:solidFill>
                <a:schemeClr val="tx1"/>
              </a:solidFill>
            </a:rPr>
            <a:t>segala</a:t>
          </a:r>
          <a:r>
            <a:rPr lang="en-US" sz="1600" b="1" kern="1200" dirty="0" smtClean="0">
              <a:solidFill>
                <a:schemeClr val="tx1"/>
              </a:solidFill>
            </a:rPr>
            <a:t> </a:t>
          </a:r>
          <a:r>
            <a:rPr lang="en-US" sz="1600" b="1" kern="1200" dirty="0" err="1" smtClean="0">
              <a:solidFill>
                <a:schemeClr val="tx1"/>
              </a:solidFill>
            </a:rPr>
            <a:t>tantangan</a:t>
          </a:r>
          <a:r>
            <a:rPr lang="en-US" sz="1600" b="1" kern="1200" dirty="0" smtClean="0">
              <a:solidFill>
                <a:schemeClr val="tx1"/>
              </a:solidFill>
            </a:rPr>
            <a:t>, </a:t>
          </a:r>
          <a:r>
            <a:rPr lang="en-US" sz="1600" b="1" kern="1200" dirty="0" err="1" smtClean="0">
              <a:solidFill>
                <a:schemeClr val="tx1"/>
              </a:solidFill>
            </a:rPr>
            <a:t>ancaman</a:t>
          </a:r>
          <a:r>
            <a:rPr lang="en-US" sz="1600" b="1" kern="1200" dirty="0" smtClean="0">
              <a:solidFill>
                <a:schemeClr val="tx1"/>
              </a:solidFill>
            </a:rPr>
            <a:t>, </a:t>
          </a:r>
          <a:r>
            <a:rPr lang="en-US" sz="1600" b="1" kern="1200" dirty="0" err="1" smtClean="0">
              <a:solidFill>
                <a:schemeClr val="tx1"/>
              </a:solidFill>
            </a:rPr>
            <a:t>hambatan</a:t>
          </a:r>
          <a:r>
            <a:rPr lang="en-US" sz="1600" b="1" kern="1200" dirty="0" smtClean="0">
              <a:solidFill>
                <a:schemeClr val="tx1"/>
              </a:solidFill>
            </a:rPr>
            <a:t> </a:t>
          </a:r>
          <a:r>
            <a:rPr lang="en-US" sz="1600" b="1" kern="1200" dirty="0" err="1" smtClean="0">
              <a:solidFill>
                <a:schemeClr val="tx1"/>
              </a:solidFill>
            </a:rPr>
            <a:t>serta</a:t>
          </a:r>
          <a:r>
            <a:rPr lang="en-US" sz="1600" b="1" kern="1200" dirty="0" smtClean="0">
              <a:solidFill>
                <a:schemeClr val="tx1"/>
              </a:solidFill>
            </a:rPr>
            <a:t> </a:t>
          </a:r>
          <a:r>
            <a:rPr lang="en-US" sz="1600" b="1" kern="1200" dirty="0" err="1" smtClean="0">
              <a:solidFill>
                <a:schemeClr val="tx1"/>
              </a:solidFill>
            </a:rPr>
            <a:t>gangguan</a:t>
          </a:r>
          <a:r>
            <a:rPr lang="en-US" sz="1600" b="1" kern="1200" dirty="0" smtClean="0">
              <a:solidFill>
                <a:schemeClr val="tx1"/>
              </a:solidFill>
            </a:rPr>
            <a:t> </a:t>
          </a:r>
          <a:r>
            <a:rPr lang="en-US" sz="1600" b="1" kern="1200" dirty="0" err="1" smtClean="0">
              <a:solidFill>
                <a:schemeClr val="tx1"/>
              </a:solidFill>
            </a:rPr>
            <a:t>baik</a:t>
          </a:r>
          <a:r>
            <a:rPr lang="en-US" sz="1600" b="1" kern="1200" dirty="0" smtClean="0">
              <a:solidFill>
                <a:schemeClr val="tx1"/>
              </a:solidFill>
            </a:rPr>
            <a:t> yang </a:t>
          </a:r>
          <a:r>
            <a:rPr lang="en-US" sz="1600" b="1" kern="1200" dirty="0" err="1" smtClean="0">
              <a:solidFill>
                <a:schemeClr val="tx1"/>
              </a:solidFill>
            </a:rPr>
            <a:t>datang</a:t>
          </a:r>
          <a:r>
            <a:rPr lang="en-US" sz="1600" b="1" kern="1200" dirty="0" smtClean="0">
              <a:solidFill>
                <a:schemeClr val="tx1"/>
              </a:solidFill>
            </a:rPr>
            <a:t> </a:t>
          </a:r>
          <a:r>
            <a:rPr lang="en-US" sz="1600" b="1" kern="1200" dirty="0" err="1" smtClean="0">
              <a:solidFill>
                <a:schemeClr val="tx1"/>
              </a:solidFill>
            </a:rPr>
            <a:t>dari</a:t>
          </a:r>
          <a:r>
            <a:rPr lang="en-US" sz="1600" b="1" kern="1200" dirty="0" smtClean="0">
              <a:solidFill>
                <a:schemeClr val="tx1"/>
              </a:solidFill>
            </a:rPr>
            <a:t> </a:t>
          </a:r>
          <a:r>
            <a:rPr lang="en-US" sz="1600" b="1" kern="1200" dirty="0" err="1" smtClean="0">
              <a:solidFill>
                <a:schemeClr val="tx1"/>
              </a:solidFill>
            </a:rPr>
            <a:t>luar</a:t>
          </a:r>
          <a:r>
            <a:rPr lang="en-US" sz="1600" b="1" kern="1200" dirty="0" smtClean="0">
              <a:solidFill>
                <a:schemeClr val="tx1"/>
              </a:solidFill>
            </a:rPr>
            <a:t> </a:t>
          </a:r>
          <a:r>
            <a:rPr lang="en-US" sz="1600" b="1" kern="1200" dirty="0" err="1" smtClean="0">
              <a:solidFill>
                <a:schemeClr val="tx1"/>
              </a:solidFill>
            </a:rPr>
            <a:t>maupun</a:t>
          </a:r>
          <a:r>
            <a:rPr lang="en-US" sz="1600" b="1" kern="1200" dirty="0" smtClean="0">
              <a:solidFill>
                <a:schemeClr val="tx1"/>
              </a:solidFill>
            </a:rPr>
            <a:t> </a:t>
          </a:r>
          <a:r>
            <a:rPr lang="en-US" sz="1600" b="1" kern="1200" dirty="0" err="1" smtClean="0">
              <a:solidFill>
                <a:schemeClr val="tx1"/>
              </a:solidFill>
            </a:rPr>
            <a:t>dari</a:t>
          </a:r>
          <a:r>
            <a:rPr lang="en-US" sz="1600" b="1" kern="1200" dirty="0" smtClean="0">
              <a:solidFill>
                <a:schemeClr val="tx1"/>
              </a:solidFill>
            </a:rPr>
            <a:t> </a:t>
          </a:r>
          <a:r>
            <a:rPr lang="en-US" sz="1600" b="1" kern="1200" dirty="0" err="1" smtClean="0">
              <a:solidFill>
                <a:schemeClr val="tx1"/>
              </a:solidFill>
            </a:rPr>
            <a:t>dalam</a:t>
          </a:r>
          <a:r>
            <a:rPr lang="en-US" sz="1600" b="1" kern="1200" dirty="0" smtClean="0">
              <a:solidFill>
                <a:schemeClr val="tx1"/>
              </a:solidFill>
            </a:rPr>
            <a:t> yang </a:t>
          </a:r>
          <a:r>
            <a:rPr lang="en-US" sz="1600" b="1" kern="1200" dirty="0" err="1" smtClean="0">
              <a:solidFill>
                <a:schemeClr val="tx1"/>
              </a:solidFill>
            </a:rPr>
            <a:t>langsung</a:t>
          </a:r>
          <a:r>
            <a:rPr lang="en-US" sz="1600" b="1" kern="1200" dirty="0" smtClean="0">
              <a:solidFill>
                <a:schemeClr val="tx1"/>
              </a:solidFill>
            </a:rPr>
            <a:t> </a:t>
          </a:r>
          <a:r>
            <a:rPr lang="en-US" sz="1600" b="1" kern="1200" dirty="0" err="1" smtClean="0">
              <a:solidFill>
                <a:schemeClr val="tx1"/>
              </a:solidFill>
            </a:rPr>
            <a:t>maupun</a:t>
          </a:r>
          <a:r>
            <a:rPr lang="en-US" sz="1600" b="1" kern="1200" dirty="0" smtClean="0">
              <a:solidFill>
                <a:schemeClr val="tx1"/>
              </a:solidFill>
            </a:rPr>
            <a:t> </a:t>
          </a:r>
          <a:r>
            <a:rPr lang="en-US" sz="1600" b="1" kern="1200" dirty="0" err="1" smtClean="0">
              <a:solidFill>
                <a:schemeClr val="tx1"/>
              </a:solidFill>
            </a:rPr>
            <a:t>tidak</a:t>
          </a:r>
          <a:r>
            <a:rPr lang="en-US" sz="1600" b="1" kern="1200" dirty="0" smtClean="0">
              <a:solidFill>
                <a:schemeClr val="tx1"/>
              </a:solidFill>
            </a:rPr>
            <a:t> </a:t>
          </a:r>
          <a:r>
            <a:rPr lang="en-US" sz="1600" b="1" kern="1200" dirty="0" err="1" smtClean="0">
              <a:solidFill>
                <a:schemeClr val="tx1"/>
              </a:solidFill>
            </a:rPr>
            <a:t>langsung</a:t>
          </a:r>
          <a:r>
            <a:rPr lang="en-US" sz="1600" b="1" kern="1200" dirty="0" smtClean="0">
              <a:solidFill>
                <a:schemeClr val="tx1"/>
              </a:solidFill>
            </a:rPr>
            <a:t> </a:t>
          </a:r>
          <a:r>
            <a:rPr lang="en-US" sz="1600" b="1" kern="1200" dirty="0" err="1" smtClean="0">
              <a:solidFill>
                <a:schemeClr val="tx1"/>
              </a:solidFill>
            </a:rPr>
            <a:t>membahayakan</a:t>
          </a:r>
          <a:r>
            <a:rPr lang="en-US" sz="1600" b="1" kern="1200" dirty="0" smtClean="0">
              <a:solidFill>
                <a:schemeClr val="tx1"/>
              </a:solidFill>
            </a:rPr>
            <a:t> </a:t>
          </a:r>
          <a:r>
            <a:rPr lang="en-US" sz="1600" b="1" kern="1200" dirty="0" err="1" smtClean="0">
              <a:solidFill>
                <a:schemeClr val="tx1"/>
              </a:solidFill>
            </a:rPr>
            <a:t>integritas</a:t>
          </a:r>
          <a:r>
            <a:rPr lang="en-US" sz="1600" b="1" kern="1200" dirty="0" smtClean="0">
              <a:solidFill>
                <a:schemeClr val="tx1"/>
              </a:solidFill>
            </a:rPr>
            <a:t>, </a:t>
          </a:r>
          <a:r>
            <a:rPr lang="en-US" sz="1600" b="1" kern="1200" dirty="0" err="1" smtClean="0">
              <a:solidFill>
                <a:schemeClr val="tx1"/>
              </a:solidFill>
            </a:rPr>
            <a:t>identitas</a:t>
          </a:r>
          <a:r>
            <a:rPr lang="en-US" sz="1600" b="1" kern="1200" dirty="0" smtClean="0">
              <a:solidFill>
                <a:schemeClr val="tx1"/>
              </a:solidFill>
            </a:rPr>
            <a:t>, </a:t>
          </a:r>
          <a:r>
            <a:rPr lang="en-US" sz="1600" b="1" kern="1200" dirty="0" err="1" smtClean="0">
              <a:solidFill>
                <a:schemeClr val="tx1"/>
              </a:solidFill>
            </a:rPr>
            <a:t>kelangsungan</a:t>
          </a:r>
          <a:r>
            <a:rPr lang="en-US" sz="1600" b="1" kern="1200" dirty="0" smtClean="0">
              <a:solidFill>
                <a:schemeClr val="tx1"/>
              </a:solidFill>
            </a:rPr>
            <a:t> </a:t>
          </a:r>
          <a:r>
            <a:rPr lang="en-US" sz="1600" b="1" kern="1200" dirty="0" err="1" smtClean="0">
              <a:solidFill>
                <a:schemeClr val="tx1"/>
              </a:solidFill>
            </a:rPr>
            <a:t>hidup</a:t>
          </a:r>
          <a:r>
            <a:rPr lang="en-US" sz="1600" b="1" kern="1200" dirty="0" smtClean="0">
              <a:solidFill>
                <a:schemeClr val="tx1"/>
              </a:solidFill>
            </a:rPr>
            <a:t> </a:t>
          </a:r>
          <a:r>
            <a:rPr lang="en-US" sz="1600" b="1" kern="1200" dirty="0" err="1" smtClean="0">
              <a:solidFill>
                <a:schemeClr val="tx1"/>
              </a:solidFill>
            </a:rPr>
            <a:t>bangsa</a:t>
          </a:r>
          <a:r>
            <a:rPr lang="en-US" sz="1600" b="1" kern="1200" dirty="0" smtClean="0">
              <a:solidFill>
                <a:schemeClr val="tx1"/>
              </a:solidFill>
            </a:rPr>
            <a:t> </a:t>
          </a:r>
          <a:r>
            <a:rPr lang="en-US" sz="1600" b="1" kern="1200" dirty="0" err="1" smtClean="0">
              <a:solidFill>
                <a:schemeClr val="tx1"/>
              </a:solidFill>
            </a:rPr>
            <a:t>dan</a:t>
          </a:r>
          <a:r>
            <a:rPr lang="en-US" sz="1600" b="1" kern="1200" dirty="0" smtClean="0">
              <a:solidFill>
                <a:schemeClr val="tx1"/>
              </a:solidFill>
            </a:rPr>
            <a:t> </a:t>
          </a:r>
          <a:r>
            <a:rPr lang="en-US" sz="1600" b="1" kern="1200" dirty="0" err="1" smtClean="0">
              <a:solidFill>
                <a:schemeClr val="tx1"/>
              </a:solidFill>
            </a:rPr>
            <a:t>negara</a:t>
          </a:r>
          <a:r>
            <a:rPr lang="en-US" sz="1600" b="1" kern="1200" dirty="0" smtClean="0">
              <a:solidFill>
                <a:schemeClr val="tx1"/>
              </a:solidFill>
            </a:rPr>
            <a:t> </a:t>
          </a:r>
          <a:r>
            <a:rPr lang="en-US" sz="1600" b="1" kern="1200" dirty="0" err="1" smtClean="0">
              <a:solidFill>
                <a:schemeClr val="tx1"/>
              </a:solidFill>
            </a:rPr>
            <a:t>serta</a:t>
          </a:r>
          <a:r>
            <a:rPr lang="en-US" sz="1600" b="1" kern="1200" dirty="0" smtClean="0">
              <a:solidFill>
                <a:schemeClr val="tx1"/>
              </a:solidFill>
            </a:rPr>
            <a:t> </a:t>
          </a:r>
          <a:r>
            <a:rPr lang="en-US" sz="1600" b="1" kern="1200" dirty="0" err="1" smtClean="0">
              <a:solidFill>
                <a:schemeClr val="tx1"/>
              </a:solidFill>
            </a:rPr>
            <a:t>perjuangan</a:t>
          </a:r>
          <a:r>
            <a:rPr lang="en-US" sz="1600" b="1" kern="1200" dirty="0" smtClean="0">
              <a:solidFill>
                <a:schemeClr val="tx1"/>
              </a:solidFill>
            </a:rPr>
            <a:t> </a:t>
          </a:r>
          <a:r>
            <a:rPr lang="en-US" sz="1600" b="1" kern="1200" dirty="0" err="1" smtClean="0">
              <a:solidFill>
                <a:schemeClr val="tx1"/>
              </a:solidFill>
            </a:rPr>
            <a:t>mengejar</a:t>
          </a:r>
          <a:r>
            <a:rPr lang="en-US" sz="1600" b="1" kern="1200" dirty="0" smtClean="0">
              <a:solidFill>
                <a:schemeClr val="tx1"/>
              </a:solidFill>
            </a:rPr>
            <a:t> </a:t>
          </a:r>
          <a:r>
            <a:rPr lang="en-US" sz="1600" b="1" kern="1200" dirty="0" err="1" smtClean="0">
              <a:solidFill>
                <a:schemeClr val="tx1"/>
              </a:solidFill>
            </a:rPr>
            <a:t>tujuan</a:t>
          </a:r>
          <a:r>
            <a:rPr lang="en-US" sz="1600" b="1" kern="1200" dirty="0" smtClean="0">
              <a:solidFill>
                <a:schemeClr val="tx1"/>
              </a:solidFill>
            </a:rPr>
            <a:t> </a:t>
          </a:r>
          <a:r>
            <a:rPr lang="en-US" sz="1600" b="1" kern="1200" dirty="0" err="1" smtClean="0">
              <a:solidFill>
                <a:schemeClr val="tx1"/>
              </a:solidFill>
            </a:rPr>
            <a:t>perjuangan</a:t>
          </a:r>
          <a:r>
            <a:rPr lang="en-US" sz="1600" b="1" kern="1200" dirty="0" smtClean="0">
              <a:solidFill>
                <a:schemeClr val="tx1"/>
              </a:solidFill>
            </a:rPr>
            <a:t> </a:t>
          </a:r>
          <a:r>
            <a:rPr lang="en-US" sz="1600" b="1" kern="1200" dirty="0" err="1" smtClean="0">
              <a:solidFill>
                <a:schemeClr val="tx1"/>
              </a:solidFill>
            </a:rPr>
            <a:t>nasional</a:t>
          </a:r>
          <a:endParaRPr lang="id-ID" sz="1600" b="1" kern="1200" dirty="0">
            <a:solidFill>
              <a:schemeClr val="tx1"/>
            </a:solidFill>
          </a:endParaRPr>
        </a:p>
      </dsp:txBody>
      <dsp:txXfrm rot="-5400000">
        <a:off x="1314311" y="2483215"/>
        <a:ext cx="7581331" cy="1773783"/>
      </dsp:txXfrm>
    </dsp:sp>
    <dsp:sp modelId="{6F975123-D0B2-4457-9680-CD324E529670}">
      <dsp:nvSpPr>
        <dsp:cNvPr id="0" name=""/>
        <dsp:cNvSpPr/>
      </dsp:nvSpPr>
      <dsp:spPr>
        <a:xfrm>
          <a:off x="516" y="2306907"/>
          <a:ext cx="1307037" cy="2122054"/>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id-ID" sz="1600" b="1" kern="1200" dirty="0" smtClean="0">
              <a:solidFill>
                <a:schemeClr val="tx1"/>
              </a:solidFill>
            </a:rPr>
            <a:t>LEMHANAN 1995</a:t>
          </a:r>
          <a:endParaRPr lang="id-ID" sz="1600" b="1" kern="1200" dirty="0">
            <a:solidFill>
              <a:schemeClr val="tx1"/>
            </a:solidFill>
          </a:endParaRPr>
        </a:p>
      </dsp:txBody>
      <dsp:txXfrm>
        <a:off x="64320" y="2370711"/>
        <a:ext cx="1179429" cy="19944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E97E1C-2370-46E2-91A2-5901D431EC5D}">
      <dsp:nvSpPr>
        <dsp:cNvPr id="0" name=""/>
        <dsp:cNvSpPr/>
      </dsp:nvSpPr>
      <dsp:spPr>
        <a:xfrm>
          <a:off x="0" y="38082"/>
          <a:ext cx="9144000" cy="1463040"/>
        </a:xfrm>
        <a:prstGeom prst="rect">
          <a:avLst/>
        </a:prstGeom>
        <a:solidFill>
          <a:schemeClr val="bg1"/>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b="1" kern="1200" dirty="0" smtClean="0">
              <a:solidFill>
                <a:schemeClr val="tx1"/>
              </a:solidFill>
            </a:rPr>
            <a:t>KETAHANAN NASIONAL, MELIPUTI ASPEK IDEOLOGI, POLITIK, EKONOMI, SOSIAL BUDAYA DAN PERTAHANAN KEAMANAN (IPOLEKSOSBUDHANKAM). DISEBUT PANCAGATRA ATAU ASPEK SOSIAL</a:t>
          </a:r>
          <a:endParaRPr lang="id-ID" sz="2400" b="1" kern="1200" dirty="0">
            <a:solidFill>
              <a:schemeClr val="tx1"/>
            </a:solidFill>
          </a:endParaRPr>
        </a:p>
      </dsp:txBody>
      <dsp:txXfrm>
        <a:off x="0" y="38082"/>
        <a:ext cx="9144000" cy="1463040"/>
      </dsp:txXfrm>
    </dsp:sp>
    <dsp:sp modelId="{C7EC9A53-DCF9-4750-854F-34BBA0C5C8EC}">
      <dsp:nvSpPr>
        <dsp:cNvPr id="0" name=""/>
        <dsp:cNvSpPr/>
      </dsp:nvSpPr>
      <dsp:spPr>
        <a:xfrm>
          <a:off x="0" y="1463040"/>
          <a:ext cx="4572000" cy="3072384"/>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solidFill>
                <a:schemeClr val="tx1"/>
              </a:solidFill>
            </a:rPr>
            <a:t>Ketahanan Ideologi</a:t>
          </a:r>
          <a:r>
            <a:rPr lang="id-ID" sz="2200" kern="1200" dirty="0" smtClean="0">
              <a:solidFill>
                <a:schemeClr val="tx1"/>
              </a:solidFill>
            </a:rPr>
            <a:t>. Kondisi mental bangsa berdasarkan keyakinan dan kebenaran ideologi Pancasila.</a:t>
          </a:r>
          <a:r>
            <a:rPr lang="id-ID" sz="2200" kern="1200" dirty="0" smtClean="0">
              <a:solidFill>
                <a:schemeClr val="tx1"/>
              </a:solidFill>
              <a:cs typeface="Arial" charset="0"/>
            </a:rPr>
            <a:t>Kemamampuan menggalang dan memelihara persatuan dan kesatuan. Kemampuan menangkal panetrasi ideologi asing dan nilai-nilai yang tidak sesuai dengan kepribadian bangsa Indonesia.</a:t>
          </a:r>
          <a:r>
            <a:rPr lang="id-ID" sz="2200" kern="1200" dirty="0" smtClean="0">
              <a:solidFill>
                <a:schemeClr val="tx1"/>
              </a:solidFill>
            </a:rPr>
            <a:t> </a:t>
          </a:r>
          <a:endParaRPr lang="id-ID" sz="2200" kern="1200" dirty="0">
            <a:solidFill>
              <a:schemeClr val="tx1"/>
            </a:solidFill>
          </a:endParaRPr>
        </a:p>
      </dsp:txBody>
      <dsp:txXfrm>
        <a:off x="0" y="1463040"/>
        <a:ext cx="4572000" cy="3072384"/>
      </dsp:txXfrm>
    </dsp:sp>
    <dsp:sp modelId="{A0BB8F86-5059-4FD3-84EB-E10DFFC2D32F}">
      <dsp:nvSpPr>
        <dsp:cNvPr id="0" name=""/>
        <dsp:cNvSpPr/>
      </dsp:nvSpPr>
      <dsp:spPr>
        <a:xfrm>
          <a:off x="4572000" y="1463040"/>
          <a:ext cx="4572000" cy="3072384"/>
        </a:xfrm>
        <a:prstGeom prst="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solidFill>
                <a:schemeClr val="tx1"/>
              </a:solidFill>
              <a:cs typeface="Arial" charset="0"/>
            </a:rPr>
            <a:t>Ketahanan Politik</a:t>
          </a:r>
          <a:r>
            <a:rPr lang="id-ID" sz="2200" kern="1200" dirty="0" smtClean="0">
              <a:solidFill>
                <a:schemeClr val="tx1"/>
              </a:solidFill>
              <a:cs typeface="Arial" charset="0"/>
            </a:rPr>
            <a:t>. Kondisi kehidupan demokrasi politik berdasarkan Pancasila dan UUD NRI 1945, mengandung kemampuan memelihara sistem politik yang sehat dan dinamis serta kemampuan menerapkan politik luar negeri yang bebas dan aktif. </a:t>
          </a:r>
          <a:endParaRPr lang="id-ID" sz="2200" kern="1200" dirty="0">
            <a:solidFill>
              <a:schemeClr val="tx1"/>
            </a:solidFill>
          </a:endParaRPr>
        </a:p>
      </dsp:txBody>
      <dsp:txXfrm>
        <a:off x="4572000" y="1463040"/>
        <a:ext cx="4572000" cy="3072384"/>
      </dsp:txXfrm>
    </dsp:sp>
    <dsp:sp modelId="{F334686C-6869-486F-B223-9F65CE078449}">
      <dsp:nvSpPr>
        <dsp:cNvPr id="0" name=""/>
        <dsp:cNvSpPr/>
      </dsp:nvSpPr>
      <dsp:spPr>
        <a:xfrm>
          <a:off x="0" y="4535424"/>
          <a:ext cx="9144000" cy="34137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26CBB-303D-412D-BCF1-C9D681DF82AD}">
      <dsp:nvSpPr>
        <dsp:cNvPr id="0" name=""/>
        <dsp:cNvSpPr/>
      </dsp:nvSpPr>
      <dsp:spPr>
        <a:xfrm rot="5400000">
          <a:off x="4726976" y="-1536477"/>
          <a:ext cx="2590192" cy="5663762"/>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171450" lvl="1" indent="-171450" algn="l" defTabSz="711200">
            <a:lnSpc>
              <a:spcPct val="90000"/>
            </a:lnSpc>
            <a:spcBef>
              <a:spcPct val="0"/>
            </a:spcBef>
            <a:spcAft>
              <a:spcPct val="15000"/>
            </a:spcAft>
            <a:buChar char="••"/>
          </a:pPr>
          <a:r>
            <a:rPr lang="id-ID" sz="1600" kern="1200" dirty="0" smtClean="0">
              <a:solidFill>
                <a:schemeClr val="tx1"/>
              </a:solidFill>
              <a:cs typeface="Arial" charset="0"/>
            </a:rPr>
            <a:t>Kondisi perekonomian bangsa berdasarkan demokrasi ekonomi Pancasila menagdung kemamampuan memelihara stabiltas ekonomi yang sehat dan dinamis serta kemampuan menciptakan kemandirian ekonomi nasional dengan daya saing yang tinggi dan mewujudkan kemakmuran rakyat yang adil dan merata</a:t>
          </a:r>
          <a:endParaRPr lang="id-ID" sz="1600" kern="1200" dirty="0">
            <a:solidFill>
              <a:schemeClr val="tx1"/>
            </a:solidFill>
          </a:endParaRPr>
        </a:p>
      </dsp:txBody>
      <dsp:txXfrm rot="-5400000">
        <a:off x="3190192" y="126750"/>
        <a:ext cx="5537319" cy="2337306"/>
      </dsp:txXfrm>
    </dsp:sp>
    <dsp:sp modelId="{407979A8-1FDC-4E7D-9436-BD1E64CF8162}">
      <dsp:nvSpPr>
        <dsp:cNvPr id="0" name=""/>
        <dsp:cNvSpPr/>
      </dsp:nvSpPr>
      <dsp:spPr>
        <a:xfrm>
          <a:off x="4325" y="4"/>
          <a:ext cx="3185866" cy="2590798"/>
        </a:xfrm>
        <a:prstGeom prst="round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id-ID" sz="4400" b="1" kern="1200" dirty="0" smtClean="0">
              <a:solidFill>
                <a:schemeClr val="tx1"/>
              </a:solidFill>
              <a:cs typeface="Arial" charset="0"/>
            </a:rPr>
            <a:t>Ketahanan Ekonomi</a:t>
          </a:r>
          <a:endParaRPr lang="id-ID" sz="4400" kern="1200" dirty="0">
            <a:solidFill>
              <a:schemeClr val="tx1"/>
            </a:solidFill>
          </a:endParaRPr>
        </a:p>
      </dsp:txBody>
      <dsp:txXfrm>
        <a:off x="130797" y="126476"/>
        <a:ext cx="2932922" cy="2337854"/>
      </dsp:txXfrm>
    </dsp:sp>
    <dsp:sp modelId="{E5F5935F-EB02-4CCF-B77D-89A764F02EBE}">
      <dsp:nvSpPr>
        <dsp:cNvPr id="0" name=""/>
        <dsp:cNvSpPr/>
      </dsp:nvSpPr>
      <dsp:spPr>
        <a:xfrm rot="5400000">
          <a:off x="4630400" y="1262841"/>
          <a:ext cx="2783345" cy="5663762"/>
        </a:xfrm>
        <a:prstGeom prst="round2SameRect">
          <a:avLst/>
        </a:prstGeom>
        <a:solidFill>
          <a:schemeClr val="accent2">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id-ID" sz="1900" kern="1200" dirty="0" smtClean="0">
              <a:solidFill>
                <a:schemeClr val="tx1"/>
              </a:solidFill>
              <a:cs typeface="Arial" charset="0"/>
            </a:rPr>
            <a:t>Kondisi kehidupan sosial budaya dijiwai kepribadian nasional Pancasila, mengandunf kemampuan membentuk dan mengembangkan kehidupan sosial budaya manusia Indonesia yang beriman dan bertaqwa kepada Tuhan YME, rukun, bersatu, cinta tanah air, berkualitas, maju dan sejahterah dalam kehidupan yang serba selaras, serasi, seimbang serta kemampuan menangkal panetrasi budaya asing yang tidak sesuai dengan kebudayaan Indonesia.</a:t>
          </a:r>
          <a:endParaRPr lang="id-ID" sz="1900" kern="1200" dirty="0">
            <a:solidFill>
              <a:schemeClr val="tx1"/>
            </a:solidFill>
          </a:endParaRPr>
        </a:p>
      </dsp:txBody>
      <dsp:txXfrm rot="-5400000">
        <a:off x="3190192" y="2838921"/>
        <a:ext cx="5527890" cy="2511601"/>
      </dsp:txXfrm>
    </dsp:sp>
    <dsp:sp modelId="{BFDDA49D-2589-427E-A6E8-3520C88218F5}">
      <dsp:nvSpPr>
        <dsp:cNvPr id="0" name=""/>
        <dsp:cNvSpPr/>
      </dsp:nvSpPr>
      <dsp:spPr>
        <a:xfrm>
          <a:off x="4325" y="2704194"/>
          <a:ext cx="3185866" cy="2781056"/>
        </a:xfrm>
        <a:prstGeom prst="round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id-ID" sz="4400" b="1" kern="1200" dirty="0" smtClean="0">
              <a:solidFill>
                <a:schemeClr val="tx1"/>
              </a:solidFill>
              <a:cs typeface="Arial" charset="0"/>
            </a:rPr>
            <a:t>Ketahanan Sosial Budaya</a:t>
          </a:r>
          <a:endParaRPr lang="id-ID" sz="4400" kern="1200" dirty="0">
            <a:solidFill>
              <a:schemeClr val="tx1"/>
            </a:solidFill>
          </a:endParaRPr>
        </a:p>
      </dsp:txBody>
      <dsp:txXfrm>
        <a:off x="140085" y="2839954"/>
        <a:ext cx="2914346" cy="25095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4C174-2390-42C9-A51E-2550C0A4A840}">
      <dsp:nvSpPr>
        <dsp:cNvPr id="0" name=""/>
        <dsp:cNvSpPr/>
      </dsp:nvSpPr>
      <dsp:spPr>
        <a:xfrm>
          <a:off x="2312373" y="1526555"/>
          <a:ext cx="1161731" cy="1161731"/>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d-ID" sz="1200" kern="1200" dirty="0" smtClean="0"/>
            <a:t>KETAHANAN NASIONAL</a:t>
          </a:r>
          <a:endParaRPr lang="id-ID" sz="1200" kern="1200" dirty="0"/>
        </a:p>
      </dsp:txBody>
      <dsp:txXfrm>
        <a:off x="2482505" y="1696687"/>
        <a:ext cx="821467" cy="821467"/>
      </dsp:txXfrm>
    </dsp:sp>
    <dsp:sp modelId="{99A91C2D-ED96-48AB-ABB8-47E32A040C36}">
      <dsp:nvSpPr>
        <dsp:cNvPr id="0" name=""/>
        <dsp:cNvSpPr/>
      </dsp:nvSpPr>
      <dsp:spPr>
        <a:xfrm rot="16200000">
          <a:off x="2718965" y="133421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884525" y="1343568"/>
        <a:ext cx="17427" cy="17427"/>
      </dsp:txXfrm>
    </dsp:sp>
    <dsp:sp modelId="{73E4A39E-2FEF-4624-8522-4D074F530135}">
      <dsp:nvSpPr>
        <dsp:cNvPr id="0" name=""/>
        <dsp:cNvSpPr/>
      </dsp:nvSpPr>
      <dsp:spPr>
        <a:xfrm>
          <a:off x="2312373" y="16276"/>
          <a:ext cx="1161731" cy="1161731"/>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IDEOLOGI</a:t>
          </a:r>
          <a:endParaRPr lang="id-ID" sz="1500" kern="1200" dirty="0"/>
        </a:p>
      </dsp:txBody>
      <dsp:txXfrm>
        <a:off x="2482505" y="186408"/>
        <a:ext cx="821467" cy="821467"/>
      </dsp:txXfrm>
    </dsp:sp>
    <dsp:sp modelId="{B8613F20-A78D-4C7B-978F-81C033DD2112}">
      <dsp:nvSpPr>
        <dsp:cNvPr id="0" name=""/>
        <dsp:cNvSpPr/>
      </dsp:nvSpPr>
      <dsp:spPr>
        <a:xfrm>
          <a:off x="3474104" y="208935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3639664" y="2098707"/>
        <a:ext cx="17427" cy="17427"/>
      </dsp:txXfrm>
    </dsp:sp>
    <dsp:sp modelId="{F22523BA-E7D8-4067-AE61-C78461D6B47F}">
      <dsp:nvSpPr>
        <dsp:cNvPr id="0" name=""/>
        <dsp:cNvSpPr/>
      </dsp:nvSpPr>
      <dsp:spPr>
        <a:xfrm>
          <a:off x="3822651" y="1526555"/>
          <a:ext cx="1161731" cy="11617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POLITIK</a:t>
          </a:r>
          <a:endParaRPr lang="id-ID" sz="1500" kern="1200" dirty="0"/>
        </a:p>
      </dsp:txBody>
      <dsp:txXfrm>
        <a:off x="3992783" y="1696687"/>
        <a:ext cx="821467" cy="821467"/>
      </dsp:txXfrm>
    </dsp:sp>
    <dsp:sp modelId="{4258675B-AB76-4F3C-AF4C-EC9A9282CFBC}">
      <dsp:nvSpPr>
        <dsp:cNvPr id="0" name=""/>
        <dsp:cNvSpPr/>
      </dsp:nvSpPr>
      <dsp:spPr>
        <a:xfrm rot="5400000">
          <a:off x="2718965" y="2844491"/>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a:off x="2884525" y="2853846"/>
        <a:ext cx="17427" cy="17427"/>
      </dsp:txXfrm>
    </dsp:sp>
    <dsp:sp modelId="{D41D325B-0F0E-49A1-B788-FE6C1DE75BCF}">
      <dsp:nvSpPr>
        <dsp:cNvPr id="0" name=""/>
        <dsp:cNvSpPr/>
      </dsp:nvSpPr>
      <dsp:spPr>
        <a:xfrm>
          <a:off x="2312373" y="3036833"/>
          <a:ext cx="1161731" cy="1161731"/>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SOSIAL BUDAYA</a:t>
          </a:r>
          <a:endParaRPr lang="id-ID" sz="1500" kern="1200" dirty="0"/>
        </a:p>
      </dsp:txBody>
      <dsp:txXfrm>
        <a:off x="2482505" y="3206965"/>
        <a:ext cx="821467" cy="821467"/>
      </dsp:txXfrm>
    </dsp:sp>
    <dsp:sp modelId="{D88C2F89-F9F0-4E26-A18E-5BB2BDE4E92E}">
      <dsp:nvSpPr>
        <dsp:cNvPr id="0" name=""/>
        <dsp:cNvSpPr/>
      </dsp:nvSpPr>
      <dsp:spPr>
        <a:xfrm rot="10800000">
          <a:off x="1963826" y="2089352"/>
          <a:ext cx="348547" cy="36137"/>
        </a:xfrm>
        <a:custGeom>
          <a:avLst/>
          <a:gdLst/>
          <a:ahLst/>
          <a:cxnLst/>
          <a:rect l="0" t="0" r="0" b="0"/>
          <a:pathLst>
            <a:path>
              <a:moveTo>
                <a:pt x="0" y="18068"/>
              </a:moveTo>
              <a:lnTo>
                <a:pt x="348547" y="18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0800000">
        <a:off x="2129386" y="2098707"/>
        <a:ext cx="17427" cy="17427"/>
      </dsp:txXfrm>
    </dsp:sp>
    <dsp:sp modelId="{19625119-BF40-453A-BFCF-22C0950703A1}">
      <dsp:nvSpPr>
        <dsp:cNvPr id="0" name=""/>
        <dsp:cNvSpPr/>
      </dsp:nvSpPr>
      <dsp:spPr>
        <a:xfrm>
          <a:off x="802094" y="1526555"/>
          <a:ext cx="1161731" cy="1161731"/>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id-ID" sz="1500" kern="1200" dirty="0" smtClean="0"/>
            <a:t>HANKAM</a:t>
          </a:r>
          <a:endParaRPr lang="id-ID" sz="1500" kern="1200" dirty="0"/>
        </a:p>
      </dsp:txBody>
      <dsp:txXfrm>
        <a:off x="972226" y="1696687"/>
        <a:ext cx="821467" cy="8214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A83E2-81F7-472F-B774-C82A97C0FBE0}" type="datetimeFigureOut">
              <a:rPr lang="en-US" smtClean="0"/>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99279-92DE-46B0-AE7D-66C1BE92D520}" type="slidenum">
              <a:rPr lang="en-US" smtClean="0"/>
              <a:t>‹#›</a:t>
            </a:fld>
            <a:endParaRPr lang="en-US"/>
          </a:p>
        </p:txBody>
      </p:sp>
    </p:spTree>
    <p:extLst>
      <p:ext uri="{BB962C8B-B14F-4D97-AF65-F5344CB8AC3E}">
        <p14:creationId xmlns:p14="http://schemas.microsoft.com/office/powerpoint/2010/main" val="400638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99279-92DE-46B0-AE7D-66C1BE92D520}" type="slidenum">
              <a:rPr lang="en-US" smtClean="0"/>
              <a:t>9</a:t>
            </a:fld>
            <a:endParaRPr lang="en-US"/>
          </a:p>
        </p:txBody>
      </p:sp>
    </p:spTree>
    <p:extLst>
      <p:ext uri="{BB962C8B-B14F-4D97-AF65-F5344CB8AC3E}">
        <p14:creationId xmlns:p14="http://schemas.microsoft.com/office/powerpoint/2010/main" val="129999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p>
            <a:pPr>
              <a:defRPr/>
            </a:pPr>
            <a:fld id="{8CD32607-B0F5-4CD6-A127-7C0D6B997EB7}" type="slidenum">
              <a:rPr lang="id-ID" smtClean="0"/>
              <a:pPr>
                <a:defRPr/>
              </a:pPr>
              <a:t>10</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userDrawn="1"/>
        </p:nvSpPr>
        <p:spPr>
          <a:xfrm>
            <a:off x="2987675" y="5132388"/>
            <a:ext cx="5360988" cy="457200"/>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dirty="0">
              <a:solidFill>
                <a:schemeClr val="tx1"/>
              </a:solidFill>
            </a:endParaRPr>
          </a:p>
        </p:txBody>
      </p:sp>
      <p:sp>
        <p:nvSpPr>
          <p:cNvPr id="7" name="Subtitle 2"/>
          <p:cNvSpPr txBox="1">
            <a:spLocks/>
          </p:cNvSpPr>
          <p:nvPr userDrawn="1"/>
        </p:nvSpPr>
        <p:spPr>
          <a:xfrm>
            <a:off x="2970213" y="4916488"/>
            <a:ext cx="5360987" cy="431800"/>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dirty="0"/>
          </a:p>
        </p:txBody>
      </p:sp>
      <p:sp>
        <p:nvSpPr>
          <p:cNvPr id="2" name="Title 1"/>
          <p:cNvSpPr>
            <a:spLocks noGrp="1"/>
          </p:cNvSpPr>
          <p:nvPr>
            <p:ph type="ctrTitle"/>
          </p:nvPr>
        </p:nvSpPr>
        <p:spPr>
          <a:xfrm>
            <a:off x="2896952" y="1124744"/>
            <a:ext cx="5542384" cy="1037977"/>
          </a:xfrm>
          <a:prstGeom prst="rect">
            <a:avLst/>
          </a:prstGeo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ext Placeholder 7"/>
          <p:cNvSpPr>
            <a:spLocks noGrp="1"/>
          </p:cNvSpPr>
          <p:nvPr>
            <p:ph type="body" sz="quarter" idx="10"/>
          </p:nvPr>
        </p:nvSpPr>
        <p:spPr>
          <a:xfrm>
            <a:off x="3635896" y="2204864"/>
            <a:ext cx="4176713" cy="720725"/>
          </a:xfrm>
          <a:prstGeom prst="rect">
            <a:avLst/>
          </a:prstGeom>
        </p:spPr>
        <p:txBody>
          <a:bodyPr/>
          <a:lstStyle>
            <a:lvl1pPr>
              <a:defRPr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1"/>
          </p:nvPr>
        </p:nvSpPr>
        <p:spPr>
          <a:xfrm>
            <a:off x="3203575" y="4149725"/>
            <a:ext cx="5127625" cy="1198563"/>
          </a:xfrm>
          <a:prstGeom prst="rect">
            <a:avLst/>
          </a:prstGeom>
        </p:spPr>
        <p:txBody>
          <a:bodyPr/>
          <a:lstStyle>
            <a:lvl1pPr>
              <a:defRPr sz="3600" baseline="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4024725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DBCA2AB-A58E-490B-8974-C7AE984DA7AA}" type="datetime1">
              <a:rPr lang="en-US"/>
              <a:pPr>
                <a:defRPr/>
              </a:pPr>
              <a:t>11/4/2019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FE9D1C1-89C6-4BB3-8C0A-6AFE323518F8}" type="slidenum">
              <a:rPr lang="en-US"/>
              <a:pPr>
                <a:defRPr/>
              </a:pPr>
              <a:t>‹#›</a:t>
            </a:fld>
            <a:endParaRPr lang="en-US"/>
          </a:p>
        </p:txBody>
      </p:sp>
    </p:spTree>
    <p:extLst>
      <p:ext uri="{BB962C8B-B14F-4D97-AF65-F5344CB8AC3E}">
        <p14:creationId xmlns:p14="http://schemas.microsoft.com/office/powerpoint/2010/main" val="325639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11/4/2019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esaunggul.ac.id/"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5"/>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 id="214748366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8" Type="http://schemas.microsoft.com/office/2007/relationships/diagramDrawing" Target="../diagrams/drawing9.xml"/><Relationship Id="rId13" Type="http://schemas.microsoft.com/office/2007/relationships/diagramDrawing" Target="../diagrams/drawing10.xml"/><Relationship Id="rId3" Type="http://schemas.openxmlformats.org/officeDocument/2006/relationships/image" Target="../media/image4.jpeg"/><Relationship Id="rId7" Type="http://schemas.openxmlformats.org/officeDocument/2006/relationships/diagramColors" Target="../diagrams/colors9.xml"/><Relationship Id="rId12" Type="http://schemas.openxmlformats.org/officeDocument/2006/relationships/diagramColors" Target="../diagrams/colors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QuickStyle" Target="../diagrams/quickStyle9.xml"/><Relationship Id="rId11" Type="http://schemas.openxmlformats.org/officeDocument/2006/relationships/diagramQuickStyle" Target="../diagrams/quickStyle10.xml"/><Relationship Id="rId5" Type="http://schemas.openxmlformats.org/officeDocument/2006/relationships/diagramLayout" Target="../diagrams/layout9.xml"/><Relationship Id="rId10" Type="http://schemas.openxmlformats.org/officeDocument/2006/relationships/diagramLayout" Target="../diagrams/layout10.xml"/><Relationship Id="rId4" Type="http://schemas.openxmlformats.org/officeDocument/2006/relationships/diagramData" Target="../diagrams/data9.xml"/><Relationship Id="rId9" Type="http://schemas.openxmlformats.org/officeDocument/2006/relationships/diagramData" Target="../diagrams/data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3.jpeg"/><Relationship Id="rId2" Type="http://schemas.openxmlformats.org/officeDocument/2006/relationships/diagramData" Target="../diagrams/data7.xml"/><Relationship Id="rId1" Type="http://schemas.openxmlformats.org/officeDocument/2006/relationships/slideLayout" Target="../slideLayouts/slideLayout1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03500" y="1981200"/>
            <a:ext cx="6145213" cy="647700"/>
          </a:xfrm>
        </p:spPr>
        <p:txBody>
          <a:bodyPr/>
          <a:lstStyle/>
          <a:p>
            <a:pPr algn="l"/>
            <a:r>
              <a:rPr lang="en-US" sz="1600" b="1" smtClean="0">
                <a:latin typeface="Arial" charset="0"/>
                <a:cs typeface="Arial" charset="0"/>
              </a:rPr>
              <a:t>SYAMSU RIDHUAN</a:t>
            </a:r>
          </a:p>
        </p:txBody>
      </p:sp>
      <p:sp>
        <p:nvSpPr>
          <p:cNvPr id="3075" name="Subtitle 2"/>
          <p:cNvSpPr>
            <a:spLocks noGrp="1"/>
          </p:cNvSpPr>
          <p:nvPr>
            <p:ph type="subTitle" idx="1"/>
          </p:nvPr>
        </p:nvSpPr>
        <p:spPr>
          <a:xfrm>
            <a:off x="2987675" y="3573463"/>
            <a:ext cx="5688013" cy="431800"/>
          </a:xfrm>
        </p:spPr>
        <p:txBody>
          <a:bodyPr/>
          <a:lstStyle/>
          <a:p>
            <a:r>
              <a:rPr lang="en-US" sz="2400" b="1" smtClean="0">
                <a:solidFill>
                  <a:srgbClr val="C00000"/>
                </a:solidFill>
                <a:latin typeface="Arial" charset="0"/>
                <a:cs typeface="Arial" charset="0"/>
              </a:rPr>
              <a:t>PERKULIAHAN SESI 8</a:t>
            </a:r>
          </a:p>
        </p:txBody>
      </p:sp>
      <p:sp>
        <p:nvSpPr>
          <p:cNvPr id="3076" name="Text Placeholder 3"/>
          <p:cNvSpPr>
            <a:spLocks noGrp="1"/>
          </p:cNvSpPr>
          <p:nvPr>
            <p:ph type="body" sz="quarter" idx="10"/>
          </p:nvPr>
        </p:nvSpPr>
        <p:spPr>
          <a:xfrm>
            <a:off x="2627313" y="1268413"/>
            <a:ext cx="6151562" cy="720725"/>
          </a:xfrm>
        </p:spPr>
        <p:txBody>
          <a:bodyPr/>
          <a:lstStyle/>
          <a:p>
            <a:pPr marL="0" indent="0">
              <a:buFont typeface="Arial" charset="0"/>
              <a:buNone/>
            </a:pPr>
            <a:r>
              <a:rPr lang="en-US" sz="2400" b="1" smtClean="0">
                <a:latin typeface="Arial" charset="0"/>
                <a:cs typeface="Arial" charset="0"/>
              </a:rPr>
              <a:t>PENDIDIKAN KEWARGANEGARAAN</a:t>
            </a:r>
          </a:p>
        </p:txBody>
      </p:sp>
      <p:sp>
        <p:nvSpPr>
          <p:cNvPr id="3077" name="Text Placeholder 4"/>
          <p:cNvSpPr>
            <a:spLocks noGrp="1"/>
          </p:cNvSpPr>
          <p:nvPr>
            <p:ph type="body" sz="quarter" idx="11"/>
          </p:nvPr>
        </p:nvSpPr>
        <p:spPr>
          <a:xfrm>
            <a:off x="3070225" y="4191000"/>
            <a:ext cx="5616575" cy="1366838"/>
          </a:xfrm>
        </p:spPr>
        <p:txBody>
          <a:bodyPr/>
          <a:lstStyle/>
          <a:p>
            <a:pPr marL="0" indent="0" algn="ctr" eaLnBrk="1" hangingPunct="1">
              <a:buFont typeface="Arial" charset="0"/>
              <a:buNone/>
              <a:defRPr/>
            </a:pPr>
            <a:r>
              <a:rPr lang="en-US" sz="4000" b="1" cap="all" dirty="0" smtClean="0">
                <a:solidFill>
                  <a:srgbClr val="FF0000"/>
                </a:solidFill>
              </a:rPr>
              <a:t>KETAHANAN NASIONAL</a:t>
            </a:r>
            <a:endParaRPr lang="en-US" sz="4000" b="1" cap="all" dirty="0">
              <a:solidFill>
                <a:srgbClr val="FF0000"/>
              </a:solidFill>
            </a:endParaRPr>
          </a:p>
          <a:p>
            <a:pPr marL="0" indent="0">
              <a:buFont typeface="Arial" charset="0"/>
              <a:buNone/>
              <a:defRPr/>
            </a:pPr>
            <a:endParaRPr lang="en-US" sz="4000" b="1" cap="all" dirty="0" smtClean="0">
              <a:solidFill>
                <a:srgbClr val="FF0000"/>
              </a:solidFill>
              <a:latin typeface="Arial" charset="0"/>
              <a:cs typeface="Arial" charset="0"/>
            </a:endParaRPr>
          </a:p>
        </p:txBody>
      </p:sp>
    </p:spTree>
    <p:extLst>
      <p:ext uri="{BB962C8B-B14F-4D97-AF65-F5344CB8AC3E}">
        <p14:creationId xmlns:p14="http://schemas.microsoft.com/office/powerpoint/2010/main" val="638054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10"/>
          <p:cNvSpPr txBox="1">
            <a:spLocks noChangeArrowheads="1"/>
          </p:cNvSpPr>
          <p:nvPr/>
        </p:nvSpPr>
        <p:spPr bwMode="auto">
          <a:xfrm>
            <a:off x="1676400" y="762000"/>
            <a:ext cx="66294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id-ID" b="1" dirty="0" smtClean="0">
              <a:latin typeface="Arial" pitchFamily="34" charset="0"/>
              <a:cs typeface="Arial" pitchFamily="34" charset="0"/>
            </a:endParaRPr>
          </a:p>
          <a:p>
            <a:pPr eaLnBrk="1" hangingPunct="1">
              <a:defRPr/>
            </a:pPr>
            <a:r>
              <a:rPr lang="id-ID" sz="2400" b="1" dirty="0" smtClean="0">
                <a:latin typeface="Arial" pitchFamily="34" charset="0"/>
                <a:cs typeface="Arial" pitchFamily="34" charset="0"/>
              </a:rPr>
              <a:t>ASTAGATRA </a:t>
            </a:r>
            <a:r>
              <a:rPr lang="en-US" sz="2400" b="1" dirty="0" smtClean="0">
                <a:latin typeface="Arial" pitchFamily="34" charset="0"/>
                <a:cs typeface="Arial" pitchFamily="34" charset="0"/>
              </a:rPr>
              <a:t>OF </a:t>
            </a:r>
            <a:r>
              <a:rPr lang="en-US" sz="2400" b="1" cap="all" dirty="0" smtClean="0">
                <a:latin typeface="Arial" pitchFamily="34" charset="0"/>
                <a:cs typeface="Arial" pitchFamily="34" charset="0"/>
              </a:rPr>
              <a:t>National Resilience</a:t>
            </a:r>
            <a:endParaRPr lang="id-ID" sz="2400" b="1" dirty="0" smtClean="0">
              <a:latin typeface="Arial" pitchFamily="34" charset="0"/>
              <a:cs typeface="Arial" pitchFamily="34" charset="0"/>
            </a:endParaRPr>
          </a:p>
        </p:txBody>
      </p:sp>
      <p:graphicFrame>
        <p:nvGraphicFramePr>
          <p:cNvPr id="4" name="Diagram 3"/>
          <p:cNvGraphicFramePr/>
          <p:nvPr/>
        </p:nvGraphicFramePr>
        <p:xfrm>
          <a:off x="-428660" y="1714488"/>
          <a:ext cx="5286412" cy="32861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 4"/>
          <p:cNvGraphicFramePr/>
          <p:nvPr/>
        </p:nvGraphicFramePr>
        <p:xfrm>
          <a:off x="3917141" y="1595438"/>
          <a:ext cx="4881594" cy="28654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294" name="TextBox 10"/>
          <p:cNvSpPr txBox="1">
            <a:spLocks noChangeArrowheads="1"/>
          </p:cNvSpPr>
          <p:nvPr/>
        </p:nvSpPr>
        <p:spPr bwMode="auto">
          <a:xfrm>
            <a:off x="3352800" y="4484688"/>
            <a:ext cx="3286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id-ID" sz="1600" b="1">
              <a:latin typeface="Times New Roman" pitchFamily="18" charset="0"/>
              <a:cs typeface="Times New Roman" pitchFamily="18" charset="0"/>
            </a:endParaRPr>
          </a:p>
          <a:p>
            <a:pPr algn="ctr" eaLnBrk="1" hangingPunct="1"/>
            <a:r>
              <a:rPr lang="en-US" sz="1600" b="1">
                <a:latin typeface="Times New Roman" pitchFamily="18" charset="0"/>
                <a:cs typeface="Times New Roman" pitchFamily="18" charset="0"/>
              </a:rPr>
              <a:t>The combination of Pancagatra and Trigatra is called Astagatra </a:t>
            </a:r>
            <a:endParaRPr lang="id-ID" sz="1600" b="1">
              <a:latin typeface="Times New Roman" pitchFamily="18" charset="0"/>
              <a:cs typeface="Times New Roman" pitchFamily="18" charset="0"/>
            </a:endParaRPr>
          </a:p>
        </p:txBody>
      </p:sp>
      <p:sp>
        <p:nvSpPr>
          <p:cNvPr id="12295" name="TextBox 10"/>
          <p:cNvSpPr txBox="1">
            <a:spLocks noChangeArrowheads="1"/>
          </p:cNvSpPr>
          <p:nvPr/>
        </p:nvSpPr>
        <p:spPr bwMode="auto">
          <a:xfrm>
            <a:off x="1500188" y="4857750"/>
            <a:ext cx="17145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id-ID" b="1">
              <a:latin typeface="Times New Roman" pitchFamily="18" charset="0"/>
              <a:cs typeface="Times New Roman" pitchFamily="18" charset="0"/>
            </a:endParaRPr>
          </a:p>
          <a:p>
            <a:pPr eaLnBrk="1" hangingPunct="1"/>
            <a:r>
              <a:rPr lang="id-ID" sz="2400" b="1">
                <a:latin typeface="Times New Roman" pitchFamily="18" charset="0"/>
                <a:cs typeface="Times New Roman" pitchFamily="18" charset="0"/>
              </a:rPr>
              <a:t>Pancagtara</a:t>
            </a:r>
          </a:p>
        </p:txBody>
      </p:sp>
      <p:sp>
        <p:nvSpPr>
          <p:cNvPr id="12296" name="TextBox 10"/>
          <p:cNvSpPr txBox="1">
            <a:spLocks noChangeArrowheads="1"/>
          </p:cNvSpPr>
          <p:nvPr/>
        </p:nvSpPr>
        <p:spPr bwMode="auto">
          <a:xfrm>
            <a:off x="6215063" y="4429125"/>
            <a:ext cx="214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b="1">
                <a:latin typeface="Times New Roman" pitchFamily="18" charset="0"/>
                <a:cs typeface="Times New Roman" pitchFamily="18" charset="0"/>
              </a:rPr>
              <a:t>Trigtara</a:t>
            </a:r>
          </a:p>
        </p:txBody>
      </p:sp>
    </p:spTree>
    <p:extLst>
      <p:ext uri="{BB962C8B-B14F-4D97-AF65-F5344CB8AC3E}">
        <p14:creationId xmlns:p14="http://schemas.microsoft.com/office/powerpoint/2010/main" val="300743897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67000" y="1981200"/>
            <a:ext cx="6145213" cy="647700"/>
          </a:xfrm>
        </p:spPr>
        <p:txBody>
          <a:bodyPr/>
          <a:lstStyle/>
          <a:p>
            <a:pPr algn="l"/>
            <a:r>
              <a:rPr lang="en-US" sz="1600" b="1" dirty="0" smtClean="0">
                <a:latin typeface="Arial" charset="0"/>
                <a:cs typeface="Arial" charset="0"/>
              </a:rPr>
              <a:t>SESI 8</a:t>
            </a:r>
          </a:p>
        </p:txBody>
      </p:sp>
      <p:sp>
        <p:nvSpPr>
          <p:cNvPr id="3076" name="Text Placeholder 3"/>
          <p:cNvSpPr>
            <a:spLocks noGrp="1"/>
          </p:cNvSpPr>
          <p:nvPr>
            <p:ph type="body" sz="quarter" idx="10"/>
          </p:nvPr>
        </p:nvSpPr>
        <p:spPr>
          <a:xfrm>
            <a:off x="2627313" y="1268413"/>
            <a:ext cx="6151562" cy="720725"/>
          </a:xfrm>
        </p:spPr>
        <p:txBody>
          <a:bodyPr/>
          <a:lstStyle/>
          <a:p>
            <a:pPr marL="0" indent="0" algn="l">
              <a:buFont typeface="Arial" charset="0"/>
              <a:buNone/>
            </a:pPr>
            <a:r>
              <a:rPr lang="en-US" sz="2400" b="1" dirty="0" smtClean="0">
                <a:latin typeface="Arial" charset="0"/>
                <a:cs typeface="Arial" charset="0"/>
              </a:rPr>
              <a:t>TUGAS TERSTRUKTUR </a:t>
            </a:r>
          </a:p>
        </p:txBody>
      </p:sp>
      <p:sp>
        <p:nvSpPr>
          <p:cNvPr id="4" name="TextBox 3"/>
          <p:cNvSpPr txBox="1"/>
          <p:nvPr/>
        </p:nvSpPr>
        <p:spPr>
          <a:xfrm>
            <a:off x="3429000" y="3733800"/>
            <a:ext cx="5105400" cy="1477328"/>
          </a:xfrm>
          <a:prstGeom prst="rect">
            <a:avLst/>
          </a:prstGeom>
          <a:noFill/>
        </p:spPr>
        <p:txBody>
          <a:bodyPr wrap="square" rtlCol="0">
            <a:spAutoFit/>
          </a:bodyPr>
          <a:lstStyle/>
          <a:p>
            <a:r>
              <a:rPr lang="en-US" dirty="0" smtClean="0"/>
              <a:t>ANCAMAN RADIKALISME TERHADAP KETAHANAN NASAIONAL INDONESIA, DAPAT MEMPENGARUHI KONDISI DAN STABILITAS BANGSA. ANDA DIMINTA UNTUK MENJELASKAN DAN CONTOH YANG MASUK DALAM KATEGGORI ANCAMAN  RADIKALISME!!</a:t>
            </a:r>
            <a:endParaRPr lang="en-US" dirty="0"/>
          </a:p>
        </p:txBody>
      </p:sp>
    </p:spTree>
    <p:extLst>
      <p:ext uri="{BB962C8B-B14F-4D97-AF65-F5344CB8AC3E}">
        <p14:creationId xmlns:p14="http://schemas.microsoft.com/office/powerpoint/2010/main" val="4128813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667000" y="1981200"/>
            <a:ext cx="6145213" cy="647700"/>
          </a:xfrm>
        </p:spPr>
        <p:txBody>
          <a:bodyPr/>
          <a:lstStyle/>
          <a:p>
            <a:pPr algn="l"/>
            <a:r>
              <a:rPr lang="en-US" sz="1600" b="1" dirty="0" smtClean="0">
                <a:latin typeface="Arial" charset="0"/>
                <a:cs typeface="Arial" charset="0"/>
              </a:rPr>
              <a:t>SESI 8</a:t>
            </a:r>
          </a:p>
        </p:txBody>
      </p:sp>
      <p:sp>
        <p:nvSpPr>
          <p:cNvPr id="3076" name="Text Placeholder 3"/>
          <p:cNvSpPr>
            <a:spLocks noGrp="1"/>
          </p:cNvSpPr>
          <p:nvPr>
            <p:ph type="body" sz="quarter" idx="10"/>
          </p:nvPr>
        </p:nvSpPr>
        <p:spPr>
          <a:xfrm>
            <a:off x="2627313" y="1268413"/>
            <a:ext cx="6151562" cy="720725"/>
          </a:xfrm>
        </p:spPr>
        <p:txBody>
          <a:bodyPr/>
          <a:lstStyle/>
          <a:p>
            <a:pPr marL="0" indent="0" algn="l">
              <a:buFont typeface="Arial" charset="0"/>
              <a:buNone/>
            </a:pPr>
            <a:r>
              <a:rPr lang="en-US" sz="2400" b="1" dirty="0" smtClean="0">
                <a:latin typeface="Arial" charset="0"/>
                <a:cs typeface="Arial" charset="0"/>
              </a:rPr>
              <a:t>TUGAS TERSTRUKTUR </a:t>
            </a:r>
          </a:p>
        </p:txBody>
      </p:sp>
      <p:sp>
        <p:nvSpPr>
          <p:cNvPr id="4" name="TextBox 3"/>
          <p:cNvSpPr txBox="1"/>
          <p:nvPr/>
        </p:nvSpPr>
        <p:spPr>
          <a:xfrm>
            <a:off x="3733800" y="3352800"/>
            <a:ext cx="5257800" cy="1415772"/>
          </a:xfrm>
          <a:prstGeom prst="rect">
            <a:avLst/>
          </a:prstGeom>
          <a:noFill/>
        </p:spPr>
        <p:txBody>
          <a:bodyPr wrap="square" rtlCol="0">
            <a:spAutoFit/>
          </a:bodyPr>
          <a:lstStyle/>
          <a:p>
            <a:r>
              <a:rPr lang="en-US" sz="1600" dirty="0" smtClean="0"/>
              <a:t> </a:t>
            </a:r>
            <a:r>
              <a:rPr lang="en-US" sz="1600" b="1" dirty="0" smtClean="0"/>
              <a:t>TUGAS KULIAH LAPANGAN</a:t>
            </a:r>
          </a:p>
          <a:p>
            <a:r>
              <a:rPr lang="en-US" sz="1400" dirty="0" smtClean="0"/>
              <a:t>BUAT VIDEO TENTANG : DEMOKRASI </a:t>
            </a:r>
            <a:r>
              <a:rPr lang="en-US" sz="1400" dirty="0"/>
              <a:t>SISTEM </a:t>
            </a:r>
            <a:r>
              <a:rPr lang="en-US" sz="1400" dirty="0" smtClean="0"/>
              <a:t>PEMILIHAN LANGSUNG,  MASIH RELEVANKAH DENGAN SILA KE-4 PANCASILA?</a:t>
            </a:r>
          </a:p>
          <a:p>
            <a:r>
              <a:rPr lang="en-US" sz="1400" dirty="0" smtClean="0"/>
              <a:t>WAWANCARI MINIMAL 5 ORANG  DARI 5 PROFESI (POLITIKUS, PNS/ASN, DOSEN/GURU, MAHASISWA, PEDAGANG SEKTOR INFORMAL (MASYARAKAT AWAM). DLL </a:t>
            </a:r>
            <a:endParaRPr lang="en-US" sz="1400" dirty="0"/>
          </a:p>
        </p:txBody>
      </p:sp>
      <p:sp>
        <p:nvSpPr>
          <p:cNvPr id="2" name="TextBox 1"/>
          <p:cNvSpPr txBox="1"/>
          <p:nvPr/>
        </p:nvSpPr>
        <p:spPr>
          <a:xfrm>
            <a:off x="2590800" y="4760893"/>
            <a:ext cx="5029200" cy="830997"/>
          </a:xfrm>
          <a:prstGeom prst="rect">
            <a:avLst/>
          </a:prstGeom>
          <a:solidFill>
            <a:schemeClr val="accent6">
              <a:lumMod val="20000"/>
              <a:lumOff val="80000"/>
            </a:schemeClr>
          </a:solidFill>
        </p:spPr>
        <p:txBody>
          <a:bodyPr wrap="square" rtlCol="0">
            <a:spAutoFit/>
          </a:bodyPr>
          <a:lstStyle/>
          <a:p>
            <a:pPr algn="r"/>
            <a:r>
              <a:rPr lang="en-US" sz="1200" dirty="0" smtClean="0"/>
              <a:t>DURASI VIDEO 10 SD. 15 MENIT, PERTANYAAN  DIKEMBANGKAN SENDIRI TETAPI  TIDAK MENYIMPANG DARI TOPIK. BUAT VARIASI  MULAI DARI MEMPERKENALKAN DIRI, SAAT WAWANCARA DAN LENGKAPI DENGAN LAGU-LAGU INSTRUMEN. UNNGGAH KE YOUTUBE</a:t>
            </a:r>
            <a:endParaRPr lang="en-US" sz="1200" dirty="0"/>
          </a:p>
        </p:txBody>
      </p:sp>
    </p:spTree>
    <p:extLst>
      <p:ext uri="{BB962C8B-B14F-4D97-AF65-F5344CB8AC3E}">
        <p14:creationId xmlns:p14="http://schemas.microsoft.com/office/powerpoint/2010/main" val="4128813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263949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000" dirty="0" smtClean="0">
                <a:latin typeface="Arial" charset="0"/>
                <a:cs typeface="Arial" charset="0"/>
              </a:rPr>
              <a:t>JUDUL</a:t>
            </a:r>
          </a:p>
        </p:txBody>
      </p:sp>
      <p:sp>
        <p:nvSpPr>
          <p:cNvPr id="3" name="Content Placeholder 2"/>
          <p:cNvSpPr>
            <a:spLocks noGrp="1"/>
          </p:cNvSpPr>
          <p:nvPr>
            <p:ph sz="half" idx="2"/>
          </p:nvPr>
        </p:nvSpPr>
        <p:spPr>
          <a:xfrm>
            <a:off x="467544" y="1916113"/>
            <a:ext cx="8208912" cy="4176712"/>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181024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Tree>
    <p:extLst>
      <p:ext uri="{BB962C8B-B14F-4D97-AF65-F5344CB8AC3E}">
        <p14:creationId xmlns:p14="http://schemas.microsoft.com/office/powerpoint/2010/main" val="819540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p14="http://schemas.microsoft.com/office/powerpoint/2010/main"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sp>
        <p:nvSpPr>
          <p:cNvPr id="4" name="Title 5"/>
          <p:cNvSpPr>
            <a:spLocks noGrp="1"/>
          </p:cNvSpPr>
          <p:nvPr>
            <p:ph type="title"/>
          </p:nvPr>
        </p:nvSpPr>
        <p:spPr>
          <a:xfrm>
            <a:off x="0" y="644525"/>
            <a:ext cx="9144000" cy="1143000"/>
          </a:xfrm>
          <a:solidFill>
            <a:schemeClr val="bg1"/>
          </a:solidFill>
        </p:spPr>
        <p:txBody>
          <a:bodyPr/>
          <a:lstStyle/>
          <a:p>
            <a:pPr marL="450850" algn="l">
              <a:spcBef>
                <a:spcPct val="50000"/>
              </a:spcBef>
              <a:tabLst>
                <a:tab pos="5735638" algn="l"/>
              </a:tabLst>
            </a:pPr>
            <a:r>
              <a:rPr lang="en-US" sz="1600" b="1" dirty="0" smtClean="0">
                <a:latin typeface="Arial" charset="0"/>
                <a:cs typeface="Arial" charset="0"/>
              </a:rPr>
              <a:t>KEMAMPUAN AKHIR YANG DIHARAPKAN</a:t>
            </a:r>
            <a:r>
              <a:rPr lang="id-ID" sz="1600" b="1" dirty="0" smtClean="0">
                <a:latin typeface="Arial" charset="0"/>
                <a:cs typeface="Arial" charset="0"/>
              </a:rPr>
              <a:t> :</a:t>
            </a:r>
            <a:br>
              <a:rPr lang="id-ID" sz="1600" b="1" dirty="0" smtClean="0">
                <a:latin typeface="Arial" charset="0"/>
                <a:cs typeface="Arial" charset="0"/>
              </a:rPr>
            </a:br>
            <a:r>
              <a:rPr lang="id-ID" sz="1400" b="1" dirty="0" smtClean="0">
                <a:latin typeface="Arial" charset="0"/>
                <a:cs typeface="Arial" charset="0"/>
              </a:rPr>
              <a:t>MAHASISWA  DAPAT MENGIMPLEMENTASIKAN  PENGETAHUAN  KETAHANAN NASIONAL  YANG DIWUJUDKAN PADA SIKAP DAN PERILAKU  DALAM KEHIDUPAN SEHARI-HARI BERMASYARAKAT, BERBANGSA DAN BERNEGARA SEBAGAI WARGA NEGARA YANG BAIK</a:t>
            </a:r>
            <a:endParaRPr lang="en-US" sz="1400" b="1" dirty="0" smtClean="0">
              <a:latin typeface="Arial" charset="0"/>
              <a:cs typeface="Arial" charset="0"/>
            </a:endParaRPr>
          </a:p>
        </p:txBody>
      </p:sp>
      <p:graphicFrame>
        <p:nvGraphicFramePr>
          <p:cNvPr id="5" name="Diagram 4"/>
          <p:cNvGraphicFramePr/>
          <p:nvPr/>
        </p:nvGraphicFramePr>
        <p:xfrm>
          <a:off x="738166" y="1498600"/>
          <a:ext cx="756763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11"/>
          <p:cNvSpPr txBox="1">
            <a:spLocks noChangeArrowheads="1"/>
          </p:cNvSpPr>
          <p:nvPr/>
        </p:nvSpPr>
        <p:spPr bwMode="auto">
          <a:xfrm>
            <a:off x="0" y="5286375"/>
            <a:ext cx="9144000" cy="646113"/>
          </a:xfrm>
          <a:prstGeom prst="rect">
            <a:avLst/>
          </a:prstGeom>
          <a:solidFill>
            <a:schemeClr val="bg1"/>
          </a:solidFill>
          <a:ln>
            <a:noFill/>
          </a:ln>
        </p:spPr>
        <p:txBody>
          <a:bodyPr>
            <a:spAutoFit/>
          </a:bodyPr>
          <a:lstStyle>
            <a:lvl1pPr marL="723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dirty="0"/>
              <a:t>Jadi </a:t>
            </a:r>
            <a:r>
              <a:rPr lang="id-ID" i="1" dirty="0"/>
              <a:t>Ketahanan nasional</a:t>
            </a:r>
            <a:r>
              <a:rPr lang="id-ID" dirty="0"/>
              <a:t> </a:t>
            </a:r>
            <a:r>
              <a:rPr lang="en-US" dirty="0" smtClean="0"/>
              <a:t>: </a:t>
            </a:r>
            <a:r>
              <a:rPr lang="id-ID" dirty="0" smtClean="0"/>
              <a:t>ketangguhan</a:t>
            </a:r>
            <a:r>
              <a:rPr lang="id-ID" dirty="0"/>
              <a:t>, kekuatan, dapat menguasai diri, </a:t>
            </a:r>
          </a:p>
          <a:p>
            <a:pPr algn="ctr" eaLnBrk="1" hangingPunct="1"/>
            <a:r>
              <a:rPr lang="id-ID" dirty="0"/>
              <a:t>gigih dan tidak kenal menyerah dari suatu bangsa</a:t>
            </a:r>
          </a:p>
        </p:txBody>
      </p:sp>
    </p:spTree>
    <p:extLst>
      <p:ext uri="{BB962C8B-B14F-4D97-AF65-F5344CB8AC3E}">
        <p14:creationId xmlns:p14="http://schemas.microsoft.com/office/powerpoint/2010/main" val="216786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graphicFrame>
        <p:nvGraphicFramePr>
          <p:cNvPr id="4" name="Diagram 3"/>
          <p:cNvGraphicFramePr/>
          <p:nvPr>
            <p:extLst>
              <p:ext uri="{D42A27DB-BD31-4B8C-83A1-F6EECF244321}">
                <p14:modId xmlns:p14="http://schemas.microsoft.com/office/powerpoint/2010/main" val="1854785958"/>
              </p:ext>
            </p:extLst>
          </p:nvPr>
        </p:nvGraphicFramePr>
        <p:xfrm>
          <a:off x="97808" y="1810024"/>
          <a:ext cx="8991600"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5"/>
          <p:cNvSpPr>
            <a:spLocks noGrp="1"/>
          </p:cNvSpPr>
          <p:nvPr>
            <p:ph type="title"/>
          </p:nvPr>
        </p:nvSpPr>
        <p:spPr>
          <a:xfrm>
            <a:off x="0" y="644525"/>
            <a:ext cx="9144000" cy="1143000"/>
          </a:xfrm>
          <a:solidFill>
            <a:schemeClr val="bg1"/>
          </a:solidFill>
        </p:spPr>
        <p:txBody>
          <a:bodyPr/>
          <a:lstStyle/>
          <a:p>
            <a:pPr marL="450850">
              <a:spcBef>
                <a:spcPct val="50000"/>
              </a:spcBef>
              <a:tabLst>
                <a:tab pos="5735638" algn="l"/>
              </a:tabLst>
            </a:pPr>
            <a:r>
              <a:rPr lang="en-US" sz="2400" b="1" smtClean="0">
                <a:latin typeface="Arial" charset="0"/>
                <a:cs typeface="Arial" charset="0"/>
              </a:rPr>
              <a:t>B</a:t>
            </a:r>
            <a:r>
              <a:rPr lang="id-ID" sz="2400" b="1" smtClean="0">
                <a:latin typeface="Arial" charset="0"/>
                <a:cs typeface="Arial" charset="0"/>
              </a:rPr>
              <a:t>EBERAPA PENGERTIAN </a:t>
            </a:r>
            <a:br>
              <a:rPr lang="id-ID" sz="2400" b="1" smtClean="0">
                <a:latin typeface="Arial" charset="0"/>
                <a:cs typeface="Arial" charset="0"/>
              </a:rPr>
            </a:br>
            <a:r>
              <a:rPr lang="id-ID" sz="2400" b="1" smtClean="0">
                <a:latin typeface="Arial" charset="0"/>
                <a:cs typeface="Arial" charset="0"/>
              </a:rPr>
              <a:t>KETAHANAN NASIONAL</a:t>
            </a:r>
            <a:endParaRPr lang="en-US" sz="2400" b="1" smtClean="0">
              <a:latin typeface="Arial" charset="0"/>
              <a:cs typeface="Arial" charset="0"/>
            </a:endParaRPr>
          </a:p>
        </p:txBody>
      </p:sp>
    </p:spTree>
    <p:extLst>
      <p:ext uri="{BB962C8B-B14F-4D97-AF65-F5344CB8AC3E}">
        <p14:creationId xmlns:p14="http://schemas.microsoft.com/office/powerpoint/2010/main" val="261914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434658015"/>
              </p:ext>
            </p:extLst>
          </p:nvPr>
        </p:nvGraphicFramePr>
        <p:xfrm>
          <a:off x="0" y="1447800"/>
          <a:ext cx="9144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10"/>
          <p:cNvSpPr txBox="1">
            <a:spLocks noChangeArrowheads="1"/>
          </p:cNvSpPr>
          <p:nvPr/>
        </p:nvSpPr>
        <p:spPr bwMode="auto">
          <a:xfrm>
            <a:off x="0" y="604838"/>
            <a:ext cx="9144000" cy="831850"/>
          </a:xfrm>
          <a:prstGeom prst="rect">
            <a:avLst/>
          </a:prstGeom>
          <a:solidFill>
            <a:schemeClr val="accent2">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id-ID" sz="2400" b="1">
                <a:solidFill>
                  <a:schemeClr val="bg1"/>
                </a:solidFill>
                <a:latin typeface="Times New Roman" pitchFamily="18" charset="0"/>
                <a:cs typeface="Times New Roman" pitchFamily="18" charset="0"/>
              </a:rPr>
              <a:t>ASPEK SOSIAL-PANCAGATRA              </a:t>
            </a:r>
          </a:p>
          <a:p>
            <a:pPr algn="ctr" eaLnBrk="1" hangingPunct="1"/>
            <a:r>
              <a:rPr lang="id-ID" sz="2400" b="1">
                <a:solidFill>
                  <a:schemeClr val="bg1"/>
                </a:solidFill>
                <a:latin typeface="Times New Roman" pitchFamily="18" charset="0"/>
                <a:cs typeface="Times New Roman" pitchFamily="18" charset="0"/>
              </a:rPr>
              <a:t> KETAHANAN NASIONAL</a:t>
            </a:r>
          </a:p>
        </p:txBody>
      </p:sp>
    </p:spTree>
    <p:extLst>
      <p:ext uri="{BB962C8B-B14F-4D97-AF65-F5344CB8AC3E}">
        <p14:creationId xmlns:p14="http://schemas.microsoft.com/office/powerpoint/2010/main" val="21678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fontAlgn="auto">
              <a:spcAft>
                <a:spcPts val="0"/>
              </a:spcAft>
              <a:defRPr/>
            </a:pPr>
            <a:r>
              <a:rPr lang="en-US" sz="2800" dirty="0" smtClean="0"/>
              <a:t>Pointers</a:t>
            </a:r>
            <a:endParaRPr lang="en-US" sz="2800" dirty="0"/>
          </a:p>
        </p:txBody>
      </p:sp>
      <p:graphicFrame>
        <p:nvGraphicFramePr>
          <p:cNvPr id="4" name="Diagram 3"/>
          <p:cNvGraphicFramePr/>
          <p:nvPr>
            <p:extLst>
              <p:ext uri="{D42A27DB-BD31-4B8C-83A1-F6EECF244321}">
                <p14:modId xmlns:p14="http://schemas.microsoft.com/office/powerpoint/2010/main" val="2347890909"/>
              </p:ext>
            </p:extLst>
          </p:nvPr>
        </p:nvGraphicFramePr>
        <p:xfrm>
          <a:off x="203832" y="802944"/>
          <a:ext cx="885828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938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71438" y="685800"/>
            <a:ext cx="6000750" cy="2357438"/>
          </a:xfrm>
          <a:prstGeom prst="rect">
            <a:avLst/>
          </a:prstGeom>
          <a:solidFill>
            <a:schemeClr val="accent4">
              <a:lumMod val="40000"/>
              <a:lumOff val="60000"/>
            </a:schemeClr>
          </a:solidFill>
          <a:ln>
            <a:noFill/>
          </a:ln>
        </p:spPr>
        <p:txBody>
          <a:bodyPr/>
          <a:lstStyle>
            <a:lvl1pPr marL="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id-ID" b="1" dirty="0">
                <a:cs typeface="Arial" charset="0"/>
              </a:rPr>
              <a:t>Ketahanan Hankam. </a:t>
            </a:r>
            <a:r>
              <a:rPr lang="id-ID" dirty="0">
                <a:cs typeface="Arial" charset="0"/>
              </a:rPr>
              <a:t>Kondisi daya tangkal bangsa yang dilandasi kesadaran bela negara seluruh bangsa, mengadung kemampuan memelihara stabiltas pertahanan dan keamanan negara yang dinamis, mengamankan pembangunan dan hasil-hasilnya serta kemampuan mempertahankan kedaulatan negara dan menangkal segala bentuk ancaman.</a:t>
            </a:r>
          </a:p>
        </p:txBody>
      </p:sp>
      <p:sp>
        <p:nvSpPr>
          <p:cNvPr id="9" name="Content Placeholder 2"/>
          <p:cNvSpPr txBox="1">
            <a:spLocks noGrp="1"/>
          </p:cNvSpPr>
          <p:nvPr>
            <p:ph sz="half" idx="2"/>
          </p:nvPr>
        </p:nvSpPr>
        <p:spPr bwMode="auto">
          <a:xfrm>
            <a:off x="1752600" y="4876800"/>
            <a:ext cx="3886200" cy="1143000"/>
          </a:xfrm>
          <a:prstGeom prst="rect">
            <a:avLst/>
          </a:prstGeom>
          <a:solidFill>
            <a:schemeClr val="accent4">
              <a:lumMod val="40000"/>
              <a:lumOff val="60000"/>
            </a:schemeClr>
          </a:solidFill>
          <a:ln w="9525">
            <a:noFill/>
            <a:miter lim="800000"/>
            <a:headEnd/>
            <a:tailEnd/>
          </a:ln>
        </p:spPr>
        <p:txBody>
          <a:bodyPr/>
          <a:lstStyle/>
          <a:p>
            <a:pPr marL="188913" indent="0" algn="ctr" eaLnBrk="0" hangingPunct="0">
              <a:buNone/>
              <a:defRPr/>
            </a:pPr>
            <a:r>
              <a:rPr lang="id-ID" sz="1600" b="1" dirty="0" smtClean="0">
                <a:solidFill>
                  <a:schemeClr val="tx1"/>
                </a:solidFill>
                <a:cs typeface="Arial" charset="0"/>
              </a:rPr>
              <a:t>Aspek</a:t>
            </a:r>
            <a:r>
              <a:rPr lang="en-US" sz="1600" b="1" dirty="0" smtClean="0">
                <a:solidFill>
                  <a:schemeClr val="tx1"/>
                </a:solidFill>
                <a:cs typeface="Arial" charset="0"/>
              </a:rPr>
              <a:t> </a:t>
            </a:r>
          </a:p>
          <a:p>
            <a:pPr marL="188913" indent="0" algn="ctr" eaLnBrk="0" hangingPunct="0">
              <a:buNone/>
              <a:defRPr/>
            </a:pPr>
            <a:r>
              <a:rPr lang="id-ID" sz="1600" b="1" dirty="0" smtClean="0">
                <a:solidFill>
                  <a:schemeClr val="tx1"/>
                </a:solidFill>
                <a:cs typeface="Arial" charset="0"/>
              </a:rPr>
              <a:t>IPOLEKSOSBUDHANKAM </a:t>
            </a:r>
            <a:r>
              <a:rPr lang="id-ID" sz="1600" b="1" dirty="0">
                <a:solidFill>
                  <a:schemeClr val="tx1"/>
                </a:solidFill>
                <a:cs typeface="Arial" charset="0"/>
              </a:rPr>
              <a:t>lazim di sebut aspek sosial atau Pancagatra</a:t>
            </a:r>
            <a:endParaRPr lang="id-ID" sz="1600" dirty="0">
              <a:solidFill>
                <a:schemeClr val="tx1"/>
              </a:solidFill>
              <a:cs typeface="Arial" charset="0"/>
            </a:endParaRPr>
          </a:p>
        </p:txBody>
      </p:sp>
      <p:graphicFrame>
        <p:nvGraphicFramePr>
          <p:cNvPr id="10" name="Diagram 9"/>
          <p:cNvGraphicFramePr/>
          <p:nvPr/>
        </p:nvGraphicFramePr>
        <p:xfrm>
          <a:off x="3786182" y="2143116"/>
          <a:ext cx="5786478"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86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895600" y="762000"/>
          <a:ext cx="6096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2"/>
          <p:cNvSpPr txBox="1">
            <a:spLocks/>
          </p:cNvSpPr>
          <p:nvPr/>
        </p:nvSpPr>
        <p:spPr bwMode="auto">
          <a:xfrm>
            <a:off x="-304800" y="1981200"/>
            <a:ext cx="3352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id-ID" sz="1400" b="1" dirty="0">
                <a:cs typeface="Arial" charset="0"/>
              </a:rPr>
              <a:t>KETAHANAN NASIONAL, </a:t>
            </a:r>
            <a:endParaRPr lang="en-US" sz="1400" b="1" dirty="0" smtClean="0">
              <a:cs typeface="Arial" charset="0"/>
            </a:endParaRPr>
          </a:p>
          <a:p>
            <a:pPr algn="r"/>
            <a:r>
              <a:rPr lang="id-ID" sz="1400" b="1" dirty="0" smtClean="0">
                <a:cs typeface="Arial" charset="0"/>
              </a:rPr>
              <a:t>dimulai </a:t>
            </a:r>
            <a:r>
              <a:rPr lang="id-ID" sz="1400" b="1" dirty="0">
                <a:cs typeface="Arial" charset="0"/>
              </a:rPr>
              <a:t>dari ketahanan diri (individu),keluaraga, wilayah, regional sampai nasional </a:t>
            </a:r>
            <a:endParaRPr lang="id-ID" sz="1400" dirty="0">
              <a:cs typeface="Arial" charset="0"/>
            </a:endParaRPr>
          </a:p>
        </p:txBody>
      </p:sp>
      <p:sp>
        <p:nvSpPr>
          <p:cNvPr id="6" name="Title 1"/>
          <p:cNvSpPr>
            <a:spLocks noGrp="1"/>
          </p:cNvSpPr>
          <p:nvPr>
            <p:ph type="title"/>
          </p:nvPr>
        </p:nvSpPr>
        <p:spPr>
          <a:xfrm>
            <a:off x="457200" y="533400"/>
            <a:ext cx="8229600" cy="1143000"/>
          </a:xfrm>
        </p:spPr>
        <p:txBody>
          <a:bodyPr/>
          <a:lstStyle/>
          <a:p>
            <a:r>
              <a:rPr lang="id-ID" sz="2000" b="1" dirty="0" smtClean="0"/>
              <a:t>KETAHANAN NASIONAL INDONESIA BERLAPIS</a:t>
            </a:r>
          </a:p>
        </p:txBody>
      </p:sp>
    </p:spTree>
    <p:extLst>
      <p:ext uri="{BB962C8B-B14F-4D97-AF65-F5344CB8AC3E}">
        <p14:creationId xmlns:p14="http://schemas.microsoft.com/office/powerpoint/2010/main" val="203489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endParaRPr lang="en-US" dirty="0"/>
          </a:p>
        </p:txBody>
      </p:sp>
      <p:graphicFrame>
        <p:nvGraphicFramePr>
          <p:cNvPr id="4" name="Diagram 3"/>
          <p:cNvGraphicFramePr/>
          <p:nvPr/>
        </p:nvGraphicFramePr>
        <p:xfrm>
          <a:off x="4429124" y="1066800"/>
          <a:ext cx="4929222" cy="4714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2"/>
          <p:cNvSpPr txBox="1">
            <a:spLocks/>
          </p:cNvSpPr>
          <p:nvPr/>
        </p:nvSpPr>
        <p:spPr bwMode="auto">
          <a:xfrm>
            <a:off x="142875" y="1071563"/>
            <a:ext cx="4572000" cy="2128837"/>
          </a:xfrm>
          <a:prstGeom prst="rect">
            <a:avLst/>
          </a:prstGeom>
          <a:solidFill>
            <a:schemeClr val="accent4">
              <a:lumMod val="40000"/>
              <a:lumOff val="60000"/>
            </a:schemeClr>
          </a:solidFill>
          <a:ln w="9525">
            <a:noFill/>
            <a:miter lim="800000"/>
            <a:headEnd/>
            <a:tailEnd/>
          </a:ln>
        </p:spPr>
        <p:txBody>
          <a:bodyPr/>
          <a:lstStyle/>
          <a:p>
            <a:pPr marL="273050" algn="just" eaLnBrk="0" hangingPunct="0">
              <a:defRPr/>
            </a:pPr>
            <a:endParaRPr lang="id-ID" sz="1600" dirty="0"/>
          </a:p>
          <a:p>
            <a:pPr marL="273050" indent="-273050" algn="just" eaLnBrk="0" hangingPunct="0">
              <a:defRPr/>
            </a:pPr>
            <a:r>
              <a:rPr lang="id-ID" sz="1600" b="1" dirty="0">
                <a:cs typeface="Arial" charset="0"/>
              </a:rPr>
              <a:t>    Keadaan dan kemampuan penduduk</a:t>
            </a:r>
            <a:r>
              <a:rPr lang="id-ID" sz="1600" dirty="0">
                <a:cs typeface="Arial" charset="0"/>
              </a:rPr>
              <a:t>. Jumlah penduduk (2016) </a:t>
            </a:r>
            <a:r>
              <a:rPr lang="en-US" sz="1600" dirty="0"/>
              <a:t>255.993.674 </a:t>
            </a:r>
            <a:r>
              <a:rPr lang="id-ID" sz="1600" dirty="0"/>
              <a:t>jiwa,</a:t>
            </a:r>
            <a:r>
              <a:rPr lang="en-US" sz="1600" dirty="0"/>
              <a:t> </a:t>
            </a:r>
            <a:r>
              <a:rPr lang="id-ID" sz="1600" dirty="0"/>
              <a:t>peringkat </a:t>
            </a:r>
            <a:r>
              <a:rPr lang="en-US" sz="1600" dirty="0"/>
              <a:t> </a:t>
            </a:r>
            <a:r>
              <a:rPr lang="id-ID" sz="1600" dirty="0"/>
              <a:t>keempat dunia setlah</a:t>
            </a:r>
            <a:r>
              <a:rPr lang="en-US" sz="1600" dirty="0"/>
              <a:t> China, India d</a:t>
            </a:r>
            <a:r>
              <a:rPr lang="id-ID" sz="1600" dirty="0"/>
              <a:t>an Amerika Serikat. Penduduk berkualitas menjadi </a:t>
            </a:r>
            <a:r>
              <a:rPr lang="id-ID" sz="1600" b="1" dirty="0"/>
              <a:t>modal</a:t>
            </a:r>
            <a:r>
              <a:rPr lang="id-ID" sz="1600" dirty="0"/>
              <a:t> pembangunan, penduduk yang tidak mempunyai kemampuan menjadi </a:t>
            </a:r>
            <a:r>
              <a:rPr lang="id-ID" sz="1600" b="1" dirty="0"/>
              <a:t>beban</a:t>
            </a:r>
            <a:r>
              <a:rPr lang="id-ID" sz="1600" dirty="0"/>
              <a:t> nasional.</a:t>
            </a:r>
            <a:endParaRPr lang="id-ID" sz="1600" dirty="0">
              <a:cs typeface="Arial" charset="0"/>
            </a:endParaRPr>
          </a:p>
        </p:txBody>
      </p:sp>
      <p:sp>
        <p:nvSpPr>
          <p:cNvPr id="7" name="TextBox 10"/>
          <p:cNvSpPr txBox="1">
            <a:spLocks noChangeArrowheads="1"/>
          </p:cNvSpPr>
          <p:nvPr/>
        </p:nvSpPr>
        <p:spPr bwMode="auto">
          <a:xfrm>
            <a:off x="2428875" y="4191000"/>
            <a:ext cx="2286000" cy="584775"/>
          </a:xfrm>
          <a:prstGeom prst="rect">
            <a:avLst/>
          </a:prstGeom>
          <a:blipFill dpi="0" rotWithShape="1">
            <a:blip r:embed="rId7"/>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id-ID" sz="1600" b="1" dirty="0" smtClean="0">
                <a:solidFill>
                  <a:schemeClr val="bg1"/>
                </a:solidFill>
                <a:latin typeface="Times New Roman" pitchFamily="18" charset="0"/>
                <a:cs typeface="Times New Roman" pitchFamily="18" charset="0"/>
              </a:rPr>
              <a:t>Aspek  </a:t>
            </a:r>
            <a:r>
              <a:rPr lang="id-ID" sz="1600" b="1" dirty="0">
                <a:solidFill>
                  <a:schemeClr val="bg1"/>
                </a:solidFill>
                <a:latin typeface="Times New Roman" pitchFamily="18" charset="0"/>
                <a:cs typeface="Times New Roman" pitchFamily="18" charset="0"/>
              </a:rPr>
              <a:t>Alamiah lazim disebut Trigtara</a:t>
            </a:r>
          </a:p>
        </p:txBody>
      </p:sp>
    </p:spTree>
    <p:extLst>
      <p:ext uri="{BB962C8B-B14F-4D97-AF65-F5344CB8AC3E}">
        <p14:creationId xmlns:p14="http://schemas.microsoft.com/office/powerpoint/2010/main" val="427020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0"/>
          <p:cNvSpPr txBox="1">
            <a:spLocks noChangeArrowheads="1"/>
          </p:cNvSpPr>
          <p:nvPr/>
        </p:nvSpPr>
        <p:spPr bwMode="auto">
          <a:xfrm>
            <a:off x="2071688" y="642938"/>
            <a:ext cx="53578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id-ID" b="1" dirty="0">
              <a:latin typeface="Times New Roman" pitchFamily="18" charset="0"/>
              <a:cs typeface="Times New Roman" pitchFamily="18" charset="0"/>
            </a:endParaRPr>
          </a:p>
          <a:p>
            <a:pPr algn="ctr" eaLnBrk="1" hangingPunct="1"/>
            <a:r>
              <a:rPr lang="id-ID" sz="2400" b="1" dirty="0">
                <a:latin typeface="Times New Roman" pitchFamily="18" charset="0"/>
                <a:cs typeface="Times New Roman" pitchFamily="18" charset="0"/>
              </a:rPr>
              <a:t>ASPEK ALAMIAH-TRIGATRA               KETAHANAN NASIONAL</a:t>
            </a:r>
          </a:p>
        </p:txBody>
      </p:sp>
      <p:graphicFrame>
        <p:nvGraphicFramePr>
          <p:cNvPr id="5" name="Diagram 4"/>
          <p:cNvGraphicFramePr/>
          <p:nvPr>
            <p:extLst>
              <p:ext uri="{D42A27DB-BD31-4B8C-83A1-F6EECF244321}">
                <p14:modId xmlns:p14="http://schemas.microsoft.com/office/powerpoint/2010/main" val="1945027132"/>
              </p:ext>
            </p:extLst>
          </p:nvPr>
        </p:nvGraphicFramePr>
        <p:xfrm>
          <a:off x="0" y="1752600"/>
          <a:ext cx="9144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9383473"/>
      </p:ext>
    </p:extLst>
  </p:cSld>
  <p:clrMapOvr>
    <a:masterClrMapping/>
  </p:clrMapOvr>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0-Blanko-PPT-sesi-2-14 baru (1)</Template>
  <TotalTime>99</TotalTime>
  <Words>824</Words>
  <Application>Microsoft Office PowerPoint</Application>
  <PresentationFormat>On-screen Show (4:3)</PresentationFormat>
  <Paragraphs>92</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0-Blanko-PPT-sesi-2-14 baru (1)</vt:lpstr>
      <vt:lpstr>SYAMSU RIDHUAN</vt:lpstr>
      <vt:lpstr>KEMAMPUAN AKHIR YANG DIHARAPKAN : MAHASISWA  DAPAT MENGIMPLEMENTASIKAN  PENGETAHUAN  KETAHANAN NASIONAL  YANG DIWUJUDKAN PADA SIKAP DAN PERILAKU  DALAM KEHIDUPAN SEHARI-HARI BERMASYARAKAT, BERBANGSA DAN BERNEGARA SEBAGAI WARGA NEGARA YANG BAIK</vt:lpstr>
      <vt:lpstr>BEBERAPA PENGERTIAN  KETAHANAN NASIONAL</vt:lpstr>
      <vt:lpstr>PowerPoint Presentation</vt:lpstr>
      <vt:lpstr>PowerPoint Presentation</vt:lpstr>
      <vt:lpstr>PowerPoint Presentation</vt:lpstr>
      <vt:lpstr>KETAHANAN NASIONAL INDONESIA BERLAPIS</vt:lpstr>
      <vt:lpstr>PowerPoint Presentation</vt:lpstr>
      <vt:lpstr>PowerPoint Presentation</vt:lpstr>
      <vt:lpstr>PowerPoint Presentation</vt:lpstr>
      <vt:lpstr>SESI 8</vt:lpstr>
      <vt:lpstr>SESI 8</vt:lpstr>
      <vt:lpstr>PowerPoint Presentation</vt:lpstr>
      <vt:lpstr>JUDUL</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STAFF</cp:lastModifiedBy>
  <cp:revision>17</cp:revision>
  <dcterms:created xsi:type="dcterms:W3CDTF">2019-09-17T08:28:18Z</dcterms:created>
  <dcterms:modified xsi:type="dcterms:W3CDTF">2019-11-04T05:43:42Z</dcterms:modified>
</cp:coreProperties>
</file>