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84" r:id="rId4"/>
    <p:sldId id="285" r:id="rId5"/>
    <p:sldId id="286" r:id="rId6"/>
    <p:sldId id="293" r:id="rId7"/>
    <p:sldId id="270" r:id="rId8"/>
    <p:sldId id="272" r:id="rId9"/>
    <p:sldId id="273" r:id="rId10"/>
    <p:sldId id="276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E864D-1CFC-4A99-BCAC-2BC650882018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E19D-6DE9-45D7-B300-F986FAF7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763F1-1B47-4546-AC4F-778C5386F696}" type="slidenum">
              <a:rPr lang="id-ID" smtClean="0"/>
              <a:t>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2920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436DF-7AA8-4DB6-B182-2A3D775C7F0E}" type="slidenum">
              <a:rPr lang="id-ID" smtClean="0"/>
              <a:t>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07651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9D422-85A4-4554-8B46-27634F4C1A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612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E19D-6DE9-45D7-B300-F986FAF774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C:\Documents%20and%20Settings\Hendra\My%20Documents\My%20Pictures\Template%20power%20point\Animated%20Global%203\ppp_ani_glo_cross_hair_tle.avi" TargetMode="External"/><Relationship Id="rId1" Type="http://schemas.microsoft.com/office/2007/relationships/media" Target="file:///C:\Documents%20and%20Settings\Hendra\My%20Documents\My%20Pictures\Template%20power%20point\Animated%20Global%203\ppp_ani_glo_cross_hair_tle.av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3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3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lobal01_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pp_ani_glo_cross_hair_tl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478" y="4616786"/>
            <a:ext cx="1714679" cy="171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9330" y="1715215"/>
            <a:ext cx="6521214" cy="754694"/>
          </a:xfrm>
          <a:prstGeom prst="rect">
            <a:avLst/>
          </a:prstGeom>
        </p:spPr>
        <p:txBody>
          <a:bodyPr lIns="82351" tIns="41175" rIns="82351" bIns="41175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9330" y="2675735"/>
            <a:ext cx="6521214" cy="1234955"/>
          </a:xfrm>
          <a:prstGeom prst="rect">
            <a:avLst/>
          </a:prstGeom>
        </p:spPr>
        <p:txBody>
          <a:bodyPr lIns="82351" tIns="41175" rIns="82351" bIns="41175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9289"/>
            <a:ext cx="1166954" cy="255852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7975" y="6652175"/>
            <a:ext cx="4873749" cy="202967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11900" y="6583566"/>
            <a:ext cx="632100" cy="271576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fld id="{F66A3E31-159C-4A67-AFA8-24DDB42E9B0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532" y="0"/>
            <a:ext cx="7702469" cy="891912"/>
          </a:xfrm>
          <a:prstGeom prst="rect">
            <a:avLst/>
          </a:prstGeom>
        </p:spPr>
        <p:txBody>
          <a:bodyPr lIns="82351" tIns="41175" rIns="82351" bIns="411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954" y="1509389"/>
            <a:ext cx="7756812" cy="4939818"/>
          </a:xfrm>
          <a:prstGeom prst="rect">
            <a:avLst/>
          </a:prstGeom>
        </p:spPr>
        <p:txBody>
          <a:bodyPr lIns="82351" tIns="41175" rIns="82351" bIns="4117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2148"/>
            <a:ext cx="1166954" cy="255852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7975" y="6655033"/>
            <a:ext cx="4873749" cy="202967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11900" y="6586425"/>
            <a:ext cx="632100" cy="271576"/>
          </a:xfrm>
          <a:prstGeom prst="rect">
            <a:avLst/>
          </a:prstGeom>
        </p:spPr>
        <p:txBody>
          <a:bodyPr lIns="82351" tIns="41175" rIns="82351" bIns="41175"/>
          <a:lstStyle>
            <a:lvl1pPr>
              <a:defRPr/>
            </a:lvl1pPr>
          </a:lstStyle>
          <a:p>
            <a:pPr>
              <a:defRPr/>
            </a:pPr>
            <a:fld id="{279AC70D-A67D-40CE-8BD6-92F5E525B6B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4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esaunggul.ac.id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6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6145657" cy="648072"/>
          </a:xfrm>
        </p:spPr>
        <p:txBody>
          <a:bodyPr/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HARNA,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S.Gz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SESI 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90800" y="1066800"/>
            <a:ext cx="6151123" cy="720080"/>
          </a:xfrm>
        </p:spPr>
        <p:txBody>
          <a:bodyPr/>
          <a:lstStyle/>
          <a:p>
            <a:r>
              <a:rPr lang="en-US" sz="3200" b="1" dirty="0"/>
              <a:t>METABOLISME ZAT GIZI MIKRO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KOTRAK KULIAH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267200" cy="62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1257" y="2619960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PENANGGUNGJAWAB KELAS</a:t>
            </a:r>
          </a:p>
        </p:txBody>
      </p:sp>
    </p:spTree>
    <p:extLst>
      <p:ext uri="{BB962C8B-B14F-4D97-AF65-F5344CB8AC3E}">
        <p14:creationId xmlns:p14="http://schemas.microsoft.com/office/powerpoint/2010/main" val="261914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8208912" cy="72007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dirty="0" err="1" smtClean="0"/>
              <a:t>Terima</a:t>
            </a:r>
            <a:r>
              <a:rPr lang="en-US" sz="6600" dirty="0" smtClean="0"/>
              <a:t> </a:t>
            </a:r>
            <a:r>
              <a:rPr lang="en-US" sz="6600" dirty="0" err="1" smtClean="0"/>
              <a:t>Kasih</a:t>
            </a:r>
            <a:endParaRPr lang="en-US" sz="66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02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755650" y="836613"/>
            <a:ext cx="7848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fontAlgn="auto">
              <a:spcAft>
                <a:spcPts val="0"/>
              </a:spcAft>
              <a:buFontTx/>
              <a:buNone/>
              <a:defRPr/>
            </a:pPr>
            <a:r>
              <a:rPr lang="sv-SE" sz="3200" dirty="0" smtClean="0">
                <a:solidFill>
                  <a:srgbClr val="2B67A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 perguruan tinggi kelas dunia berbasis intelektualitas, kreatifitas dan kewirausahaan, yang unggul dalam mutu pengelolaan dan hasil pelaksanaan Tridarma Perguruan Tinggi.</a:t>
            </a:r>
          </a:p>
          <a:p>
            <a:pPr marL="533400" indent="-533400" fontAlgn="auto">
              <a:spcAft>
                <a:spcPts val="0"/>
              </a:spcAft>
              <a:buFontTx/>
              <a:buNone/>
              <a:defRPr/>
            </a:pPr>
            <a:r>
              <a:rPr lang="sv-SE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</a:t>
            </a:r>
            <a:endParaRPr lang="sv-SE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Menyelenggarakan pendidikan tinggi yang bermutu dan relevan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Menciptakan suasana akademik yang kondusif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 pelayanan prima kepada seluruh pemangku kepentingan</a:t>
            </a:r>
          </a:p>
        </p:txBody>
      </p:sp>
    </p:spTree>
    <p:extLst>
      <p:ext uri="{BB962C8B-B14F-4D97-AF65-F5344CB8AC3E}">
        <p14:creationId xmlns:p14="http://schemas.microsoft.com/office/powerpoint/2010/main" val="40421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6409"/>
          </a:xfrm>
          <a:prstGeom prst="rect">
            <a:avLst/>
          </a:prstGeom>
          <a:noFill/>
          <a:effectLst/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965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Pengantar Metabolisme Mikro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2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Vitamins Interaction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Vitamin </a:t>
            </a:r>
            <a:r>
              <a:rPr lang="en-US" alt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A dan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8" y="4402291"/>
            <a:ext cx="51054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Vitamin E dan 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8" y="4776367"/>
            <a:ext cx="5105400" cy="424841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Vitamin Larut Air- 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8" y="5181616"/>
            <a:ext cx="51054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06.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Vitamin Larut Air-B kompleks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8" y="3248890"/>
            <a:ext cx="5105400" cy="41965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Pengantar </a:t>
            </a:r>
            <a:r>
              <a:rPr lang="en-US" alt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MK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50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2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10"/>
            <a:ext cx="5105400" cy="424841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Mineral-Fe, Zn, 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2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Review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Mineral-Mn, Cr, Cl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8" y="4402291"/>
            <a:ext cx="51054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Mineral-Co, Mo, Cu, 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8" y="4776367"/>
            <a:ext cx="5105400" cy="424841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Mineral Interactions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8" y="5181616"/>
            <a:ext cx="5105400" cy="3693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13.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Mineral-Vitamins Interactions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8" y="3248891"/>
            <a:ext cx="5105400" cy="424841"/>
          </a:xfrm>
          <a:prstGeom prst="rect">
            <a:avLst/>
          </a:prstGeom>
          <a:noFill/>
          <a:ln>
            <a:noFill/>
          </a:ln>
          <a:effectLst/>
        </p:spPr>
        <p:txBody>
          <a:bodyPr lIns="91434" tIns="45717" rIns="91434" bIns="45717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Mineral-Ca, Mg, Na, K, P, 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05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l"/>
            <a:r>
              <a:rPr lang="id-ID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 dapat menjelaskan metabolisme zat gizi mikro yang meliputi pencernaan, penyerapan, distribusi (sirkulasi), utilisasi, dan eksresinya serta tingkat kebutuhan dan resiko keracunannya. </a:t>
            </a:r>
          </a:p>
        </p:txBody>
      </p:sp>
    </p:spTree>
    <p:extLst>
      <p:ext uri="{BB962C8B-B14F-4D97-AF65-F5344CB8AC3E}">
        <p14:creationId xmlns:p14="http://schemas.microsoft.com/office/powerpoint/2010/main" val="622358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7544" y="1124744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D" altLang="en-US" sz="4000" dirty="0" smtClean="0">
                <a:latin typeface="Arial" charset="0"/>
                <a:cs typeface="Arial" charset="0"/>
              </a:rPr>
              <a:t>PENILAIAN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7584" y="2492895"/>
            <a:ext cx="7848872" cy="359992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D" sz="2800" dirty="0" err="1" smtClean="0"/>
              <a:t>Kehadiran</a:t>
            </a:r>
            <a:r>
              <a:rPr lang="en-ID" sz="2800" dirty="0" smtClean="0"/>
              <a:t> =   10   %</a:t>
            </a:r>
          </a:p>
          <a:p>
            <a:pPr>
              <a:defRPr/>
            </a:pPr>
            <a:r>
              <a:rPr lang="en-ID" sz="2800" dirty="0" smtClean="0"/>
              <a:t>UTS  =    30  </a:t>
            </a:r>
            <a:r>
              <a:rPr lang="en-ID" sz="2800" dirty="0"/>
              <a:t>%</a:t>
            </a:r>
          </a:p>
          <a:p>
            <a:pPr>
              <a:defRPr/>
            </a:pPr>
            <a:r>
              <a:rPr lang="en-ID" sz="2800" dirty="0" smtClean="0"/>
              <a:t>UAS  </a:t>
            </a:r>
            <a:r>
              <a:rPr lang="en-ID" sz="2800" dirty="0"/>
              <a:t>=  </a:t>
            </a:r>
            <a:r>
              <a:rPr lang="en-ID" sz="2800" dirty="0" smtClean="0"/>
              <a:t>35    %</a:t>
            </a:r>
          </a:p>
          <a:p>
            <a:pPr>
              <a:defRPr/>
            </a:pPr>
            <a:r>
              <a:rPr lang="en-ID" sz="2800" dirty="0" err="1" smtClean="0"/>
              <a:t>Kuis</a:t>
            </a:r>
            <a:r>
              <a:rPr lang="en-ID" sz="2800" dirty="0" smtClean="0"/>
              <a:t>/</a:t>
            </a:r>
            <a:r>
              <a:rPr lang="en-ID" sz="2800" dirty="0" err="1" smtClean="0"/>
              <a:t>Tugas</a:t>
            </a:r>
            <a:r>
              <a:rPr lang="en-ID" sz="2800" dirty="0" smtClean="0"/>
              <a:t>=  25 %</a:t>
            </a:r>
            <a:endParaRPr lang="en-ID" sz="28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D" altLang="en-US" sz="4000" dirty="0" smtClean="0">
                <a:latin typeface="Arial" charset="0"/>
                <a:cs typeface="Arial" charset="0"/>
              </a:rPr>
              <a:t>BUKU REFERENSI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2" name="AutoShape 2" descr="Image result for metabolism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D:\Download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58" y="2290824"/>
            <a:ext cx="19777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\51wSJ-asXRL._SX333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957449"/>
            <a:ext cx="211659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8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207375" cy="4895850"/>
          </a:xfrm>
        </p:spPr>
        <p:txBody>
          <a:bodyPr vert="horz" wrap="square" lIns="101504" tIns="50752" rIns="101504" bIns="50752" anchor="t"/>
          <a:lstStyle/>
          <a:p>
            <a:pPr algn="just"/>
            <a:r>
              <a:rPr sz="2440" b="1" dirty="0">
                <a:latin typeface="Arial" panose="020B0604020202020204" pitchFamily="34" charset="0"/>
                <a:ea typeface="Arial" panose="020B0604020202020204" pitchFamily="34" charset="0"/>
              </a:rPr>
              <a:t>Jika anda telat, gunakan maksimal waktu telat 15 menit setelah mata kuliah berlangsung. Jika tidak anda dianggap alfa (A)</a:t>
            </a:r>
          </a:p>
          <a:p>
            <a:pPr algn="just"/>
            <a:endParaRPr sz="244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sz="2440" b="1" dirty="0">
                <a:latin typeface="Arial" panose="020B0604020202020204" pitchFamily="34" charset="0"/>
                <a:ea typeface="Arial" panose="020B0604020202020204" pitchFamily="34" charset="0"/>
              </a:rPr>
              <a:t>Jika anda berhalangan hadir, ijin/sakit silahkan hubungi PJ untuk memberikan keterangan (surat ijin/sakit). Jika tanpa keterangan anda dianggap alfa (A)</a:t>
            </a:r>
          </a:p>
          <a:p>
            <a:pPr algn="just"/>
            <a:endParaRPr sz="244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92111" y="763270"/>
            <a:ext cx="9135428" cy="761286"/>
          </a:xfrm>
        </p:spPr>
        <p:txBody>
          <a:bodyPr vert="horz" wrap="square" lIns="101504" tIns="50752" rIns="101504" bIns="50752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Peraturan</a:t>
            </a: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5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Kelas</a:t>
            </a:r>
            <a:endParaRPr kumimoji="0" lang="en-US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916113"/>
            <a:ext cx="8208912" cy="4176712"/>
          </a:xfrm>
        </p:spPr>
        <p:txBody>
          <a:bodyPr/>
          <a:lstStyle/>
          <a:p>
            <a:pPr lvl="0" algn="just"/>
            <a:r>
              <a:rPr lang="en-US" sz="2800" b="1" dirty="0" err="1">
                <a:ea typeface="Arial" panose="020B0604020202020204" pitchFamily="34" charset="0"/>
              </a:rPr>
              <a:t>Pastikan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anda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mendapatkan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materi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kuliah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dengan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baik</a:t>
            </a:r>
            <a:endParaRPr lang="en-US" sz="2800" b="1" dirty="0">
              <a:ea typeface="Arial" panose="020B0604020202020204" pitchFamily="34" charset="0"/>
            </a:endParaRPr>
          </a:p>
          <a:p>
            <a:pPr lvl="0" algn="just"/>
            <a:r>
              <a:rPr lang="en-US" sz="2800" b="1" dirty="0" err="1" smtClean="0">
                <a:ea typeface="Arial" panose="020B0604020202020204" pitchFamily="34" charset="0"/>
              </a:rPr>
              <a:t>Mendapatkan</a:t>
            </a:r>
            <a:r>
              <a:rPr lang="en-US" sz="2800" b="1" dirty="0" smtClean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ganti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sesi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pertemuan</a:t>
            </a:r>
            <a:r>
              <a:rPr lang="en-US" sz="2800" b="1" dirty="0">
                <a:ea typeface="Arial" panose="020B0604020202020204" pitchFamily="34" charset="0"/>
              </a:rPr>
              <a:t> (</a:t>
            </a:r>
            <a:r>
              <a:rPr lang="en-US" sz="2800" b="1" i="1" dirty="0">
                <a:ea typeface="Arial" panose="020B0604020202020204" pitchFamily="34" charset="0"/>
              </a:rPr>
              <a:t>make up</a:t>
            </a:r>
            <a:r>
              <a:rPr lang="en-US" sz="2800" b="1" dirty="0">
                <a:ea typeface="Arial" panose="020B0604020202020204" pitchFamily="34" charset="0"/>
              </a:rPr>
              <a:t>) </a:t>
            </a:r>
            <a:r>
              <a:rPr lang="en-US" sz="2800" b="1" dirty="0" err="1">
                <a:ea typeface="Arial" panose="020B0604020202020204" pitchFamily="34" charset="0"/>
              </a:rPr>
              <a:t>untuk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sesi</a:t>
            </a:r>
            <a:r>
              <a:rPr lang="en-US" sz="2800" b="1" dirty="0">
                <a:ea typeface="Arial" panose="020B0604020202020204" pitchFamily="34" charset="0"/>
              </a:rPr>
              <a:t> yang </a:t>
            </a:r>
            <a:r>
              <a:rPr lang="en-US" sz="2800" b="1" dirty="0" err="1">
                <a:ea typeface="Arial" panose="020B0604020202020204" pitchFamily="34" charset="0"/>
              </a:rPr>
              <a:t>terlewatkan</a:t>
            </a:r>
            <a:r>
              <a:rPr lang="en-US" sz="2800" b="1" dirty="0">
                <a:ea typeface="Arial" panose="020B0604020202020204" pitchFamily="34" charset="0"/>
              </a:rPr>
              <a:t>. </a:t>
            </a:r>
            <a:r>
              <a:rPr lang="en-US" sz="2800" b="1" i="1" dirty="0" smtClean="0">
                <a:ea typeface="Arial" panose="020B0604020202020204" pitchFamily="34" charset="0"/>
              </a:rPr>
              <a:t>Make up </a:t>
            </a:r>
            <a:r>
              <a:rPr lang="en-US" sz="2800" b="1" dirty="0" err="1" smtClean="0">
                <a:ea typeface="Arial" panose="020B0604020202020204" pitchFamily="34" charset="0"/>
              </a:rPr>
              <a:t>maksimal</a:t>
            </a:r>
            <a:r>
              <a:rPr lang="en-US" sz="2800" b="1" dirty="0" smtClean="0">
                <a:ea typeface="Arial" panose="020B0604020202020204" pitchFamily="34" charset="0"/>
              </a:rPr>
              <a:t> 2 </a:t>
            </a:r>
            <a:r>
              <a:rPr lang="en-US" sz="2800" b="1" dirty="0" err="1" smtClean="0">
                <a:ea typeface="Arial" panose="020B0604020202020204" pitchFamily="34" charset="0"/>
              </a:rPr>
              <a:t>pertemuan</a:t>
            </a:r>
            <a:r>
              <a:rPr lang="en-US" sz="2800" b="1" dirty="0" smtClean="0">
                <a:ea typeface="Arial" panose="020B0604020202020204" pitchFamily="34" charset="0"/>
              </a:rPr>
              <a:t>. </a:t>
            </a:r>
            <a:r>
              <a:rPr lang="en-US" sz="2800" b="1" dirty="0" err="1" smtClean="0">
                <a:ea typeface="Arial" panose="020B0604020202020204" pitchFamily="34" charset="0"/>
              </a:rPr>
              <a:t>Ingatkan</a:t>
            </a:r>
            <a:r>
              <a:rPr lang="en-US" sz="2800" b="1" dirty="0" smtClean="0">
                <a:ea typeface="Arial" panose="020B0604020202020204" pitchFamily="34" charset="0"/>
              </a:rPr>
              <a:t> </a:t>
            </a:r>
            <a:r>
              <a:rPr lang="en-US" sz="2800" b="1" dirty="0">
                <a:ea typeface="Arial" panose="020B0604020202020204" pitchFamily="34" charset="0"/>
              </a:rPr>
              <a:t>PJ </a:t>
            </a:r>
            <a:r>
              <a:rPr lang="en-US" sz="2800" b="1" dirty="0" err="1">
                <a:ea typeface="Arial" panose="020B0604020202020204" pitchFamily="34" charset="0"/>
              </a:rPr>
              <a:t>jika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ada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sesi</a:t>
            </a:r>
            <a:r>
              <a:rPr lang="en-US" sz="2800" b="1" dirty="0">
                <a:ea typeface="Arial" panose="020B0604020202020204" pitchFamily="34" charset="0"/>
              </a:rPr>
              <a:t> yang </a:t>
            </a:r>
            <a:r>
              <a:rPr lang="en-US" sz="2800" b="1" dirty="0" err="1">
                <a:ea typeface="Arial" panose="020B0604020202020204" pitchFamily="34" charset="0"/>
              </a:rPr>
              <a:t>terlewatkan</a:t>
            </a:r>
            <a:r>
              <a:rPr lang="en-US" sz="2800" b="1" dirty="0">
                <a:ea typeface="Arial" panose="020B0604020202020204" pitchFamily="34" charset="0"/>
              </a:rPr>
              <a:t>/</a:t>
            </a:r>
            <a:r>
              <a:rPr lang="en-US" sz="2800" b="1" dirty="0" err="1">
                <a:ea typeface="Arial" panose="020B0604020202020204" pitchFamily="34" charset="0"/>
              </a:rPr>
              <a:t>belum</a:t>
            </a:r>
            <a:endParaRPr lang="en-US" sz="2800" b="1" dirty="0">
              <a:ea typeface="Arial" panose="020B0604020202020204" pitchFamily="34" charset="0"/>
            </a:endParaRPr>
          </a:p>
          <a:p>
            <a:pPr lvl="0" algn="just"/>
            <a:r>
              <a:rPr lang="en-US" sz="2800" b="1" dirty="0" err="1" smtClean="0">
                <a:ea typeface="Arial" panose="020B0604020202020204" pitchFamily="34" charset="0"/>
              </a:rPr>
              <a:t>Mendapatkan</a:t>
            </a:r>
            <a:r>
              <a:rPr lang="en-US" sz="2800" b="1" dirty="0" smtClean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nilai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sesuai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kemampuan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anda</a:t>
            </a:r>
            <a:endParaRPr lang="en-US" sz="2800" b="1" dirty="0">
              <a:ea typeface="Arial" panose="020B0604020202020204" pitchFamily="34" charset="0"/>
            </a:endParaRPr>
          </a:p>
          <a:p>
            <a:pPr lvl="0" algn="just"/>
            <a:r>
              <a:rPr lang="en-US" sz="2800" b="1" dirty="0" err="1" smtClean="0">
                <a:ea typeface="Arial" panose="020B0604020202020204" pitchFamily="34" charset="0"/>
              </a:rPr>
              <a:t>Mendapatkan</a:t>
            </a:r>
            <a:r>
              <a:rPr lang="en-US" sz="2800" b="1" dirty="0" smtClean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kejelasan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perhitungan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nilai</a:t>
            </a:r>
            <a:r>
              <a:rPr lang="en-US" sz="2800" b="1" dirty="0">
                <a:ea typeface="Arial" panose="020B0604020202020204" pitchFamily="34" charset="0"/>
              </a:rPr>
              <a:t> </a:t>
            </a:r>
            <a:r>
              <a:rPr lang="en-US" sz="2800" b="1" dirty="0" err="1">
                <a:ea typeface="Arial" panose="020B0604020202020204" pitchFamily="34" charset="0"/>
              </a:rPr>
              <a:t>anda</a:t>
            </a:r>
            <a:endParaRPr lang="en-US" sz="2800" b="1" dirty="0">
              <a:ea typeface="Arial" panose="020B0604020202020204" pitchFamily="34" charset="0"/>
            </a:endParaRPr>
          </a:p>
          <a:p>
            <a:pPr lvl="0">
              <a:buNone/>
            </a:pPr>
            <a:endParaRPr lang="en-US" altLang="x-none" sz="2800" b="1" dirty="0">
              <a:ea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Mahasiswa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864784"/>
      </p:ext>
    </p:extLst>
  </p:cSld>
  <p:clrMapOvr>
    <a:masterClrMapping/>
  </p:clrMapOvr>
</p:sld>
</file>

<file path=ppt/theme/theme1.xml><?xml version="1.0" encoding="utf-8"?>
<a:theme xmlns:a="http://schemas.openxmlformats.org/drawingml/2006/main" name="0-Blanko-PPT-sesi-1 Baru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0-Blanko-PPT-sesi-1 Baru (3)</Template>
  <TotalTime>178</TotalTime>
  <Words>318</Words>
  <Application>Microsoft Office PowerPoint</Application>
  <PresentationFormat>On-screen Show (4:3)</PresentationFormat>
  <Paragraphs>51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0-Blanko-PPT-sesi-1 Baru (3)</vt:lpstr>
      <vt:lpstr>HARNA, S.Gz, M.Si</vt:lpstr>
      <vt:lpstr>PowerPoint Presentation</vt:lpstr>
      <vt:lpstr>PowerPoint Presentation</vt:lpstr>
      <vt:lpstr>PowerPoint Presentation</vt:lpstr>
      <vt:lpstr>KEMAMPUAN AKHIR YANG DIHARAPKAN</vt:lpstr>
      <vt:lpstr>PENILAIAN</vt:lpstr>
      <vt:lpstr>BUKU REFERENSI</vt:lpstr>
      <vt:lpstr>Peraturan Kelas</vt:lpstr>
      <vt:lpstr>Hak Mahasiswa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BPISTI2008</cp:lastModifiedBy>
  <cp:revision>18</cp:revision>
  <dcterms:created xsi:type="dcterms:W3CDTF">2019-09-17T08:27:08Z</dcterms:created>
  <dcterms:modified xsi:type="dcterms:W3CDTF">2020-03-05T10:04:46Z</dcterms:modified>
</cp:coreProperties>
</file>