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D25C726-8538-4419-9E5F-7C23506963BC}" type="datetimeFigureOut">
              <a:rPr lang="en-US" smtClean="0"/>
              <a:t>9/7/2019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0D4E5EB-AC74-4F51-A132-8CD1518C9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25C726-8538-4419-9E5F-7C23506963BC}" type="datetimeFigureOut">
              <a:rPr lang="en-US" smtClean="0"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D4E5EB-AC74-4F51-A132-8CD1518C9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D25C726-8538-4419-9E5F-7C23506963BC}" type="datetimeFigureOut">
              <a:rPr lang="en-US" smtClean="0"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0D4E5EB-AC74-4F51-A132-8CD1518C9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25C726-8538-4419-9E5F-7C23506963BC}" type="datetimeFigureOut">
              <a:rPr lang="en-US" smtClean="0"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D4E5EB-AC74-4F51-A132-8CD1518C9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D25C726-8538-4419-9E5F-7C23506963BC}" type="datetimeFigureOut">
              <a:rPr lang="en-US" smtClean="0"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0D4E5EB-AC74-4F51-A132-8CD1518C996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25C726-8538-4419-9E5F-7C23506963BC}" type="datetimeFigureOut">
              <a:rPr lang="en-US" smtClean="0"/>
              <a:t>9/7/2019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D4E5EB-AC74-4F51-A132-8CD1518C9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25C726-8538-4419-9E5F-7C23506963BC}" type="datetimeFigureOut">
              <a:rPr lang="en-US" smtClean="0"/>
              <a:t>9/7/2019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D4E5EB-AC74-4F51-A132-8CD1518C9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25C726-8538-4419-9E5F-7C23506963BC}" type="datetimeFigureOut">
              <a:rPr lang="en-US" smtClean="0"/>
              <a:t>9/7/2019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D4E5EB-AC74-4F51-A132-8CD1518C9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D25C726-8538-4419-9E5F-7C23506963BC}" type="datetimeFigureOut">
              <a:rPr lang="en-US" smtClean="0"/>
              <a:t>9/7/2019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D4E5EB-AC74-4F51-A132-8CD1518C9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25C726-8538-4419-9E5F-7C23506963BC}" type="datetimeFigureOut">
              <a:rPr lang="en-US" smtClean="0"/>
              <a:t>9/7/2019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D4E5EB-AC74-4F51-A132-8CD1518C9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25C726-8538-4419-9E5F-7C23506963BC}" type="datetimeFigureOut">
              <a:rPr lang="en-US" smtClean="0"/>
              <a:t>9/7/2019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D4E5EB-AC74-4F51-A132-8CD1518C996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D25C726-8538-4419-9E5F-7C23506963BC}" type="datetimeFigureOut">
              <a:rPr lang="en-US" smtClean="0"/>
              <a:t>9/7/2019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0D4E5EB-AC74-4F51-A132-8CD1518C996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Penganggaran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Anggaran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A budget is defined as the formal expression of plans, goals, and objectives of management that covers all aspects of operations for a designated time </a:t>
            </a:r>
            <a:r>
              <a:rPr lang="en-US" dirty="0" err="1"/>
              <a:t>period.The</a:t>
            </a:r>
            <a:r>
              <a:rPr lang="en-US" dirty="0"/>
              <a:t> budget is a tool providing targets and direction. Budgets provide control </a:t>
            </a:r>
            <a:r>
              <a:rPr lang="en-US" dirty="0" err="1"/>
              <a:t>overthe</a:t>
            </a:r>
            <a:r>
              <a:rPr lang="en-US" dirty="0"/>
              <a:t> immediate environment, help to master the financial aspects of the job and de-</a:t>
            </a:r>
            <a:r>
              <a:rPr lang="en-US" dirty="0" err="1"/>
              <a:t>partment</a:t>
            </a:r>
            <a:r>
              <a:rPr lang="en-US" dirty="0"/>
              <a:t>, and solve problems </a:t>
            </a:r>
            <a:r>
              <a:rPr lang="en-US" dirty="0" err="1"/>
              <a:t>beforethey</a:t>
            </a:r>
            <a:r>
              <a:rPr lang="en-US" dirty="0"/>
              <a:t> occur. Budgets focus on the </a:t>
            </a:r>
            <a:r>
              <a:rPr lang="en-US" dirty="0" err="1"/>
              <a:t>importanceof</a:t>
            </a:r>
            <a:r>
              <a:rPr lang="en-US" dirty="0"/>
              <a:t> evaluating alternative actions before decisions actually are implemented.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Anggaran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yang </a:t>
            </a:r>
            <a:r>
              <a:rPr lang="en-US" dirty="0" err="1"/>
              <a:t>disusun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sistematis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angka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unit </a:t>
            </a:r>
            <a:r>
              <a:rPr lang="en-US" dirty="0" err="1"/>
              <a:t>moneter</a:t>
            </a:r>
            <a:r>
              <a:rPr lang="en-US" dirty="0"/>
              <a:t> yang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(</a:t>
            </a:r>
            <a:r>
              <a:rPr lang="en-US" dirty="0" err="1"/>
              <a:t>periode</a:t>
            </a:r>
            <a:r>
              <a:rPr lang="en-US" dirty="0"/>
              <a:t>)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datang</a:t>
            </a:r>
            <a:r>
              <a:rPr lang="en-US" dirty="0"/>
              <a:t>.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yang </a:t>
            </a:r>
            <a:r>
              <a:rPr lang="en-US" dirty="0" err="1"/>
              <a:t>disusun</a:t>
            </a:r>
            <a:r>
              <a:rPr lang="en-US" dirty="0"/>
              <a:t>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unit </a:t>
            </a:r>
            <a:r>
              <a:rPr lang="en-US" dirty="0" err="1"/>
              <a:t>moneter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anggaran</a:t>
            </a:r>
            <a:r>
              <a:rPr lang="en-US" dirty="0"/>
              <a:t> </a:t>
            </a:r>
            <a:r>
              <a:rPr lang="en-US" dirty="0" err="1"/>
              <a:t>seringkali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anggaran</a:t>
            </a:r>
            <a:r>
              <a:rPr lang="en-US" dirty="0"/>
              <a:t>, </a:t>
            </a:r>
            <a:r>
              <a:rPr lang="en-US" dirty="0" err="1"/>
              <a:t>satuan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menempati</a:t>
            </a:r>
            <a:r>
              <a:rPr lang="en-US" dirty="0"/>
              <a:t> </a:t>
            </a:r>
            <a:r>
              <a:rPr lang="en-US" dirty="0" err="1"/>
              <a:t>posisi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arti</a:t>
            </a:r>
            <a:r>
              <a:rPr lang="en-US" dirty="0"/>
              <a:t> </a:t>
            </a:r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dikuantifikasikan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/>
              <a:t> </a:t>
            </a:r>
            <a:r>
              <a:rPr lang="en-US" dirty="0" err="1"/>
              <a:t>uang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diukur</a:t>
            </a:r>
            <a:r>
              <a:rPr lang="en-US" dirty="0"/>
              <a:t> </a:t>
            </a:r>
            <a:r>
              <a:rPr lang="en-US" dirty="0" err="1"/>
              <a:t>pencapaian</a:t>
            </a:r>
            <a:r>
              <a:rPr lang="en-US" dirty="0"/>
              <a:t> </a:t>
            </a:r>
            <a:r>
              <a:rPr lang="en-US" dirty="0" err="1"/>
              <a:t>efisiensi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efektivitas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Penganggaran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komitmen</a:t>
            </a:r>
            <a:r>
              <a:rPr lang="en-US" dirty="0"/>
              <a:t> </a:t>
            </a:r>
            <a:r>
              <a:rPr lang="en-US" dirty="0" err="1"/>
              <a:t>resmi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yang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harapan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pendapatan</a:t>
            </a:r>
            <a:r>
              <a:rPr lang="en-US" dirty="0"/>
              <a:t>,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beragam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datang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Manfaat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Dengan</a:t>
            </a:r>
            <a:r>
              <a:rPr lang="en-US" dirty="0"/>
              <a:t>  </a:t>
            </a:r>
            <a:r>
              <a:rPr lang="en-US" dirty="0" err="1"/>
              <a:t>penyusunan</a:t>
            </a:r>
            <a:r>
              <a:rPr lang="en-US" dirty="0"/>
              <a:t> </a:t>
            </a:r>
            <a:r>
              <a:rPr lang="en-US" dirty="0" err="1"/>
              <a:t>anggaran</a:t>
            </a:r>
            <a:r>
              <a:rPr lang="en-US" dirty="0"/>
              <a:t> </a:t>
            </a:r>
            <a:r>
              <a:rPr lang="en-US" dirty="0" err="1"/>
              <a:t>usaha-usaha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berhasil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ditunjang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kebijaksanaan-kebijaksanaan</a:t>
            </a:r>
            <a:r>
              <a:rPr lang="en-US" dirty="0"/>
              <a:t> yang </a:t>
            </a:r>
            <a:r>
              <a:rPr lang="en-US" dirty="0" err="1"/>
              <a:t>terarah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dibantu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perencanaan-perencanaan</a:t>
            </a:r>
            <a:r>
              <a:rPr lang="en-US" dirty="0"/>
              <a:t> yang </a:t>
            </a:r>
            <a:r>
              <a:rPr lang="en-US" dirty="0" err="1"/>
              <a:t>matang</a:t>
            </a:r>
            <a:r>
              <a:rPr lang="en-US" dirty="0"/>
              <a:t>. Perusahaan yang </a:t>
            </a:r>
            <a:r>
              <a:rPr lang="en-US" dirty="0" err="1"/>
              <a:t>berkecenderungan</a:t>
            </a:r>
            <a:r>
              <a:rPr lang="en-US" dirty="0"/>
              <a:t> </a:t>
            </a:r>
            <a:r>
              <a:rPr lang="en-US" dirty="0" err="1"/>
              <a:t>memandang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depan</a:t>
            </a:r>
            <a:r>
              <a:rPr lang="en-US" dirty="0"/>
              <a:t>,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memikirkan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dilakukannya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dating.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pelaksanaannya</a:t>
            </a:r>
            <a:r>
              <a:rPr lang="en-US" dirty="0"/>
              <a:t>, </a:t>
            </a:r>
            <a:r>
              <a:rPr lang="en-US" dirty="0" err="1"/>
              <a:t>perusahaan-perusahaan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tinggal</a:t>
            </a:r>
            <a:r>
              <a:rPr lang="en-US" dirty="0"/>
              <a:t> </a:t>
            </a:r>
            <a:r>
              <a:rPr lang="en-US" dirty="0" err="1"/>
              <a:t>berpegangan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disusun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. Di </a:t>
            </a:r>
            <a:r>
              <a:rPr lang="en-US" dirty="0" err="1"/>
              <a:t>mana</a:t>
            </a:r>
            <a:r>
              <a:rPr lang="en-US" dirty="0"/>
              <a:t>, </a:t>
            </a:r>
            <a:r>
              <a:rPr lang="en-US" dirty="0" err="1"/>
              <a:t>bagaimana</a:t>
            </a:r>
            <a:r>
              <a:rPr lang="en-US" dirty="0"/>
              <a:t>, </a:t>
            </a:r>
            <a:r>
              <a:rPr lang="en-US" dirty="0" err="1"/>
              <a:t>mengapa</a:t>
            </a:r>
            <a:r>
              <a:rPr lang="en-US" dirty="0"/>
              <a:t>, </a:t>
            </a:r>
            <a:r>
              <a:rPr lang="en-US" dirty="0" err="1"/>
              <a:t>kapan</a:t>
            </a:r>
            <a:r>
              <a:rPr lang="en-US" dirty="0"/>
              <a:t>,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pertanyaan-pertanyaan</a:t>
            </a:r>
            <a:r>
              <a:rPr lang="en-US" dirty="0"/>
              <a:t> yang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kembangkan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sehari-hari</a:t>
            </a:r>
            <a:r>
              <a:rPr lang="en-US" dirty="0"/>
              <a:t>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Apabila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kesempatan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ditanyakan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General Manager yang </a:t>
            </a:r>
            <a:r>
              <a:rPr lang="en-US" dirty="0" err="1" smtClean="0"/>
              <a:t>sukses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didapatkan</a:t>
            </a:r>
            <a:r>
              <a:rPr lang="en-US" dirty="0" smtClean="0"/>
              <a:t> </a:t>
            </a:r>
            <a:r>
              <a:rPr lang="en-US" dirty="0" err="1" smtClean="0"/>
              <a:t>jawaban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ide-ide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mendatang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didasarkan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jawaban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pertanyaan-pertanyaan</a:t>
            </a:r>
            <a:r>
              <a:rPr lang="en-US" dirty="0" smtClean="0"/>
              <a:t> </a:t>
            </a:r>
            <a:r>
              <a:rPr lang="en-US" dirty="0" err="1" smtClean="0"/>
              <a:t>diatas</a:t>
            </a:r>
            <a:r>
              <a:rPr lang="en-US" dirty="0" smtClean="0"/>
              <a:t>.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perusahaan-perusahaan</a:t>
            </a:r>
            <a:r>
              <a:rPr lang="en-US" dirty="0" smtClean="0"/>
              <a:t> </a:t>
            </a:r>
            <a:r>
              <a:rPr lang="en-US" dirty="0" err="1" smtClean="0"/>
              <a:t>manufatktur</a:t>
            </a:r>
            <a:r>
              <a:rPr lang="en-US" dirty="0" smtClean="0"/>
              <a:t>    (</a:t>
            </a:r>
            <a:r>
              <a:rPr lang="en-US" dirty="0" err="1" smtClean="0"/>
              <a:t>pabrik</a:t>
            </a:r>
            <a:r>
              <a:rPr lang="en-US" dirty="0" smtClean="0"/>
              <a:t>)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efisien</a:t>
            </a:r>
            <a:r>
              <a:rPr lang="en-US" dirty="0" smtClean="0"/>
              <a:t> 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keuntungan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apabila</a:t>
            </a:r>
            <a:r>
              <a:rPr lang="en-US" dirty="0" smtClean="0"/>
              <a:t> management </a:t>
            </a:r>
            <a:r>
              <a:rPr lang="en-US" dirty="0" err="1" smtClean="0"/>
              <a:t>memperhatikan</a:t>
            </a:r>
            <a:r>
              <a:rPr lang="en-US" dirty="0" smtClean="0"/>
              <a:t> </a:t>
            </a:r>
            <a:r>
              <a:rPr lang="en-US" dirty="0" err="1" smtClean="0"/>
              <a:t>rencana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aktivitas-aktivitasnya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depan</a:t>
            </a:r>
            <a:r>
              <a:rPr lang="en-US" dirty="0" smtClean="0"/>
              <a:t>.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Heckerts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Wilson </a:t>
            </a:r>
            <a:r>
              <a:rPr lang="en-US" dirty="0" err="1" smtClean="0"/>
              <a:t>mengatakan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manfaat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daripada</a:t>
            </a:r>
            <a:r>
              <a:rPr lang="en-US" dirty="0" smtClean="0"/>
              <a:t> business budgeting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ditentukannya</a:t>
            </a:r>
            <a:r>
              <a:rPr lang="en-US" dirty="0" smtClean="0"/>
              <a:t> </a:t>
            </a:r>
            <a:r>
              <a:rPr lang="en-US" dirty="0" err="1" smtClean="0"/>
              <a:t>kegiatan-kegiatan</a:t>
            </a:r>
            <a:r>
              <a:rPr lang="en-US" dirty="0" smtClean="0"/>
              <a:t> yang paling profitable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Sedangkan</a:t>
            </a:r>
            <a:r>
              <a:rPr lang="en-US" dirty="0"/>
              <a:t> </a:t>
            </a:r>
            <a:r>
              <a:rPr lang="en-US" dirty="0" err="1"/>
              <a:t>manfaat</a:t>
            </a:r>
            <a:r>
              <a:rPr lang="en-US" dirty="0"/>
              <a:t> lain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manajer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mengelola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. </a:t>
            </a:r>
            <a:r>
              <a:rPr lang="en-US" dirty="0" err="1"/>
              <a:t>Manajer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keputusan-keputusan</a:t>
            </a:r>
            <a:r>
              <a:rPr lang="en-US" dirty="0"/>
              <a:t> yang paling </a:t>
            </a:r>
            <a:r>
              <a:rPr lang="en-US" dirty="0" err="1"/>
              <a:t>menguntungkan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barang-barang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jasa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diproduksi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dijual</a:t>
            </a:r>
            <a:r>
              <a:rPr lang="en-US" dirty="0"/>
              <a:t>, </a:t>
            </a:r>
            <a:r>
              <a:rPr lang="en-US" dirty="0" err="1"/>
              <a:t>memilih</a:t>
            </a:r>
            <a:r>
              <a:rPr lang="en-US" dirty="0"/>
              <a:t>/</a:t>
            </a:r>
            <a:r>
              <a:rPr lang="en-US" dirty="0" err="1"/>
              <a:t>menseleksi</a:t>
            </a:r>
            <a:r>
              <a:rPr lang="en-US" dirty="0"/>
              <a:t> </a:t>
            </a:r>
            <a:r>
              <a:rPr lang="en-US" dirty="0" err="1"/>
              <a:t>langganan</a:t>
            </a:r>
            <a:r>
              <a:rPr lang="en-US" dirty="0"/>
              <a:t>,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/>
              <a:t>, </a:t>
            </a:r>
            <a:r>
              <a:rPr lang="en-US" dirty="0" err="1"/>
              <a:t>metode-metode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, </a:t>
            </a:r>
            <a:r>
              <a:rPr lang="en-US" dirty="0" err="1"/>
              <a:t>metode-metode</a:t>
            </a:r>
            <a:r>
              <a:rPr lang="en-US" dirty="0"/>
              <a:t> </a:t>
            </a:r>
            <a:r>
              <a:rPr lang="en-US" dirty="0" err="1"/>
              <a:t>distribusi</a:t>
            </a:r>
            <a:r>
              <a:rPr lang="en-US" dirty="0"/>
              <a:t>, </a:t>
            </a:r>
            <a:r>
              <a:rPr lang="en-US" dirty="0" err="1"/>
              <a:t>termin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. Budgeting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manfaat</a:t>
            </a:r>
            <a:r>
              <a:rPr lang="en-US" dirty="0"/>
              <a:t> yang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dasarnya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, </a:t>
            </a:r>
            <a:r>
              <a:rPr lang="en-US" dirty="0" err="1"/>
              <a:t>yakni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perencanaan</a:t>
            </a:r>
            <a:r>
              <a:rPr lang="en-US" dirty="0"/>
              <a:t>, </a:t>
            </a:r>
            <a:r>
              <a:rPr lang="en-US" dirty="0" err="1"/>
              <a:t>koordinasi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pengawasan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Pertanyaan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Saudara</a:t>
            </a:r>
            <a:r>
              <a:rPr lang="en-US" dirty="0" smtClean="0"/>
              <a:t>, </a:t>
            </a: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manfaat</a:t>
            </a:r>
            <a:r>
              <a:rPr lang="en-US" dirty="0" smtClean="0"/>
              <a:t> </a:t>
            </a:r>
            <a:r>
              <a:rPr lang="en-US" dirty="0" err="1" smtClean="0"/>
              <a:t>anggaran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? </a:t>
            </a:r>
            <a:r>
              <a:rPr lang="en-US" dirty="0" err="1" smtClean="0"/>
              <a:t>Jelaskan</a:t>
            </a:r>
            <a:r>
              <a:rPr lang="en-US" dirty="0" smtClean="0"/>
              <a:t> </a:t>
            </a:r>
            <a:r>
              <a:rPr lang="en-US" dirty="0" err="1" smtClean="0"/>
              <a:t>jawaban</a:t>
            </a:r>
            <a:r>
              <a:rPr lang="en-US" dirty="0" smtClean="0"/>
              <a:t> </a:t>
            </a:r>
            <a:r>
              <a:rPr lang="en-US" dirty="0" err="1" smtClean="0"/>
              <a:t>dimaksud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landasan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pendapat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ahli</a:t>
            </a:r>
            <a:r>
              <a:rPr lang="en-US" dirty="0" smtClean="0"/>
              <a:t> !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</TotalTime>
  <Words>328</Words>
  <Application>Microsoft Office PowerPoint</Application>
  <PresentationFormat>On-screen Show (4:3)</PresentationFormat>
  <Paragraphs>11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Opulent</vt:lpstr>
      <vt:lpstr>Penganggaran Bisnis</vt:lpstr>
      <vt:lpstr>Anggaran</vt:lpstr>
      <vt:lpstr>PowerPoint Presentation</vt:lpstr>
      <vt:lpstr>PowerPoint Presentation</vt:lpstr>
      <vt:lpstr>Manfaat Anggaran</vt:lpstr>
      <vt:lpstr>PowerPoint Presentation</vt:lpstr>
      <vt:lpstr>PowerPoint Presentation</vt:lpstr>
      <vt:lpstr>Pertanyaan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Penganggaran Bisnis</dc:title>
  <dc:creator>060087667</dc:creator>
  <cp:lastModifiedBy>BPISTI2008</cp:lastModifiedBy>
  <cp:revision>3</cp:revision>
  <dcterms:created xsi:type="dcterms:W3CDTF">2019-09-06T08:44:35Z</dcterms:created>
  <dcterms:modified xsi:type="dcterms:W3CDTF">2019-09-07T11:37:42Z</dcterms:modified>
</cp:coreProperties>
</file>