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2"/>
  </p:notesMasterIdLst>
  <p:sldIdLst>
    <p:sldId id="306" r:id="rId2"/>
    <p:sldId id="305" r:id="rId3"/>
    <p:sldId id="307" r:id="rId4"/>
    <p:sldId id="308" r:id="rId5"/>
    <p:sldId id="309" r:id="rId6"/>
    <p:sldId id="310" r:id="rId7"/>
    <p:sldId id="311" r:id="rId8"/>
    <p:sldId id="312" r:id="rId9"/>
    <p:sldId id="313" r:id="rId10"/>
    <p:sldId id="314" r:id="rId11"/>
    <p:sldId id="315" r:id="rId12"/>
    <p:sldId id="318" r:id="rId13"/>
    <p:sldId id="319" r:id="rId14"/>
    <p:sldId id="320" r:id="rId15"/>
    <p:sldId id="321" r:id="rId16"/>
    <p:sldId id="322" r:id="rId17"/>
    <p:sldId id="323" r:id="rId18"/>
    <p:sldId id="324" r:id="rId19"/>
    <p:sldId id="325" r:id="rId20"/>
    <p:sldId id="317"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E4BEDC"/>
    <a:srgbClr val="B54B9E"/>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10" autoAdjust="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00DCD-17AB-4E36-A7D1-D683A698801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C6668496-AE50-4783-A03A-4BE85EB69C24}">
      <dgm:prSet phldrT="[Text]"/>
      <dgm:spPr/>
      <dgm:t>
        <a:bodyPr/>
        <a:lstStyle/>
        <a:p>
          <a:endParaRPr lang="en-US" dirty="0" smtClean="0"/>
        </a:p>
        <a:p>
          <a:r>
            <a:rPr lang="en-US" dirty="0" err="1" smtClean="0"/>
            <a:t>Kinestetik</a:t>
          </a:r>
          <a:r>
            <a:rPr lang="en-US" dirty="0" smtClean="0"/>
            <a:t>/</a:t>
          </a:r>
        </a:p>
        <a:p>
          <a:r>
            <a:rPr lang="en-US" dirty="0" err="1" smtClean="0"/>
            <a:t>gerak</a:t>
          </a:r>
          <a:r>
            <a:rPr lang="en-US" dirty="0" smtClean="0"/>
            <a:t> </a:t>
          </a:r>
          <a:r>
            <a:rPr lang="en-US" dirty="0" err="1" smtClean="0"/>
            <a:t>tubuh</a:t>
          </a:r>
          <a:endParaRPr lang="en-US" dirty="0"/>
        </a:p>
      </dgm:t>
    </dgm:pt>
    <dgm:pt modelId="{8B8A7473-18E2-45F2-B79B-62FBC6E56241}" type="parTrans" cxnId="{EBFD09BC-2FAB-45E2-BA7F-43C0E7453E1D}">
      <dgm:prSet/>
      <dgm:spPr/>
      <dgm:t>
        <a:bodyPr/>
        <a:lstStyle/>
        <a:p>
          <a:endParaRPr lang="en-US"/>
        </a:p>
      </dgm:t>
    </dgm:pt>
    <dgm:pt modelId="{CBDA21ED-0A68-4F0B-A42A-1C1F80AD5276}" type="sibTrans" cxnId="{EBFD09BC-2FAB-45E2-BA7F-43C0E7453E1D}">
      <dgm:prSet/>
      <dgm:spPr/>
      <dgm:t>
        <a:bodyPr/>
        <a:lstStyle/>
        <a:p>
          <a:endParaRPr lang="en-US"/>
        </a:p>
      </dgm:t>
    </dgm:pt>
    <dgm:pt modelId="{C3536BE2-AA79-4060-BEC3-0197B984AD50}">
      <dgm:prSet phldrT="[Text]"/>
      <dgm:spPr/>
      <dgm:t>
        <a:bodyPr/>
        <a:lstStyle/>
        <a:p>
          <a:r>
            <a:rPr lang="en-US" dirty="0" err="1" smtClean="0"/>
            <a:t>Paralinguistik</a:t>
          </a:r>
          <a:endParaRPr lang="en-US" dirty="0"/>
        </a:p>
      </dgm:t>
    </dgm:pt>
    <dgm:pt modelId="{1A1B57EB-0F58-4BF6-BEEF-F888B35C9D2B}" type="parTrans" cxnId="{44149682-B336-49A9-9405-75D14AEECCE3}">
      <dgm:prSet/>
      <dgm:spPr/>
      <dgm:t>
        <a:bodyPr/>
        <a:lstStyle/>
        <a:p>
          <a:endParaRPr lang="en-US"/>
        </a:p>
      </dgm:t>
    </dgm:pt>
    <dgm:pt modelId="{5B814F48-F5A7-4EC0-8FD3-19050BD743B7}" type="sibTrans" cxnId="{44149682-B336-49A9-9405-75D14AEECCE3}">
      <dgm:prSet/>
      <dgm:spPr/>
      <dgm:t>
        <a:bodyPr/>
        <a:lstStyle/>
        <a:p>
          <a:endParaRPr lang="en-US"/>
        </a:p>
      </dgm:t>
    </dgm:pt>
    <dgm:pt modelId="{DB3AEBD9-6571-4D36-8A54-6DA56EECFF9E}">
      <dgm:prSet phldrT="[Text]"/>
      <dgm:spPr/>
      <dgm:t>
        <a:bodyPr/>
        <a:lstStyle/>
        <a:p>
          <a:r>
            <a:rPr lang="en-US" dirty="0" err="1" smtClean="0"/>
            <a:t>Prosemik</a:t>
          </a:r>
          <a:r>
            <a:rPr lang="en-US" dirty="0" smtClean="0"/>
            <a:t>/ </a:t>
          </a:r>
          <a:r>
            <a:rPr lang="en-US" dirty="0" err="1" smtClean="0"/>
            <a:t>penggunaan</a:t>
          </a:r>
          <a:r>
            <a:rPr lang="en-US" dirty="0" smtClean="0"/>
            <a:t> </a:t>
          </a:r>
          <a:r>
            <a:rPr lang="en-US" dirty="0" err="1" smtClean="0"/>
            <a:t>ruangan</a:t>
          </a:r>
          <a:r>
            <a:rPr lang="en-US" dirty="0" smtClean="0"/>
            <a:t> personal </a:t>
          </a:r>
          <a:r>
            <a:rPr lang="en-US" dirty="0" err="1" smtClean="0"/>
            <a:t>dan</a:t>
          </a:r>
          <a:r>
            <a:rPr lang="en-US" dirty="0" smtClean="0"/>
            <a:t> </a:t>
          </a:r>
          <a:r>
            <a:rPr lang="en-US" dirty="0" err="1" smtClean="0"/>
            <a:t>sosial</a:t>
          </a:r>
          <a:endParaRPr lang="en-US" dirty="0"/>
        </a:p>
      </dgm:t>
    </dgm:pt>
    <dgm:pt modelId="{3F394ED4-DF18-4EE4-BDAE-510C19BA0922}" type="parTrans" cxnId="{16AFA257-C6CB-437A-B76D-181A98769DB0}">
      <dgm:prSet/>
      <dgm:spPr/>
      <dgm:t>
        <a:bodyPr/>
        <a:lstStyle/>
        <a:p>
          <a:endParaRPr lang="en-US"/>
        </a:p>
      </dgm:t>
    </dgm:pt>
    <dgm:pt modelId="{37B090A4-009E-4780-AF0E-0AB7F68D8658}" type="sibTrans" cxnId="{16AFA257-C6CB-437A-B76D-181A98769DB0}">
      <dgm:prSet/>
      <dgm:spPr/>
      <dgm:t>
        <a:bodyPr/>
        <a:lstStyle/>
        <a:p>
          <a:endParaRPr lang="en-US"/>
        </a:p>
      </dgm:t>
    </dgm:pt>
    <dgm:pt modelId="{226237D4-4930-47B9-BCCF-897522C0F50F}">
      <dgm:prSet phldrT="[Text]"/>
      <dgm:spPr/>
      <dgm:t>
        <a:bodyPr/>
        <a:lstStyle/>
        <a:p>
          <a:r>
            <a:rPr lang="en-US" dirty="0" err="1" smtClean="0"/>
            <a:t>Olfaksi</a:t>
          </a:r>
          <a:r>
            <a:rPr lang="en-US" dirty="0" smtClean="0"/>
            <a:t>/</a:t>
          </a:r>
        </a:p>
        <a:p>
          <a:r>
            <a:rPr lang="en-US" dirty="0" err="1" smtClean="0"/>
            <a:t>Penciuman</a:t>
          </a:r>
          <a:endParaRPr lang="en-US" dirty="0"/>
        </a:p>
      </dgm:t>
    </dgm:pt>
    <dgm:pt modelId="{96DF8285-1152-4EEC-9248-6F5482257866}" type="parTrans" cxnId="{A206B1F9-E5A6-4240-B1C7-D16B71F20398}">
      <dgm:prSet/>
      <dgm:spPr/>
      <dgm:t>
        <a:bodyPr/>
        <a:lstStyle/>
        <a:p>
          <a:endParaRPr lang="en-US"/>
        </a:p>
      </dgm:t>
    </dgm:pt>
    <dgm:pt modelId="{E65B8371-25CE-4AD0-986F-73C256551806}" type="sibTrans" cxnId="{A206B1F9-E5A6-4240-B1C7-D16B71F20398}">
      <dgm:prSet/>
      <dgm:spPr/>
      <dgm:t>
        <a:bodyPr/>
        <a:lstStyle/>
        <a:p>
          <a:endParaRPr lang="en-US"/>
        </a:p>
      </dgm:t>
    </dgm:pt>
    <dgm:pt modelId="{ECA1156D-50B3-4A10-8E1E-8B4AF8BECEF9}">
      <dgm:prSet phldrT="[Text]"/>
      <dgm:spPr/>
      <dgm:t>
        <a:bodyPr/>
        <a:lstStyle/>
        <a:p>
          <a:r>
            <a:rPr lang="en-US" dirty="0" err="1" smtClean="0"/>
            <a:t>Faktor</a:t>
          </a:r>
          <a:r>
            <a:rPr lang="en-US" dirty="0" smtClean="0"/>
            <a:t> </a:t>
          </a:r>
          <a:r>
            <a:rPr lang="en-US" dirty="0" err="1" smtClean="0"/>
            <a:t>Artifaktual</a:t>
          </a:r>
          <a:r>
            <a:rPr lang="en-US" dirty="0" smtClean="0"/>
            <a:t>:</a:t>
          </a:r>
        </a:p>
        <a:p>
          <a:r>
            <a:rPr lang="en-US" dirty="0" err="1" smtClean="0"/>
            <a:t>Pakaian</a:t>
          </a:r>
          <a:r>
            <a:rPr lang="en-US" dirty="0" smtClean="0"/>
            <a:t> </a:t>
          </a:r>
          <a:r>
            <a:rPr lang="en-US" dirty="0" err="1" smtClean="0"/>
            <a:t>dan</a:t>
          </a:r>
          <a:r>
            <a:rPr lang="en-US" dirty="0" smtClean="0"/>
            <a:t> </a:t>
          </a:r>
          <a:r>
            <a:rPr lang="en-US" dirty="0" err="1" smtClean="0"/>
            <a:t>kosmetik</a:t>
          </a:r>
          <a:endParaRPr lang="en-US" dirty="0"/>
        </a:p>
      </dgm:t>
    </dgm:pt>
    <dgm:pt modelId="{0C6460F0-F9BA-435A-A46C-553C13814C4E}" type="parTrans" cxnId="{43DB7A27-F037-4FAA-A866-1DB9052F723B}">
      <dgm:prSet/>
      <dgm:spPr/>
      <dgm:t>
        <a:bodyPr/>
        <a:lstStyle/>
        <a:p>
          <a:endParaRPr lang="en-US"/>
        </a:p>
      </dgm:t>
    </dgm:pt>
    <dgm:pt modelId="{40CF2CF1-42FF-4BC6-99D4-E4D8CFD23B85}" type="sibTrans" cxnId="{43DB7A27-F037-4FAA-A866-1DB9052F723B}">
      <dgm:prSet/>
      <dgm:spPr/>
      <dgm:t>
        <a:bodyPr/>
        <a:lstStyle/>
        <a:p>
          <a:endParaRPr lang="en-US"/>
        </a:p>
      </dgm:t>
    </dgm:pt>
    <dgm:pt modelId="{3F48E77D-3FC1-4F48-84CD-5E5C1D11DFBE}">
      <dgm:prSet/>
      <dgm:spPr/>
      <dgm:t>
        <a:bodyPr/>
        <a:lstStyle/>
        <a:p>
          <a:r>
            <a:rPr lang="en-US" dirty="0" err="1" smtClean="0"/>
            <a:t>Sensitivitas</a:t>
          </a:r>
          <a:endParaRPr lang="en-US" dirty="0" smtClean="0"/>
        </a:p>
        <a:p>
          <a:r>
            <a:rPr lang="en-US" dirty="0" err="1" smtClean="0"/>
            <a:t>Kulit</a:t>
          </a:r>
          <a:endParaRPr lang="en-US" dirty="0"/>
        </a:p>
      </dgm:t>
    </dgm:pt>
    <dgm:pt modelId="{525ABF86-B07D-4B32-B83B-0354275072A0}" type="parTrans" cxnId="{5B7C3D0D-2F87-4674-94EE-263A0400928F}">
      <dgm:prSet/>
      <dgm:spPr/>
      <dgm:t>
        <a:bodyPr/>
        <a:lstStyle/>
        <a:p>
          <a:endParaRPr lang="en-US"/>
        </a:p>
      </dgm:t>
    </dgm:pt>
    <dgm:pt modelId="{6A98E214-780B-4F3C-A196-DE7C1235B130}" type="sibTrans" cxnId="{5B7C3D0D-2F87-4674-94EE-263A0400928F}">
      <dgm:prSet/>
      <dgm:spPr/>
      <dgm:t>
        <a:bodyPr/>
        <a:lstStyle/>
        <a:p>
          <a:endParaRPr lang="en-US"/>
        </a:p>
      </dgm:t>
    </dgm:pt>
    <dgm:pt modelId="{501E0585-4954-4457-96DF-B65C18DE9B7D}" type="pres">
      <dgm:prSet presAssocID="{E3B00DCD-17AB-4E36-A7D1-D683A6988018}" presName="Name0" presStyleCnt="0">
        <dgm:presLayoutVars>
          <dgm:dir/>
          <dgm:resizeHandles val="exact"/>
        </dgm:presLayoutVars>
      </dgm:prSet>
      <dgm:spPr/>
      <dgm:t>
        <a:bodyPr/>
        <a:lstStyle/>
        <a:p>
          <a:endParaRPr lang="en-US"/>
        </a:p>
      </dgm:t>
    </dgm:pt>
    <dgm:pt modelId="{9346EB79-8C84-4CFA-98BD-715911E9D172}" type="pres">
      <dgm:prSet presAssocID="{E3B00DCD-17AB-4E36-A7D1-D683A6988018}" presName="cycle" presStyleCnt="0"/>
      <dgm:spPr/>
    </dgm:pt>
    <dgm:pt modelId="{28E35D2B-6D52-41C6-B70F-A93368BF5205}" type="pres">
      <dgm:prSet presAssocID="{C6668496-AE50-4783-A03A-4BE85EB69C24}" presName="nodeFirstNode" presStyleLbl="node1" presStyleIdx="0" presStyleCnt="6">
        <dgm:presLayoutVars>
          <dgm:bulletEnabled val="1"/>
        </dgm:presLayoutVars>
      </dgm:prSet>
      <dgm:spPr/>
      <dgm:t>
        <a:bodyPr/>
        <a:lstStyle/>
        <a:p>
          <a:endParaRPr lang="en-US"/>
        </a:p>
      </dgm:t>
    </dgm:pt>
    <dgm:pt modelId="{6D29F175-F02D-4E6C-945B-FEC7498609C8}" type="pres">
      <dgm:prSet presAssocID="{CBDA21ED-0A68-4F0B-A42A-1C1F80AD5276}" presName="sibTransFirstNode" presStyleLbl="bgShp" presStyleIdx="0" presStyleCnt="1"/>
      <dgm:spPr/>
      <dgm:t>
        <a:bodyPr/>
        <a:lstStyle/>
        <a:p>
          <a:endParaRPr lang="en-US"/>
        </a:p>
      </dgm:t>
    </dgm:pt>
    <dgm:pt modelId="{76CAB356-18D1-43B5-B161-2FD530C79661}" type="pres">
      <dgm:prSet presAssocID="{C3536BE2-AA79-4060-BEC3-0197B984AD50}" presName="nodeFollowingNodes" presStyleLbl="node1" presStyleIdx="1" presStyleCnt="6">
        <dgm:presLayoutVars>
          <dgm:bulletEnabled val="1"/>
        </dgm:presLayoutVars>
      </dgm:prSet>
      <dgm:spPr/>
      <dgm:t>
        <a:bodyPr/>
        <a:lstStyle/>
        <a:p>
          <a:endParaRPr lang="en-US"/>
        </a:p>
      </dgm:t>
    </dgm:pt>
    <dgm:pt modelId="{5E6B3E94-BD1D-47F7-AFE4-F0F8FBAA5184}" type="pres">
      <dgm:prSet presAssocID="{DB3AEBD9-6571-4D36-8A54-6DA56EECFF9E}" presName="nodeFollowingNodes" presStyleLbl="node1" presStyleIdx="2" presStyleCnt="6">
        <dgm:presLayoutVars>
          <dgm:bulletEnabled val="1"/>
        </dgm:presLayoutVars>
      </dgm:prSet>
      <dgm:spPr/>
      <dgm:t>
        <a:bodyPr/>
        <a:lstStyle/>
        <a:p>
          <a:endParaRPr lang="en-US"/>
        </a:p>
      </dgm:t>
    </dgm:pt>
    <dgm:pt modelId="{6E93FCAE-772E-45EA-92D4-8143529148EA}" type="pres">
      <dgm:prSet presAssocID="{226237D4-4930-47B9-BCCF-897522C0F50F}" presName="nodeFollowingNodes" presStyleLbl="node1" presStyleIdx="3" presStyleCnt="6">
        <dgm:presLayoutVars>
          <dgm:bulletEnabled val="1"/>
        </dgm:presLayoutVars>
      </dgm:prSet>
      <dgm:spPr/>
      <dgm:t>
        <a:bodyPr/>
        <a:lstStyle/>
        <a:p>
          <a:endParaRPr lang="en-US"/>
        </a:p>
      </dgm:t>
    </dgm:pt>
    <dgm:pt modelId="{87D3CBA3-845A-4D74-A910-AB464C64656C}" type="pres">
      <dgm:prSet presAssocID="{3F48E77D-3FC1-4F48-84CD-5E5C1D11DFBE}" presName="nodeFollowingNodes" presStyleLbl="node1" presStyleIdx="4" presStyleCnt="6">
        <dgm:presLayoutVars>
          <dgm:bulletEnabled val="1"/>
        </dgm:presLayoutVars>
      </dgm:prSet>
      <dgm:spPr/>
      <dgm:t>
        <a:bodyPr/>
        <a:lstStyle/>
        <a:p>
          <a:endParaRPr lang="en-US"/>
        </a:p>
      </dgm:t>
    </dgm:pt>
    <dgm:pt modelId="{B676353E-B0AD-4720-B3D4-04C75A7ED504}" type="pres">
      <dgm:prSet presAssocID="{ECA1156D-50B3-4A10-8E1E-8B4AF8BECEF9}" presName="nodeFollowingNodes" presStyleLbl="node1" presStyleIdx="5" presStyleCnt="6">
        <dgm:presLayoutVars>
          <dgm:bulletEnabled val="1"/>
        </dgm:presLayoutVars>
      </dgm:prSet>
      <dgm:spPr/>
      <dgm:t>
        <a:bodyPr/>
        <a:lstStyle/>
        <a:p>
          <a:endParaRPr lang="en-US"/>
        </a:p>
      </dgm:t>
    </dgm:pt>
  </dgm:ptLst>
  <dgm:cxnLst>
    <dgm:cxn modelId="{5B7C3D0D-2F87-4674-94EE-263A0400928F}" srcId="{E3B00DCD-17AB-4E36-A7D1-D683A6988018}" destId="{3F48E77D-3FC1-4F48-84CD-5E5C1D11DFBE}" srcOrd="4" destOrd="0" parTransId="{525ABF86-B07D-4B32-B83B-0354275072A0}" sibTransId="{6A98E214-780B-4F3C-A196-DE7C1235B130}"/>
    <dgm:cxn modelId="{43DB7A27-F037-4FAA-A866-1DB9052F723B}" srcId="{E3B00DCD-17AB-4E36-A7D1-D683A6988018}" destId="{ECA1156D-50B3-4A10-8E1E-8B4AF8BECEF9}" srcOrd="5" destOrd="0" parTransId="{0C6460F0-F9BA-435A-A46C-553C13814C4E}" sibTransId="{40CF2CF1-42FF-4BC6-99D4-E4D8CFD23B85}"/>
    <dgm:cxn modelId="{94C0E79D-3A3F-41C0-A2D3-8AB47EB9B2C0}" type="presOf" srcId="{3F48E77D-3FC1-4F48-84CD-5E5C1D11DFBE}" destId="{87D3CBA3-845A-4D74-A910-AB464C64656C}" srcOrd="0" destOrd="0" presId="urn:microsoft.com/office/officeart/2005/8/layout/cycle3"/>
    <dgm:cxn modelId="{BAA2C655-0A30-4223-9E94-34885A158536}" type="presOf" srcId="{ECA1156D-50B3-4A10-8E1E-8B4AF8BECEF9}" destId="{B676353E-B0AD-4720-B3D4-04C75A7ED504}" srcOrd="0" destOrd="0" presId="urn:microsoft.com/office/officeart/2005/8/layout/cycle3"/>
    <dgm:cxn modelId="{44149682-B336-49A9-9405-75D14AEECCE3}" srcId="{E3B00DCD-17AB-4E36-A7D1-D683A6988018}" destId="{C3536BE2-AA79-4060-BEC3-0197B984AD50}" srcOrd="1" destOrd="0" parTransId="{1A1B57EB-0F58-4BF6-BEEF-F888B35C9D2B}" sibTransId="{5B814F48-F5A7-4EC0-8FD3-19050BD743B7}"/>
    <dgm:cxn modelId="{002200DB-243D-49ED-9B39-41D829282434}" type="presOf" srcId="{C6668496-AE50-4783-A03A-4BE85EB69C24}" destId="{28E35D2B-6D52-41C6-B70F-A93368BF5205}" srcOrd="0" destOrd="0" presId="urn:microsoft.com/office/officeart/2005/8/layout/cycle3"/>
    <dgm:cxn modelId="{3ADC4B2F-717D-45F2-BAFF-A5AA4227B709}" type="presOf" srcId="{C3536BE2-AA79-4060-BEC3-0197B984AD50}" destId="{76CAB356-18D1-43B5-B161-2FD530C79661}" srcOrd="0" destOrd="0" presId="urn:microsoft.com/office/officeart/2005/8/layout/cycle3"/>
    <dgm:cxn modelId="{1631552C-5FF9-4B98-8455-56CC3268C90A}" type="presOf" srcId="{226237D4-4930-47B9-BCCF-897522C0F50F}" destId="{6E93FCAE-772E-45EA-92D4-8143529148EA}" srcOrd="0" destOrd="0" presId="urn:microsoft.com/office/officeart/2005/8/layout/cycle3"/>
    <dgm:cxn modelId="{318187AC-8FE4-41CC-A436-6377FC988EB8}" type="presOf" srcId="{DB3AEBD9-6571-4D36-8A54-6DA56EECFF9E}" destId="{5E6B3E94-BD1D-47F7-AFE4-F0F8FBAA5184}" srcOrd="0" destOrd="0" presId="urn:microsoft.com/office/officeart/2005/8/layout/cycle3"/>
    <dgm:cxn modelId="{16AFA257-C6CB-437A-B76D-181A98769DB0}" srcId="{E3B00DCD-17AB-4E36-A7D1-D683A6988018}" destId="{DB3AEBD9-6571-4D36-8A54-6DA56EECFF9E}" srcOrd="2" destOrd="0" parTransId="{3F394ED4-DF18-4EE4-BDAE-510C19BA0922}" sibTransId="{37B090A4-009E-4780-AF0E-0AB7F68D8658}"/>
    <dgm:cxn modelId="{EBFD09BC-2FAB-45E2-BA7F-43C0E7453E1D}" srcId="{E3B00DCD-17AB-4E36-A7D1-D683A6988018}" destId="{C6668496-AE50-4783-A03A-4BE85EB69C24}" srcOrd="0" destOrd="0" parTransId="{8B8A7473-18E2-45F2-B79B-62FBC6E56241}" sibTransId="{CBDA21ED-0A68-4F0B-A42A-1C1F80AD5276}"/>
    <dgm:cxn modelId="{25B6C5D6-3688-4A65-AD03-D757F9DFA6FC}" type="presOf" srcId="{E3B00DCD-17AB-4E36-A7D1-D683A6988018}" destId="{501E0585-4954-4457-96DF-B65C18DE9B7D}" srcOrd="0" destOrd="0" presId="urn:microsoft.com/office/officeart/2005/8/layout/cycle3"/>
    <dgm:cxn modelId="{F89338D7-A623-47C1-939E-2B25609E32F7}" type="presOf" srcId="{CBDA21ED-0A68-4F0B-A42A-1C1F80AD5276}" destId="{6D29F175-F02D-4E6C-945B-FEC7498609C8}" srcOrd="0" destOrd="0" presId="urn:microsoft.com/office/officeart/2005/8/layout/cycle3"/>
    <dgm:cxn modelId="{A206B1F9-E5A6-4240-B1C7-D16B71F20398}" srcId="{E3B00DCD-17AB-4E36-A7D1-D683A6988018}" destId="{226237D4-4930-47B9-BCCF-897522C0F50F}" srcOrd="3" destOrd="0" parTransId="{96DF8285-1152-4EEC-9248-6F5482257866}" sibTransId="{E65B8371-25CE-4AD0-986F-73C256551806}"/>
    <dgm:cxn modelId="{F125FD80-3317-4235-B732-2C4A6E44BFF1}" type="presParOf" srcId="{501E0585-4954-4457-96DF-B65C18DE9B7D}" destId="{9346EB79-8C84-4CFA-98BD-715911E9D172}" srcOrd="0" destOrd="0" presId="urn:microsoft.com/office/officeart/2005/8/layout/cycle3"/>
    <dgm:cxn modelId="{EDCC6549-89CA-4E34-AD40-D3C35AED0AD7}" type="presParOf" srcId="{9346EB79-8C84-4CFA-98BD-715911E9D172}" destId="{28E35D2B-6D52-41C6-B70F-A93368BF5205}" srcOrd="0" destOrd="0" presId="urn:microsoft.com/office/officeart/2005/8/layout/cycle3"/>
    <dgm:cxn modelId="{49BD9861-8665-4ED8-BF2F-4BEB533962E3}" type="presParOf" srcId="{9346EB79-8C84-4CFA-98BD-715911E9D172}" destId="{6D29F175-F02D-4E6C-945B-FEC7498609C8}" srcOrd="1" destOrd="0" presId="urn:microsoft.com/office/officeart/2005/8/layout/cycle3"/>
    <dgm:cxn modelId="{DFCD052A-08EB-468F-86C4-3464C024DFA0}" type="presParOf" srcId="{9346EB79-8C84-4CFA-98BD-715911E9D172}" destId="{76CAB356-18D1-43B5-B161-2FD530C79661}" srcOrd="2" destOrd="0" presId="urn:microsoft.com/office/officeart/2005/8/layout/cycle3"/>
    <dgm:cxn modelId="{C4DC70EC-CC2E-4C4A-A857-5D745E6619AE}" type="presParOf" srcId="{9346EB79-8C84-4CFA-98BD-715911E9D172}" destId="{5E6B3E94-BD1D-47F7-AFE4-F0F8FBAA5184}" srcOrd="3" destOrd="0" presId="urn:microsoft.com/office/officeart/2005/8/layout/cycle3"/>
    <dgm:cxn modelId="{3F577FED-53B9-48B3-AAE0-561AB62DCE6C}" type="presParOf" srcId="{9346EB79-8C84-4CFA-98BD-715911E9D172}" destId="{6E93FCAE-772E-45EA-92D4-8143529148EA}" srcOrd="4" destOrd="0" presId="urn:microsoft.com/office/officeart/2005/8/layout/cycle3"/>
    <dgm:cxn modelId="{F19A7BA0-193A-408A-AAE2-DED3FD4DBB79}" type="presParOf" srcId="{9346EB79-8C84-4CFA-98BD-715911E9D172}" destId="{87D3CBA3-845A-4D74-A910-AB464C64656C}" srcOrd="5" destOrd="0" presId="urn:microsoft.com/office/officeart/2005/8/layout/cycle3"/>
    <dgm:cxn modelId="{53F17C3C-301F-4C76-AC5A-7AE94E1F2B8F}" type="presParOf" srcId="{9346EB79-8C84-4CFA-98BD-715911E9D172}" destId="{B676353E-B0AD-4720-B3D4-04C75A7ED504}"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66F04-B163-4FF6-A254-21E0AD8200D3}" type="doc">
      <dgm:prSet loTypeId="urn:microsoft.com/office/officeart/2005/8/layout/cycle8" loCatId="cycle" qsTypeId="urn:microsoft.com/office/officeart/2005/8/quickstyle/simple1" qsCatId="simple" csTypeId="urn:microsoft.com/office/officeart/2005/8/colors/accent1_2" csCatId="accent1" phldr="1"/>
      <dgm:spPr/>
    </dgm:pt>
    <dgm:pt modelId="{6C1B4190-5E17-42E3-A3D6-5BBCB03BF6EF}">
      <dgm:prSet phldrT="[Text]"/>
      <dgm:spPr/>
      <dgm:t>
        <a:bodyPr/>
        <a:lstStyle/>
        <a:p>
          <a:r>
            <a:rPr lang="en-US" dirty="0" err="1" smtClean="0"/>
            <a:t>Auditif</a:t>
          </a:r>
          <a:r>
            <a:rPr lang="en-US" dirty="0" smtClean="0"/>
            <a:t> :</a:t>
          </a:r>
        </a:p>
        <a:p>
          <a:r>
            <a:rPr lang="en-US" dirty="0" smtClean="0"/>
            <a:t> </a:t>
          </a:r>
          <a:r>
            <a:rPr lang="en-US" dirty="0" err="1" smtClean="0"/>
            <a:t>paralinguistik</a:t>
          </a:r>
          <a:endParaRPr lang="en-US" dirty="0"/>
        </a:p>
      </dgm:t>
    </dgm:pt>
    <dgm:pt modelId="{E7983ED2-4785-4DB5-A4F6-DC4A30A88D4A}" type="parTrans" cxnId="{301C3703-E98E-4065-BCE9-6BB2658FF040}">
      <dgm:prSet/>
      <dgm:spPr/>
    </dgm:pt>
    <dgm:pt modelId="{314971AB-9CBB-4DCC-AEB3-E9491170E6F7}" type="sibTrans" cxnId="{301C3703-E98E-4065-BCE9-6BB2658FF040}">
      <dgm:prSet/>
      <dgm:spPr/>
    </dgm:pt>
    <dgm:pt modelId="{CBFC937B-01F0-4263-9BBF-39C1A50DB425}">
      <dgm:prSet phldrT="[Text]"/>
      <dgm:spPr/>
      <dgm:t>
        <a:bodyPr/>
        <a:lstStyle/>
        <a:p>
          <a:r>
            <a:rPr lang="en-US" dirty="0" smtClean="0"/>
            <a:t>Non </a:t>
          </a:r>
          <a:r>
            <a:rPr lang="en-US" dirty="0" err="1" smtClean="0"/>
            <a:t>Vsual</a:t>
          </a:r>
          <a:endParaRPr lang="en-US" dirty="0" smtClean="0"/>
        </a:p>
        <a:p>
          <a:r>
            <a:rPr lang="en-US" dirty="0" smtClean="0"/>
            <a:t>Non </a:t>
          </a:r>
          <a:r>
            <a:rPr lang="en-US" dirty="0" err="1" smtClean="0"/>
            <a:t>Auditif</a:t>
          </a:r>
          <a:r>
            <a:rPr lang="en-US" dirty="0" smtClean="0"/>
            <a:t>:</a:t>
          </a:r>
        </a:p>
        <a:p>
          <a:r>
            <a:rPr lang="en-US" dirty="0" err="1" smtClean="0"/>
            <a:t>Tidak</a:t>
          </a:r>
          <a:r>
            <a:rPr lang="en-US" dirty="0" smtClean="0"/>
            <a:t> </a:t>
          </a:r>
          <a:r>
            <a:rPr lang="en-US" dirty="0" err="1" smtClean="0"/>
            <a:t>berupa</a:t>
          </a:r>
          <a:r>
            <a:rPr lang="en-US" dirty="0" smtClean="0"/>
            <a:t> kata2, </a:t>
          </a:r>
          <a:r>
            <a:rPr lang="en-US" dirty="0" err="1" smtClean="0"/>
            <a:t>tidak</a:t>
          </a:r>
          <a:r>
            <a:rPr lang="en-US" dirty="0" smtClean="0"/>
            <a:t> </a:t>
          </a:r>
          <a:r>
            <a:rPr lang="en-US" dirty="0" err="1" smtClean="0"/>
            <a:t>terlihat</a:t>
          </a:r>
          <a:r>
            <a:rPr lang="en-US" dirty="0" smtClean="0"/>
            <a:t>. </a:t>
          </a:r>
          <a:r>
            <a:rPr lang="en-US" dirty="0" err="1" smtClean="0"/>
            <a:t>Tidak</a:t>
          </a:r>
          <a:r>
            <a:rPr lang="en-US" dirty="0" smtClean="0"/>
            <a:t> </a:t>
          </a:r>
          <a:r>
            <a:rPr lang="en-US" dirty="0" err="1" smtClean="0"/>
            <a:t>terdengar</a:t>
          </a:r>
          <a:endParaRPr lang="en-US" dirty="0"/>
        </a:p>
      </dgm:t>
    </dgm:pt>
    <dgm:pt modelId="{6D8604E0-818C-4965-A933-AB9B8261B573}" type="parTrans" cxnId="{1E5E34A8-D0E0-46F5-88F8-92466531E379}">
      <dgm:prSet/>
      <dgm:spPr/>
    </dgm:pt>
    <dgm:pt modelId="{365C2E09-929C-4936-AE19-153DB9AE3C13}" type="sibTrans" cxnId="{1E5E34A8-D0E0-46F5-88F8-92466531E379}">
      <dgm:prSet/>
      <dgm:spPr/>
    </dgm:pt>
    <dgm:pt modelId="{AE719F88-F74B-4725-AA80-AD3228206220}">
      <dgm:prSet phldrT="[Text]"/>
      <dgm:spPr/>
      <dgm:t>
        <a:bodyPr/>
        <a:lstStyle/>
        <a:p>
          <a:r>
            <a:rPr lang="en-US" dirty="0" smtClean="0"/>
            <a:t>Visual:</a:t>
          </a:r>
        </a:p>
        <a:p>
          <a:r>
            <a:rPr lang="en-US" dirty="0" err="1" smtClean="0"/>
            <a:t>Kinesik</a:t>
          </a:r>
          <a:r>
            <a:rPr lang="en-US" dirty="0" smtClean="0"/>
            <a:t>, </a:t>
          </a:r>
          <a:r>
            <a:rPr lang="en-US" dirty="0" err="1" smtClean="0"/>
            <a:t>proksemik</a:t>
          </a:r>
          <a:r>
            <a:rPr lang="en-US" dirty="0" smtClean="0"/>
            <a:t>, </a:t>
          </a:r>
          <a:r>
            <a:rPr lang="en-US" dirty="0" err="1" smtClean="0"/>
            <a:t>artifaktual</a:t>
          </a:r>
          <a:r>
            <a:rPr lang="en-US" dirty="0" smtClean="0"/>
            <a:t>, </a:t>
          </a:r>
          <a:endParaRPr lang="en-US" dirty="0"/>
        </a:p>
      </dgm:t>
    </dgm:pt>
    <dgm:pt modelId="{DD0B55AC-9A1C-4630-A215-FB912493E59D}" type="parTrans" cxnId="{E588A1AA-F342-48A7-9595-1238DF627659}">
      <dgm:prSet/>
      <dgm:spPr/>
    </dgm:pt>
    <dgm:pt modelId="{A43F354A-020B-4A93-8120-2C30AE5819BA}" type="sibTrans" cxnId="{E588A1AA-F342-48A7-9595-1238DF627659}">
      <dgm:prSet/>
      <dgm:spPr/>
    </dgm:pt>
    <dgm:pt modelId="{23E7C3AA-E0BE-4A90-A242-4D28224BEE7D}" type="pres">
      <dgm:prSet presAssocID="{FA666F04-B163-4FF6-A254-21E0AD8200D3}" presName="compositeShape" presStyleCnt="0">
        <dgm:presLayoutVars>
          <dgm:chMax val="7"/>
          <dgm:dir/>
          <dgm:resizeHandles val="exact"/>
        </dgm:presLayoutVars>
      </dgm:prSet>
      <dgm:spPr/>
    </dgm:pt>
    <dgm:pt modelId="{E8F720EF-4802-4B69-80E4-9503EEB5FCB6}" type="pres">
      <dgm:prSet presAssocID="{FA666F04-B163-4FF6-A254-21E0AD8200D3}" presName="wedge1" presStyleLbl="node1" presStyleIdx="0" presStyleCnt="3"/>
      <dgm:spPr/>
      <dgm:t>
        <a:bodyPr/>
        <a:lstStyle/>
        <a:p>
          <a:endParaRPr lang="en-US"/>
        </a:p>
      </dgm:t>
    </dgm:pt>
    <dgm:pt modelId="{1F0D18D4-31EF-465B-A406-659D2E41007D}" type="pres">
      <dgm:prSet presAssocID="{FA666F04-B163-4FF6-A254-21E0AD8200D3}" presName="dummy1a" presStyleCnt="0"/>
      <dgm:spPr/>
    </dgm:pt>
    <dgm:pt modelId="{134128AF-4CA9-425A-A873-47B94652C9E1}" type="pres">
      <dgm:prSet presAssocID="{FA666F04-B163-4FF6-A254-21E0AD8200D3}" presName="dummy1b" presStyleCnt="0"/>
      <dgm:spPr/>
    </dgm:pt>
    <dgm:pt modelId="{D3FEAC62-6D42-4F19-9CCC-5FF7BE744D36}" type="pres">
      <dgm:prSet presAssocID="{FA666F04-B163-4FF6-A254-21E0AD8200D3}" presName="wedge1Tx" presStyleLbl="node1" presStyleIdx="0" presStyleCnt="3">
        <dgm:presLayoutVars>
          <dgm:chMax val="0"/>
          <dgm:chPref val="0"/>
          <dgm:bulletEnabled val="1"/>
        </dgm:presLayoutVars>
      </dgm:prSet>
      <dgm:spPr/>
      <dgm:t>
        <a:bodyPr/>
        <a:lstStyle/>
        <a:p>
          <a:endParaRPr lang="en-US"/>
        </a:p>
      </dgm:t>
    </dgm:pt>
    <dgm:pt modelId="{1C9C1E95-849C-4C91-9501-84C3B70739F0}" type="pres">
      <dgm:prSet presAssocID="{FA666F04-B163-4FF6-A254-21E0AD8200D3}" presName="wedge2" presStyleLbl="node1" presStyleIdx="1" presStyleCnt="3"/>
      <dgm:spPr/>
      <dgm:t>
        <a:bodyPr/>
        <a:lstStyle/>
        <a:p>
          <a:endParaRPr lang="en-US"/>
        </a:p>
      </dgm:t>
    </dgm:pt>
    <dgm:pt modelId="{EB02FD15-726D-4D8E-A9C7-0D10679EBD2B}" type="pres">
      <dgm:prSet presAssocID="{FA666F04-B163-4FF6-A254-21E0AD8200D3}" presName="dummy2a" presStyleCnt="0"/>
      <dgm:spPr/>
    </dgm:pt>
    <dgm:pt modelId="{97512356-C5FE-4DF5-A234-314E47F06BB2}" type="pres">
      <dgm:prSet presAssocID="{FA666F04-B163-4FF6-A254-21E0AD8200D3}" presName="dummy2b" presStyleCnt="0"/>
      <dgm:spPr/>
    </dgm:pt>
    <dgm:pt modelId="{1B7D48D9-5955-4076-BDBC-85FD94CB370E}" type="pres">
      <dgm:prSet presAssocID="{FA666F04-B163-4FF6-A254-21E0AD8200D3}" presName="wedge2Tx" presStyleLbl="node1" presStyleIdx="1" presStyleCnt="3">
        <dgm:presLayoutVars>
          <dgm:chMax val="0"/>
          <dgm:chPref val="0"/>
          <dgm:bulletEnabled val="1"/>
        </dgm:presLayoutVars>
      </dgm:prSet>
      <dgm:spPr/>
      <dgm:t>
        <a:bodyPr/>
        <a:lstStyle/>
        <a:p>
          <a:endParaRPr lang="en-US"/>
        </a:p>
      </dgm:t>
    </dgm:pt>
    <dgm:pt modelId="{D69C52F0-FD4C-4403-8E1E-D2EF254D66FD}" type="pres">
      <dgm:prSet presAssocID="{FA666F04-B163-4FF6-A254-21E0AD8200D3}" presName="wedge3" presStyleLbl="node1" presStyleIdx="2" presStyleCnt="3"/>
      <dgm:spPr/>
      <dgm:t>
        <a:bodyPr/>
        <a:lstStyle/>
        <a:p>
          <a:endParaRPr lang="en-US"/>
        </a:p>
      </dgm:t>
    </dgm:pt>
    <dgm:pt modelId="{BE9CA046-3D2A-4BFF-BA67-9A4ED179D36B}" type="pres">
      <dgm:prSet presAssocID="{FA666F04-B163-4FF6-A254-21E0AD8200D3}" presName="dummy3a" presStyleCnt="0"/>
      <dgm:spPr/>
    </dgm:pt>
    <dgm:pt modelId="{2AF65834-A6E9-4C94-804B-9413E25C40EA}" type="pres">
      <dgm:prSet presAssocID="{FA666F04-B163-4FF6-A254-21E0AD8200D3}" presName="dummy3b" presStyleCnt="0"/>
      <dgm:spPr/>
    </dgm:pt>
    <dgm:pt modelId="{51258140-1B4D-4FCF-88AA-F7E11D9052CE}" type="pres">
      <dgm:prSet presAssocID="{FA666F04-B163-4FF6-A254-21E0AD8200D3}" presName="wedge3Tx" presStyleLbl="node1" presStyleIdx="2" presStyleCnt="3">
        <dgm:presLayoutVars>
          <dgm:chMax val="0"/>
          <dgm:chPref val="0"/>
          <dgm:bulletEnabled val="1"/>
        </dgm:presLayoutVars>
      </dgm:prSet>
      <dgm:spPr/>
      <dgm:t>
        <a:bodyPr/>
        <a:lstStyle/>
        <a:p>
          <a:endParaRPr lang="en-US"/>
        </a:p>
      </dgm:t>
    </dgm:pt>
    <dgm:pt modelId="{FD443C41-D2FB-4ACC-B598-664212D667D2}" type="pres">
      <dgm:prSet presAssocID="{314971AB-9CBB-4DCC-AEB3-E9491170E6F7}" presName="arrowWedge1" presStyleLbl="fgSibTrans2D1" presStyleIdx="0" presStyleCnt="3"/>
      <dgm:spPr/>
    </dgm:pt>
    <dgm:pt modelId="{668A57EB-3145-4937-954E-4F89EFDDD72B}" type="pres">
      <dgm:prSet presAssocID="{365C2E09-929C-4936-AE19-153DB9AE3C13}" presName="arrowWedge2" presStyleLbl="fgSibTrans2D1" presStyleIdx="1" presStyleCnt="3"/>
      <dgm:spPr/>
    </dgm:pt>
    <dgm:pt modelId="{280D2E0B-9DB5-466E-92F8-ECC962B003E4}" type="pres">
      <dgm:prSet presAssocID="{A43F354A-020B-4A93-8120-2C30AE5819BA}" presName="arrowWedge3" presStyleLbl="fgSibTrans2D1" presStyleIdx="2" presStyleCnt="3"/>
      <dgm:spPr/>
    </dgm:pt>
  </dgm:ptLst>
  <dgm:cxnLst>
    <dgm:cxn modelId="{7AA898DD-6902-495A-9176-8A93B302EF61}" type="presOf" srcId="{6C1B4190-5E17-42E3-A3D6-5BBCB03BF6EF}" destId="{E8F720EF-4802-4B69-80E4-9503EEB5FCB6}" srcOrd="0" destOrd="0" presId="urn:microsoft.com/office/officeart/2005/8/layout/cycle8"/>
    <dgm:cxn modelId="{301C3703-E98E-4065-BCE9-6BB2658FF040}" srcId="{FA666F04-B163-4FF6-A254-21E0AD8200D3}" destId="{6C1B4190-5E17-42E3-A3D6-5BBCB03BF6EF}" srcOrd="0" destOrd="0" parTransId="{E7983ED2-4785-4DB5-A4F6-DC4A30A88D4A}" sibTransId="{314971AB-9CBB-4DCC-AEB3-E9491170E6F7}"/>
    <dgm:cxn modelId="{D2AAF604-FA80-4594-B794-D2A293F50FCA}" type="presOf" srcId="{6C1B4190-5E17-42E3-A3D6-5BBCB03BF6EF}" destId="{D3FEAC62-6D42-4F19-9CCC-5FF7BE744D36}" srcOrd="1" destOrd="0" presId="urn:microsoft.com/office/officeart/2005/8/layout/cycle8"/>
    <dgm:cxn modelId="{B99D0314-8BA4-403B-A95C-6BC9C598D9A9}" type="presOf" srcId="{CBFC937B-01F0-4263-9BBF-39C1A50DB425}" destId="{1B7D48D9-5955-4076-BDBC-85FD94CB370E}" srcOrd="1" destOrd="0" presId="urn:microsoft.com/office/officeart/2005/8/layout/cycle8"/>
    <dgm:cxn modelId="{E588A1AA-F342-48A7-9595-1238DF627659}" srcId="{FA666F04-B163-4FF6-A254-21E0AD8200D3}" destId="{AE719F88-F74B-4725-AA80-AD3228206220}" srcOrd="2" destOrd="0" parTransId="{DD0B55AC-9A1C-4630-A215-FB912493E59D}" sibTransId="{A43F354A-020B-4A93-8120-2C30AE5819BA}"/>
    <dgm:cxn modelId="{1E5E34A8-D0E0-46F5-88F8-92466531E379}" srcId="{FA666F04-B163-4FF6-A254-21E0AD8200D3}" destId="{CBFC937B-01F0-4263-9BBF-39C1A50DB425}" srcOrd="1" destOrd="0" parTransId="{6D8604E0-818C-4965-A933-AB9B8261B573}" sibTransId="{365C2E09-929C-4936-AE19-153DB9AE3C13}"/>
    <dgm:cxn modelId="{22B69252-17B5-4798-AE0D-78A499CB877B}" type="presOf" srcId="{AE719F88-F74B-4725-AA80-AD3228206220}" destId="{D69C52F0-FD4C-4403-8E1E-D2EF254D66FD}" srcOrd="0" destOrd="0" presId="urn:microsoft.com/office/officeart/2005/8/layout/cycle8"/>
    <dgm:cxn modelId="{A98263CE-FBC0-4F8B-B9D9-A3AE79FD40B2}" type="presOf" srcId="{CBFC937B-01F0-4263-9BBF-39C1A50DB425}" destId="{1C9C1E95-849C-4C91-9501-84C3B70739F0}" srcOrd="0" destOrd="0" presId="urn:microsoft.com/office/officeart/2005/8/layout/cycle8"/>
    <dgm:cxn modelId="{38061CD8-6B6F-4673-94E5-ACF5C85C5667}" type="presOf" srcId="{FA666F04-B163-4FF6-A254-21E0AD8200D3}" destId="{23E7C3AA-E0BE-4A90-A242-4D28224BEE7D}" srcOrd="0" destOrd="0" presId="urn:microsoft.com/office/officeart/2005/8/layout/cycle8"/>
    <dgm:cxn modelId="{EBC7CAF0-9196-489D-9491-B814F954FF7A}" type="presOf" srcId="{AE719F88-F74B-4725-AA80-AD3228206220}" destId="{51258140-1B4D-4FCF-88AA-F7E11D9052CE}" srcOrd="1" destOrd="0" presId="urn:microsoft.com/office/officeart/2005/8/layout/cycle8"/>
    <dgm:cxn modelId="{BA67DA20-007E-416D-821C-4F7CDB948D5A}" type="presParOf" srcId="{23E7C3AA-E0BE-4A90-A242-4D28224BEE7D}" destId="{E8F720EF-4802-4B69-80E4-9503EEB5FCB6}" srcOrd="0" destOrd="0" presId="urn:microsoft.com/office/officeart/2005/8/layout/cycle8"/>
    <dgm:cxn modelId="{F762E9E5-68D9-45F1-B16D-C0F48B3C0DD5}" type="presParOf" srcId="{23E7C3AA-E0BE-4A90-A242-4D28224BEE7D}" destId="{1F0D18D4-31EF-465B-A406-659D2E41007D}" srcOrd="1" destOrd="0" presId="urn:microsoft.com/office/officeart/2005/8/layout/cycle8"/>
    <dgm:cxn modelId="{BF6F1984-97E1-47E4-9898-4A70E922483D}" type="presParOf" srcId="{23E7C3AA-E0BE-4A90-A242-4D28224BEE7D}" destId="{134128AF-4CA9-425A-A873-47B94652C9E1}" srcOrd="2" destOrd="0" presId="urn:microsoft.com/office/officeart/2005/8/layout/cycle8"/>
    <dgm:cxn modelId="{277A6CFD-3936-4BBB-A0DD-337808CFACE3}" type="presParOf" srcId="{23E7C3AA-E0BE-4A90-A242-4D28224BEE7D}" destId="{D3FEAC62-6D42-4F19-9CCC-5FF7BE744D36}" srcOrd="3" destOrd="0" presId="urn:microsoft.com/office/officeart/2005/8/layout/cycle8"/>
    <dgm:cxn modelId="{DCD3CB11-D8BD-4251-9107-0841767D59CC}" type="presParOf" srcId="{23E7C3AA-E0BE-4A90-A242-4D28224BEE7D}" destId="{1C9C1E95-849C-4C91-9501-84C3B70739F0}" srcOrd="4" destOrd="0" presId="urn:microsoft.com/office/officeart/2005/8/layout/cycle8"/>
    <dgm:cxn modelId="{F3D0C807-294D-4606-8F30-4F5AD3EC32E7}" type="presParOf" srcId="{23E7C3AA-E0BE-4A90-A242-4D28224BEE7D}" destId="{EB02FD15-726D-4D8E-A9C7-0D10679EBD2B}" srcOrd="5" destOrd="0" presId="urn:microsoft.com/office/officeart/2005/8/layout/cycle8"/>
    <dgm:cxn modelId="{DE44D165-BF21-416E-8CF7-F4AC6CE107BF}" type="presParOf" srcId="{23E7C3AA-E0BE-4A90-A242-4D28224BEE7D}" destId="{97512356-C5FE-4DF5-A234-314E47F06BB2}" srcOrd="6" destOrd="0" presId="urn:microsoft.com/office/officeart/2005/8/layout/cycle8"/>
    <dgm:cxn modelId="{6D2FFD42-484C-4526-8BE6-A4C529238EB7}" type="presParOf" srcId="{23E7C3AA-E0BE-4A90-A242-4D28224BEE7D}" destId="{1B7D48D9-5955-4076-BDBC-85FD94CB370E}" srcOrd="7" destOrd="0" presId="urn:microsoft.com/office/officeart/2005/8/layout/cycle8"/>
    <dgm:cxn modelId="{8E99D524-0327-4B84-8BBF-F193D632124A}" type="presParOf" srcId="{23E7C3AA-E0BE-4A90-A242-4D28224BEE7D}" destId="{D69C52F0-FD4C-4403-8E1E-D2EF254D66FD}" srcOrd="8" destOrd="0" presId="urn:microsoft.com/office/officeart/2005/8/layout/cycle8"/>
    <dgm:cxn modelId="{F1E9CD64-0156-489C-ABF7-96E1D5FB72E4}" type="presParOf" srcId="{23E7C3AA-E0BE-4A90-A242-4D28224BEE7D}" destId="{BE9CA046-3D2A-4BFF-BA67-9A4ED179D36B}" srcOrd="9" destOrd="0" presId="urn:microsoft.com/office/officeart/2005/8/layout/cycle8"/>
    <dgm:cxn modelId="{6093167E-E716-4682-9A49-907EBCB11D06}" type="presParOf" srcId="{23E7C3AA-E0BE-4A90-A242-4D28224BEE7D}" destId="{2AF65834-A6E9-4C94-804B-9413E25C40EA}" srcOrd="10" destOrd="0" presId="urn:microsoft.com/office/officeart/2005/8/layout/cycle8"/>
    <dgm:cxn modelId="{5BD987BF-E466-4788-9D4A-3625AD63D3D2}" type="presParOf" srcId="{23E7C3AA-E0BE-4A90-A242-4D28224BEE7D}" destId="{51258140-1B4D-4FCF-88AA-F7E11D9052CE}" srcOrd="11" destOrd="0" presId="urn:microsoft.com/office/officeart/2005/8/layout/cycle8"/>
    <dgm:cxn modelId="{BA8F7692-95C2-4863-B9D9-3F2F93A18D55}" type="presParOf" srcId="{23E7C3AA-E0BE-4A90-A242-4D28224BEE7D}" destId="{FD443C41-D2FB-4ACC-B598-664212D667D2}" srcOrd="12" destOrd="0" presId="urn:microsoft.com/office/officeart/2005/8/layout/cycle8"/>
    <dgm:cxn modelId="{4AD858A4-6EB1-42FB-B996-A9042F36BDCB}" type="presParOf" srcId="{23E7C3AA-E0BE-4A90-A242-4D28224BEE7D}" destId="{668A57EB-3145-4937-954E-4F89EFDDD72B}" srcOrd="13" destOrd="0" presId="urn:microsoft.com/office/officeart/2005/8/layout/cycle8"/>
    <dgm:cxn modelId="{5BCCB64B-8622-44F6-9E4A-4B9931AFE66B}" type="presParOf" srcId="{23E7C3AA-E0BE-4A90-A242-4D28224BEE7D}" destId="{280D2E0B-9DB5-466E-92F8-ECC962B003E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79A8C-A143-4F30-A3E2-1B8F11D1548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FC3652A-DB46-42FA-AAD0-322CC4309A2F}">
      <dgm:prSet phldrT="[Text]"/>
      <dgm:spPr/>
      <dgm:t>
        <a:bodyPr/>
        <a:lstStyle/>
        <a:p>
          <a:r>
            <a:rPr lang="en-US" dirty="0" err="1" smtClean="0"/>
            <a:t>Pesan</a:t>
          </a:r>
          <a:r>
            <a:rPr lang="en-US" dirty="0" smtClean="0"/>
            <a:t> </a:t>
          </a:r>
          <a:r>
            <a:rPr lang="en-US" dirty="0" err="1" smtClean="0"/>
            <a:t>fasial</a:t>
          </a:r>
          <a:r>
            <a:rPr lang="en-US" dirty="0" smtClean="0"/>
            <a:t> : air </a:t>
          </a:r>
          <a:r>
            <a:rPr lang="en-US" dirty="0" err="1" smtClean="0"/>
            <a:t>muka</a:t>
          </a:r>
          <a:r>
            <a:rPr lang="en-US" dirty="0" smtClean="0"/>
            <a:t> </a:t>
          </a:r>
          <a:r>
            <a:rPr lang="en-US" dirty="0" err="1" smtClean="0"/>
            <a:t>menyampaikan</a:t>
          </a:r>
          <a:r>
            <a:rPr lang="en-US" dirty="0" smtClean="0"/>
            <a:t> </a:t>
          </a:r>
          <a:r>
            <a:rPr lang="en-US" dirty="0" err="1" smtClean="0"/>
            <a:t>makna</a:t>
          </a:r>
          <a:r>
            <a:rPr lang="en-US" dirty="0" smtClean="0"/>
            <a:t> </a:t>
          </a:r>
          <a:r>
            <a:rPr lang="en-US" dirty="0" err="1" smtClean="0"/>
            <a:t>tertentu</a:t>
          </a:r>
          <a:endParaRPr lang="en-US" dirty="0"/>
        </a:p>
      </dgm:t>
    </dgm:pt>
    <dgm:pt modelId="{BDE9FB22-42E5-4C9F-9440-614FEE782B4D}" type="parTrans" cxnId="{6AA4898A-EB12-4A33-897B-16EAB0FAC147}">
      <dgm:prSet/>
      <dgm:spPr/>
      <dgm:t>
        <a:bodyPr/>
        <a:lstStyle/>
        <a:p>
          <a:endParaRPr lang="en-US"/>
        </a:p>
      </dgm:t>
    </dgm:pt>
    <dgm:pt modelId="{42150741-8109-45EA-A3EE-172FCD3A517D}" type="sibTrans" cxnId="{6AA4898A-EB12-4A33-897B-16EAB0FAC147}">
      <dgm:prSet/>
      <dgm:spPr/>
      <dgm:t>
        <a:bodyPr/>
        <a:lstStyle/>
        <a:p>
          <a:endParaRPr lang="en-US"/>
        </a:p>
      </dgm:t>
    </dgm:pt>
    <dgm:pt modelId="{C0D0026F-38D4-4129-91D6-CC7B5C297055}">
      <dgm:prSet phldrT="[Text]"/>
      <dgm:spPr/>
      <dgm:t>
        <a:bodyPr/>
        <a:lstStyle/>
        <a:p>
          <a:r>
            <a:rPr lang="en-US" dirty="0" smtClean="0"/>
            <a:t>Leathers : </a:t>
          </a:r>
          <a:r>
            <a:rPr lang="en-US" dirty="0" err="1" smtClean="0"/>
            <a:t>wajah</a:t>
          </a:r>
          <a:r>
            <a:rPr lang="en-US" dirty="0" smtClean="0"/>
            <a:t> </a:t>
          </a:r>
          <a:r>
            <a:rPr lang="en-US" dirty="0" err="1" smtClean="0"/>
            <a:t>mengekspresi</a:t>
          </a:r>
          <a:r>
            <a:rPr lang="en-US" dirty="0" smtClean="0"/>
            <a:t> 1) </a:t>
          </a:r>
          <a:r>
            <a:rPr lang="en-US" dirty="0" err="1" smtClean="0"/>
            <a:t>senang</a:t>
          </a:r>
          <a:r>
            <a:rPr lang="en-US" dirty="0" smtClean="0"/>
            <a:t>/</a:t>
          </a:r>
          <a:r>
            <a:rPr lang="en-US" dirty="0" err="1" smtClean="0"/>
            <a:t>tdk</a:t>
          </a:r>
          <a:r>
            <a:rPr lang="en-US" dirty="0" smtClean="0"/>
            <a:t> </a:t>
          </a:r>
          <a:r>
            <a:rPr lang="en-US" dirty="0" err="1" smtClean="0"/>
            <a:t>senang</a:t>
          </a:r>
          <a:r>
            <a:rPr lang="en-US" dirty="0" smtClean="0"/>
            <a:t>, 2)</a:t>
          </a:r>
          <a:r>
            <a:rPr lang="en-US" dirty="0" err="1" smtClean="0"/>
            <a:t>berminat</a:t>
          </a:r>
          <a:r>
            <a:rPr lang="en-US" dirty="0" smtClean="0"/>
            <a:t>/</a:t>
          </a:r>
          <a:r>
            <a:rPr lang="en-US" dirty="0" err="1" smtClean="0"/>
            <a:t>tak</a:t>
          </a:r>
          <a:r>
            <a:rPr lang="en-US" dirty="0" smtClean="0"/>
            <a:t> </a:t>
          </a:r>
          <a:r>
            <a:rPr lang="en-US" dirty="0" err="1" smtClean="0"/>
            <a:t>berminat</a:t>
          </a:r>
          <a:r>
            <a:rPr lang="en-US" dirty="0" smtClean="0"/>
            <a:t> </a:t>
          </a:r>
          <a:r>
            <a:rPr lang="en-US" dirty="0" err="1" smtClean="0"/>
            <a:t>keterlibatan</a:t>
          </a:r>
          <a:r>
            <a:rPr lang="en-US" dirty="0" smtClean="0"/>
            <a:t> </a:t>
          </a:r>
          <a:r>
            <a:rPr lang="en-US" dirty="0" err="1" smtClean="0"/>
            <a:t>dlm</a:t>
          </a:r>
          <a:r>
            <a:rPr lang="en-US" dirty="0" smtClean="0"/>
            <a:t> </a:t>
          </a:r>
          <a:r>
            <a:rPr lang="en-US" dirty="0" err="1" smtClean="0"/>
            <a:t>lingkungan</a:t>
          </a:r>
          <a:r>
            <a:rPr lang="en-US" dirty="0" smtClean="0"/>
            <a:t>, 3) </a:t>
          </a:r>
          <a:r>
            <a:rPr lang="en-US" dirty="0" err="1" smtClean="0"/>
            <a:t>intensitas</a:t>
          </a:r>
          <a:r>
            <a:rPr lang="en-US" dirty="0" smtClean="0"/>
            <a:t> </a:t>
          </a:r>
          <a:r>
            <a:rPr lang="en-US" dirty="0" err="1" smtClean="0"/>
            <a:t>keterlibatan</a:t>
          </a:r>
          <a:r>
            <a:rPr lang="en-US" dirty="0" smtClean="0"/>
            <a:t> , 4) </a:t>
          </a:r>
          <a:r>
            <a:rPr lang="en-US" dirty="0" err="1" smtClean="0"/>
            <a:t>tingkat</a:t>
          </a:r>
          <a:r>
            <a:rPr lang="en-US" dirty="0" smtClean="0"/>
            <a:t> </a:t>
          </a:r>
          <a:r>
            <a:rPr lang="en-US" dirty="0" err="1" smtClean="0"/>
            <a:t>pengendalian</a:t>
          </a:r>
          <a:r>
            <a:rPr lang="en-US" dirty="0" smtClean="0"/>
            <a:t> </a:t>
          </a:r>
          <a:r>
            <a:rPr lang="en-US" dirty="0" err="1" smtClean="0"/>
            <a:t>thd</a:t>
          </a:r>
          <a:r>
            <a:rPr lang="en-US" dirty="0" smtClean="0"/>
            <a:t> </a:t>
          </a:r>
          <a:r>
            <a:rPr lang="en-US" dirty="0" err="1" smtClean="0"/>
            <a:t>pernyataan</a:t>
          </a:r>
          <a:r>
            <a:rPr lang="en-US" dirty="0" smtClean="0"/>
            <a:t> diri,5) </a:t>
          </a:r>
          <a:r>
            <a:rPr lang="en-US" dirty="0" err="1" smtClean="0"/>
            <a:t>ada</a:t>
          </a:r>
          <a:r>
            <a:rPr lang="en-US" dirty="0" smtClean="0"/>
            <a:t>/</a:t>
          </a:r>
          <a:r>
            <a:rPr lang="en-US" dirty="0" err="1" smtClean="0"/>
            <a:t>kurang</a:t>
          </a:r>
          <a:r>
            <a:rPr lang="en-US" dirty="0" smtClean="0"/>
            <a:t> </a:t>
          </a:r>
          <a:r>
            <a:rPr lang="en-US" dirty="0" err="1" smtClean="0"/>
            <a:t>pengertian</a:t>
          </a:r>
          <a:endParaRPr lang="en-US" dirty="0"/>
        </a:p>
      </dgm:t>
    </dgm:pt>
    <dgm:pt modelId="{9DAFA3C7-72DA-4078-A97E-E9F4AFC4C0AA}" type="parTrans" cxnId="{CDD00820-2D99-493B-BBCF-81EA13695801}">
      <dgm:prSet/>
      <dgm:spPr/>
      <dgm:t>
        <a:bodyPr/>
        <a:lstStyle/>
        <a:p>
          <a:endParaRPr lang="en-US"/>
        </a:p>
      </dgm:t>
    </dgm:pt>
    <dgm:pt modelId="{B78697F6-A275-4C67-842F-B556AFBFD7F1}" type="sibTrans" cxnId="{CDD00820-2D99-493B-BBCF-81EA13695801}">
      <dgm:prSet/>
      <dgm:spPr/>
      <dgm:t>
        <a:bodyPr/>
        <a:lstStyle/>
        <a:p>
          <a:endParaRPr lang="en-US"/>
        </a:p>
      </dgm:t>
    </dgm:pt>
    <dgm:pt modelId="{8CE31C26-34E0-4B55-A232-827C7E6D6307}">
      <dgm:prSet phldrT="[Text]"/>
      <dgm:spPr/>
      <dgm:t>
        <a:bodyPr/>
        <a:lstStyle/>
        <a:p>
          <a:r>
            <a:rPr lang="en-US" dirty="0" err="1" smtClean="0"/>
            <a:t>Pesan</a:t>
          </a:r>
          <a:r>
            <a:rPr lang="en-US" dirty="0" smtClean="0"/>
            <a:t> Gestural : </a:t>
          </a:r>
          <a:r>
            <a:rPr lang="en-US" dirty="0" err="1" smtClean="0"/>
            <a:t>gerakan</a:t>
          </a:r>
          <a:r>
            <a:rPr lang="en-US" dirty="0" smtClean="0"/>
            <a:t> </a:t>
          </a:r>
          <a:r>
            <a:rPr lang="en-US" dirty="0" err="1" smtClean="0"/>
            <a:t>untuk</a:t>
          </a:r>
          <a:r>
            <a:rPr lang="en-US" dirty="0" smtClean="0"/>
            <a:t> </a:t>
          </a:r>
          <a:r>
            <a:rPr lang="en-US" dirty="0" err="1" smtClean="0"/>
            <a:t>mengkomunikasikan</a:t>
          </a:r>
          <a:r>
            <a:rPr lang="en-US" dirty="0" smtClean="0"/>
            <a:t> </a:t>
          </a:r>
          <a:r>
            <a:rPr lang="en-US" dirty="0" err="1" smtClean="0"/>
            <a:t>berbagai</a:t>
          </a:r>
          <a:r>
            <a:rPr lang="en-US" dirty="0" smtClean="0"/>
            <a:t> </a:t>
          </a:r>
          <a:r>
            <a:rPr lang="en-US" dirty="0" err="1" smtClean="0"/>
            <a:t>makna</a:t>
          </a:r>
          <a:endParaRPr lang="en-US" dirty="0"/>
        </a:p>
      </dgm:t>
    </dgm:pt>
    <dgm:pt modelId="{6B90210B-EBEB-4FD2-AD20-B85745C9CBAA}" type="parTrans" cxnId="{029484C5-1D85-472E-AE2E-6767737C8F2E}">
      <dgm:prSet/>
      <dgm:spPr/>
      <dgm:t>
        <a:bodyPr/>
        <a:lstStyle/>
        <a:p>
          <a:endParaRPr lang="en-US"/>
        </a:p>
      </dgm:t>
    </dgm:pt>
    <dgm:pt modelId="{FA7AB5E1-B5A8-4AE1-9C55-38D277B3A858}" type="sibTrans" cxnId="{029484C5-1D85-472E-AE2E-6767737C8F2E}">
      <dgm:prSet/>
      <dgm:spPr/>
      <dgm:t>
        <a:bodyPr/>
        <a:lstStyle/>
        <a:p>
          <a:endParaRPr lang="en-US"/>
        </a:p>
      </dgm:t>
    </dgm:pt>
    <dgm:pt modelId="{63840E5E-D53F-4C79-AFF4-0BC089C1C539}">
      <dgm:prSet phldrT="[Text]"/>
      <dgm:spPr/>
      <dgm:t>
        <a:bodyPr/>
        <a:lstStyle/>
        <a:p>
          <a:r>
            <a:rPr lang="en-US" dirty="0" smtClean="0"/>
            <a:t>Galloway : </a:t>
          </a:r>
          <a:r>
            <a:rPr lang="en-US" dirty="0" err="1" smtClean="0"/>
            <a:t>pesan</a:t>
          </a:r>
          <a:r>
            <a:rPr lang="en-US" dirty="0" smtClean="0"/>
            <a:t> gestural  1) </a:t>
          </a:r>
          <a:r>
            <a:rPr lang="en-US" dirty="0" err="1" smtClean="0"/>
            <a:t>mendorong</a:t>
          </a:r>
          <a:r>
            <a:rPr lang="en-US" dirty="0" smtClean="0"/>
            <a:t>/</a:t>
          </a:r>
          <a:r>
            <a:rPr lang="en-US" dirty="0" err="1" smtClean="0"/>
            <a:t>membatasi</a:t>
          </a:r>
          <a:r>
            <a:rPr lang="en-US" dirty="0" smtClean="0"/>
            <a:t>, 2) </a:t>
          </a:r>
          <a:r>
            <a:rPr lang="en-US" dirty="0" err="1" smtClean="0"/>
            <a:t>menyesuaikan</a:t>
          </a:r>
          <a:r>
            <a:rPr lang="en-US" dirty="0" smtClean="0"/>
            <a:t>, 3) </a:t>
          </a:r>
          <a:r>
            <a:rPr lang="en-US" dirty="0" err="1" smtClean="0"/>
            <a:t>responsif</a:t>
          </a:r>
          <a:r>
            <a:rPr lang="en-US" dirty="0" smtClean="0"/>
            <a:t>, 4) </a:t>
          </a:r>
          <a:r>
            <a:rPr lang="en-US" dirty="0" err="1" smtClean="0"/>
            <a:t>perasaan</a:t>
          </a:r>
          <a:r>
            <a:rPr lang="en-US" dirty="0" smtClean="0"/>
            <a:t> </a:t>
          </a:r>
          <a:r>
            <a:rPr lang="en-US" dirty="0" err="1" smtClean="0"/>
            <a:t>positif</a:t>
          </a:r>
          <a:r>
            <a:rPr lang="en-US" dirty="0" smtClean="0"/>
            <a:t>/</a:t>
          </a:r>
          <a:r>
            <a:rPr lang="en-US" dirty="0" err="1" smtClean="0"/>
            <a:t>negatif</a:t>
          </a:r>
          <a:r>
            <a:rPr lang="en-US" dirty="0" smtClean="0"/>
            <a:t>, 5) </a:t>
          </a:r>
          <a:r>
            <a:rPr lang="en-US" dirty="0" err="1" smtClean="0"/>
            <a:t>perhatian</a:t>
          </a:r>
          <a:r>
            <a:rPr lang="en-US" dirty="0" smtClean="0"/>
            <a:t>, 6) </a:t>
          </a:r>
          <a:r>
            <a:rPr lang="en-US" dirty="0" err="1" smtClean="0"/>
            <a:t>melancarkan</a:t>
          </a:r>
          <a:r>
            <a:rPr lang="en-US" dirty="0" smtClean="0"/>
            <a:t>/ </a:t>
          </a:r>
          <a:r>
            <a:rPr lang="en-US" dirty="0" err="1" smtClean="0"/>
            <a:t>tidak</a:t>
          </a:r>
          <a:r>
            <a:rPr lang="en-US" dirty="0" smtClean="0"/>
            <a:t> </a:t>
          </a:r>
          <a:r>
            <a:rPr lang="en-US" dirty="0" err="1" smtClean="0"/>
            <a:t>reseptif</a:t>
          </a:r>
          <a:r>
            <a:rPr lang="en-US" dirty="0" smtClean="0"/>
            <a:t>, 7) </a:t>
          </a:r>
          <a:r>
            <a:rPr lang="en-US" dirty="0" err="1" smtClean="0"/>
            <a:t>persetujuan</a:t>
          </a:r>
          <a:r>
            <a:rPr lang="en-US" dirty="0" smtClean="0"/>
            <a:t> </a:t>
          </a:r>
          <a:endParaRPr lang="en-US" dirty="0"/>
        </a:p>
      </dgm:t>
    </dgm:pt>
    <dgm:pt modelId="{53C66D1D-6AC1-4FC1-A703-D042E830FD03}" type="parTrans" cxnId="{0333363E-78D5-4CB3-8CB3-D5E9F6AC3EC1}">
      <dgm:prSet/>
      <dgm:spPr/>
      <dgm:t>
        <a:bodyPr/>
        <a:lstStyle/>
        <a:p>
          <a:endParaRPr lang="en-US"/>
        </a:p>
      </dgm:t>
    </dgm:pt>
    <dgm:pt modelId="{46C04700-FDAD-411C-A9AD-5F94FCA0876E}" type="sibTrans" cxnId="{0333363E-78D5-4CB3-8CB3-D5E9F6AC3EC1}">
      <dgm:prSet/>
      <dgm:spPr/>
      <dgm:t>
        <a:bodyPr/>
        <a:lstStyle/>
        <a:p>
          <a:endParaRPr lang="en-US"/>
        </a:p>
      </dgm:t>
    </dgm:pt>
    <dgm:pt modelId="{06C75A3C-A364-4B1A-B3E3-496553BBA44C}">
      <dgm:prSet phldrT="[Text]"/>
      <dgm:spPr/>
      <dgm:t>
        <a:bodyPr/>
        <a:lstStyle/>
        <a:p>
          <a:r>
            <a:rPr lang="en-US" dirty="0" err="1" smtClean="0"/>
            <a:t>Pesan</a:t>
          </a:r>
          <a:r>
            <a:rPr lang="en-US" dirty="0" smtClean="0"/>
            <a:t> Postural : </a:t>
          </a:r>
          <a:r>
            <a:rPr lang="en-US" dirty="0" err="1" smtClean="0"/>
            <a:t>berkenaan</a:t>
          </a:r>
          <a:r>
            <a:rPr lang="en-US" dirty="0" smtClean="0"/>
            <a:t> </a:t>
          </a:r>
          <a:r>
            <a:rPr lang="en-US" dirty="0" err="1" smtClean="0"/>
            <a:t>dengan</a:t>
          </a:r>
          <a:r>
            <a:rPr lang="en-US" dirty="0" smtClean="0"/>
            <a:t> </a:t>
          </a:r>
          <a:r>
            <a:rPr lang="en-US" dirty="0" err="1" smtClean="0"/>
            <a:t>keseluruhan</a:t>
          </a:r>
          <a:r>
            <a:rPr lang="en-US" dirty="0" smtClean="0"/>
            <a:t> </a:t>
          </a:r>
          <a:r>
            <a:rPr lang="en-US" dirty="0" err="1" smtClean="0"/>
            <a:t>anggota</a:t>
          </a:r>
          <a:r>
            <a:rPr lang="en-US" dirty="0" smtClean="0"/>
            <a:t> </a:t>
          </a:r>
          <a:r>
            <a:rPr lang="en-US" dirty="0" err="1" smtClean="0"/>
            <a:t>badan</a:t>
          </a:r>
          <a:r>
            <a:rPr lang="en-US" dirty="0" smtClean="0"/>
            <a:t> </a:t>
          </a:r>
          <a:endParaRPr lang="en-US" dirty="0"/>
        </a:p>
      </dgm:t>
    </dgm:pt>
    <dgm:pt modelId="{386C89FA-DA03-474A-8B9E-F0B44E85EE03}" type="parTrans" cxnId="{20D2912D-9776-4054-9052-E679CFFD00FE}">
      <dgm:prSet/>
      <dgm:spPr/>
      <dgm:t>
        <a:bodyPr/>
        <a:lstStyle/>
        <a:p>
          <a:endParaRPr lang="en-US"/>
        </a:p>
      </dgm:t>
    </dgm:pt>
    <dgm:pt modelId="{C37079A1-4B1F-463C-8AEC-6AC5AE26A03C}" type="sibTrans" cxnId="{20D2912D-9776-4054-9052-E679CFFD00FE}">
      <dgm:prSet/>
      <dgm:spPr/>
      <dgm:t>
        <a:bodyPr/>
        <a:lstStyle/>
        <a:p>
          <a:endParaRPr lang="en-US"/>
        </a:p>
      </dgm:t>
    </dgm:pt>
    <dgm:pt modelId="{B5C21C9C-1D19-4569-8AC4-EAB50D91CD06}">
      <dgm:prSet phldrT="[Text]"/>
      <dgm:spPr/>
      <dgm:t>
        <a:bodyPr/>
        <a:lstStyle/>
        <a:p>
          <a:r>
            <a:rPr lang="en-US" dirty="0" err="1" smtClean="0"/>
            <a:t>Mehrabain</a:t>
          </a:r>
          <a:r>
            <a:rPr lang="en-US" dirty="0" smtClean="0"/>
            <a:t> : </a:t>
          </a:r>
          <a:r>
            <a:rPr lang="en-US" dirty="0" err="1" smtClean="0"/>
            <a:t>makna</a:t>
          </a:r>
          <a:r>
            <a:rPr lang="en-US" dirty="0" smtClean="0"/>
            <a:t> 1) immediacy (</a:t>
          </a:r>
          <a:r>
            <a:rPr lang="en-US" dirty="0" err="1" smtClean="0"/>
            <a:t>ungkapn</a:t>
          </a:r>
          <a:r>
            <a:rPr lang="en-US" dirty="0" smtClean="0"/>
            <a:t> </a:t>
          </a:r>
          <a:r>
            <a:rPr lang="en-US" dirty="0" err="1" smtClean="0"/>
            <a:t>kesukaan</a:t>
          </a:r>
          <a:r>
            <a:rPr lang="en-US" dirty="0" smtClean="0"/>
            <a:t>), 2) power ( status yang </a:t>
          </a:r>
          <a:r>
            <a:rPr lang="en-US" dirty="0" err="1" smtClean="0"/>
            <a:t>tinggi</a:t>
          </a:r>
          <a:r>
            <a:rPr lang="en-US" dirty="0" smtClean="0"/>
            <a:t>) 3) </a:t>
          </a:r>
          <a:r>
            <a:rPr lang="en-US" dirty="0" err="1" smtClean="0"/>
            <a:t>responsieveness</a:t>
          </a:r>
          <a:r>
            <a:rPr lang="en-US" dirty="0" smtClean="0"/>
            <a:t> ( </a:t>
          </a:r>
          <a:r>
            <a:rPr lang="en-US" dirty="0" err="1" smtClean="0"/>
            <a:t>bereaksi</a:t>
          </a:r>
          <a:r>
            <a:rPr lang="en-US" dirty="0" smtClean="0"/>
            <a:t> </a:t>
          </a:r>
          <a:r>
            <a:rPr lang="en-US" dirty="0" err="1" smtClean="0"/>
            <a:t>secara</a:t>
          </a:r>
          <a:r>
            <a:rPr lang="en-US" dirty="0" smtClean="0"/>
            <a:t> </a:t>
          </a:r>
          <a:r>
            <a:rPr lang="en-US" dirty="0" err="1" smtClean="0"/>
            <a:t>emosional</a:t>
          </a:r>
          <a:r>
            <a:rPr lang="en-US" dirty="0" smtClean="0"/>
            <a:t> </a:t>
          </a:r>
          <a:r>
            <a:rPr lang="en-US" dirty="0" err="1" smtClean="0"/>
            <a:t>pada</a:t>
          </a:r>
          <a:r>
            <a:rPr lang="en-US" dirty="0" smtClean="0"/>
            <a:t> </a:t>
          </a:r>
          <a:r>
            <a:rPr lang="en-US" dirty="0" err="1" smtClean="0"/>
            <a:t>lingkungan</a:t>
          </a:r>
          <a:r>
            <a:rPr lang="en-US" dirty="0" smtClean="0"/>
            <a:t>)</a:t>
          </a:r>
          <a:endParaRPr lang="en-US" dirty="0"/>
        </a:p>
      </dgm:t>
    </dgm:pt>
    <dgm:pt modelId="{BC1599A6-D8BE-4FF4-9C4D-A245BF400F66}" type="parTrans" cxnId="{1744EBD3-24E7-41DF-9E47-2B7FD1F2F411}">
      <dgm:prSet/>
      <dgm:spPr/>
      <dgm:t>
        <a:bodyPr/>
        <a:lstStyle/>
        <a:p>
          <a:endParaRPr lang="en-US"/>
        </a:p>
      </dgm:t>
    </dgm:pt>
    <dgm:pt modelId="{89540752-4CEB-4DAB-83C4-08C48A642707}" type="sibTrans" cxnId="{1744EBD3-24E7-41DF-9E47-2B7FD1F2F411}">
      <dgm:prSet/>
      <dgm:spPr/>
      <dgm:t>
        <a:bodyPr/>
        <a:lstStyle/>
        <a:p>
          <a:endParaRPr lang="en-US"/>
        </a:p>
      </dgm:t>
    </dgm:pt>
    <dgm:pt modelId="{A45D39E9-48F9-43FF-9942-A64E3E68DE05}" type="pres">
      <dgm:prSet presAssocID="{8EC79A8C-A143-4F30-A3E2-1B8F11D1548B}" presName="linear" presStyleCnt="0">
        <dgm:presLayoutVars>
          <dgm:dir/>
          <dgm:resizeHandles val="exact"/>
        </dgm:presLayoutVars>
      </dgm:prSet>
      <dgm:spPr/>
      <dgm:t>
        <a:bodyPr/>
        <a:lstStyle/>
        <a:p>
          <a:endParaRPr lang="en-US"/>
        </a:p>
      </dgm:t>
    </dgm:pt>
    <dgm:pt modelId="{908B2BEA-0EFA-4E62-B7ED-A901F06AD0BD}" type="pres">
      <dgm:prSet presAssocID="{2FC3652A-DB46-42FA-AAD0-322CC4309A2F}" presName="comp" presStyleCnt="0"/>
      <dgm:spPr/>
    </dgm:pt>
    <dgm:pt modelId="{8753C138-06A2-4C4F-95C2-CBF11D672ADD}" type="pres">
      <dgm:prSet presAssocID="{2FC3652A-DB46-42FA-AAD0-322CC4309A2F}" presName="box" presStyleLbl="node1" presStyleIdx="0" presStyleCnt="3"/>
      <dgm:spPr/>
      <dgm:t>
        <a:bodyPr/>
        <a:lstStyle/>
        <a:p>
          <a:endParaRPr lang="en-US"/>
        </a:p>
      </dgm:t>
    </dgm:pt>
    <dgm:pt modelId="{0EE3F71E-8DB7-4AFE-86AB-B650BB5B3EF3}" type="pres">
      <dgm:prSet presAssocID="{2FC3652A-DB46-42FA-AAD0-322CC4309A2F}"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0F0C2D1D-24E1-4AD4-80BD-B45809A589A2}" type="pres">
      <dgm:prSet presAssocID="{2FC3652A-DB46-42FA-AAD0-322CC4309A2F}" presName="text" presStyleLbl="node1" presStyleIdx="0" presStyleCnt="3">
        <dgm:presLayoutVars>
          <dgm:bulletEnabled val="1"/>
        </dgm:presLayoutVars>
      </dgm:prSet>
      <dgm:spPr/>
      <dgm:t>
        <a:bodyPr/>
        <a:lstStyle/>
        <a:p>
          <a:endParaRPr lang="en-US"/>
        </a:p>
      </dgm:t>
    </dgm:pt>
    <dgm:pt modelId="{5F257063-1F3F-43DB-85B4-F3C3D0F45FAF}" type="pres">
      <dgm:prSet presAssocID="{42150741-8109-45EA-A3EE-172FCD3A517D}" presName="spacer" presStyleCnt="0"/>
      <dgm:spPr/>
    </dgm:pt>
    <dgm:pt modelId="{D93CF778-E83D-4969-997F-B345E8E25A46}" type="pres">
      <dgm:prSet presAssocID="{8CE31C26-34E0-4B55-A232-827C7E6D6307}" presName="comp" presStyleCnt="0"/>
      <dgm:spPr/>
    </dgm:pt>
    <dgm:pt modelId="{C769C24C-44DB-4F36-A58E-19D29AFE7989}" type="pres">
      <dgm:prSet presAssocID="{8CE31C26-34E0-4B55-A232-827C7E6D6307}" presName="box" presStyleLbl="node1" presStyleIdx="1" presStyleCnt="3"/>
      <dgm:spPr/>
      <dgm:t>
        <a:bodyPr/>
        <a:lstStyle/>
        <a:p>
          <a:endParaRPr lang="en-US"/>
        </a:p>
      </dgm:t>
    </dgm:pt>
    <dgm:pt modelId="{CD44A836-3DF5-40EA-A2E5-D8456B8367D3}" type="pres">
      <dgm:prSet presAssocID="{8CE31C26-34E0-4B55-A232-827C7E6D6307}"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C0669DF6-2265-4DBC-9607-FD341FEA7899}" type="pres">
      <dgm:prSet presAssocID="{8CE31C26-34E0-4B55-A232-827C7E6D6307}" presName="text" presStyleLbl="node1" presStyleIdx="1" presStyleCnt="3">
        <dgm:presLayoutVars>
          <dgm:bulletEnabled val="1"/>
        </dgm:presLayoutVars>
      </dgm:prSet>
      <dgm:spPr/>
      <dgm:t>
        <a:bodyPr/>
        <a:lstStyle/>
        <a:p>
          <a:endParaRPr lang="en-US"/>
        </a:p>
      </dgm:t>
    </dgm:pt>
    <dgm:pt modelId="{C12E103E-4F63-4C4B-9126-8229D10485CC}" type="pres">
      <dgm:prSet presAssocID="{FA7AB5E1-B5A8-4AE1-9C55-38D277B3A858}" presName="spacer" presStyleCnt="0"/>
      <dgm:spPr/>
    </dgm:pt>
    <dgm:pt modelId="{A87A7C22-76B4-4410-982A-7DE6CEA28DB4}" type="pres">
      <dgm:prSet presAssocID="{06C75A3C-A364-4B1A-B3E3-496553BBA44C}" presName="comp" presStyleCnt="0"/>
      <dgm:spPr/>
    </dgm:pt>
    <dgm:pt modelId="{E72D2EAC-AC39-43E1-8908-083B61817EED}" type="pres">
      <dgm:prSet presAssocID="{06C75A3C-A364-4B1A-B3E3-496553BBA44C}" presName="box" presStyleLbl="node1" presStyleIdx="2" presStyleCnt="3"/>
      <dgm:spPr/>
      <dgm:t>
        <a:bodyPr/>
        <a:lstStyle/>
        <a:p>
          <a:endParaRPr lang="en-US"/>
        </a:p>
      </dgm:t>
    </dgm:pt>
    <dgm:pt modelId="{15909669-3B32-482C-9058-823ED557FDF4}" type="pres">
      <dgm:prSet presAssocID="{06C75A3C-A364-4B1A-B3E3-496553BBA44C}"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75FD5880-96E3-4F80-ADB3-30AF7C3F84A4}" type="pres">
      <dgm:prSet presAssocID="{06C75A3C-A364-4B1A-B3E3-496553BBA44C}" presName="text" presStyleLbl="node1" presStyleIdx="2" presStyleCnt="3">
        <dgm:presLayoutVars>
          <dgm:bulletEnabled val="1"/>
        </dgm:presLayoutVars>
      </dgm:prSet>
      <dgm:spPr/>
      <dgm:t>
        <a:bodyPr/>
        <a:lstStyle/>
        <a:p>
          <a:endParaRPr lang="en-US"/>
        </a:p>
      </dgm:t>
    </dgm:pt>
  </dgm:ptLst>
  <dgm:cxnLst>
    <dgm:cxn modelId="{1744EBD3-24E7-41DF-9E47-2B7FD1F2F411}" srcId="{06C75A3C-A364-4B1A-B3E3-496553BBA44C}" destId="{B5C21C9C-1D19-4569-8AC4-EAB50D91CD06}" srcOrd="0" destOrd="0" parTransId="{BC1599A6-D8BE-4FF4-9C4D-A245BF400F66}" sibTransId="{89540752-4CEB-4DAB-83C4-08C48A642707}"/>
    <dgm:cxn modelId="{0333363E-78D5-4CB3-8CB3-D5E9F6AC3EC1}" srcId="{8CE31C26-34E0-4B55-A232-827C7E6D6307}" destId="{63840E5E-D53F-4C79-AFF4-0BC089C1C539}" srcOrd="0" destOrd="0" parTransId="{53C66D1D-6AC1-4FC1-A703-D042E830FD03}" sibTransId="{46C04700-FDAD-411C-A9AD-5F94FCA0876E}"/>
    <dgm:cxn modelId="{F36D24A7-0BAE-4A64-ADCF-38C03DA96158}" type="presOf" srcId="{2FC3652A-DB46-42FA-AAD0-322CC4309A2F}" destId="{8753C138-06A2-4C4F-95C2-CBF11D672ADD}" srcOrd="0" destOrd="0" presId="urn:microsoft.com/office/officeart/2005/8/layout/vList4"/>
    <dgm:cxn modelId="{32CD6151-0BC2-496B-B61C-4BF2DAA023D9}" type="presOf" srcId="{06C75A3C-A364-4B1A-B3E3-496553BBA44C}" destId="{E72D2EAC-AC39-43E1-8908-083B61817EED}" srcOrd="0" destOrd="0" presId="urn:microsoft.com/office/officeart/2005/8/layout/vList4"/>
    <dgm:cxn modelId="{6F6652DD-4007-4D68-9B27-7FECECA57DDD}" type="presOf" srcId="{8CE31C26-34E0-4B55-A232-827C7E6D6307}" destId="{C769C24C-44DB-4F36-A58E-19D29AFE7989}" srcOrd="0" destOrd="0" presId="urn:microsoft.com/office/officeart/2005/8/layout/vList4"/>
    <dgm:cxn modelId="{ED83A099-7546-4408-BD97-C6D2E8D46827}" type="presOf" srcId="{C0D0026F-38D4-4129-91D6-CC7B5C297055}" destId="{8753C138-06A2-4C4F-95C2-CBF11D672ADD}" srcOrd="0" destOrd="1" presId="urn:microsoft.com/office/officeart/2005/8/layout/vList4"/>
    <dgm:cxn modelId="{6DF6AC9E-F49C-4EF9-85FB-4424B5BEE298}" type="presOf" srcId="{2FC3652A-DB46-42FA-AAD0-322CC4309A2F}" destId="{0F0C2D1D-24E1-4AD4-80BD-B45809A589A2}" srcOrd="1" destOrd="0" presId="urn:microsoft.com/office/officeart/2005/8/layout/vList4"/>
    <dgm:cxn modelId="{5FBA044F-E386-4091-8333-2811FF2455AC}" type="presOf" srcId="{C0D0026F-38D4-4129-91D6-CC7B5C297055}" destId="{0F0C2D1D-24E1-4AD4-80BD-B45809A589A2}" srcOrd="1" destOrd="1" presId="urn:microsoft.com/office/officeart/2005/8/layout/vList4"/>
    <dgm:cxn modelId="{6AA4898A-EB12-4A33-897B-16EAB0FAC147}" srcId="{8EC79A8C-A143-4F30-A3E2-1B8F11D1548B}" destId="{2FC3652A-DB46-42FA-AAD0-322CC4309A2F}" srcOrd="0" destOrd="0" parTransId="{BDE9FB22-42E5-4C9F-9440-614FEE782B4D}" sibTransId="{42150741-8109-45EA-A3EE-172FCD3A517D}"/>
    <dgm:cxn modelId="{7981636C-FD83-4F8E-B835-9A7B9B46E123}" type="presOf" srcId="{8CE31C26-34E0-4B55-A232-827C7E6D6307}" destId="{C0669DF6-2265-4DBC-9607-FD341FEA7899}" srcOrd="1" destOrd="0" presId="urn:microsoft.com/office/officeart/2005/8/layout/vList4"/>
    <dgm:cxn modelId="{BFBEF114-B1E5-46AE-8B27-DF57B178C306}" type="presOf" srcId="{8EC79A8C-A143-4F30-A3E2-1B8F11D1548B}" destId="{A45D39E9-48F9-43FF-9942-A64E3E68DE05}" srcOrd="0" destOrd="0" presId="urn:microsoft.com/office/officeart/2005/8/layout/vList4"/>
    <dgm:cxn modelId="{F85DE5F0-F2D7-4E33-B822-DA55C3B0DCE6}" type="presOf" srcId="{06C75A3C-A364-4B1A-B3E3-496553BBA44C}" destId="{75FD5880-96E3-4F80-ADB3-30AF7C3F84A4}" srcOrd="1" destOrd="0" presId="urn:microsoft.com/office/officeart/2005/8/layout/vList4"/>
    <dgm:cxn modelId="{F05EA75B-7308-40BB-9E7C-89BFF43DE3E6}" type="presOf" srcId="{B5C21C9C-1D19-4569-8AC4-EAB50D91CD06}" destId="{75FD5880-96E3-4F80-ADB3-30AF7C3F84A4}" srcOrd="1" destOrd="1" presId="urn:microsoft.com/office/officeart/2005/8/layout/vList4"/>
    <dgm:cxn modelId="{CDD00820-2D99-493B-BBCF-81EA13695801}" srcId="{2FC3652A-DB46-42FA-AAD0-322CC4309A2F}" destId="{C0D0026F-38D4-4129-91D6-CC7B5C297055}" srcOrd="0" destOrd="0" parTransId="{9DAFA3C7-72DA-4078-A97E-E9F4AFC4C0AA}" sibTransId="{B78697F6-A275-4C67-842F-B556AFBFD7F1}"/>
    <dgm:cxn modelId="{42428225-304D-4B0E-9434-99EA29FBE9EE}" type="presOf" srcId="{63840E5E-D53F-4C79-AFF4-0BC089C1C539}" destId="{C0669DF6-2265-4DBC-9607-FD341FEA7899}" srcOrd="1" destOrd="1" presId="urn:microsoft.com/office/officeart/2005/8/layout/vList4"/>
    <dgm:cxn modelId="{029484C5-1D85-472E-AE2E-6767737C8F2E}" srcId="{8EC79A8C-A143-4F30-A3E2-1B8F11D1548B}" destId="{8CE31C26-34E0-4B55-A232-827C7E6D6307}" srcOrd="1" destOrd="0" parTransId="{6B90210B-EBEB-4FD2-AD20-B85745C9CBAA}" sibTransId="{FA7AB5E1-B5A8-4AE1-9C55-38D277B3A858}"/>
    <dgm:cxn modelId="{EC7273EC-4A47-4762-933E-6E26FB1FBC7C}" type="presOf" srcId="{B5C21C9C-1D19-4569-8AC4-EAB50D91CD06}" destId="{E72D2EAC-AC39-43E1-8908-083B61817EED}" srcOrd="0" destOrd="1" presId="urn:microsoft.com/office/officeart/2005/8/layout/vList4"/>
    <dgm:cxn modelId="{311E08EF-43CB-4E0B-B022-2E6F1DEDFB44}" type="presOf" srcId="{63840E5E-D53F-4C79-AFF4-0BC089C1C539}" destId="{C769C24C-44DB-4F36-A58E-19D29AFE7989}" srcOrd="0" destOrd="1" presId="urn:microsoft.com/office/officeart/2005/8/layout/vList4"/>
    <dgm:cxn modelId="{20D2912D-9776-4054-9052-E679CFFD00FE}" srcId="{8EC79A8C-A143-4F30-A3E2-1B8F11D1548B}" destId="{06C75A3C-A364-4B1A-B3E3-496553BBA44C}" srcOrd="2" destOrd="0" parTransId="{386C89FA-DA03-474A-8B9E-F0B44E85EE03}" sibTransId="{C37079A1-4B1F-463C-8AEC-6AC5AE26A03C}"/>
    <dgm:cxn modelId="{F04B2B6E-DAD8-4692-A20C-D3FB70F8A9F3}" type="presParOf" srcId="{A45D39E9-48F9-43FF-9942-A64E3E68DE05}" destId="{908B2BEA-0EFA-4E62-B7ED-A901F06AD0BD}" srcOrd="0" destOrd="0" presId="urn:microsoft.com/office/officeart/2005/8/layout/vList4"/>
    <dgm:cxn modelId="{B7C8A049-966C-4114-A277-53838E6C7BD0}" type="presParOf" srcId="{908B2BEA-0EFA-4E62-B7ED-A901F06AD0BD}" destId="{8753C138-06A2-4C4F-95C2-CBF11D672ADD}" srcOrd="0" destOrd="0" presId="urn:microsoft.com/office/officeart/2005/8/layout/vList4"/>
    <dgm:cxn modelId="{31F0F4EE-0243-4C2F-99C8-F054FFF45A66}" type="presParOf" srcId="{908B2BEA-0EFA-4E62-B7ED-A901F06AD0BD}" destId="{0EE3F71E-8DB7-4AFE-86AB-B650BB5B3EF3}" srcOrd="1" destOrd="0" presId="urn:microsoft.com/office/officeart/2005/8/layout/vList4"/>
    <dgm:cxn modelId="{69AA4154-0B3B-441F-AEFC-7FEED87C3ABE}" type="presParOf" srcId="{908B2BEA-0EFA-4E62-B7ED-A901F06AD0BD}" destId="{0F0C2D1D-24E1-4AD4-80BD-B45809A589A2}" srcOrd="2" destOrd="0" presId="urn:microsoft.com/office/officeart/2005/8/layout/vList4"/>
    <dgm:cxn modelId="{D78FE8B3-40B4-443E-9646-DDC37D3F40A6}" type="presParOf" srcId="{A45D39E9-48F9-43FF-9942-A64E3E68DE05}" destId="{5F257063-1F3F-43DB-85B4-F3C3D0F45FAF}" srcOrd="1" destOrd="0" presId="urn:microsoft.com/office/officeart/2005/8/layout/vList4"/>
    <dgm:cxn modelId="{83F8CF3B-CC63-4050-80FD-37DF5900742C}" type="presParOf" srcId="{A45D39E9-48F9-43FF-9942-A64E3E68DE05}" destId="{D93CF778-E83D-4969-997F-B345E8E25A46}" srcOrd="2" destOrd="0" presId="urn:microsoft.com/office/officeart/2005/8/layout/vList4"/>
    <dgm:cxn modelId="{BCA424A7-7134-4298-9FD6-8ED88BE62DD1}" type="presParOf" srcId="{D93CF778-E83D-4969-997F-B345E8E25A46}" destId="{C769C24C-44DB-4F36-A58E-19D29AFE7989}" srcOrd="0" destOrd="0" presId="urn:microsoft.com/office/officeart/2005/8/layout/vList4"/>
    <dgm:cxn modelId="{879482E9-CFD3-4887-83F9-1A2371DF7BF6}" type="presParOf" srcId="{D93CF778-E83D-4969-997F-B345E8E25A46}" destId="{CD44A836-3DF5-40EA-A2E5-D8456B8367D3}" srcOrd="1" destOrd="0" presId="urn:microsoft.com/office/officeart/2005/8/layout/vList4"/>
    <dgm:cxn modelId="{8A90BC6A-CC44-40AC-A409-AA1A652E06FA}" type="presParOf" srcId="{D93CF778-E83D-4969-997F-B345E8E25A46}" destId="{C0669DF6-2265-4DBC-9607-FD341FEA7899}" srcOrd="2" destOrd="0" presId="urn:microsoft.com/office/officeart/2005/8/layout/vList4"/>
    <dgm:cxn modelId="{780DEA5D-8EA1-4699-951A-141FB47E20C4}" type="presParOf" srcId="{A45D39E9-48F9-43FF-9942-A64E3E68DE05}" destId="{C12E103E-4F63-4C4B-9126-8229D10485CC}" srcOrd="3" destOrd="0" presId="urn:microsoft.com/office/officeart/2005/8/layout/vList4"/>
    <dgm:cxn modelId="{416F16B3-58BC-4939-A7D4-D5BA17FF636E}" type="presParOf" srcId="{A45D39E9-48F9-43FF-9942-A64E3E68DE05}" destId="{A87A7C22-76B4-4410-982A-7DE6CEA28DB4}" srcOrd="4" destOrd="0" presId="urn:microsoft.com/office/officeart/2005/8/layout/vList4"/>
    <dgm:cxn modelId="{7AFF53BC-998A-4BD0-8970-A8AA51C8E0FB}" type="presParOf" srcId="{A87A7C22-76B4-4410-982A-7DE6CEA28DB4}" destId="{E72D2EAC-AC39-43E1-8908-083B61817EED}" srcOrd="0" destOrd="0" presId="urn:microsoft.com/office/officeart/2005/8/layout/vList4"/>
    <dgm:cxn modelId="{B48D2431-0CA2-4E4D-B382-9151466072D9}" type="presParOf" srcId="{A87A7C22-76B4-4410-982A-7DE6CEA28DB4}" destId="{15909669-3B32-482C-9058-823ED557FDF4}" srcOrd="1" destOrd="0" presId="urn:microsoft.com/office/officeart/2005/8/layout/vList4"/>
    <dgm:cxn modelId="{9B4974D9-2F74-4CCE-BAA8-04AAFD8BACD7}" type="presParOf" srcId="{A87A7C22-76B4-4410-982A-7DE6CEA28DB4}" destId="{75FD5880-96E3-4F80-ADB3-30AF7C3F84A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9F175-F02D-4E6C-945B-FEC7498609C8}">
      <dsp:nvSpPr>
        <dsp:cNvPr id="0" name=""/>
        <dsp:cNvSpPr/>
      </dsp:nvSpPr>
      <dsp:spPr>
        <a:xfrm>
          <a:off x="1857346" y="-3097"/>
          <a:ext cx="4514906" cy="4514906"/>
        </a:xfrm>
        <a:prstGeom prst="circularArrow">
          <a:avLst>
            <a:gd name="adj1" fmla="val 5274"/>
            <a:gd name="adj2" fmla="val 312630"/>
            <a:gd name="adj3" fmla="val 14228845"/>
            <a:gd name="adj4" fmla="val 17126601"/>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35D2B-6D52-41C6-B70F-A93368BF5205}">
      <dsp:nvSpPr>
        <dsp:cNvPr id="0" name=""/>
        <dsp:cNvSpPr/>
      </dsp:nvSpPr>
      <dsp:spPr>
        <a:xfrm>
          <a:off x="3256880" y="2416"/>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err="1" smtClean="0"/>
            <a:t>Kinestetik</a:t>
          </a:r>
          <a:r>
            <a:rPr lang="en-US" sz="1200" kern="1200" dirty="0" smtClean="0"/>
            <a:t>/</a:t>
          </a:r>
        </a:p>
        <a:p>
          <a:pPr lvl="0" algn="ctr" defTabSz="533400">
            <a:lnSpc>
              <a:spcPct val="90000"/>
            </a:lnSpc>
            <a:spcBef>
              <a:spcPct val="0"/>
            </a:spcBef>
            <a:spcAft>
              <a:spcPct val="35000"/>
            </a:spcAft>
          </a:pPr>
          <a:r>
            <a:rPr lang="en-US" sz="1200" kern="1200" dirty="0" err="1" smtClean="0"/>
            <a:t>gerak</a:t>
          </a:r>
          <a:r>
            <a:rPr lang="en-US" sz="1200" kern="1200" dirty="0" smtClean="0"/>
            <a:t> </a:t>
          </a:r>
          <a:r>
            <a:rPr lang="en-US" sz="1200" kern="1200" dirty="0" err="1" smtClean="0"/>
            <a:t>tubuh</a:t>
          </a:r>
          <a:endParaRPr lang="en-US" sz="1200" kern="1200" dirty="0"/>
        </a:p>
      </dsp:txBody>
      <dsp:txXfrm>
        <a:off x="3298760" y="44296"/>
        <a:ext cx="1632079" cy="774159"/>
      </dsp:txXfrm>
    </dsp:sp>
    <dsp:sp modelId="{76CAB356-18D1-43B5-B161-2FD530C79661}">
      <dsp:nvSpPr>
        <dsp:cNvPr id="0" name=""/>
        <dsp:cNvSpPr/>
      </dsp:nvSpPr>
      <dsp:spPr>
        <a:xfrm>
          <a:off x="4843096" y="918219"/>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Paralinguistik</a:t>
          </a:r>
          <a:endParaRPr lang="en-US" sz="1200" kern="1200" dirty="0"/>
        </a:p>
      </dsp:txBody>
      <dsp:txXfrm>
        <a:off x="4884976" y="960099"/>
        <a:ext cx="1632079" cy="774159"/>
      </dsp:txXfrm>
    </dsp:sp>
    <dsp:sp modelId="{5E6B3E94-BD1D-47F7-AFE4-F0F8FBAA5184}">
      <dsp:nvSpPr>
        <dsp:cNvPr id="0" name=""/>
        <dsp:cNvSpPr/>
      </dsp:nvSpPr>
      <dsp:spPr>
        <a:xfrm>
          <a:off x="4843096" y="2749824"/>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Prosemik</a:t>
          </a:r>
          <a:r>
            <a:rPr lang="en-US" sz="1200" kern="1200" dirty="0" smtClean="0"/>
            <a:t>/ </a:t>
          </a:r>
          <a:r>
            <a:rPr lang="en-US" sz="1200" kern="1200" dirty="0" err="1" smtClean="0"/>
            <a:t>penggunaan</a:t>
          </a:r>
          <a:r>
            <a:rPr lang="en-US" sz="1200" kern="1200" dirty="0" smtClean="0"/>
            <a:t> </a:t>
          </a:r>
          <a:r>
            <a:rPr lang="en-US" sz="1200" kern="1200" dirty="0" err="1" smtClean="0"/>
            <a:t>ruangan</a:t>
          </a:r>
          <a:r>
            <a:rPr lang="en-US" sz="1200" kern="1200" dirty="0" smtClean="0"/>
            <a:t> personal </a:t>
          </a:r>
          <a:r>
            <a:rPr lang="en-US" sz="1200" kern="1200" dirty="0" err="1" smtClean="0"/>
            <a:t>dan</a:t>
          </a:r>
          <a:r>
            <a:rPr lang="en-US" sz="1200" kern="1200" dirty="0" smtClean="0"/>
            <a:t> </a:t>
          </a:r>
          <a:r>
            <a:rPr lang="en-US" sz="1200" kern="1200" dirty="0" err="1" smtClean="0"/>
            <a:t>sosial</a:t>
          </a:r>
          <a:endParaRPr lang="en-US" sz="1200" kern="1200" dirty="0"/>
        </a:p>
      </dsp:txBody>
      <dsp:txXfrm>
        <a:off x="4884976" y="2791704"/>
        <a:ext cx="1632079" cy="774159"/>
      </dsp:txXfrm>
    </dsp:sp>
    <dsp:sp modelId="{6E93FCAE-772E-45EA-92D4-8143529148EA}">
      <dsp:nvSpPr>
        <dsp:cNvPr id="0" name=""/>
        <dsp:cNvSpPr/>
      </dsp:nvSpPr>
      <dsp:spPr>
        <a:xfrm>
          <a:off x="3256880" y="3665626"/>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Olfaksi</a:t>
          </a:r>
          <a:r>
            <a:rPr lang="en-US" sz="1200" kern="1200" dirty="0" smtClean="0"/>
            <a:t>/</a:t>
          </a:r>
        </a:p>
        <a:p>
          <a:pPr lvl="0" algn="ctr" defTabSz="533400">
            <a:lnSpc>
              <a:spcPct val="90000"/>
            </a:lnSpc>
            <a:spcBef>
              <a:spcPct val="0"/>
            </a:spcBef>
            <a:spcAft>
              <a:spcPct val="35000"/>
            </a:spcAft>
          </a:pPr>
          <a:r>
            <a:rPr lang="en-US" sz="1200" kern="1200" dirty="0" err="1" smtClean="0"/>
            <a:t>Penciuman</a:t>
          </a:r>
          <a:endParaRPr lang="en-US" sz="1200" kern="1200" dirty="0"/>
        </a:p>
      </dsp:txBody>
      <dsp:txXfrm>
        <a:off x="3298760" y="3707506"/>
        <a:ext cx="1632079" cy="774159"/>
      </dsp:txXfrm>
    </dsp:sp>
    <dsp:sp modelId="{87D3CBA3-845A-4D74-A910-AB464C64656C}">
      <dsp:nvSpPr>
        <dsp:cNvPr id="0" name=""/>
        <dsp:cNvSpPr/>
      </dsp:nvSpPr>
      <dsp:spPr>
        <a:xfrm>
          <a:off x="1670663" y="2749824"/>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Sensitivitas</a:t>
          </a:r>
          <a:endParaRPr lang="en-US" sz="1200" kern="1200" dirty="0" smtClean="0"/>
        </a:p>
        <a:p>
          <a:pPr lvl="0" algn="ctr" defTabSz="533400">
            <a:lnSpc>
              <a:spcPct val="90000"/>
            </a:lnSpc>
            <a:spcBef>
              <a:spcPct val="0"/>
            </a:spcBef>
            <a:spcAft>
              <a:spcPct val="35000"/>
            </a:spcAft>
          </a:pPr>
          <a:r>
            <a:rPr lang="en-US" sz="1200" kern="1200" dirty="0" err="1" smtClean="0"/>
            <a:t>Kulit</a:t>
          </a:r>
          <a:endParaRPr lang="en-US" sz="1200" kern="1200" dirty="0"/>
        </a:p>
      </dsp:txBody>
      <dsp:txXfrm>
        <a:off x="1712543" y="2791704"/>
        <a:ext cx="1632079" cy="774159"/>
      </dsp:txXfrm>
    </dsp:sp>
    <dsp:sp modelId="{B676353E-B0AD-4720-B3D4-04C75A7ED504}">
      <dsp:nvSpPr>
        <dsp:cNvPr id="0" name=""/>
        <dsp:cNvSpPr/>
      </dsp:nvSpPr>
      <dsp:spPr>
        <a:xfrm>
          <a:off x="1670663" y="918219"/>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Faktor</a:t>
          </a:r>
          <a:r>
            <a:rPr lang="en-US" sz="1200" kern="1200" dirty="0" smtClean="0"/>
            <a:t> </a:t>
          </a:r>
          <a:r>
            <a:rPr lang="en-US" sz="1200" kern="1200" dirty="0" err="1" smtClean="0"/>
            <a:t>Artifaktual</a:t>
          </a:r>
          <a:r>
            <a:rPr lang="en-US" sz="1200" kern="1200" dirty="0" smtClean="0"/>
            <a:t>:</a:t>
          </a:r>
        </a:p>
        <a:p>
          <a:pPr lvl="0" algn="ctr" defTabSz="533400">
            <a:lnSpc>
              <a:spcPct val="90000"/>
            </a:lnSpc>
            <a:spcBef>
              <a:spcPct val="0"/>
            </a:spcBef>
            <a:spcAft>
              <a:spcPct val="35000"/>
            </a:spcAft>
          </a:pPr>
          <a:r>
            <a:rPr lang="en-US" sz="1200" kern="1200" dirty="0" err="1" smtClean="0"/>
            <a:t>Pakaian</a:t>
          </a:r>
          <a:r>
            <a:rPr lang="en-US" sz="1200" kern="1200" dirty="0" smtClean="0"/>
            <a:t> </a:t>
          </a:r>
          <a:r>
            <a:rPr lang="en-US" sz="1200" kern="1200" dirty="0" err="1" smtClean="0"/>
            <a:t>dan</a:t>
          </a:r>
          <a:r>
            <a:rPr lang="en-US" sz="1200" kern="1200" dirty="0" smtClean="0"/>
            <a:t> </a:t>
          </a:r>
          <a:r>
            <a:rPr lang="en-US" sz="1200" kern="1200" dirty="0" err="1" smtClean="0"/>
            <a:t>kosmetik</a:t>
          </a:r>
          <a:endParaRPr lang="en-US" sz="1200" kern="1200" dirty="0"/>
        </a:p>
      </dsp:txBody>
      <dsp:txXfrm>
        <a:off x="1712543" y="960099"/>
        <a:ext cx="1632079" cy="774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720EF-4802-4B69-80E4-9503EEB5FCB6}">
      <dsp:nvSpPr>
        <dsp:cNvPr id="0" name=""/>
        <dsp:cNvSpPr/>
      </dsp:nvSpPr>
      <dsp:spPr>
        <a:xfrm>
          <a:off x="2292194" y="294187"/>
          <a:ext cx="3801808" cy="380180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Auditif</a:t>
          </a:r>
          <a:r>
            <a:rPr lang="en-US" sz="1400" kern="1200" dirty="0" smtClean="0"/>
            <a:t> :</a:t>
          </a:r>
        </a:p>
        <a:p>
          <a:pPr lvl="0" algn="ctr" defTabSz="622300">
            <a:lnSpc>
              <a:spcPct val="90000"/>
            </a:lnSpc>
            <a:spcBef>
              <a:spcPct val="0"/>
            </a:spcBef>
            <a:spcAft>
              <a:spcPct val="35000"/>
            </a:spcAft>
          </a:pPr>
          <a:r>
            <a:rPr lang="en-US" sz="1400" kern="1200" dirty="0" smtClean="0"/>
            <a:t> </a:t>
          </a:r>
          <a:r>
            <a:rPr lang="en-US" sz="1400" kern="1200" dirty="0" err="1" smtClean="0"/>
            <a:t>paralinguistik</a:t>
          </a:r>
          <a:endParaRPr lang="en-US" sz="1400" kern="1200" dirty="0"/>
        </a:p>
      </dsp:txBody>
      <dsp:txXfrm>
        <a:off x="4295838" y="1099809"/>
        <a:ext cx="1357788" cy="1131490"/>
      </dsp:txXfrm>
    </dsp:sp>
    <dsp:sp modelId="{1C9C1E95-849C-4C91-9501-84C3B70739F0}">
      <dsp:nvSpPr>
        <dsp:cNvPr id="0" name=""/>
        <dsp:cNvSpPr/>
      </dsp:nvSpPr>
      <dsp:spPr>
        <a:xfrm>
          <a:off x="2213895" y="429966"/>
          <a:ext cx="3801808" cy="380180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Non </a:t>
          </a:r>
          <a:r>
            <a:rPr lang="en-US" sz="1400" kern="1200" dirty="0" err="1" smtClean="0"/>
            <a:t>Vsual</a:t>
          </a:r>
          <a:endParaRPr lang="en-US" sz="1400" kern="1200" dirty="0" smtClean="0"/>
        </a:p>
        <a:p>
          <a:pPr lvl="0" algn="ctr" defTabSz="622300">
            <a:lnSpc>
              <a:spcPct val="90000"/>
            </a:lnSpc>
            <a:spcBef>
              <a:spcPct val="0"/>
            </a:spcBef>
            <a:spcAft>
              <a:spcPct val="35000"/>
            </a:spcAft>
          </a:pPr>
          <a:r>
            <a:rPr lang="en-US" sz="1400" kern="1200" dirty="0" smtClean="0"/>
            <a:t>Non </a:t>
          </a:r>
          <a:r>
            <a:rPr lang="en-US" sz="1400" kern="1200" dirty="0" err="1" smtClean="0"/>
            <a:t>Auditif</a:t>
          </a:r>
          <a:r>
            <a:rPr lang="en-US" sz="1400" kern="1200" dirty="0" smtClean="0"/>
            <a:t>:</a:t>
          </a:r>
        </a:p>
        <a:p>
          <a:pPr lvl="0" algn="ctr" defTabSz="622300">
            <a:lnSpc>
              <a:spcPct val="90000"/>
            </a:lnSpc>
            <a:spcBef>
              <a:spcPct val="0"/>
            </a:spcBef>
            <a:spcAft>
              <a:spcPct val="35000"/>
            </a:spcAft>
          </a:pPr>
          <a:r>
            <a:rPr lang="en-US" sz="1400" kern="1200" dirty="0" err="1" smtClean="0"/>
            <a:t>Tidak</a:t>
          </a:r>
          <a:r>
            <a:rPr lang="en-US" sz="1400" kern="1200" dirty="0" smtClean="0"/>
            <a:t> </a:t>
          </a:r>
          <a:r>
            <a:rPr lang="en-US" sz="1400" kern="1200" dirty="0" err="1" smtClean="0"/>
            <a:t>berupa</a:t>
          </a:r>
          <a:r>
            <a:rPr lang="en-US" sz="1400" kern="1200" dirty="0" smtClean="0"/>
            <a:t> kata2, </a:t>
          </a:r>
          <a:r>
            <a:rPr lang="en-US" sz="1400" kern="1200" dirty="0" err="1" smtClean="0"/>
            <a:t>tidak</a:t>
          </a:r>
          <a:r>
            <a:rPr lang="en-US" sz="1400" kern="1200" dirty="0" smtClean="0"/>
            <a:t> </a:t>
          </a:r>
          <a:r>
            <a:rPr lang="en-US" sz="1400" kern="1200" dirty="0" err="1" smtClean="0"/>
            <a:t>terlihat</a:t>
          </a:r>
          <a:r>
            <a:rPr lang="en-US" sz="1400" kern="1200" dirty="0" smtClean="0"/>
            <a:t>. </a:t>
          </a:r>
          <a:r>
            <a:rPr lang="en-US" sz="1400" kern="1200" dirty="0" err="1" smtClean="0"/>
            <a:t>Tidak</a:t>
          </a:r>
          <a:r>
            <a:rPr lang="en-US" sz="1400" kern="1200" dirty="0" smtClean="0"/>
            <a:t> </a:t>
          </a:r>
          <a:r>
            <a:rPr lang="en-US" sz="1400" kern="1200" dirty="0" err="1" smtClean="0"/>
            <a:t>terdengar</a:t>
          </a:r>
          <a:endParaRPr lang="en-US" sz="1400" kern="1200" dirty="0"/>
        </a:p>
      </dsp:txBody>
      <dsp:txXfrm>
        <a:off x="3119088" y="2896616"/>
        <a:ext cx="2036683" cy="995711"/>
      </dsp:txXfrm>
    </dsp:sp>
    <dsp:sp modelId="{D69C52F0-FD4C-4403-8E1E-D2EF254D66FD}">
      <dsp:nvSpPr>
        <dsp:cNvPr id="0" name=""/>
        <dsp:cNvSpPr/>
      </dsp:nvSpPr>
      <dsp:spPr>
        <a:xfrm>
          <a:off x="2135596" y="294187"/>
          <a:ext cx="3801808" cy="380180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Visual:</a:t>
          </a:r>
        </a:p>
        <a:p>
          <a:pPr lvl="0" algn="ctr" defTabSz="622300">
            <a:lnSpc>
              <a:spcPct val="90000"/>
            </a:lnSpc>
            <a:spcBef>
              <a:spcPct val="0"/>
            </a:spcBef>
            <a:spcAft>
              <a:spcPct val="35000"/>
            </a:spcAft>
          </a:pPr>
          <a:r>
            <a:rPr lang="en-US" sz="1400" kern="1200" dirty="0" err="1" smtClean="0"/>
            <a:t>Kinesik</a:t>
          </a:r>
          <a:r>
            <a:rPr lang="en-US" sz="1400" kern="1200" dirty="0" smtClean="0"/>
            <a:t>, </a:t>
          </a:r>
          <a:r>
            <a:rPr lang="en-US" sz="1400" kern="1200" dirty="0" err="1" smtClean="0"/>
            <a:t>proksemik</a:t>
          </a:r>
          <a:r>
            <a:rPr lang="en-US" sz="1400" kern="1200" dirty="0" smtClean="0"/>
            <a:t>, </a:t>
          </a:r>
          <a:r>
            <a:rPr lang="en-US" sz="1400" kern="1200" dirty="0" err="1" smtClean="0"/>
            <a:t>artifaktual</a:t>
          </a:r>
          <a:r>
            <a:rPr lang="en-US" sz="1400" kern="1200" dirty="0" smtClean="0"/>
            <a:t>, </a:t>
          </a:r>
          <a:endParaRPr lang="en-US" sz="1400" kern="1200" dirty="0"/>
        </a:p>
      </dsp:txBody>
      <dsp:txXfrm>
        <a:off x="2575972" y="1099809"/>
        <a:ext cx="1357788" cy="1131490"/>
      </dsp:txXfrm>
    </dsp:sp>
    <dsp:sp modelId="{FD443C41-D2FB-4ACC-B598-664212D667D2}">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8A57EB-3145-4937-954E-4F89EFDDD72B}">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D2E0B-9DB5-466E-92F8-ECC962B003E4}">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3C138-06A2-4C4F-95C2-CBF11D672ADD}">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err="1" smtClean="0"/>
            <a:t>Pesan</a:t>
          </a:r>
          <a:r>
            <a:rPr lang="en-US" sz="1900" kern="1200" dirty="0" smtClean="0"/>
            <a:t> </a:t>
          </a:r>
          <a:r>
            <a:rPr lang="en-US" sz="1900" kern="1200" dirty="0" err="1" smtClean="0"/>
            <a:t>fasial</a:t>
          </a:r>
          <a:r>
            <a:rPr lang="en-US" sz="1900" kern="1200" dirty="0" smtClean="0"/>
            <a:t> : air </a:t>
          </a:r>
          <a:r>
            <a:rPr lang="en-US" sz="1900" kern="1200" dirty="0" err="1" smtClean="0"/>
            <a:t>muka</a:t>
          </a:r>
          <a:r>
            <a:rPr lang="en-US" sz="1900" kern="1200" dirty="0" smtClean="0"/>
            <a:t> </a:t>
          </a:r>
          <a:r>
            <a:rPr lang="en-US" sz="1900" kern="1200" dirty="0" err="1" smtClean="0"/>
            <a:t>menyampaikan</a:t>
          </a:r>
          <a:r>
            <a:rPr lang="en-US" sz="1900" kern="1200" dirty="0" smtClean="0"/>
            <a:t> </a:t>
          </a:r>
          <a:r>
            <a:rPr lang="en-US" sz="1900" kern="1200" dirty="0" err="1" smtClean="0"/>
            <a:t>makna</a:t>
          </a:r>
          <a:r>
            <a:rPr lang="en-US" sz="1900" kern="1200" dirty="0" smtClean="0"/>
            <a:t> </a:t>
          </a:r>
          <a:r>
            <a:rPr lang="en-US" sz="1900" kern="1200" dirty="0" err="1" smtClean="0"/>
            <a:t>tertentu</a:t>
          </a:r>
          <a:endParaRPr lang="en-US" sz="1900" kern="1200" dirty="0"/>
        </a:p>
        <a:p>
          <a:pPr marL="114300" lvl="1" indent="-114300" algn="l" defTabSz="666750">
            <a:lnSpc>
              <a:spcPct val="90000"/>
            </a:lnSpc>
            <a:spcBef>
              <a:spcPct val="0"/>
            </a:spcBef>
            <a:spcAft>
              <a:spcPct val="15000"/>
            </a:spcAft>
            <a:buChar char="••"/>
          </a:pPr>
          <a:r>
            <a:rPr lang="en-US" sz="1500" kern="1200" dirty="0" smtClean="0"/>
            <a:t>Leathers : </a:t>
          </a:r>
          <a:r>
            <a:rPr lang="en-US" sz="1500" kern="1200" dirty="0" err="1" smtClean="0"/>
            <a:t>wajah</a:t>
          </a:r>
          <a:r>
            <a:rPr lang="en-US" sz="1500" kern="1200" dirty="0" smtClean="0"/>
            <a:t> </a:t>
          </a:r>
          <a:r>
            <a:rPr lang="en-US" sz="1500" kern="1200" dirty="0" err="1" smtClean="0"/>
            <a:t>mengekspresi</a:t>
          </a:r>
          <a:r>
            <a:rPr lang="en-US" sz="1500" kern="1200" dirty="0" smtClean="0"/>
            <a:t> 1) </a:t>
          </a:r>
          <a:r>
            <a:rPr lang="en-US" sz="1500" kern="1200" dirty="0" err="1" smtClean="0"/>
            <a:t>senang</a:t>
          </a:r>
          <a:r>
            <a:rPr lang="en-US" sz="1500" kern="1200" dirty="0" smtClean="0"/>
            <a:t>/</a:t>
          </a:r>
          <a:r>
            <a:rPr lang="en-US" sz="1500" kern="1200" dirty="0" err="1" smtClean="0"/>
            <a:t>tdk</a:t>
          </a:r>
          <a:r>
            <a:rPr lang="en-US" sz="1500" kern="1200" dirty="0" smtClean="0"/>
            <a:t> </a:t>
          </a:r>
          <a:r>
            <a:rPr lang="en-US" sz="1500" kern="1200" dirty="0" err="1" smtClean="0"/>
            <a:t>senang</a:t>
          </a:r>
          <a:r>
            <a:rPr lang="en-US" sz="1500" kern="1200" dirty="0" smtClean="0"/>
            <a:t>, 2)</a:t>
          </a:r>
          <a:r>
            <a:rPr lang="en-US" sz="1500" kern="1200" dirty="0" err="1" smtClean="0"/>
            <a:t>berminat</a:t>
          </a:r>
          <a:r>
            <a:rPr lang="en-US" sz="1500" kern="1200" dirty="0" smtClean="0"/>
            <a:t>/</a:t>
          </a:r>
          <a:r>
            <a:rPr lang="en-US" sz="1500" kern="1200" dirty="0" err="1" smtClean="0"/>
            <a:t>tak</a:t>
          </a:r>
          <a:r>
            <a:rPr lang="en-US" sz="1500" kern="1200" dirty="0" smtClean="0"/>
            <a:t> </a:t>
          </a:r>
          <a:r>
            <a:rPr lang="en-US" sz="1500" kern="1200" dirty="0" err="1" smtClean="0"/>
            <a:t>berminat</a:t>
          </a:r>
          <a:r>
            <a:rPr lang="en-US" sz="1500" kern="1200" dirty="0" smtClean="0"/>
            <a:t> </a:t>
          </a:r>
          <a:r>
            <a:rPr lang="en-US" sz="1500" kern="1200" dirty="0" err="1" smtClean="0"/>
            <a:t>keterlibatan</a:t>
          </a:r>
          <a:r>
            <a:rPr lang="en-US" sz="1500" kern="1200" dirty="0" smtClean="0"/>
            <a:t> </a:t>
          </a:r>
          <a:r>
            <a:rPr lang="en-US" sz="1500" kern="1200" dirty="0" err="1" smtClean="0"/>
            <a:t>dlm</a:t>
          </a:r>
          <a:r>
            <a:rPr lang="en-US" sz="1500" kern="1200" dirty="0" smtClean="0"/>
            <a:t> </a:t>
          </a:r>
          <a:r>
            <a:rPr lang="en-US" sz="1500" kern="1200" dirty="0" err="1" smtClean="0"/>
            <a:t>lingkungan</a:t>
          </a:r>
          <a:r>
            <a:rPr lang="en-US" sz="1500" kern="1200" dirty="0" smtClean="0"/>
            <a:t>, 3) </a:t>
          </a:r>
          <a:r>
            <a:rPr lang="en-US" sz="1500" kern="1200" dirty="0" err="1" smtClean="0"/>
            <a:t>intensitas</a:t>
          </a:r>
          <a:r>
            <a:rPr lang="en-US" sz="1500" kern="1200" dirty="0" smtClean="0"/>
            <a:t> </a:t>
          </a:r>
          <a:r>
            <a:rPr lang="en-US" sz="1500" kern="1200" dirty="0" err="1" smtClean="0"/>
            <a:t>keterlibatan</a:t>
          </a:r>
          <a:r>
            <a:rPr lang="en-US" sz="1500" kern="1200" dirty="0" smtClean="0"/>
            <a:t> , 4) </a:t>
          </a:r>
          <a:r>
            <a:rPr lang="en-US" sz="1500" kern="1200" dirty="0" err="1" smtClean="0"/>
            <a:t>tingkat</a:t>
          </a:r>
          <a:r>
            <a:rPr lang="en-US" sz="1500" kern="1200" dirty="0" smtClean="0"/>
            <a:t> </a:t>
          </a:r>
          <a:r>
            <a:rPr lang="en-US" sz="1500" kern="1200" dirty="0" err="1" smtClean="0"/>
            <a:t>pengendalian</a:t>
          </a:r>
          <a:r>
            <a:rPr lang="en-US" sz="1500" kern="1200" dirty="0" smtClean="0"/>
            <a:t> </a:t>
          </a:r>
          <a:r>
            <a:rPr lang="en-US" sz="1500" kern="1200" dirty="0" err="1" smtClean="0"/>
            <a:t>thd</a:t>
          </a:r>
          <a:r>
            <a:rPr lang="en-US" sz="1500" kern="1200" dirty="0" smtClean="0"/>
            <a:t> </a:t>
          </a:r>
          <a:r>
            <a:rPr lang="en-US" sz="1500" kern="1200" dirty="0" err="1" smtClean="0"/>
            <a:t>pernyataan</a:t>
          </a:r>
          <a:r>
            <a:rPr lang="en-US" sz="1500" kern="1200" dirty="0" smtClean="0"/>
            <a:t> diri,5) </a:t>
          </a:r>
          <a:r>
            <a:rPr lang="en-US" sz="1500" kern="1200" dirty="0" err="1" smtClean="0"/>
            <a:t>ada</a:t>
          </a:r>
          <a:r>
            <a:rPr lang="en-US" sz="1500" kern="1200" dirty="0" smtClean="0"/>
            <a:t>/</a:t>
          </a:r>
          <a:r>
            <a:rPr lang="en-US" sz="1500" kern="1200" dirty="0" err="1" smtClean="0"/>
            <a:t>kurang</a:t>
          </a:r>
          <a:r>
            <a:rPr lang="en-US" sz="1500" kern="1200" dirty="0" smtClean="0"/>
            <a:t> </a:t>
          </a:r>
          <a:r>
            <a:rPr lang="en-US" sz="1500" kern="1200" dirty="0" err="1" smtClean="0"/>
            <a:t>pengertian</a:t>
          </a:r>
          <a:endParaRPr lang="en-US" sz="1500" kern="1200" dirty="0"/>
        </a:p>
      </dsp:txBody>
      <dsp:txXfrm>
        <a:off x="1787356" y="0"/>
        <a:ext cx="6442243" cy="1414363"/>
      </dsp:txXfrm>
    </dsp:sp>
    <dsp:sp modelId="{0EE3F71E-8DB7-4AFE-86AB-B650BB5B3EF3}">
      <dsp:nvSpPr>
        <dsp:cNvPr id="0" name=""/>
        <dsp:cNvSpPr/>
      </dsp:nvSpPr>
      <dsp: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9C24C-44DB-4F36-A58E-19D29AFE7989}">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err="1" smtClean="0"/>
            <a:t>Pesan</a:t>
          </a:r>
          <a:r>
            <a:rPr lang="en-US" sz="1900" kern="1200" dirty="0" smtClean="0"/>
            <a:t> Gestural : </a:t>
          </a:r>
          <a:r>
            <a:rPr lang="en-US" sz="1900" kern="1200" dirty="0" err="1" smtClean="0"/>
            <a:t>gerakan</a:t>
          </a:r>
          <a:r>
            <a:rPr lang="en-US" sz="1900" kern="1200" dirty="0" smtClean="0"/>
            <a:t> </a:t>
          </a:r>
          <a:r>
            <a:rPr lang="en-US" sz="1900" kern="1200" dirty="0" err="1" smtClean="0"/>
            <a:t>untuk</a:t>
          </a:r>
          <a:r>
            <a:rPr lang="en-US" sz="1900" kern="1200" dirty="0" smtClean="0"/>
            <a:t> </a:t>
          </a:r>
          <a:r>
            <a:rPr lang="en-US" sz="1900" kern="1200" dirty="0" err="1" smtClean="0"/>
            <a:t>mengkomunikasikan</a:t>
          </a:r>
          <a:r>
            <a:rPr lang="en-US" sz="1900" kern="1200" dirty="0" smtClean="0"/>
            <a:t> </a:t>
          </a:r>
          <a:r>
            <a:rPr lang="en-US" sz="1900" kern="1200" dirty="0" err="1" smtClean="0"/>
            <a:t>berbagai</a:t>
          </a:r>
          <a:r>
            <a:rPr lang="en-US" sz="1900" kern="1200" dirty="0" smtClean="0"/>
            <a:t> </a:t>
          </a:r>
          <a:r>
            <a:rPr lang="en-US" sz="1900" kern="1200" dirty="0" err="1" smtClean="0"/>
            <a:t>makna</a:t>
          </a:r>
          <a:endParaRPr lang="en-US" sz="1900" kern="1200" dirty="0"/>
        </a:p>
        <a:p>
          <a:pPr marL="114300" lvl="1" indent="-114300" algn="l" defTabSz="666750">
            <a:lnSpc>
              <a:spcPct val="90000"/>
            </a:lnSpc>
            <a:spcBef>
              <a:spcPct val="0"/>
            </a:spcBef>
            <a:spcAft>
              <a:spcPct val="15000"/>
            </a:spcAft>
            <a:buChar char="••"/>
          </a:pPr>
          <a:r>
            <a:rPr lang="en-US" sz="1500" kern="1200" dirty="0" smtClean="0"/>
            <a:t>Galloway : </a:t>
          </a:r>
          <a:r>
            <a:rPr lang="en-US" sz="1500" kern="1200" dirty="0" err="1" smtClean="0"/>
            <a:t>pesan</a:t>
          </a:r>
          <a:r>
            <a:rPr lang="en-US" sz="1500" kern="1200" dirty="0" smtClean="0"/>
            <a:t> gestural  1) </a:t>
          </a:r>
          <a:r>
            <a:rPr lang="en-US" sz="1500" kern="1200" dirty="0" err="1" smtClean="0"/>
            <a:t>mendorong</a:t>
          </a:r>
          <a:r>
            <a:rPr lang="en-US" sz="1500" kern="1200" dirty="0" smtClean="0"/>
            <a:t>/</a:t>
          </a:r>
          <a:r>
            <a:rPr lang="en-US" sz="1500" kern="1200" dirty="0" err="1" smtClean="0"/>
            <a:t>membatasi</a:t>
          </a:r>
          <a:r>
            <a:rPr lang="en-US" sz="1500" kern="1200" dirty="0" smtClean="0"/>
            <a:t>, 2) </a:t>
          </a:r>
          <a:r>
            <a:rPr lang="en-US" sz="1500" kern="1200" dirty="0" err="1" smtClean="0"/>
            <a:t>menyesuaikan</a:t>
          </a:r>
          <a:r>
            <a:rPr lang="en-US" sz="1500" kern="1200" dirty="0" smtClean="0"/>
            <a:t>, 3) </a:t>
          </a:r>
          <a:r>
            <a:rPr lang="en-US" sz="1500" kern="1200" dirty="0" err="1" smtClean="0"/>
            <a:t>responsif</a:t>
          </a:r>
          <a:r>
            <a:rPr lang="en-US" sz="1500" kern="1200" dirty="0" smtClean="0"/>
            <a:t>, 4) </a:t>
          </a:r>
          <a:r>
            <a:rPr lang="en-US" sz="1500" kern="1200" dirty="0" err="1" smtClean="0"/>
            <a:t>perasaan</a:t>
          </a:r>
          <a:r>
            <a:rPr lang="en-US" sz="1500" kern="1200" dirty="0" smtClean="0"/>
            <a:t> </a:t>
          </a:r>
          <a:r>
            <a:rPr lang="en-US" sz="1500" kern="1200" dirty="0" err="1" smtClean="0"/>
            <a:t>positif</a:t>
          </a:r>
          <a:r>
            <a:rPr lang="en-US" sz="1500" kern="1200" dirty="0" smtClean="0"/>
            <a:t>/</a:t>
          </a:r>
          <a:r>
            <a:rPr lang="en-US" sz="1500" kern="1200" dirty="0" err="1" smtClean="0"/>
            <a:t>negatif</a:t>
          </a:r>
          <a:r>
            <a:rPr lang="en-US" sz="1500" kern="1200" dirty="0" smtClean="0"/>
            <a:t>, 5) </a:t>
          </a:r>
          <a:r>
            <a:rPr lang="en-US" sz="1500" kern="1200" dirty="0" err="1" smtClean="0"/>
            <a:t>perhatian</a:t>
          </a:r>
          <a:r>
            <a:rPr lang="en-US" sz="1500" kern="1200" dirty="0" smtClean="0"/>
            <a:t>, 6) </a:t>
          </a:r>
          <a:r>
            <a:rPr lang="en-US" sz="1500" kern="1200" dirty="0" err="1" smtClean="0"/>
            <a:t>melancarkan</a:t>
          </a:r>
          <a:r>
            <a:rPr lang="en-US" sz="1500" kern="1200" dirty="0" smtClean="0"/>
            <a:t>/ </a:t>
          </a:r>
          <a:r>
            <a:rPr lang="en-US" sz="1500" kern="1200" dirty="0" err="1" smtClean="0"/>
            <a:t>tidak</a:t>
          </a:r>
          <a:r>
            <a:rPr lang="en-US" sz="1500" kern="1200" dirty="0" smtClean="0"/>
            <a:t> </a:t>
          </a:r>
          <a:r>
            <a:rPr lang="en-US" sz="1500" kern="1200" dirty="0" err="1" smtClean="0"/>
            <a:t>reseptif</a:t>
          </a:r>
          <a:r>
            <a:rPr lang="en-US" sz="1500" kern="1200" dirty="0" smtClean="0"/>
            <a:t>, 7) </a:t>
          </a:r>
          <a:r>
            <a:rPr lang="en-US" sz="1500" kern="1200" dirty="0" err="1" smtClean="0"/>
            <a:t>persetujuan</a:t>
          </a:r>
          <a:r>
            <a:rPr lang="en-US" sz="1500" kern="1200" dirty="0" smtClean="0"/>
            <a:t> </a:t>
          </a:r>
          <a:endParaRPr lang="en-US" sz="1500" kern="1200" dirty="0"/>
        </a:p>
      </dsp:txBody>
      <dsp:txXfrm>
        <a:off x="1787356" y="1555799"/>
        <a:ext cx="6442243" cy="1414363"/>
      </dsp:txXfrm>
    </dsp:sp>
    <dsp:sp modelId="{CD44A836-3DF5-40EA-A2E5-D8456B8367D3}">
      <dsp:nvSpPr>
        <dsp:cNvPr id="0" name=""/>
        <dsp:cNvSpPr/>
      </dsp:nvSpPr>
      <dsp: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D2EAC-AC39-43E1-8908-083B61817EED}">
      <dsp:nvSpPr>
        <dsp:cNvPr id="0" name=""/>
        <dsp:cNvSpPr/>
      </dsp:nvSpPr>
      <dsp:spPr>
        <a:xfrm>
          <a:off x="0" y="31115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err="1" smtClean="0"/>
            <a:t>Pesan</a:t>
          </a:r>
          <a:r>
            <a:rPr lang="en-US" sz="1900" kern="1200" dirty="0" smtClean="0"/>
            <a:t> Postural : </a:t>
          </a:r>
          <a:r>
            <a:rPr lang="en-US" sz="1900" kern="1200" dirty="0" err="1" smtClean="0"/>
            <a:t>berkenaan</a:t>
          </a:r>
          <a:r>
            <a:rPr lang="en-US" sz="1900" kern="1200" dirty="0" smtClean="0"/>
            <a:t> </a:t>
          </a:r>
          <a:r>
            <a:rPr lang="en-US" sz="1900" kern="1200" dirty="0" err="1" smtClean="0"/>
            <a:t>dengan</a:t>
          </a:r>
          <a:r>
            <a:rPr lang="en-US" sz="1900" kern="1200" dirty="0" smtClean="0"/>
            <a:t> </a:t>
          </a:r>
          <a:r>
            <a:rPr lang="en-US" sz="1900" kern="1200" dirty="0" err="1" smtClean="0"/>
            <a:t>keseluruhan</a:t>
          </a:r>
          <a:r>
            <a:rPr lang="en-US" sz="1900" kern="1200" dirty="0" smtClean="0"/>
            <a:t> </a:t>
          </a:r>
          <a:r>
            <a:rPr lang="en-US" sz="1900" kern="1200" dirty="0" err="1" smtClean="0"/>
            <a:t>anggota</a:t>
          </a:r>
          <a:r>
            <a:rPr lang="en-US" sz="1900" kern="1200" dirty="0" smtClean="0"/>
            <a:t> </a:t>
          </a:r>
          <a:r>
            <a:rPr lang="en-US" sz="1900" kern="1200" dirty="0" err="1" smtClean="0"/>
            <a:t>badan</a:t>
          </a:r>
          <a:r>
            <a:rPr lang="en-US" sz="1900" kern="1200" dirty="0" smtClean="0"/>
            <a:t> </a:t>
          </a:r>
          <a:endParaRPr lang="en-US" sz="1900" kern="1200" dirty="0"/>
        </a:p>
        <a:p>
          <a:pPr marL="114300" lvl="1" indent="-114300" algn="l" defTabSz="666750">
            <a:lnSpc>
              <a:spcPct val="90000"/>
            </a:lnSpc>
            <a:spcBef>
              <a:spcPct val="0"/>
            </a:spcBef>
            <a:spcAft>
              <a:spcPct val="15000"/>
            </a:spcAft>
            <a:buChar char="••"/>
          </a:pPr>
          <a:r>
            <a:rPr lang="en-US" sz="1500" kern="1200" dirty="0" err="1" smtClean="0"/>
            <a:t>Mehrabain</a:t>
          </a:r>
          <a:r>
            <a:rPr lang="en-US" sz="1500" kern="1200" dirty="0" smtClean="0"/>
            <a:t> : </a:t>
          </a:r>
          <a:r>
            <a:rPr lang="en-US" sz="1500" kern="1200" dirty="0" err="1" smtClean="0"/>
            <a:t>makna</a:t>
          </a:r>
          <a:r>
            <a:rPr lang="en-US" sz="1500" kern="1200" dirty="0" smtClean="0"/>
            <a:t> 1) immediacy (</a:t>
          </a:r>
          <a:r>
            <a:rPr lang="en-US" sz="1500" kern="1200" dirty="0" err="1" smtClean="0"/>
            <a:t>ungkapn</a:t>
          </a:r>
          <a:r>
            <a:rPr lang="en-US" sz="1500" kern="1200" dirty="0" smtClean="0"/>
            <a:t> </a:t>
          </a:r>
          <a:r>
            <a:rPr lang="en-US" sz="1500" kern="1200" dirty="0" err="1" smtClean="0"/>
            <a:t>kesukaan</a:t>
          </a:r>
          <a:r>
            <a:rPr lang="en-US" sz="1500" kern="1200" dirty="0" smtClean="0"/>
            <a:t>), 2) power ( status yang </a:t>
          </a:r>
          <a:r>
            <a:rPr lang="en-US" sz="1500" kern="1200" dirty="0" err="1" smtClean="0"/>
            <a:t>tinggi</a:t>
          </a:r>
          <a:r>
            <a:rPr lang="en-US" sz="1500" kern="1200" dirty="0" smtClean="0"/>
            <a:t>) 3) </a:t>
          </a:r>
          <a:r>
            <a:rPr lang="en-US" sz="1500" kern="1200" dirty="0" err="1" smtClean="0"/>
            <a:t>responsieveness</a:t>
          </a:r>
          <a:r>
            <a:rPr lang="en-US" sz="1500" kern="1200" dirty="0" smtClean="0"/>
            <a:t> ( </a:t>
          </a:r>
          <a:r>
            <a:rPr lang="en-US" sz="1500" kern="1200" dirty="0" err="1" smtClean="0"/>
            <a:t>bereaksi</a:t>
          </a:r>
          <a:r>
            <a:rPr lang="en-US" sz="1500" kern="1200" dirty="0" smtClean="0"/>
            <a:t> </a:t>
          </a:r>
          <a:r>
            <a:rPr lang="en-US" sz="1500" kern="1200" dirty="0" err="1" smtClean="0"/>
            <a:t>secara</a:t>
          </a:r>
          <a:r>
            <a:rPr lang="en-US" sz="1500" kern="1200" dirty="0" smtClean="0"/>
            <a:t> </a:t>
          </a:r>
          <a:r>
            <a:rPr lang="en-US" sz="1500" kern="1200" dirty="0" err="1" smtClean="0"/>
            <a:t>emosional</a:t>
          </a:r>
          <a:r>
            <a:rPr lang="en-US" sz="1500" kern="1200" dirty="0" smtClean="0"/>
            <a:t> </a:t>
          </a:r>
          <a:r>
            <a:rPr lang="en-US" sz="1500" kern="1200" dirty="0" err="1" smtClean="0"/>
            <a:t>pada</a:t>
          </a:r>
          <a:r>
            <a:rPr lang="en-US" sz="1500" kern="1200" dirty="0" smtClean="0"/>
            <a:t> </a:t>
          </a:r>
          <a:r>
            <a:rPr lang="en-US" sz="1500" kern="1200" dirty="0" err="1" smtClean="0"/>
            <a:t>lingkungan</a:t>
          </a:r>
          <a:r>
            <a:rPr lang="en-US" sz="1500" kern="1200" dirty="0" smtClean="0"/>
            <a:t>)</a:t>
          </a:r>
          <a:endParaRPr lang="en-US" sz="1500" kern="1200" dirty="0"/>
        </a:p>
      </dsp:txBody>
      <dsp:txXfrm>
        <a:off x="1787356" y="3111599"/>
        <a:ext cx="6442243" cy="1414363"/>
      </dsp:txXfrm>
    </dsp:sp>
    <dsp:sp modelId="{15909669-3B32-482C-9058-823ED557FDF4}">
      <dsp:nvSpPr>
        <dsp:cNvPr id="0" name=""/>
        <dsp:cNvSpPr/>
      </dsp:nvSpPr>
      <dsp: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11CBDEA-611F-4AF6-8B47-4FEA6A763C02}" type="slidenum">
              <a:rPr lang="en-US"/>
              <a:pPr/>
              <a:t>‹#›</a:t>
            </a:fld>
            <a:endParaRPr lang="en-US"/>
          </a:p>
        </p:txBody>
      </p:sp>
    </p:spTree>
    <p:extLst>
      <p:ext uri="{BB962C8B-B14F-4D97-AF65-F5344CB8AC3E}">
        <p14:creationId xmlns:p14="http://schemas.microsoft.com/office/powerpoint/2010/main" val="41062965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32AB8C-298B-4C4B-9336-A179EDE89826}" type="slidenum">
              <a:rPr lang="id-ID" smtClean="0">
                <a:solidFill>
                  <a:srgbClr val="000000"/>
                </a:solidFill>
              </a:rPr>
              <a:pPr/>
              <a:t>2</a:t>
            </a:fld>
            <a:endParaRPr lang="id-ID"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B95C6-7791-448A-92F9-4B3F90319C51}" type="slidenum">
              <a:rPr lang="en-US" smtClean="0"/>
              <a:pPr/>
              <a:t>‹#›</a:t>
            </a:fld>
            <a:endParaRPr lang="en-US"/>
          </a:p>
        </p:txBody>
      </p:sp>
    </p:spTree>
    <p:extLst>
      <p:ext uri="{BB962C8B-B14F-4D97-AF65-F5344CB8AC3E}">
        <p14:creationId xmlns:p14="http://schemas.microsoft.com/office/powerpoint/2010/main" val="414909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57B6D-7E45-43D7-99B5-62B9615E772D}" type="slidenum">
              <a:rPr lang="en-US" smtClean="0"/>
              <a:pPr/>
              <a:t>‹#›</a:t>
            </a:fld>
            <a:endParaRPr lang="en-US"/>
          </a:p>
        </p:txBody>
      </p:sp>
    </p:spTree>
    <p:extLst>
      <p:ext uri="{BB962C8B-B14F-4D97-AF65-F5344CB8AC3E}">
        <p14:creationId xmlns:p14="http://schemas.microsoft.com/office/powerpoint/2010/main" val="106872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BBF5B-4E64-4016-B571-7059BC0BB57A}" type="slidenum">
              <a:rPr lang="en-US" smtClean="0"/>
              <a:pPr/>
              <a:t>‹#›</a:t>
            </a:fld>
            <a:endParaRPr lang="en-US"/>
          </a:p>
        </p:txBody>
      </p:sp>
    </p:spTree>
    <p:extLst>
      <p:ext uri="{BB962C8B-B14F-4D97-AF65-F5344CB8AC3E}">
        <p14:creationId xmlns:p14="http://schemas.microsoft.com/office/powerpoint/2010/main" val="37229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122B6-20B2-441C-9937-C4838FA553FC}" type="slidenum">
              <a:rPr lang="en-US" smtClean="0"/>
              <a:pPr/>
              <a:t>‹#›</a:t>
            </a:fld>
            <a:endParaRPr lang="en-US"/>
          </a:p>
        </p:txBody>
      </p:sp>
    </p:spTree>
    <p:extLst>
      <p:ext uri="{BB962C8B-B14F-4D97-AF65-F5344CB8AC3E}">
        <p14:creationId xmlns:p14="http://schemas.microsoft.com/office/powerpoint/2010/main" val="106280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B9EC4-B1D2-4243-B58D-C75D93ABA318}" type="slidenum">
              <a:rPr lang="en-US" smtClean="0"/>
              <a:pPr/>
              <a:t>‹#›</a:t>
            </a:fld>
            <a:endParaRPr lang="en-US"/>
          </a:p>
        </p:txBody>
      </p:sp>
    </p:spTree>
    <p:extLst>
      <p:ext uri="{BB962C8B-B14F-4D97-AF65-F5344CB8AC3E}">
        <p14:creationId xmlns:p14="http://schemas.microsoft.com/office/powerpoint/2010/main" val="322472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F707C-08E1-4220-A8AD-2941D98BF078}" type="slidenum">
              <a:rPr lang="en-US" smtClean="0"/>
              <a:pPr/>
              <a:t>‹#›</a:t>
            </a:fld>
            <a:endParaRPr lang="en-US"/>
          </a:p>
        </p:txBody>
      </p:sp>
    </p:spTree>
    <p:extLst>
      <p:ext uri="{BB962C8B-B14F-4D97-AF65-F5344CB8AC3E}">
        <p14:creationId xmlns:p14="http://schemas.microsoft.com/office/powerpoint/2010/main" val="268228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964FB-1745-49EE-BD9B-23A712659C91}" type="slidenum">
              <a:rPr lang="en-US" smtClean="0"/>
              <a:pPr/>
              <a:t>‹#›</a:t>
            </a:fld>
            <a:endParaRPr lang="en-US"/>
          </a:p>
        </p:txBody>
      </p:sp>
    </p:spTree>
    <p:extLst>
      <p:ext uri="{BB962C8B-B14F-4D97-AF65-F5344CB8AC3E}">
        <p14:creationId xmlns:p14="http://schemas.microsoft.com/office/powerpoint/2010/main" val="10474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C6381-BDD8-4BA4-9F6E-C7C235D841F1}" type="slidenum">
              <a:rPr lang="en-US" smtClean="0"/>
              <a:pPr/>
              <a:t>‹#›</a:t>
            </a:fld>
            <a:endParaRPr lang="en-US"/>
          </a:p>
        </p:txBody>
      </p:sp>
    </p:spTree>
    <p:extLst>
      <p:ext uri="{BB962C8B-B14F-4D97-AF65-F5344CB8AC3E}">
        <p14:creationId xmlns:p14="http://schemas.microsoft.com/office/powerpoint/2010/main" val="347465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B2EA9-EB3F-4700-ACF2-706AFE874667}" type="slidenum">
              <a:rPr lang="en-US" smtClean="0"/>
              <a:pPr/>
              <a:t>‹#›</a:t>
            </a:fld>
            <a:endParaRPr lang="en-US"/>
          </a:p>
        </p:txBody>
      </p:sp>
    </p:spTree>
    <p:extLst>
      <p:ext uri="{BB962C8B-B14F-4D97-AF65-F5344CB8AC3E}">
        <p14:creationId xmlns:p14="http://schemas.microsoft.com/office/powerpoint/2010/main" val="30669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2F7A9-440B-44DC-89BA-0AFA268C0392}" type="slidenum">
              <a:rPr lang="en-US" smtClean="0"/>
              <a:pPr/>
              <a:t>‹#›</a:t>
            </a:fld>
            <a:endParaRPr lang="en-US"/>
          </a:p>
        </p:txBody>
      </p:sp>
    </p:spTree>
    <p:extLst>
      <p:ext uri="{BB962C8B-B14F-4D97-AF65-F5344CB8AC3E}">
        <p14:creationId xmlns:p14="http://schemas.microsoft.com/office/powerpoint/2010/main" val="51102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FB95D-746D-4B53-968F-AEE94A4BF2BD}" type="slidenum">
              <a:rPr lang="en-US" smtClean="0"/>
              <a:pPr/>
              <a:t>‹#›</a:t>
            </a:fld>
            <a:endParaRPr lang="en-US"/>
          </a:p>
        </p:txBody>
      </p:sp>
    </p:spTree>
    <p:extLst>
      <p:ext uri="{BB962C8B-B14F-4D97-AF65-F5344CB8AC3E}">
        <p14:creationId xmlns:p14="http://schemas.microsoft.com/office/powerpoint/2010/main" val="21839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2AED4-F748-40A1-8E8D-A4D1DC9B08BC}" type="slidenum">
              <a:rPr lang="en-US" smtClean="0"/>
              <a:pPr/>
              <a:t>‹#›</a:t>
            </a:fld>
            <a:endParaRPr lang="en-US"/>
          </a:p>
        </p:txBody>
      </p:sp>
    </p:spTree>
    <p:extLst>
      <p:ext uri="{BB962C8B-B14F-4D97-AF65-F5344CB8AC3E}">
        <p14:creationId xmlns:p14="http://schemas.microsoft.com/office/powerpoint/2010/main" val="371610370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76200" y="17463"/>
            <a:ext cx="91440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505200" y="3470982"/>
            <a:ext cx="5638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err="1" smtClean="0">
                <a:solidFill>
                  <a:srgbClr val="FFFFFF"/>
                </a:solidFill>
              </a:rPr>
              <a:t>Pesan</a:t>
            </a:r>
            <a:r>
              <a:rPr lang="en-US" b="1" dirty="0" smtClean="0">
                <a:solidFill>
                  <a:srgbClr val="FFFFFF"/>
                </a:solidFill>
              </a:rPr>
              <a:t> </a:t>
            </a:r>
            <a:r>
              <a:rPr lang="en-US" b="1" dirty="0" err="1" smtClean="0">
                <a:solidFill>
                  <a:srgbClr val="FFFFFF"/>
                </a:solidFill>
              </a:rPr>
              <a:t>Linguistik</a:t>
            </a:r>
            <a:r>
              <a:rPr lang="en-US" b="1" dirty="0" smtClean="0">
                <a:solidFill>
                  <a:srgbClr val="FFFFFF"/>
                </a:solidFill>
              </a:rPr>
              <a:t>, Non Verbal, </a:t>
            </a:r>
            <a:r>
              <a:rPr lang="en-US" b="1" dirty="0" err="1" smtClean="0">
                <a:solidFill>
                  <a:srgbClr val="FFFFFF"/>
                </a:solidFill>
              </a:rPr>
              <a:t>Organisasi</a:t>
            </a:r>
            <a:r>
              <a:rPr lang="en-US" b="1" dirty="0" smtClean="0">
                <a:solidFill>
                  <a:srgbClr val="FFFFFF"/>
                </a:solidFill>
              </a:rPr>
              <a:t>, </a:t>
            </a:r>
            <a:r>
              <a:rPr lang="en-US" b="1" dirty="0" err="1" smtClean="0">
                <a:solidFill>
                  <a:srgbClr val="FFFFFF"/>
                </a:solidFill>
              </a:rPr>
              <a:t>struktur</a:t>
            </a:r>
            <a:r>
              <a:rPr lang="en-US" b="1" dirty="0" smtClean="0">
                <a:solidFill>
                  <a:srgbClr val="FFFFFF"/>
                </a:solidFill>
              </a:rPr>
              <a:t> </a:t>
            </a:r>
            <a:r>
              <a:rPr lang="en-US" b="1" dirty="0" err="1" smtClean="0">
                <a:solidFill>
                  <a:srgbClr val="FFFFFF"/>
                </a:solidFill>
              </a:rPr>
              <a:t>dan</a:t>
            </a:r>
            <a:r>
              <a:rPr lang="en-US" b="1" dirty="0" smtClean="0">
                <a:solidFill>
                  <a:srgbClr val="FFFFFF"/>
                </a:solidFill>
              </a:rPr>
              <a:t> </a:t>
            </a:r>
            <a:r>
              <a:rPr lang="en-US" b="1" dirty="0" err="1" smtClean="0">
                <a:solidFill>
                  <a:srgbClr val="FFFFFF"/>
                </a:solidFill>
              </a:rPr>
              <a:t>pesan</a:t>
            </a:r>
            <a:endParaRPr lang="en-US" b="1" dirty="0" smtClean="0">
              <a:solidFill>
                <a:srgbClr val="FFFFFF"/>
              </a:solidFill>
            </a:endParaRPr>
          </a:p>
          <a:p>
            <a:pPr algn="ctr" eaLnBrk="1" hangingPunct="1"/>
            <a:r>
              <a:rPr lang="en-US" b="1" dirty="0" smtClean="0">
                <a:solidFill>
                  <a:srgbClr val="FFFFFF"/>
                </a:solidFill>
              </a:rPr>
              <a:t>PERTEMUAN </a:t>
            </a:r>
            <a:r>
              <a:rPr lang="id-ID" b="1" dirty="0" smtClean="0">
                <a:solidFill>
                  <a:srgbClr val="FFFFFF"/>
                </a:solidFill>
              </a:rPr>
              <a:t> </a:t>
            </a:r>
            <a:r>
              <a:rPr lang="id-ID" b="1" dirty="0">
                <a:solidFill>
                  <a:srgbClr val="FFFFFF"/>
                </a:solidFill>
              </a:rPr>
              <a:t>ke </a:t>
            </a:r>
            <a:r>
              <a:rPr lang="en-US" b="1" dirty="0" smtClean="0">
                <a:solidFill>
                  <a:srgbClr val="FFFFFF"/>
                </a:solidFill>
              </a:rPr>
              <a:t>14</a:t>
            </a:r>
            <a:endParaRPr lang="en-US" b="1" dirty="0">
              <a:solidFill>
                <a:srgbClr val="FFFFFF"/>
              </a:solidFill>
            </a:endParaRPr>
          </a:p>
          <a:p>
            <a:pPr algn="ctr" eaLnBrk="1" hangingPunct="1"/>
            <a:r>
              <a:rPr lang="id-ID" b="1" dirty="0">
                <a:solidFill>
                  <a:srgbClr val="FFFFFF"/>
                </a:solidFill>
              </a:rPr>
              <a:t>Dra SAFITRI M M.Si</a:t>
            </a:r>
          </a:p>
          <a:p>
            <a:pPr algn="ctr" eaLnBrk="1" hangingPunct="1"/>
            <a:r>
              <a:rPr lang="en-US" b="1" dirty="0">
                <a:solidFill>
                  <a:srgbClr val="FFFFFF"/>
                </a:solidFill>
              </a:rPr>
              <a:t>FAKULTAS</a:t>
            </a:r>
            <a:r>
              <a:rPr lang="id-ID" b="1" dirty="0">
                <a:solidFill>
                  <a:srgbClr val="FFFFFF"/>
                </a:solidFill>
              </a:rPr>
              <a:t> PSIKOLOGI</a:t>
            </a:r>
            <a:endParaRPr lang="en-US" b="1"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1953"/>
            <a:ext cx="2971800" cy="2070847"/>
          </a:xfrm>
          <a:prstGeom prst="rect">
            <a:avLst/>
          </a:prstGeom>
        </p:spPr>
      </p:pic>
      <p:sp>
        <p:nvSpPr>
          <p:cNvPr id="3" name="TextBox 2"/>
          <p:cNvSpPr txBox="1"/>
          <p:nvPr/>
        </p:nvSpPr>
        <p:spPr>
          <a:xfrm>
            <a:off x="3886200" y="1752600"/>
            <a:ext cx="4567277" cy="830997"/>
          </a:xfrm>
          <a:prstGeom prst="rect">
            <a:avLst/>
          </a:prstGeom>
          <a:noFill/>
        </p:spPr>
        <p:txBody>
          <a:bodyPr wrap="none" rtlCol="0">
            <a:spAutoFit/>
          </a:bodyPr>
          <a:lstStyle/>
          <a:p>
            <a:pPr algn="ctr"/>
            <a:r>
              <a:rPr lang="en-US" sz="4800" dirty="0" err="1" smtClean="0"/>
              <a:t>Psikologi</a:t>
            </a:r>
            <a:r>
              <a:rPr lang="en-US" sz="4800" dirty="0" smtClean="0"/>
              <a:t> </a:t>
            </a:r>
            <a:r>
              <a:rPr lang="en-US" sz="4800" dirty="0" err="1" smtClean="0"/>
              <a:t>Pesan</a:t>
            </a:r>
            <a:endParaRPr lang="en-US" sz="4800" dirty="0"/>
          </a:p>
        </p:txBody>
      </p:sp>
    </p:spTree>
    <p:extLst>
      <p:ext uri="{BB962C8B-B14F-4D97-AF65-F5344CB8AC3E}">
        <p14:creationId xmlns:p14="http://schemas.microsoft.com/office/powerpoint/2010/main" val="427871851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172200"/>
          </a:xfrm>
        </p:spPr>
        <p:txBody>
          <a:bodyPr/>
          <a:lstStyle/>
          <a:p>
            <a:pPr>
              <a:buNone/>
            </a:pPr>
            <a:r>
              <a:rPr lang="id-ID" sz="2400" dirty="0" smtClean="0">
                <a:latin typeface="Harrington" pitchFamily="82" charset="0"/>
              </a:rPr>
              <a:t>		</a:t>
            </a:r>
            <a:endParaRPr lang="en-US" sz="2400" dirty="0" smtClean="0">
              <a:latin typeface="Harrington" pitchFamily="82" charset="0"/>
            </a:endParaRPr>
          </a:p>
          <a:p>
            <a:pPr>
              <a:buNone/>
            </a:pPr>
            <a:endParaRPr lang="en-US" sz="2400" dirty="0">
              <a:latin typeface="Harrington" pitchFamily="82" charset="0"/>
            </a:endParaRPr>
          </a:p>
          <a:p>
            <a:pPr>
              <a:buNone/>
            </a:pPr>
            <a:r>
              <a:rPr lang="en-US" sz="2400" dirty="0" smtClean="0">
                <a:latin typeface="Harrington" pitchFamily="82" charset="0"/>
              </a:rPr>
              <a:t>    </a:t>
            </a:r>
            <a:r>
              <a:rPr lang="nl-NL" sz="2400" dirty="0" smtClean="0">
                <a:latin typeface="Harrington" pitchFamily="82" charset="0"/>
              </a:rPr>
              <a:t>Dale G. Leathers menyebutkan 6 alasan mengapa pesan nonverbal penting :</a:t>
            </a:r>
            <a:endParaRPr lang="id-ID" sz="2400" dirty="0" smtClean="0">
              <a:latin typeface="Harrington" pitchFamily="82" charset="0"/>
            </a:endParaRPr>
          </a:p>
          <a:p>
            <a:pPr marL="0" lvl="0" indent="0">
              <a:buNone/>
            </a:pPr>
            <a:r>
              <a:rPr lang="nl-NL" sz="2400" dirty="0" smtClean="0">
                <a:latin typeface="Harrington" pitchFamily="82" charset="0"/>
              </a:rPr>
              <a:t>    1. Faktor-faktor nonverbal sangat menentukan makna dalam</a:t>
            </a:r>
          </a:p>
          <a:p>
            <a:pPr marL="0" lvl="0" indent="0">
              <a:buNone/>
            </a:pPr>
            <a:r>
              <a:rPr lang="nl-NL" sz="2400" dirty="0">
                <a:latin typeface="Harrington" pitchFamily="82" charset="0"/>
              </a:rPr>
              <a:t> </a:t>
            </a:r>
            <a:r>
              <a:rPr lang="nl-NL" sz="2400" dirty="0" smtClean="0">
                <a:latin typeface="Harrington" pitchFamily="82" charset="0"/>
              </a:rPr>
              <a:t>      komunikasi interpersonal</a:t>
            </a:r>
          </a:p>
          <a:p>
            <a:pPr marL="0" lvl="0" indent="0">
              <a:buNone/>
            </a:pPr>
            <a:endParaRPr lang="id-ID" sz="2400" dirty="0" smtClean="0">
              <a:latin typeface="Harrington" pitchFamily="82" charset="0"/>
            </a:endParaRPr>
          </a:p>
          <a:p>
            <a:pPr marL="0" lvl="0" indent="0">
              <a:buNone/>
            </a:pPr>
            <a:r>
              <a:rPr lang="nl-NL" sz="2400" dirty="0" smtClean="0">
                <a:latin typeface="Harrington" pitchFamily="82" charset="0"/>
              </a:rPr>
              <a:t>     2. Perasaan dan emosi lebih cermat disampaikan lewat pesan </a:t>
            </a:r>
          </a:p>
          <a:p>
            <a:pPr marL="0" indent="0">
              <a:buNone/>
            </a:pPr>
            <a:r>
              <a:rPr lang="nl-NL" sz="2400" dirty="0" smtClean="0">
                <a:latin typeface="Harrington" pitchFamily="82" charset="0"/>
              </a:rPr>
              <a:t>          </a:t>
            </a:r>
            <a:r>
              <a:rPr lang="nl-NL" sz="2400" dirty="0">
                <a:latin typeface="Harrington" pitchFamily="82" charset="0"/>
              </a:rPr>
              <a:t>nonverbal ketimbang pesan verbal.</a:t>
            </a:r>
            <a:endParaRPr lang="id-ID" sz="2400" dirty="0">
              <a:latin typeface="Harrington" pitchFamily="82" charset="0"/>
            </a:endParaRPr>
          </a:p>
          <a:p>
            <a:pPr marL="0" lvl="0" indent="0">
              <a:buNone/>
            </a:pPr>
            <a:endParaRPr lang="nl-NL" sz="2400" dirty="0">
              <a:latin typeface="Harrington" pitchFamily="82" charset="0"/>
            </a:endParaRPr>
          </a:p>
          <a:p>
            <a:pPr marL="0" lvl="0" indent="0">
              <a:buNone/>
            </a:pPr>
            <a:r>
              <a:rPr lang="nl-NL" sz="2400" dirty="0" smtClean="0">
                <a:latin typeface="Harrington" pitchFamily="82" charset="0"/>
              </a:rPr>
              <a:t>      3. Pesan nonverbal menyampaikan makna dan maksud yang</a:t>
            </a:r>
          </a:p>
          <a:p>
            <a:pPr marL="0" lvl="0" indent="0">
              <a:buNone/>
            </a:pPr>
            <a:r>
              <a:rPr lang="nl-NL" sz="2400" dirty="0">
                <a:latin typeface="Harrington" pitchFamily="82" charset="0"/>
              </a:rPr>
              <a:t> </a:t>
            </a:r>
            <a:r>
              <a:rPr lang="nl-NL" sz="2400" dirty="0" smtClean="0">
                <a:latin typeface="Harrington" pitchFamily="82" charset="0"/>
              </a:rPr>
              <a:t>         relatif</a:t>
            </a:r>
            <a:r>
              <a:rPr lang="id-ID" sz="2400" dirty="0" smtClean="0">
                <a:latin typeface="Harrington" pitchFamily="82" charset="0"/>
              </a:rPr>
              <a:t> </a:t>
            </a:r>
            <a:r>
              <a:rPr lang="nl-NL" sz="2400" dirty="0" smtClean="0">
                <a:latin typeface="Harrington" pitchFamily="82" charset="0"/>
              </a:rPr>
              <a:t>bebas </a:t>
            </a:r>
            <a:r>
              <a:rPr lang="nl-NL" sz="2400" dirty="0">
                <a:latin typeface="Harrington" pitchFamily="82" charset="0"/>
              </a:rPr>
              <a:t>dari manipulasi, distorsi, dan kerancuan.</a:t>
            </a:r>
            <a:endParaRPr lang="id-ID" sz="2400" dirty="0" smtClean="0">
              <a:latin typeface="Harrington" pitchFamily="82" charset="0"/>
            </a:endParaRPr>
          </a:p>
        </p:txBody>
      </p:sp>
    </p:spTree>
    <p:extLst>
      <p:ext uri="{BB962C8B-B14F-4D97-AF65-F5344CB8AC3E}">
        <p14:creationId xmlns:p14="http://schemas.microsoft.com/office/powerpoint/2010/main" val="165068163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172200"/>
          </a:xfrm>
        </p:spPr>
        <p:txBody>
          <a:bodyPr>
            <a:normAutofit/>
          </a:bodyPr>
          <a:lstStyle/>
          <a:p>
            <a:pPr>
              <a:buNone/>
            </a:pPr>
            <a:r>
              <a:rPr lang="id-ID" sz="2400" dirty="0" smtClean="0">
                <a:latin typeface="Harrington" pitchFamily="82" charset="0"/>
              </a:rPr>
              <a:t>		</a:t>
            </a:r>
            <a:endParaRPr lang="en-US" sz="2400" dirty="0" smtClean="0">
              <a:latin typeface="Harrington" pitchFamily="82" charset="0"/>
            </a:endParaRPr>
          </a:p>
          <a:p>
            <a:pPr>
              <a:buNone/>
            </a:pPr>
            <a:endParaRPr lang="en-US" sz="2400" dirty="0">
              <a:latin typeface="Harrington" pitchFamily="82" charset="0"/>
            </a:endParaRPr>
          </a:p>
          <a:p>
            <a:pPr>
              <a:buNone/>
            </a:pPr>
            <a:r>
              <a:rPr lang="en-US" sz="2400" dirty="0" smtClean="0">
                <a:latin typeface="Harrington" pitchFamily="82" charset="0"/>
              </a:rPr>
              <a:t>    </a:t>
            </a:r>
            <a:r>
              <a:rPr lang="nl-NL" sz="2400" dirty="0" smtClean="0">
                <a:latin typeface="Harrington" pitchFamily="82" charset="0"/>
              </a:rPr>
              <a:t>Dale G. Leathers menyebutkan 6 alasan mengapa pesan nonverbal penting :</a:t>
            </a:r>
            <a:endParaRPr lang="id-ID" sz="2400" dirty="0" smtClean="0">
              <a:latin typeface="Harrington" pitchFamily="82" charset="0"/>
            </a:endParaRPr>
          </a:p>
          <a:p>
            <a:pPr lvl="0"/>
            <a:endParaRPr lang="nl-NL" sz="2400" dirty="0" smtClean="0">
              <a:latin typeface="Harrington" pitchFamily="82" charset="0"/>
            </a:endParaRPr>
          </a:p>
          <a:p>
            <a:pPr marL="0" lvl="0" indent="0">
              <a:buNone/>
            </a:pPr>
            <a:r>
              <a:rPr lang="nl-NL" sz="2400" dirty="0">
                <a:latin typeface="Harrington" pitchFamily="82" charset="0"/>
              </a:rPr>
              <a:t> </a:t>
            </a:r>
            <a:r>
              <a:rPr lang="nl-NL" sz="2400" dirty="0" smtClean="0">
                <a:latin typeface="Harrington" pitchFamily="82" charset="0"/>
              </a:rPr>
              <a:t>   4. Pesan nonverbal mempunyai fungsi metakomunikatif yang </a:t>
            </a:r>
          </a:p>
          <a:p>
            <a:pPr marL="0" indent="0">
              <a:buNone/>
            </a:pPr>
            <a:r>
              <a:rPr lang="nl-NL" sz="2400" dirty="0" smtClean="0">
                <a:latin typeface="Harrington" pitchFamily="82" charset="0"/>
              </a:rPr>
              <a:t>         </a:t>
            </a:r>
            <a:r>
              <a:rPr lang="nl-NL" sz="2400" dirty="0">
                <a:latin typeface="Harrington" pitchFamily="82" charset="0"/>
              </a:rPr>
              <a:t>sangat diperlukan untuk mencapai komunikasi </a:t>
            </a:r>
            <a:r>
              <a:rPr lang="nl-NL" sz="2400" dirty="0" smtClean="0">
                <a:latin typeface="Harrington" pitchFamily="82" charset="0"/>
              </a:rPr>
              <a:t>yang</a:t>
            </a:r>
          </a:p>
          <a:p>
            <a:pPr marL="0" indent="0">
              <a:buNone/>
            </a:pPr>
            <a:r>
              <a:rPr lang="nl-NL" sz="2400" dirty="0">
                <a:latin typeface="Harrington" pitchFamily="82" charset="0"/>
              </a:rPr>
              <a:t> </a:t>
            </a:r>
            <a:r>
              <a:rPr lang="nl-NL" sz="2400" dirty="0" smtClean="0">
                <a:latin typeface="Harrington" pitchFamily="82" charset="0"/>
              </a:rPr>
              <a:t>        </a:t>
            </a:r>
            <a:r>
              <a:rPr lang="nl-NL" sz="2400" dirty="0">
                <a:latin typeface="Harrington" pitchFamily="82" charset="0"/>
              </a:rPr>
              <a:t>berkualitas tinggi.</a:t>
            </a:r>
            <a:endParaRPr lang="id-ID" sz="2400" dirty="0">
              <a:latin typeface="Harrington" pitchFamily="82" charset="0"/>
            </a:endParaRPr>
          </a:p>
          <a:p>
            <a:pPr marL="0" indent="0">
              <a:buNone/>
            </a:pPr>
            <a:endParaRPr lang="nl-NL" sz="2400" dirty="0">
              <a:latin typeface="Harrington" pitchFamily="82" charset="0"/>
            </a:endParaRPr>
          </a:p>
          <a:p>
            <a:pPr marL="0" lvl="0" indent="0">
              <a:buNone/>
            </a:pPr>
            <a:r>
              <a:rPr lang="nl-NL" sz="2400" dirty="0" smtClean="0">
                <a:latin typeface="Harrington" pitchFamily="82" charset="0"/>
              </a:rPr>
              <a:t>     5. Pesan nonverbal merupakan cara komunikasi yang lebih</a:t>
            </a:r>
          </a:p>
          <a:p>
            <a:pPr marL="0" lvl="0" indent="0">
              <a:buNone/>
            </a:pPr>
            <a:r>
              <a:rPr lang="nl-NL" sz="2400" dirty="0">
                <a:latin typeface="Harrington" pitchFamily="82" charset="0"/>
              </a:rPr>
              <a:t> </a:t>
            </a:r>
            <a:r>
              <a:rPr lang="nl-NL" sz="2400" dirty="0" smtClean="0">
                <a:latin typeface="Harrington" pitchFamily="82" charset="0"/>
              </a:rPr>
              <a:t>        efektif </a:t>
            </a:r>
            <a:r>
              <a:rPr lang="nl-NL" sz="2400" dirty="0">
                <a:latin typeface="Harrington" pitchFamily="82" charset="0"/>
              </a:rPr>
              <a:t>dibandingkan dengan pesan verbal</a:t>
            </a:r>
            <a:r>
              <a:rPr lang="nl-NL" sz="2400" dirty="0" smtClean="0">
                <a:latin typeface="Harrington" pitchFamily="82" charset="0"/>
              </a:rPr>
              <a:t>.</a:t>
            </a:r>
          </a:p>
          <a:p>
            <a:pPr marL="0" lvl="0" indent="0">
              <a:buNone/>
            </a:pPr>
            <a:endParaRPr lang="id-ID" sz="2400" dirty="0" smtClean="0">
              <a:latin typeface="Harrington" pitchFamily="82" charset="0"/>
            </a:endParaRPr>
          </a:p>
          <a:p>
            <a:pPr marL="0" lvl="0" indent="0">
              <a:buNone/>
            </a:pPr>
            <a:r>
              <a:rPr lang="nl-NL" sz="2400" dirty="0" smtClean="0">
                <a:latin typeface="Harrington" pitchFamily="82" charset="0"/>
              </a:rPr>
              <a:t>     6. Pesan nonverbal merupakan sarana sugesti yang paling tepat.</a:t>
            </a:r>
            <a:endParaRPr lang="id-ID" sz="2400" dirty="0" smtClean="0">
              <a:latin typeface="Harrington" pitchFamily="82" charset="0"/>
            </a:endParaRPr>
          </a:p>
        </p:txBody>
      </p:sp>
    </p:spTree>
    <p:extLst>
      <p:ext uri="{BB962C8B-B14F-4D97-AF65-F5344CB8AC3E}">
        <p14:creationId xmlns:p14="http://schemas.microsoft.com/office/powerpoint/2010/main" val="286377092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Klasifikasi</a:t>
            </a:r>
            <a:r>
              <a:rPr lang="en-US" dirty="0" smtClean="0"/>
              <a:t> </a:t>
            </a:r>
            <a:r>
              <a:rPr lang="en-US" dirty="0" err="1" smtClean="0"/>
              <a:t>pesan</a:t>
            </a:r>
            <a:r>
              <a:rPr lang="en-US" dirty="0" smtClean="0"/>
              <a:t> Non Verbal (Duncan)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9110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231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Klasifikasi</a:t>
            </a:r>
            <a:r>
              <a:rPr lang="en-US" sz="3600" dirty="0"/>
              <a:t> </a:t>
            </a:r>
            <a:r>
              <a:rPr lang="en-US" sz="3600" dirty="0" err="1"/>
              <a:t>pesan</a:t>
            </a:r>
            <a:r>
              <a:rPr lang="en-US" sz="3600" dirty="0"/>
              <a:t> Non Verbal </a:t>
            </a:r>
            <a:r>
              <a:rPr lang="en-US" sz="3600" dirty="0" smtClean="0"/>
              <a:t>(</a:t>
            </a:r>
            <a:r>
              <a:rPr lang="en-US" sz="3600" dirty="0" err="1" smtClean="0"/>
              <a:t>Jalaluddin</a:t>
            </a:r>
            <a:r>
              <a:rPr lang="en-US" sz="3600" dirty="0" smtClean="0"/>
              <a:t> R)</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12187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538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Pesan</a:t>
            </a:r>
            <a:r>
              <a:rPr lang="en-US" dirty="0" smtClean="0"/>
              <a:t> </a:t>
            </a:r>
            <a:r>
              <a:rPr lang="en-US" dirty="0" err="1" smtClean="0"/>
              <a:t>Kinesik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17301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774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Proksemik</a:t>
            </a:r>
            <a:r>
              <a:rPr lang="en-US" sz="3600" dirty="0" smtClean="0"/>
              <a:t> : </a:t>
            </a:r>
            <a:r>
              <a:rPr lang="en-US" sz="3600" dirty="0" err="1" smtClean="0"/>
              <a:t>pengaturan</a:t>
            </a:r>
            <a:r>
              <a:rPr lang="en-US" sz="3600" dirty="0" smtClean="0"/>
              <a:t> </a:t>
            </a:r>
            <a:r>
              <a:rPr lang="en-US" sz="3600" dirty="0" err="1" smtClean="0"/>
              <a:t>jarak</a:t>
            </a:r>
            <a:r>
              <a:rPr lang="en-US" sz="3600" dirty="0" smtClean="0"/>
              <a:t> </a:t>
            </a:r>
            <a:r>
              <a:rPr lang="en-US" sz="3600" dirty="0" err="1" smtClean="0"/>
              <a:t>dan</a:t>
            </a:r>
            <a:r>
              <a:rPr lang="en-US" sz="3600" dirty="0" smtClean="0"/>
              <a:t> </a:t>
            </a:r>
            <a:r>
              <a:rPr lang="en-US" sz="3600" dirty="0" err="1" smtClean="0"/>
              <a:t>ruang</a:t>
            </a:r>
            <a:endParaRPr lang="en-US" sz="3600" dirty="0"/>
          </a:p>
        </p:txBody>
      </p:sp>
      <p:sp>
        <p:nvSpPr>
          <p:cNvPr id="3" name="Content Placeholder 2"/>
          <p:cNvSpPr>
            <a:spLocks noGrp="1"/>
          </p:cNvSpPr>
          <p:nvPr>
            <p:ph idx="1"/>
          </p:nvPr>
        </p:nvSpPr>
        <p:spPr/>
        <p:txBody>
          <a:bodyPr/>
          <a:lstStyle/>
          <a:p>
            <a:r>
              <a:rPr lang="en-US" dirty="0" err="1" smtClean="0"/>
              <a:t>Mengatur</a:t>
            </a:r>
            <a:r>
              <a:rPr lang="en-US" dirty="0" smtClean="0"/>
              <a:t> </a:t>
            </a:r>
            <a:r>
              <a:rPr lang="en-US" dirty="0" err="1" smtClean="0"/>
              <a:t>jarak</a:t>
            </a:r>
            <a:r>
              <a:rPr lang="en-US" dirty="0" smtClean="0"/>
              <a:t> </a:t>
            </a:r>
            <a:r>
              <a:rPr lang="en-US" dirty="0" err="1" smtClean="0"/>
              <a:t>untuk</a:t>
            </a:r>
            <a:r>
              <a:rPr lang="en-US" dirty="0" smtClean="0"/>
              <a:t> </a:t>
            </a:r>
            <a:r>
              <a:rPr lang="en-US" dirty="0" err="1" smtClean="0"/>
              <a:t>mengungkapkan</a:t>
            </a:r>
            <a:r>
              <a:rPr lang="en-US" dirty="0" smtClean="0"/>
              <a:t> </a:t>
            </a:r>
            <a:r>
              <a:rPr lang="en-US" dirty="0" err="1" smtClean="0"/>
              <a:t>keakraban</a:t>
            </a:r>
            <a:endParaRPr lang="en-US" dirty="0" smtClean="0"/>
          </a:p>
          <a:p>
            <a:r>
              <a:rPr lang="en-US" dirty="0" smtClean="0"/>
              <a:t>Di Indonesia </a:t>
            </a:r>
            <a:r>
              <a:rPr lang="en-US" dirty="0" err="1" smtClean="0"/>
              <a:t>belum</a:t>
            </a:r>
            <a:r>
              <a:rPr lang="en-US" dirty="0" smtClean="0"/>
              <a:t> </a:t>
            </a:r>
            <a:r>
              <a:rPr lang="en-US" dirty="0" err="1" smtClean="0"/>
              <a:t>ada</a:t>
            </a:r>
            <a:r>
              <a:rPr lang="en-US" dirty="0" smtClean="0"/>
              <a:t> </a:t>
            </a:r>
            <a:r>
              <a:rPr lang="en-US" dirty="0" err="1" smtClean="0"/>
              <a:t>penelitian</a:t>
            </a:r>
            <a:r>
              <a:rPr lang="en-US" dirty="0" smtClean="0"/>
              <a:t> </a:t>
            </a:r>
            <a:r>
              <a:rPr lang="en-US" dirty="0" err="1" smtClean="0"/>
              <a:t>tentang</a:t>
            </a:r>
            <a:r>
              <a:rPr lang="en-US" dirty="0" smtClean="0"/>
              <a:t> </a:t>
            </a:r>
            <a:r>
              <a:rPr lang="en-US" dirty="0" err="1" smtClean="0"/>
              <a:t>perbedaan</a:t>
            </a:r>
            <a:r>
              <a:rPr lang="en-US" dirty="0" smtClean="0"/>
              <a:t> </a:t>
            </a:r>
            <a:r>
              <a:rPr lang="en-US" dirty="0" err="1" smtClean="0"/>
              <a:t>pengaturan</a:t>
            </a:r>
            <a:r>
              <a:rPr lang="en-US" dirty="0" smtClean="0"/>
              <a:t> </a:t>
            </a:r>
            <a:r>
              <a:rPr lang="en-US" dirty="0" err="1" smtClean="0"/>
              <a:t>jarak</a:t>
            </a:r>
            <a:endParaRPr lang="en-US" dirty="0" smtClean="0"/>
          </a:p>
          <a:p>
            <a:r>
              <a:rPr lang="en-US" dirty="0" err="1" smtClean="0"/>
              <a:t>Mengatur</a:t>
            </a:r>
            <a:r>
              <a:rPr lang="en-US" dirty="0" smtClean="0"/>
              <a:t> </a:t>
            </a:r>
            <a:r>
              <a:rPr lang="en-US" dirty="0" err="1" smtClean="0"/>
              <a:t>ruangan</a:t>
            </a:r>
            <a:r>
              <a:rPr lang="en-US" dirty="0" smtClean="0"/>
              <a:t> </a:t>
            </a:r>
            <a:r>
              <a:rPr lang="en-US" dirty="0" err="1" smtClean="0"/>
              <a:t>objek</a:t>
            </a:r>
            <a:r>
              <a:rPr lang="en-US" dirty="0" smtClean="0"/>
              <a:t>  </a:t>
            </a:r>
            <a:r>
              <a:rPr lang="en-US" dirty="0" err="1" smtClean="0"/>
              <a:t>dan</a:t>
            </a:r>
            <a:r>
              <a:rPr lang="en-US" dirty="0" smtClean="0"/>
              <a:t> </a:t>
            </a:r>
            <a:r>
              <a:rPr lang="en-US" dirty="0" err="1" smtClean="0"/>
              <a:t>rancangan</a:t>
            </a:r>
            <a:r>
              <a:rPr lang="en-US" dirty="0" smtClean="0"/>
              <a:t> interior</a:t>
            </a:r>
          </a:p>
          <a:p>
            <a:r>
              <a:rPr lang="en-US" dirty="0" err="1" smtClean="0"/>
              <a:t>Mengungkapkan</a:t>
            </a:r>
            <a:r>
              <a:rPr lang="en-US" dirty="0" smtClean="0"/>
              <a:t> status </a:t>
            </a:r>
            <a:r>
              <a:rPr lang="en-US" dirty="0" err="1" smtClean="0"/>
              <a:t>sosial-ekonomi</a:t>
            </a:r>
            <a:r>
              <a:rPr lang="en-US" dirty="0" smtClean="0"/>
              <a:t>, </a:t>
            </a:r>
            <a:r>
              <a:rPr lang="en-US" dirty="0" err="1" smtClean="0"/>
              <a:t>keterbukaan</a:t>
            </a:r>
            <a:r>
              <a:rPr lang="en-US" dirty="0" smtClean="0"/>
              <a:t> </a:t>
            </a:r>
            <a:r>
              <a:rPr lang="en-US" dirty="0" err="1" smtClean="0"/>
              <a:t>dan</a:t>
            </a:r>
            <a:r>
              <a:rPr lang="en-US" dirty="0" smtClean="0"/>
              <a:t> </a:t>
            </a:r>
            <a:r>
              <a:rPr lang="en-US" dirty="0" err="1" smtClean="0"/>
              <a:t>keakraban</a:t>
            </a:r>
            <a:endParaRPr lang="en-US" dirty="0"/>
          </a:p>
        </p:txBody>
      </p:sp>
    </p:spTree>
    <p:extLst>
      <p:ext uri="{BB962C8B-B14F-4D97-AF65-F5344CB8AC3E}">
        <p14:creationId xmlns:p14="http://schemas.microsoft.com/office/powerpoint/2010/main" val="69432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731838"/>
          </a:xfrm>
        </p:spPr>
        <p:txBody>
          <a:bodyPr>
            <a:noAutofit/>
          </a:bodyPr>
          <a:lstStyle/>
          <a:p>
            <a:r>
              <a:rPr lang="en-US" sz="3600" dirty="0" err="1" smtClean="0"/>
              <a:t>Artifaktual</a:t>
            </a:r>
            <a:r>
              <a:rPr lang="en-US" sz="3600" dirty="0" smtClean="0"/>
              <a:t> : </a:t>
            </a:r>
            <a:r>
              <a:rPr lang="en-US" sz="3600" dirty="0" err="1" smtClean="0"/>
              <a:t>penampilan</a:t>
            </a:r>
            <a:r>
              <a:rPr lang="en-US" sz="3600" dirty="0" smtClean="0"/>
              <a:t> </a:t>
            </a:r>
            <a:br>
              <a:rPr lang="en-US" sz="3600" dirty="0" smtClean="0"/>
            </a:br>
            <a:r>
              <a:rPr lang="en-US" sz="3600" dirty="0" smtClean="0"/>
              <a:t>( </a:t>
            </a:r>
            <a:r>
              <a:rPr lang="en-US" sz="3600" dirty="0" err="1" smtClean="0"/>
              <a:t>tubuh</a:t>
            </a:r>
            <a:r>
              <a:rPr lang="en-US" sz="3600" dirty="0" smtClean="0"/>
              <a:t>, </a:t>
            </a:r>
            <a:r>
              <a:rPr lang="en-US" sz="3600" dirty="0" err="1" smtClean="0"/>
              <a:t>pakaian</a:t>
            </a:r>
            <a:r>
              <a:rPr lang="en-US" sz="3600" dirty="0" smtClean="0"/>
              <a:t> </a:t>
            </a:r>
            <a:r>
              <a:rPr lang="en-US" sz="3600" dirty="0" err="1" smtClean="0"/>
              <a:t>dan</a:t>
            </a:r>
            <a:r>
              <a:rPr lang="en-US" sz="3600" dirty="0" smtClean="0"/>
              <a:t> </a:t>
            </a:r>
            <a:r>
              <a:rPr lang="en-US" sz="3600" dirty="0" err="1" smtClean="0"/>
              <a:t>kosmetik</a:t>
            </a:r>
            <a:endParaRPr lang="en-US" sz="3600" dirty="0"/>
          </a:p>
        </p:txBody>
      </p:sp>
      <p:sp>
        <p:nvSpPr>
          <p:cNvPr id="3" name="Content Placeholder 2"/>
          <p:cNvSpPr>
            <a:spLocks noGrp="1"/>
          </p:cNvSpPr>
          <p:nvPr>
            <p:ph idx="1"/>
          </p:nvPr>
        </p:nvSpPr>
        <p:spPr>
          <a:xfrm>
            <a:off x="457200" y="1981200"/>
            <a:ext cx="8229600" cy="4144963"/>
          </a:xfrm>
        </p:spPr>
        <p:txBody>
          <a:bodyPr/>
          <a:lstStyle/>
          <a:p>
            <a:r>
              <a:rPr lang="en-US" dirty="0" smtClean="0"/>
              <a:t>Body image : </a:t>
            </a:r>
            <a:r>
              <a:rPr lang="en-US" dirty="0" err="1" smtClean="0"/>
              <a:t>persepsi</a:t>
            </a:r>
            <a:r>
              <a:rPr lang="en-US" dirty="0" smtClean="0"/>
              <a:t> </a:t>
            </a:r>
            <a:r>
              <a:rPr lang="en-US" dirty="0" err="1" smtClean="0"/>
              <a:t>tentang</a:t>
            </a:r>
            <a:r>
              <a:rPr lang="en-US" dirty="0" smtClean="0"/>
              <a:t> </a:t>
            </a:r>
            <a:r>
              <a:rPr lang="en-US" dirty="0" err="1" smtClean="0"/>
              <a:t>tubuhnya</a:t>
            </a:r>
            <a:r>
              <a:rPr lang="en-US" dirty="0" smtClean="0"/>
              <a:t>)</a:t>
            </a:r>
          </a:p>
          <a:p>
            <a:r>
              <a:rPr lang="en-US" dirty="0" err="1" smtClean="0"/>
              <a:t>Membentuk</a:t>
            </a:r>
            <a:r>
              <a:rPr lang="en-US" dirty="0" smtClean="0"/>
              <a:t> </a:t>
            </a:r>
            <a:r>
              <a:rPr lang="en-US" dirty="0" err="1" smtClean="0"/>
              <a:t>citra</a:t>
            </a:r>
            <a:r>
              <a:rPr lang="en-US" dirty="0" smtClean="0"/>
              <a:t> </a:t>
            </a:r>
            <a:r>
              <a:rPr lang="en-US" dirty="0" err="1" smtClean="0"/>
              <a:t>tubuh</a:t>
            </a:r>
            <a:r>
              <a:rPr lang="en-US" dirty="0" smtClean="0"/>
              <a:t> </a:t>
            </a:r>
            <a:r>
              <a:rPr lang="en-US" dirty="0" err="1" smtClean="0"/>
              <a:t>dengan</a:t>
            </a:r>
            <a:r>
              <a:rPr lang="en-US" dirty="0" smtClean="0"/>
              <a:t> </a:t>
            </a:r>
            <a:r>
              <a:rPr lang="en-US" dirty="0" err="1" smtClean="0"/>
              <a:t>pakaian</a:t>
            </a:r>
            <a:r>
              <a:rPr lang="en-US" dirty="0" smtClean="0"/>
              <a:t> </a:t>
            </a:r>
            <a:r>
              <a:rPr lang="en-US" dirty="0" err="1" smtClean="0"/>
              <a:t>dan</a:t>
            </a:r>
            <a:r>
              <a:rPr lang="en-US" dirty="0" smtClean="0"/>
              <a:t> </a:t>
            </a:r>
            <a:r>
              <a:rPr lang="en-US" dirty="0" err="1" smtClean="0"/>
              <a:t>kosmetik</a:t>
            </a:r>
            <a:endParaRPr lang="en-US" dirty="0" smtClean="0"/>
          </a:p>
          <a:p>
            <a:r>
              <a:rPr lang="en-US" dirty="0" err="1" smtClean="0"/>
              <a:t>Menyampaikan</a:t>
            </a:r>
            <a:r>
              <a:rPr lang="en-US" dirty="0" smtClean="0"/>
              <a:t> </a:t>
            </a:r>
            <a:r>
              <a:rPr lang="en-US" dirty="0" err="1" smtClean="0"/>
              <a:t>perasaan</a:t>
            </a:r>
            <a:r>
              <a:rPr lang="en-US" dirty="0" smtClean="0"/>
              <a:t> (</a:t>
            </a:r>
            <a:r>
              <a:rPr lang="en-US" dirty="0" err="1" smtClean="0"/>
              <a:t>hitam</a:t>
            </a:r>
            <a:r>
              <a:rPr lang="en-US" dirty="0" smtClean="0"/>
              <a:t> </a:t>
            </a:r>
            <a:r>
              <a:rPr lang="en-US" dirty="0" err="1" smtClean="0"/>
              <a:t>saat</a:t>
            </a:r>
            <a:r>
              <a:rPr lang="en-US" dirty="0" smtClean="0"/>
              <a:t> </a:t>
            </a:r>
            <a:r>
              <a:rPr lang="en-US" dirty="0" err="1" smtClean="0"/>
              <a:t>berduka</a:t>
            </a:r>
            <a:r>
              <a:rPr lang="en-US" dirty="0" smtClean="0"/>
              <a:t>)</a:t>
            </a:r>
          </a:p>
          <a:p>
            <a:r>
              <a:rPr lang="en-US" dirty="0" smtClean="0"/>
              <a:t>MS Wetmore Cosmetic: </a:t>
            </a:r>
            <a:r>
              <a:rPr lang="en-US" dirty="0" err="1" smtClean="0"/>
              <a:t>mengungkap</a:t>
            </a:r>
            <a:r>
              <a:rPr lang="en-US" dirty="0" smtClean="0"/>
              <a:t> </a:t>
            </a:r>
            <a:r>
              <a:rPr lang="en-US" dirty="0" err="1" smtClean="0"/>
              <a:t>kesehatan</a:t>
            </a:r>
            <a:r>
              <a:rPr lang="en-US" dirty="0" smtClean="0"/>
              <a:t>, </a:t>
            </a:r>
            <a:r>
              <a:rPr lang="en-US" dirty="0" err="1" smtClean="0"/>
              <a:t>sikap</a:t>
            </a:r>
            <a:r>
              <a:rPr lang="en-US" dirty="0" smtClean="0"/>
              <a:t> </a:t>
            </a:r>
            <a:r>
              <a:rPr lang="en-US" dirty="0" err="1" smtClean="0"/>
              <a:t>ekspresif</a:t>
            </a:r>
            <a:r>
              <a:rPr lang="en-US" dirty="0" smtClean="0"/>
              <a:t> dg </a:t>
            </a:r>
            <a:r>
              <a:rPr lang="en-US" dirty="0" err="1" smtClean="0"/>
              <a:t>memoles</a:t>
            </a:r>
            <a:r>
              <a:rPr lang="en-US" dirty="0" smtClean="0"/>
              <a:t> </a:t>
            </a:r>
            <a:r>
              <a:rPr lang="en-US" dirty="0" err="1" smtClean="0"/>
              <a:t>mata</a:t>
            </a:r>
            <a:r>
              <a:rPr lang="en-US" dirty="0" smtClean="0"/>
              <a:t>, </a:t>
            </a:r>
            <a:r>
              <a:rPr lang="en-US" dirty="0" err="1" smtClean="0"/>
              <a:t>kehangatan</a:t>
            </a:r>
            <a:r>
              <a:rPr lang="en-US" dirty="0" smtClean="0"/>
              <a:t> </a:t>
            </a:r>
            <a:r>
              <a:rPr lang="en-US" dirty="0" err="1" smtClean="0"/>
              <a:t>mengatur</a:t>
            </a:r>
            <a:r>
              <a:rPr lang="en-US" dirty="0" smtClean="0"/>
              <a:t> </a:t>
            </a:r>
            <a:r>
              <a:rPr lang="en-US" dirty="0" err="1" smtClean="0"/>
              <a:t>bibir</a:t>
            </a:r>
            <a:r>
              <a:rPr lang="en-US" dirty="0" smtClean="0"/>
              <a:t>}</a:t>
            </a:r>
            <a:endParaRPr lang="en-US" dirty="0"/>
          </a:p>
        </p:txBody>
      </p:sp>
    </p:spTree>
    <p:extLst>
      <p:ext uri="{BB962C8B-B14F-4D97-AF65-F5344CB8AC3E}">
        <p14:creationId xmlns:p14="http://schemas.microsoft.com/office/powerpoint/2010/main" val="3472783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err="1" smtClean="0"/>
              <a:t>Paralinguistik</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Pesan</a:t>
            </a:r>
            <a:r>
              <a:rPr lang="en-US" dirty="0" smtClean="0"/>
              <a:t> nonverbal yang </a:t>
            </a:r>
            <a:r>
              <a:rPr lang="en-US" dirty="0" err="1" smtClean="0"/>
              <a:t>berhubungan</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mengucapkan</a:t>
            </a:r>
            <a:r>
              <a:rPr lang="en-US" dirty="0" smtClean="0"/>
              <a:t> </a:t>
            </a:r>
            <a:r>
              <a:rPr lang="en-US" dirty="0" err="1" smtClean="0"/>
              <a:t>pesan</a:t>
            </a:r>
            <a:r>
              <a:rPr lang="en-US" dirty="0" smtClean="0"/>
              <a:t> verbal</a:t>
            </a:r>
          </a:p>
          <a:p>
            <a:r>
              <a:rPr lang="en-US" dirty="0" err="1" smtClean="0"/>
              <a:t>Contoh</a:t>
            </a:r>
            <a:r>
              <a:rPr lang="en-US" dirty="0" smtClean="0"/>
              <a:t>: Ayah </a:t>
            </a:r>
            <a:r>
              <a:rPr lang="en-US" dirty="0" err="1" smtClean="0"/>
              <a:t>Sidin</a:t>
            </a:r>
            <a:r>
              <a:rPr lang="en-US" dirty="0" smtClean="0"/>
              <a:t> </a:t>
            </a:r>
            <a:r>
              <a:rPr lang="en-US" dirty="0" err="1" smtClean="0"/>
              <a:t>mengambil</a:t>
            </a:r>
            <a:r>
              <a:rPr lang="en-US" dirty="0" smtClean="0"/>
              <a:t> </a:t>
            </a:r>
            <a:r>
              <a:rPr lang="en-US" dirty="0" err="1" smtClean="0"/>
              <a:t>rantai</a:t>
            </a:r>
            <a:r>
              <a:rPr lang="en-US" dirty="0" smtClean="0"/>
              <a:t> </a:t>
            </a:r>
            <a:r>
              <a:rPr lang="en-US" dirty="0" err="1" smtClean="0"/>
              <a:t>anjing</a:t>
            </a:r>
            <a:endParaRPr lang="en-US" dirty="0" smtClean="0"/>
          </a:p>
          <a:p>
            <a:pPr marL="0" indent="0">
              <a:buNone/>
            </a:pPr>
            <a:r>
              <a:rPr lang="en-US" dirty="0" err="1" smtClean="0"/>
              <a:t>Terdiri</a:t>
            </a:r>
            <a:r>
              <a:rPr lang="en-US" dirty="0" smtClean="0"/>
              <a:t> </a:t>
            </a:r>
            <a:r>
              <a:rPr lang="en-US" dirty="0" err="1" smtClean="0"/>
              <a:t>atas</a:t>
            </a:r>
            <a:r>
              <a:rPr lang="en-US" dirty="0" smtClean="0"/>
              <a:t> :</a:t>
            </a:r>
          </a:p>
          <a:p>
            <a:pPr>
              <a:buFontTx/>
              <a:buChar char="-"/>
            </a:pPr>
            <a:r>
              <a:rPr lang="en-US" dirty="0" smtClean="0"/>
              <a:t>Nada</a:t>
            </a:r>
          </a:p>
          <a:p>
            <a:pPr>
              <a:buFontTx/>
              <a:buChar char="-"/>
            </a:pPr>
            <a:r>
              <a:rPr lang="en-US" dirty="0" err="1" smtClean="0"/>
              <a:t>Kualitas</a:t>
            </a:r>
            <a:endParaRPr lang="en-US" dirty="0" smtClean="0"/>
          </a:p>
          <a:p>
            <a:pPr>
              <a:buFontTx/>
              <a:buChar char="-"/>
            </a:pPr>
            <a:r>
              <a:rPr lang="en-US" dirty="0" smtClean="0"/>
              <a:t>Volume</a:t>
            </a:r>
          </a:p>
          <a:p>
            <a:pPr>
              <a:buFontTx/>
              <a:buChar char="-"/>
            </a:pPr>
            <a:r>
              <a:rPr lang="en-US" dirty="0" err="1" smtClean="0"/>
              <a:t>Kecepatan</a:t>
            </a:r>
            <a:endParaRPr lang="en-US" dirty="0" smtClean="0"/>
          </a:p>
          <a:p>
            <a:pPr>
              <a:buFontTx/>
              <a:buChar char="-"/>
            </a:pPr>
            <a:r>
              <a:rPr lang="en-US" dirty="0" err="1" smtClean="0"/>
              <a:t>ritme</a:t>
            </a:r>
            <a:endParaRPr lang="en-US" dirty="0"/>
          </a:p>
        </p:txBody>
      </p:sp>
    </p:spTree>
    <p:extLst>
      <p:ext uri="{BB962C8B-B14F-4D97-AF65-F5344CB8AC3E}">
        <p14:creationId xmlns:p14="http://schemas.microsoft.com/office/powerpoint/2010/main" val="2290970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62000"/>
          </a:xfrm>
        </p:spPr>
        <p:txBody>
          <a:bodyPr>
            <a:normAutofit/>
          </a:bodyPr>
          <a:lstStyle/>
          <a:p>
            <a:r>
              <a:rPr lang="en-US" sz="3600" dirty="0" err="1" smtClean="0"/>
              <a:t>Organisasi</a:t>
            </a:r>
            <a:r>
              <a:rPr lang="en-US" sz="3600" dirty="0" smtClean="0"/>
              <a:t>, </a:t>
            </a:r>
            <a:r>
              <a:rPr lang="en-US" sz="3600" dirty="0" err="1" smtClean="0"/>
              <a:t>Struktur</a:t>
            </a:r>
            <a:r>
              <a:rPr lang="en-US" sz="3600" dirty="0" smtClean="0"/>
              <a:t> </a:t>
            </a:r>
            <a:r>
              <a:rPr lang="en-US" sz="3600" dirty="0" err="1" smtClean="0"/>
              <a:t>dan</a:t>
            </a:r>
            <a:r>
              <a:rPr lang="en-US" sz="3600" dirty="0" smtClean="0"/>
              <a:t> </a:t>
            </a:r>
            <a:r>
              <a:rPr lang="en-US" sz="3600" dirty="0" err="1" smtClean="0"/>
              <a:t>Imbauan</a:t>
            </a:r>
            <a:r>
              <a:rPr lang="en-US" sz="3600" dirty="0" smtClean="0"/>
              <a:t> </a:t>
            </a:r>
            <a:r>
              <a:rPr lang="en-US" sz="3600" dirty="0" err="1" smtClean="0"/>
              <a:t>Pesan</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err="1" smtClean="0"/>
              <a:t>Organisasi</a:t>
            </a:r>
            <a:r>
              <a:rPr lang="en-US" dirty="0" smtClean="0"/>
              <a:t> :</a:t>
            </a:r>
          </a:p>
          <a:p>
            <a:pPr>
              <a:buFontTx/>
              <a:buChar char="-"/>
            </a:pPr>
            <a:r>
              <a:rPr lang="en-US" dirty="0" err="1" smtClean="0"/>
              <a:t>Deduktif</a:t>
            </a:r>
            <a:r>
              <a:rPr lang="en-US" dirty="0" smtClean="0"/>
              <a:t> ( </a:t>
            </a:r>
            <a:r>
              <a:rPr lang="en-US" dirty="0" err="1" smtClean="0"/>
              <a:t>gagasan</a:t>
            </a:r>
            <a:r>
              <a:rPr lang="en-US" dirty="0" smtClean="0"/>
              <a:t> </a:t>
            </a:r>
            <a:r>
              <a:rPr lang="en-US" dirty="0" err="1" smtClean="0"/>
              <a:t>utama</a:t>
            </a:r>
            <a:r>
              <a:rPr lang="en-US" dirty="0" smtClean="0"/>
              <a:t>, </a:t>
            </a:r>
            <a:r>
              <a:rPr lang="en-US" dirty="0" err="1" smtClean="0"/>
              <a:t>keterangan</a:t>
            </a:r>
            <a:r>
              <a:rPr lang="en-US" dirty="0" smtClean="0"/>
              <a:t>, </a:t>
            </a:r>
            <a:r>
              <a:rPr lang="en-US" dirty="0" err="1" smtClean="0"/>
              <a:t>simpulan</a:t>
            </a:r>
            <a:r>
              <a:rPr lang="en-US" dirty="0" smtClean="0"/>
              <a:t>, </a:t>
            </a:r>
            <a:r>
              <a:rPr lang="en-US" dirty="0" err="1" smtClean="0"/>
              <a:t>bukti</a:t>
            </a:r>
            <a:r>
              <a:rPr lang="en-US" dirty="0" smtClean="0"/>
              <a:t>)</a:t>
            </a:r>
          </a:p>
          <a:p>
            <a:pPr>
              <a:buFontTx/>
              <a:buChar char="-"/>
            </a:pPr>
            <a:r>
              <a:rPr lang="en-US" dirty="0" err="1" smtClean="0"/>
              <a:t>Induktif</a:t>
            </a:r>
            <a:r>
              <a:rPr lang="en-US" dirty="0" smtClean="0"/>
              <a:t> ( perincian2 , </a:t>
            </a:r>
            <a:r>
              <a:rPr lang="en-US" dirty="0" err="1" smtClean="0"/>
              <a:t>baru</a:t>
            </a:r>
            <a:r>
              <a:rPr lang="en-US" dirty="0" smtClean="0"/>
              <a:t> </a:t>
            </a:r>
            <a:r>
              <a:rPr lang="en-US" dirty="0" err="1" smtClean="0"/>
              <a:t>simpulan</a:t>
            </a:r>
            <a:r>
              <a:rPr lang="en-US" dirty="0" smtClean="0"/>
              <a:t>)</a:t>
            </a:r>
          </a:p>
          <a:p>
            <a:pPr>
              <a:buFontTx/>
              <a:buChar char="-"/>
            </a:pPr>
            <a:r>
              <a:rPr lang="en-US" dirty="0" err="1" smtClean="0"/>
              <a:t>Kronologis</a:t>
            </a:r>
            <a:r>
              <a:rPr lang="en-US" dirty="0" smtClean="0"/>
              <a:t> ( </a:t>
            </a:r>
            <a:r>
              <a:rPr lang="en-US" dirty="0" err="1" smtClean="0"/>
              <a:t>urutan</a:t>
            </a:r>
            <a:r>
              <a:rPr lang="en-US" dirty="0" smtClean="0"/>
              <a:t> </a:t>
            </a:r>
            <a:r>
              <a:rPr lang="en-US" dirty="0" err="1" smtClean="0"/>
              <a:t>waktu</a:t>
            </a:r>
            <a:r>
              <a:rPr lang="en-US" dirty="0" smtClean="0"/>
              <a:t>)</a:t>
            </a:r>
          </a:p>
          <a:p>
            <a:pPr>
              <a:buFontTx/>
              <a:buChar char="-"/>
            </a:pPr>
            <a:r>
              <a:rPr lang="en-US" dirty="0" err="1" smtClean="0"/>
              <a:t>Logis</a:t>
            </a:r>
            <a:r>
              <a:rPr lang="en-US" dirty="0" smtClean="0"/>
              <a:t> ( </a:t>
            </a:r>
            <a:r>
              <a:rPr lang="en-US" dirty="0" err="1" smtClean="0"/>
              <a:t>sebab</a:t>
            </a:r>
            <a:r>
              <a:rPr lang="en-US" dirty="0" smtClean="0"/>
              <a:t> </a:t>
            </a:r>
            <a:r>
              <a:rPr lang="en-US" dirty="0" err="1" smtClean="0"/>
              <a:t>ke</a:t>
            </a:r>
            <a:r>
              <a:rPr lang="en-US" dirty="0" smtClean="0"/>
              <a:t> </a:t>
            </a:r>
            <a:r>
              <a:rPr lang="en-US" dirty="0" err="1" smtClean="0"/>
              <a:t>akibat</a:t>
            </a:r>
            <a:r>
              <a:rPr lang="en-US" dirty="0" smtClean="0"/>
              <a:t> </a:t>
            </a:r>
            <a:r>
              <a:rPr lang="en-US" dirty="0" err="1" smtClean="0"/>
              <a:t>atau</a:t>
            </a:r>
            <a:r>
              <a:rPr lang="en-US" dirty="0" smtClean="0"/>
              <a:t> </a:t>
            </a:r>
            <a:r>
              <a:rPr lang="en-US" dirty="0" err="1" smtClean="0"/>
              <a:t>sebaliknya</a:t>
            </a:r>
            <a:r>
              <a:rPr lang="en-US" dirty="0" smtClean="0"/>
              <a:t>)</a:t>
            </a:r>
          </a:p>
          <a:p>
            <a:pPr>
              <a:buFontTx/>
              <a:buChar char="-"/>
            </a:pPr>
            <a:r>
              <a:rPr lang="en-US" dirty="0" err="1" smtClean="0"/>
              <a:t>Spesial</a:t>
            </a:r>
            <a:r>
              <a:rPr lang="en-US" dirty="0" smtClean="0"/>
              <a:t> ( </a:t>
            </a:r>
            <a:r>
              <a:rPr lang="en-US" dirty="0" err="1" smtClean="0"/>
              <a:t>tempat</a:t>
            </a:r>
            <a:r>
              <a:rPr lang="en-US" dirty="0" smtClean="0"/>
              <a:t>)</a:t>
            </a:r>
          </a:p>
          <a:p>
            <a:pPr>
              <a:buFontTx/>
              <a:buChar char="-"/>
            </a:pPr>
            <a:r>
              <a:rPr lang="en-US" dirty="0" err="1" smtClean="0"/>
              <a:t>Topikal</a:t>
            </a:r>
            <a:r>
              <a:rPr lang="en-US" dirty="0" smtClean="0"/>
              <a:t> ( </a:t>
            </a:r>
            <a:r>
              <a:rPr lang="en-US" dirty="0" err="1" smtClean="0"/>
              <a:t>topik</a:t>
            </a:r>
            <a:r>
              <a:rPr lang="en-US" dirty="0" smtClean="0"/>
              <a:t> </a:t>
            </a:r>
            <a:r>
              <a:rPr lang="en-US" dirty="0" err="1" smtClean="0"/>
              <a:t>pembicaraan</a:t>
            </a:r>
            <a:r>
              <a:rPr lang="en-US" dirty="0" smtClean="0"/>
              <a:t>)</a:t>
            </a:r>
            <a:endParaRPr lang="en-US" dirty="0"/>
          </a:p>
        </p:txBody>
      </p:sp>
    </p:spTree>
    <p:extLst>
      <p:ext uri="{BB962C8B-B14F-4D97-AF65-F5344CB8AC3E}">
        <p14:creationId xmlns:p14="http://schemas.microsoft.com/office/powerpoint/2010/main" val="1059947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Langkah</a:t>
            </a:r>
            <a:r>
              <a:rPr lang="en-US" dirty="0" smtClean="0"/>
              <a:t> </a:t>
            </a:r>
            <a:r>
              <a:rPr lang="en-US" dirty="0" err="1" smtClean="0"/>
              <a:t>Penyusunan</a:t>
            </a:r>
            <a:r>
              <a:rPr lang="en-US" dirty="0" smtClean="0"/>
              <a:t> </a:t>
            </a:r>
            <a:r>
              <a:rPr lang="en-US" dirty="0" err="1" smtClean="0"/>
              <a:t>Pesan</a:t>
            </a:r>
            <a:endParaRPr lang="en-US" dirty="0"/>
          </a:p>
        </p:txBody>
      </p:sp>
      <p:sp>
        <p:nvSpPr>
          <p:cNvPr id="3" name="Content Placeholder 2"/>
          <p:cNvSpPr>
            <a:spLocks noGrp="1"/>
          </p:cNvSpPr>
          <p:nvPr>
            <p:ph idx="1"/>
          </p:nvPr>
        </p:nvSpPr>
        <p:spPr/>
        <p:txBody>
          <a:bodyPr/>
          <a:lstStyle/>
          <a:p>
            <a:r>
              <a:rPr lang="en-US" dirty="0" smtClean="0"/>
              <a:t>Attention ( </a:t>
            </a:r>
            <a:r>
              <a:rPr lang="en-US" dirty="0" err="1" smtClean="0"/>
              <a:t>perhatian</a:t>
            </a:r>
            <a:r>
              <a:rPr lang="en-US" dirty="0" smtClean="0"/>
              <a:t>)</a:t>
            </a:r>
          </a:p>
          <a:p>
            <a:r>
              <a:rPr lang="en-US" dirty="0" smtClean="0"/>
              <a:t>Need ( </a:t>
            </a:r>
            <a:r>
              <a:rPr lang="en-US" dirty="0" err="1" smtClean="0"/>
              <a:t>kebutuhan</a:t>
            </a:r>
            <a:r>
              <a:rPr lang="en-US" dirty="0" smtClean="0"/>
              <a:t>)</a:t>
            </a:r>
          </a:p>
          <a:p>
            <a:r>
              <a:rPr lang="en-US" dirty="0" smtClean="0"/>
              <a:t>Satisfaction ( </a:t>
            </a:r>
            <a:r>
              <a:rPr lang="en-US" dirty="0" err="1" smtClean="0"/>
              <a:t>pemuasan</a:t>
            </a:r>
            <a:r>
              <a:rPr lang="en-US" dirty="0" smtClean="0"/>
              <a:t>)</a:t>
            </a:r>
          </a:p>
          <a:p>
            <a:r>
              <a:rPr lang="en-US" dirty="0" smtClean="0"/>
              <a:t>Visualization ( </a:t>
            </a:r>
            <a:r>
              <a:rPr lang="en-US" dirty="0" err="1" smtClean="0"/>
              <a:t>visualisasi</a:t>
            </a:r>
            <a:r>
              <a:rPr lang="en-US" dirty="0" smtClean="0"/>
              <a:t>)</a:t>
            </a:r>
          </a:p>
          <a:p>
            <a:r>
              <a:rPr lang="en-US" dirty="0" smtClean="0"/>
              <a:t>Action ( </a:t>
            </a:r>
            <a:r>
              <a:rPr lang="en-US" dirty="0" err="1" smtClean="0"/>
              <a:t>tindakan</a:t>
            </a:r>
            <a:r>
              <a:rPr lang="en-US" smtClean="0"/>
              <a:t>) </a:t>
            </a:r>
            <a:endParaRPr lang="en-US"/>
          </a:p>
        </p:txBody>
      </p:sp>
    </p:spTree>
    <p:extLst>
      <p:ext uri="{BB962C8B-B14F-4D97-AF65-F5344CB8AC3E}">
        <p14:creationId xmlns:p14="http://schemas.microsoft.com/office/powerpoint/2010/main" val="282833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1676400" y="2057400"/>
            <a:ext cx="60960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5" name="Title 5"/>
          <p:cNvSpPr txBox="1">
            <a:spLocks/>
          </p:cNvSpPr>
          <p:nvPr/>
        </p:nvSpPr>
        <p:spPr bwMode="auto">
          <a:xfrm>
            <a:off x="533400" y="914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dirty="0">
                <a:cs typeface="Arial" charset="0"/>
              </a:rPr>
              <a:t>KEMAMPUAN AKHIR YANG DIHARAPKAN</a:t>
            </a:r>
          </a:p>
        </p:txBody>
      </p:sp>
      <p:sp>
        <p:nvSpPr>
          <p:cNvPr id="2" name="TextBox 1"/>
          <p:cNvSpPr txBox="1"/>
          <p:nvPr/>
        </p:nvSpPr>
        <p:spPr>
          <a:xfrm>
            <a:off x="653159" y="2590800"/>
            <a:ext cx="7866256" cy="1384995"/>
          </a:xfrm>
          <a:prstGeom prst="rect">
            <a:avLst/>
          </a:prstGeom>
          <a:noFill/>
        </p:spPr>
        <p:txBody>
          <a:bodyPr wrap="none" rtlCol="0">
            <a:spAutoFit/>
          </a:bodyPr>
          <a:lstStyle/>
          <a:p>
            <a:pPr lvl="0"/>
            <a:r>
              <a:rPr lang="en-US" sz="2800" dirty="0" err="1"/>
              <a:t>Mahasiswa</a:t>
            </a:r>
            <a:r>
              <a:rPr lang="en-US" sz="2800" dirty="0"/>
              <a:t> </a:t>
            </a:r>
            <a:r>
              <a:rPr lang="en-US" sz="2800" dirty="0" err="1"/>
              <a:t>mampu</a:t>
            </a:r>
            <a:r>
              <a:rPr lang="en-US" sz="2800" dirty="0"/>
              <a:t> </a:t>
            </a:r>
            <a:r>
              <a:rPr lang="en-US" sz="2800" dirty="0" err="1"/>
              <a:t>memahami</a:t>
            </a:r>
            <a:r>
              <a:rPr lang="id-ID" sz="2800" dirty="0"/>
              <a:t> dan </a:t>
            </a:r>
            <a:endParaRPr lang="en-US" sz="2800" dirty="0" smtClean="0"/>
          </a:p>
          <a:p>
            <a:pPr lvl="0"/>
            <a:r>
              <a:rPr lang="en-US" sz="2800" dirty="0" err="1" smtClean="0"/>
              <a:t>menjelaskan</a:t>
            </a:r>
            <a:r>
              <a:rPr lang="en-US" sz="2800" dirty="0" smtClean="0"/>
              <a:t> </a:t>
            </a:r>
            <a:r>
              <a:rPr lang="en-US" sz="2800" dirty="0" err="1"/>
              <a:t>pesan</a:t>
            </a:r>
            <a:r>
              <a:rPr lang="en-US" sz="2800" dirty="0"/>
              <a:t> </a:t>
            </a:r>
            <a:r>
              <a:rPr lang="en-US" sz="2800" dirty="0" err="1" smtClean="0"/>
              <a:t>linguistik</a:t>
            </a:r>
            <a:r>
              <a:rPr lang="en-US" sz="2800" dirty="0" smtClean="0"/>
              <a:t>, </a:t>
            </a:r>
            <a:r>
              <a:rPr lang="en-US" sz="2800" dirty="0" err="1" smtClean="0"/>
              <a:t>pesan</a:t>
            </a:r>
            <a:r>
              <a:rPr lang="en-US" sz="2800" dirty="0" smtClean="0"/>
              <a:t> nonverbal, </a:t>
            </a:r>
          </a:p>
          <a:p>
            <a:pPr lvl="0"/>
            <a:r>
              <a:rPr lang="en-US" sz="2800" dirty="0" err="1" smtClean="0"/>
              <a:t>tentang</a:t>
            </a:r>
            <a:r>
              <a:rPr lang="en-US" sz="2800" dirty="0" smtClean="0"/>
              <a:t> </a:t>
            </a:r>
            <a:r>
              <a:rPr lang="en-US" sz="2800" dirty="0" err="1"/>
              <a:t>organisasi</a:t>
            </a:r>
            <a:r>
              <a:rPr lang="en-US" sz="2800" dirty="0"/>
              <a:t>, </a:t>
            </a:r>
            <a:r>
              <a:rPr lang="en-US" sz="2800" dirty="0" err="1" smtClean="0"/>
              <a:t>struktur</a:t>
            </a:r>
            <a:r>
              <a:rPr lang="en-US" sz="2800" dirty="0" smtClean="0"/>
              <a:t> </a:t>
            </a:r>
            <a:r>
              <a:rPr lang="en-US" sz="2800" dirty="0" err="1"/>
              <a:t>dan</a:t>
            </a:r>
            <a:r>
              <a:rPr lang="en-US" sz="2800" dirty="0"/>
              <a:t> </a:t>
            </a:r>
            <a:r>
              <a:rPr lang="en-US" sz="2800" dirty="0" err="1"/>
              <a:t>imbauan</a:t>
            </a:r>
            <a:r>
              <a:rPr lang="en-US" sz="2800" dirty="0"/>
              <a:t> </a:t>
            </a:r>
            <a:r>
              <a:rPr lang="en-US" sz="2800" dirty="0" err="1"/>
              <a:t>pesan</a:t>
            </a:r>
            <a:endParaRPr lang="en-US" sz="2800" dirty="0"/>
          </a:p>
        </p:txBody>
      </p:sp>
    </p:spTree>
    <p:extLst>
      <p:ext uri="{BB962C8B-B14F-4D97-AF65-F5344CB8AC3E}">
        <p14:creationId xmlns:p14="http://schemas.microsoft.com/office/powerpoint/2010/main" val="317953888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sp>
        <p:nvSpPr>
          <p:cNvPr id="20483" name="AutoShape 13"/>
          <p:cNvSpPr>
            <a:spLocks noGrp="1" noChangeArrowheads="1"/>
          </p:cNvSpPr>
          <p:nvPr>
            <p:ph idx="1"/>
          </p:nvPr>
        </p:nvSpPr>
        <p:spPr>
          <a:xfrm>
            <a:off x="2484438" y="1628775"/>
            <a:ext cx="5111750" cy="3589338"/>
          </a:xfrm>
          <a:prstGeom prst="star16">
            <a:avLst>
              <a:gd name="adj" fmla="val 37500"/>
            </a:avLst>
          </a:prstGeom>
          <a:solidFill>
            <a:srgbClr val="FF3300">
              <a:alpha val="89018"/>
            </a:srgbClr>
          </a:solidFill>
          <a:ln>
            <a:solidFill>
              <a:schemeClr val="tx1"/>
            </a:solidFill>
            <a:miter lim="800000"/>
            <a:headEnd/>
            <a:tailEnd/>
          </a:ln>
        </p:spPr>
        <p:txBody>
          <a:bodyPr wrap="none" anchor="ctr"/>
          <a:lstStyle/>
          <a:p>
            <a:pPr algn="ctr" eaLnBrk="1" hangingPunct="1"/>
            <a:r>
              <a:rPr lang="en-US" b="1" smtClean="0">
                <a:latin typeface="Comic Sans MS" pitchFamily="66" charset="0"/>
              </a:rPr>
              <a:t>Terima Kasih</a:t>
            </a:r>
          </a:p>
        </p:txBody>
      </p:sp>
    </p:spTree>
    <p:extLst>
      <p:ext uri="{BB962C8B-B14F-4D97-AF65-F5344CB8AC3E}">
        <p14:creationId xmlns:p14="http://schemas.microsoft.com/office/powerpoint/2010/main" val="309837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553200" cy="508000"/>
          </a:xfrm>
        </p:spPr>
        <p:txBody>
          <a:bodyPr>
            <a:normAutofit fontScale="90000"/>
          </a:bodyPr>
          <a:lstStyle/>
          <a:p>
            <a:r>
              <a:rPr lang="id-ID" dirty="0" smtClean="0">
                <a:solidFill>
                  <a:srgbClr val="00B050"/>
                </a:solidFill>
                <a:latin typeface="Kristen ITC" pitchFamily="66" charset="0"/>
              </a:rPr>
              <a:t>PENGANTAR</a:t>
            </a:r>
            <a:endParaRPr lang="id-ID" dirty="0">
              <a:solidFill>
                <a:srgbClr val="00B050"/>
              </a:solidFill>
              <a:latin typeface="Kristen ITC" pitchFamily="66" charset="0"/>
            </a:endParaRPr>
          </a:p>
        </p:txBody>
      </p:sp>
      <p:sp>
        <p:nvSpPr>
          <p:cNvPr id="3" name="Content Placeholder 2"/>
          <p:cNvSpPr>
            <a:spLocks noGrp="1"/>
          </p:cNvSpPr>
          <p:nvPr>
            <p:ph idx="1"/>
          </p:nvPr>
        </p:nvSpPr>
        <p:spPr>
          <a:xfrm>
            <a:off x="228600" y="990600"/>
            <a:ext cx="8610600" cy="5257800"/>
          </a:xfrm>
        </p:spPr>
        <p:txBody>
          <a:bodyPr>
            <a:normAutofit lnSpcReduction="10000"/>
          </a:bodyPr>
          <a:lstStyle/>
          <a:p>
            <a:pPr>
              <a:buNone/>
            </a:pPr>
            <a:r>
              <a:rPr lang="id-ID" sz="2000" dirty="0" smtClean="0">
                <a:solidFill>
                  <a:srgbClr val="FF0000"/>
                </a:solidFill>
                <a:latin typeface="Harrington" pitchFamily="82" charset="0"/>
              </a:rPr>
              <a:t>		</a:t>
            </a:r>
            <a:r>
              <a:rPr lang="nl-NL" sz="2000" dirty="0" smtClean="0">
                <a:solidFill>
                  <a:srgbClr val="FF0000"/>
                </a:solidFill>
                <a:latin typeface="Harrington" pitchFamily="82" charset="0"/>
                <a:cs typeface="Times New Roman" pitchFamily="18" charset="0"/>
              </a:rPr>
              <a:t>Ketika komunikator berkomunikasi, yang berpengaruh bukan saja apa yang ia katakan, tetapi juga keadaan dia sendiri. </a:t>
            </a:r>
            <a:r>
              <a:rPr lang="en-US" sz="2000" i="1" dirty="0" smtClean="0">
                <a:solidFill>
                  <a:srgbClr val="FF0000"/>
                </a:solidFill>
                <a:latin typeface="Harrington" pitchFamily="82" charset="0"/>
                <a:cs typeface="Times New Roman" pitchFamily="18" charset="0"/>
              </a:rPr>
              <a:t>He doesn’t communicate what he says, he communicates what he is</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Artinya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ia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tidak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dapat</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menyuruh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pendengar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hanya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memperhatikan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apa</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ia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katakan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Pendengar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juga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memperhatikan</a:t>
            </a:r>
            <a:r>
              <a:rPr lang="id-ID"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siapa</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mengatakan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Bahkan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kadang-kadang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unsur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siapa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ini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lebih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penting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unsur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apa”.Kadang-kadang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unsur</a:t>
            </a:r>
            <a:r>
              <a:rPr lang="en-US" sz="2000" dirty="0" smtClean="0">
                <a:solidFill>
                  <a:srgbClr val="FF0000"/>
                </a:solidFill>
                <a:latin typeface="Harrington" pitchFamily="82" charset="0"/>
                <a:cs typeface="Times New Roman" pitchFamily="18" charset="0"/>
              </a:rPr>
              <a:t> </a:t>
            </a:r>
            <a:r>
              <a:rPr lang="en-US" sz="2000" i="1" dirty="0" err="1" smtClean="0">
                <a:solidFill>
                  <a:srgbClr val="FF0000"/>
                </a:solidFill>
                <a:latin typeface="Harrington" pitchFamily="82" charset="0"/>
                <a:cs typeface="Times New Roman" pitchFamily="18" charset="0"/>
              </a:rPr>
              <a:t>siapa</a:t>
            </a:r>
            <a:r>
              <a:rPr lang="en-US" sz="2000" i="1"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lebih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penting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daripada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unsur</a:t>
            </a:r>
            <a:r>
              <a:rPr lang="en-US" sz="2000" i="1" dirty="0" smtClean="0">
                <a:solidFill>
                  <a:srgbClr val="FF0000"/>
                </a:solidFill>
                <a:latin typeface="Harrington" pitchFamily="82" charset="0"/>
                <a:cs typeface="Times New Roman" pitchFamily="18" charset="0"/>
              </a:rPr>
              <a:t> </a:t>
            </a:r>
            <a:r>
              <a:rPr lang="en-US" sz="2000" i="1" dirty="0" err="1" smtClean="0">
                <a:solidFill>
                  <a:srgbClr val="FF0000"/>
                </a:solidFill>
                <a:latin typeface="Harrington" pitchFamily="82" charset="0"/>
                <a:cs typeface="Times New Roman" pitchFamily="18" charset="0"/>
              </a:rPr>
              <a:t>apa</a:t>
            </a:r>
            <a:r>
              <a:rPr lang="en-US" sz="2000" i="1" dirty="0" smtClean="0">
                <a:solidFill>
                  <a:srgbClr val="FF0000"/>
                </a:solidFill>
                <a:latin typeface="Harrington" pitchFamily="82" charset="0"/>
                <a:cs typeface="Times New Roman" pitchFamily="18" charset="0"/>
              </a:rPr>
              <a:t>. </a:t>
            </a:r>
            <a:endParaRPr lang="id-ID" sz="2000" i="1" dirty="0" smtClean="0">
              <a:solidFill>
                <a:srgbClr val="FF0000"/>
              </a:solidFill>
              <a:latin typeface="Harrington" pitchFamily="82" charset="0"/>
              <a:cs typeface="Times New Roman" pitchFamily="18" charset="0"/>
            </a:endParaRPr>
          </a:p>
          <a:p>
            <a:pPr>
              <a:buNone/>
            </a:pPr>
            <a:endParaRPr lang="id-ID" sz="2000" i="1" dirty="0" smtClean="0">
              <a:solidFill>
                <a:srgbClr val="FF0000"/>
              </a:solidFill>
              <a:latin typeface="Harrington" pitchFamily="82" charset="0"/>
              <a:cs typeface="Times New Roman" pitchFamily="18" charset="0"/>
            </a:endParaRPr>
          </a:p>
          <a:p>
            <a:pPr>
              <a:buNone/>
            </a:pPr>
            <a:r>
              <a:rPr lang="id-ID" sz="2000" i="1" dirty="0" smtClean="0">
                <a:solidFill>
                  <a:srgbClr val="FF0000"/>
                </a:solidFill>
                <a:latin typeface="Harrington" pitchFamily="82" charset="0"/>
                <a:cs typeface="Times New Roman" pitchFamily="18" charset="0"/>
              </a:rPr>
              <a:t>		</a:t>
            </a:r>
            <a:r>
              <a:rPr lang="en-US" sz="2000" i="1"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Contoh</a:t>
            </a:r>
            <a:r>
              <a:rPr lang="en-US" sz="2000" dirty="0" smtClean="0">
                <a:solidFill>
                  <a:srgbClr val="FF0000"/>
                </a:solidFill>
                <a:latin typeface="Harrington" pitchFamily="82" charset="0"/>
                <a:cs typeface="Times New Roman" pitchFamily="18" charset="0"/>
              </a:rPr>
              <a:t> :</a:t>
            </a:r>
            <a:endParaRPr lang="id-ID" sz="2000" dirty="0" smtClean="0">
              <a:solidFill>
                <a:srgbClr val="FF0000"/>
              </a:solidFill>
              <a:latin typeface="Harrington" pitchFamily="82" charset="0"/>
              <a:cs typeface="Times New Roman" pitchFamily="18" charset="0"/>
            </a:endParaRPr>
          </a:p>
          <a:p>
            <a:r>
              <a:rPr lang="en-US" sz="2000" dirty="0" smtClean="0">
                <a:solidFill>
                  <a:srgbClr val="FF0000"/>
                </a:solidFill>
                <a:latin typeface="Harrington" pitchFamily="82" charset="0"/>
                <a:cs typeface="Times New Roman" pitchFamily="18" charset="0"/>
              </a:rPr>
              <a:t>Fatwa </a:t>
            </a:r>
            <a:r>
              <a:rPr lang="en-US" sz="2000" dirty="0" err="1" smtClean="0">
                <a:solidFill>
                  <a:srgbClr val="FF0000"/>
                </a:solidFill>
                <a:latin typeface="Harrington" pitchFamily="82" charset="0"/>
                <a:cs typeface="Times New Roman" pitchFamily="18" charset="0"/>
              </a:rPr>
              <a:t>keagamaan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kiai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petunjuk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kesehatan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dokter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perkembangan</a:t>
            </a:r>
            <a:r>
              <a:rPr lang="en-US" sz="2000" dirty="0" smtClean="0">
                <a:solidFill>
                  <a:srgbClr val="FF0000"/>
                </a:solidFill>
                <a:latin typeface="Harrington" pitchFamily="82" charset="0"/>
                <a:cs typeface="Times New Roman" pitchFamily="18" charset="0"/>
              </a:rPr>
              <a:t> mode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perancang</a:t>
            </a:r>
            <a:r>
              <a:rPr lang="en-US" sz="2000" dirty="0" smtClean="0">
                <a:solidFill>
                  <a:srgbClr val="FF0000"/>
                </a:solidFill>
                <a:latin typeface="Harrington" pitchFamily="82" charset="0"/>
                <a:cs typeface="Times New Roman" pitchFamily="18" charset="0"/>
              </a:rPr>
              <a:t> , </a:t>
            </a:r>
            <a:r>
              <a:rPr lang="en-US" sz="2000" dirty="0" err="1" smtClean="0">
                <a:solidFill>
                  <a:srgbClr val="FF0000"/>
                </a:solidFill>
                <a:latin typeface="Harrington" pitchFamily="82" charset="0"/>
                <a:cs typeface="Times New Roman" pitchFamily="18" charset="0"/>
              </a:rPr>
              <a:t>atau</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uraian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teknik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belajar</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baik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psikolog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lebih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kita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dengar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daripada</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dikemukakan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oleh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orang</a:t>
            </a:r>
            <a:r>
              <a:rPr lang="en-US" sz="2000" dirty="0" smtClean="0">
                <a:solidFill>
                  <a:srgbClr val="FF0000"/>
                </a:solidFill>
                <a:latin typeface="Harrington" pitchFamily="82" charset="0"/>
                <a:cs typeface="Times New Roman" pitchFamily="18" charset="0"/>
              </a:rPr>
              <a:t> lain.</a:t>
            </a:r>
            <a:endParaRPr lang="id-ID" sz="2000" dirty="0" smtClean="0">
              <a:solidFill>
                <a:srgbClr val="FF0000"/>
              </a:solidFill>
              <a:latin typeface="Harrington" pitchFamily="82" charset="0"/>
              <a:cs typeface="Times New Roman" pitchFamily="18" charset="0"/>
            </a:endParaRPr>
          </a:p>
          <a:p>
            <a:r>
              <a:rPr lang="en-US" sz="2000" dirty="0" err="1" smtClean="0">
                <a:solidFill>
                  <a:srgbClr val="FF0000"/>
                </a:solidFill>
                <a:latin typeface="Harrington" pitchFamily="82" charset="0"/>
                <a:cs typeface="Times New Roman" pitchFamily="18" charset="0"/>
              </a:rPr>
              <a:t>Sebaliknya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kita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sulit</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mempercayai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petunjuk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bertani</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baik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diplomat, </a:t>
            </a:r>
            <a:r>
              <a:rPr lang="en-US" sz="2000" dirty="0" err="1" smtClean="0">
                <a:solidFill>
                  <a:srgbClr val="FF0000"/>
                </a:solidFill>
                <a:latin typeface="Harrington" pitchFamily="82" charset="0"/>
                <a:cs typeface="Times New Roman" pitchFamily="18" charset="0"/>
              </a:rPr>
              <a:t>bimbingan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penggunaan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alat-alat</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kosmetik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ahli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matematika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atau</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teknik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berumah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tangga</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baik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bujangan</a:t>
            </a:r>
            <a:r>
              <a:rPr lang="en-US" sz="2000" dirty="0" smtClean="0">
                <a:solidFill>
                  <a:srgbClr val="FF0000"/>
                </a:solidFill>
                <a:latin typeface="Harrington" pitchFamily="82" charset="0"/>
                <a:cs typeface="Times New Roman" pitchFamily="18" charset="0"/>
              </a:rPr>
              <a:t>.</a:t>
            </a:r>
            <a:endParaRPr lang="id-ID" sz="2000" dirty="0" smtClean="0">
              <a:solidFill>
                <a:srgbClr val="FF0000"/>
              </a:solidFill>
              <a:latin typeface="Harrington" pitchFamily="82" charset="0"/>
              <a:cs typeface="Times New Roman" pitchFamily="18" charset="0"/>
            </a:endParaRPr>
          </a:p>
          <a:p>
            <a:endParaRPr lang="id-ID" sz="2000" dirty="0">
              <a:solidFill>
                <a:srgbClr val="FF0000"/>
              </a:solidFill>
              <a:latin typeface="Harrington" pitchFamily="82" charset="0"/>
            </a:endParaRPr>
          </a:p>
        </p:txBody>
      </p:sp>
    </p:spTree>
    <p:extLst>
      <p:ext uri="{BB962C8B-B14F-4D97-AF65-F5344CB8AC3E}">
        <p14:creationId xmlns:p14="http://schemas.microsoft.com/office/powerpoint/2010/main" val="2548687715"/>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70" decel="100000"/>
                                        <p:tgtEl>
                                          <p:spTgt spid="3">
                                            <p:txEl>
                                              <p:pRg st="2" end="2"/>
                                            </p:txEl>
                                          </p:spTgt>
                                        </p:tgtEl>
                                      </p:cBhvr>
                                    </p:animEffect>
                                    <p:animScale>
                                      <p:cBhvr>
                                        <p:cTn id="18" dur="770" decel="100000"/>
                                        <p:tgtEl>
                                          <p:spTgt spid="3">
                                            <p:txEl>
                                              <p:pRg st="2" end="2"/>
                                            </p:txEl>
                                          </p:spTgt>
                                        </p:tgtEl>
                                      </p:cBhvr>
                                      <p:from x="10000" y="10000"/>
                                      <p:to x="200000" y="450000"/>
                                    </p:animScale>
                                    <p:animScale>
                                      <p:cBhvr>
                                        <p:cTn id="19" dur="1230" accel="100000" fill="hold">
                                          <p:stCondLst>
                                            <p:cond delay="770"/>
                                          </p:stCondLst>
                                        </p:cTn>
                                        <p:tgtEl>
                                          <p:spTgt spid="3">
                                            <p:txEl>
                                              <p:pRg st="2" end="2"/>
                                            </p:txEl>
                                          </p:spTgt>
                                        </p:tgtEl>
                                      </p:cBhvr>
                                      <p:from x="200000" y="450000"/>
                                      <p:to x="100000" y="100000"/>
                                    </p:animScale>
                                    <p:set>
                                      <p:cBhvr>
                                        <p:cTn id="20" dur="770" fill="hold"/>
                                        <p:tgtEl>
                                          <p:spTgt spid="3">
                                            <p:txEl>
                                              <p:pRg st="2" end="2"/>
                                            </p:txEl>
                                          </p:spTgt>
                                        </p:tgtEl>
                                        <p:attrNameLst>
                                          <p:attrName>ppt_x</p:attrName>
                                        </p:attrNameLst>
                                      </p:cBhvr>
                                      <p:to>
                                        <p:strVal val="(0.5)"/>
                                      </p:to>
                                    </p:set>
                                    <p:anim from="(0.5)" to="(#ppt_x)" calcmode="lin" valueType="num">
                                      <p:cBhvr>
                                        <p:cTn id="21" dur="1230" accel="100000" fill="hold">
                                          <p:stCondLst>
                                            <p:cond delay="770"/>
                                          </p:stCondLst>
                                        </p:cTn>
                                        <p:tgtEl>
                                          <p:spTgt spid="3">
                                            <p:txEl>
                                              <p:pRg st="2" end="2"/>
                                            </p:txEl>
                                          </p:spTgt>
                                        </p:tgtEl>
                                        <p:attrNameLst>
                                          <p:attrName>ppt_x</p:attrName>
                                        </p:attrNameLst>
                                      </p:cBhvr>
                                    </p:anim>
                                    <p:set>
                                      <p:cBhvr>
                                        <p:cTn id="22" dur="770" fill="hold"/>
                                        <p:tgtEl>
                                          <p:spTgt spid="3">
                                            <p:txEl>
                                              <p:pRg st="2" end="2"/>
                                            </p:txEl>
                                          </p:spTgt>
                                        </p:tgtEl>
                                        <p:attrNameLst>
                                          <p:attrName>ppt_y</p:attrName>
                                        </p:attrNameLst>
                                      </p:cBhvr>
                                      <p:to>
                                        <p:strVal val="(#ppt_y+0.4)"/>
                                      </p:to>
                                    </p:set>
                                    <p:anim from="(#ppt_y+0.4)" to="(#ppt_y)" calcmode="lin" valueType="num">
                                      <p:cBhvr>
                                        <p:cTn id="23" dur="1230" accel="100000" fill="hold">
                                          <p:stCondLst>
                                            <p:cond delay="770"/>
                                          </p:stCondLst>
                                        </p:cTn>
                                        <p:tgtEl>
                                          <p:spTgt spid="3">
                                            <p:txEl>
                                              <p:pRg st="2" end="2"/>
                                            </p:txEl>
                                          </p:spTgt>
                                        </p:tgtEl>
                                        <p:attrNameLst>
                                          <p:attrName>ppt_y</p:attrName>
                                        </p:attrNameLst>
                                      </p:cBhvr>
                                    </p:anim>
                                  </p:childTnLst>
                                </p:cTn>
                              </p:par>
                              <p:par>
                                <p:cTn id="24" presetID="51"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770" decel="100000"/>
                                        <p:tgtEl>
                                          <p:spTgt spid="3">
                                            <p:txEl>
                                              <p:pRg st="3" end="3"/>
                                            </p:txEl>
                                          </p:spTgt>
                                        </p:tgtEl>
                                      </p:cBhvr>
                                    </p:animEffect>
                                    <p:animScale>
                                      <p:cBhvr>
                                        <p:cTn id="27" dur="770" decel="100000"/>
                                        <p:tgtEl>
                                          <p:spTgt spid="3">
                                            <p:txEl>
                                              <p:pRg st="3" end="3"/>
                                            </p:txEl>
                                          </p:spTgt>
                                        </p:tgtEl>
                                      </p:cBhvr>
                                      <p:from x="10000" y="10000"/>
                                      <p:to x="200000" y="450000"/>
                                    </p:animScale>
                                    <p:animScale>
                                      <p:cBhvr>
                                        <p:cTn id="28" dur="1230" accel="100000" fill="hold">
                                          <p:stCondLst>
                                            <p:cond delay="770"/>
                                          </p:stCondLst>
                                        </p:cTn>
                                        <p:tgtEl>
                                          <p:spTgt spid="3">
                                            <p:txEl>
                                              <p:pRg st="3" end="3"/>
                                            </p:txEl>
                                          </p:spTgt>
                                        </p:tgtEl>
                                      </p:cBhvr>
                                      <p:from x="200000" y="450000"/>
                                      <p:to x="100000" y="100000"/>
                                    </p:animScale>
                                    <p:set>
                                      <p:cBhvr>
                                        <p:cTn id="29" dur="770" fill="hold"/>
                                        <p:tgtEl>
                                          <p:spTgt spid="3">
                                            <p:txEl>
                                              <p:pRg st="3" end="3"/>
                                            </p:txEl>
                                          </p:spTgt>
                                        </p:tgtEl>
                                        <p:attrNameLst>
                                          <p:attrName>ppt_x</p:attrName>
                                        </p:attrNameLst>
                                      </p:cBhvr>
                                      <p:to>
                                        <p:strVal val="(0.5)"/>
                                      </p:to>
                                    </p:set>
                                    <p:anim from="(0.5)" to="(#ppt_x)" calcmode="lin" valueType="num">
                                      <p:cBhvr>
                                        <p:cTn id="30" dur="1230" accel="100000" fill="hold">
                                          <p:stCondLst>
                                            <p:cond delay="770"/>
                                          </p:stCondLst>
                                        </p:cTn>
                                        <p:tgtEl>
                                          <p:spTgt spid="3">
                                            <p:txEl>
                                              <p:pRg st="3" end="3"/>
                                            </p:txEl>
                                          </p:spTgt>
                                        </p:tgtEl>
                                        <p:attrNameLst>
                                          <p:attrName>ppt_x</p:attrName>
                                        </p:attrNameLst>
                                      </p:cBhvr>
                                    </p:anim>
                                    <p:set>
                                      <p:cBhvr>
                                        <p:cTn id="31" dur="770" fill="hold"/>
                                        <p:tgtEl>
                                          <p:spTgt spid="3">
                                            <p:txEl>
                                              <p:pRg st="3" end="3"/>
                                            </p:txEl>
                                          </p:spTgt>
                                        </p:tgtEl>
                                        <p:attrNameLst>
                                          <p:attrName>ppt_y</p:attrName>
                                        </p:attrNameLst>
                                      </p:cBhvr>
                                      <p:to>
                                        <p:strVal val="(#ppt_y+0.4)"/>
                                      </p:to>
                                    </p:set>
                                    <p:anim from="(#ppt_y+0.4)" to="(#ppt_y)" calcmode="lin" valueType="num">
                                      <p:cBhvr>
                                        <p:cTn id="32" dur="1230" accel="100000" fill="hold">
                                          <p:stCondLst>
                                            <p:cond delay="770"/>
                                          </p:stCondLst>
                                        </p:cTn>
                                        <p:tgtEl>
                                          <p:spTgt spid="3">
                                            <p:txEl>
                                              <p:pRg st="3" end="3"/>
                                            </p:txEl>
                                          </p:spTgt>
                                        </p:tgtEl>
                                        <p:attrNameLst>
                                          <p:attrName>ppt_y</p:attrName>
                                        </p:attrNameLst>
                                      </p:cBhvr>
                                    </p:anim>
                                  </p:childTnLst>
                                </p:cTn>
                              </p:par>
                              <p:par>
                                <p:cTn id="33" presetID="5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70" decel="100000"/>
                                        <p:tgtEl>
                                          <p:spTgt spid="3">
                                            <p:txEl>
                                              <p:pRg st="4" end="4"/>
                                            </p:txEl>
                                          </p:spTgt>
                                        </p:tgtEl>
                                      </p:cBhvr>
                                    </p:animEffect>
                                    <p:animScale>
                                      <p:cBhvr>
                                        <p:cTn id="36" dur="770" decel="100000"/>
                                        <p:tgtEl>
                                          <p:spTgt spid="3">
                                            <p:txEl>
                                              <p:pRg st="4" end="4"/>
                                            </p:txEl>
                                          </p:spTgt>
                                        </p:tgtEl>
                                      </p:cBhvr>
                                      <p:from x="10000" y="10000"/>
                                      <p:to x="200000" y="450000"/>
                                    </p:animScale>
                                    <p:animScale>
                                      <p:cBhvr>
                                        <p:cTn id="37" dur="1230" accel="100000" fill="hold">
                                          <p:stCondLst>
                                            <p:cond delay="770"/>
                                          </p:stCondLst>
                                        </p:cTn>
                                        <p:tgtEl>
                                          <p:spTgt spid="3">
                                            <p:txEl>
                                              <p:pRg st="4" end="4"/>
                                            </p:txEl>
                                          </p:spTgt>
                                        </p:tgtEl>
                                      </p:cBhvr>
                                      <p:from x="200000" y="450000"/>
                                      <p:to x="100000" y="100000"/>
                                    </p:animScale>
                                    <p:set>
                                      <p:cBhvr>
                                        <p:cTn id="38" dur="770" fill="hold"/>
                                        <p:tgtEl>
                                          <p:spTgt spid="3">
                                            <p:txEl>
                                              <p:pRg st="4" end="4"/>
                                            </p:txEl>
                                          </p:spTgt>
                                        </p:tgtEl>
                                        <p:attrNameLst>
                                          <p:attrName>ppt_x</p:attrName>
                                        </p:attrNameLst>
                                      </p:cBhvr>
                                      <p:to>
                                        <p:strVal val="(0.5)"/>
                                      </p:to>
                                    </p:set>
                                    <p:anim from="(0.5)" to="(#ppt_x)" calcmode="lin" valueType="num">
                                      <p:cBhvr>
                                        <p:cTn id="39" dur="1230" accel="100000" fill="hold">
                                          <p:stCondLst>
                                            <p:cond delay="770"/>
                                          </p:stCondLst>
                                        </p:cTn>
                                        <p:tgtEl>
                                          <p:spTgt spid="3">
                                            <p:txEl>
                                              <p:pRg st="4" end="4"/>
                                            </p:txEl>
                                          </p:spTgt>
                                        </p:tgtEl>
                                        <p:attrNameLst>
                                          <p:attrName>ppt_x</p:attrName>
                                        </p:attrNameLst>
                                      </p:cBhvr>
                                    </p:anim>
                                    <p:set>
                                      <p:cBhvr>
                                        <p:cTn id="40" dur="770" fill="hold"/>
                                        <p:tgtEl>
                                          <p:spTgt spid="3">
                                            <p:txEl>
                                              <p:pRg st="4" end="4"/>
                                            </p:txEl>
                                          </p:spTgt>
                                        </p:tgtEl>
                                        <p:attrNameLst>
                                          <p:attrName>ppt_y</p:attrName>
                                        </p:attrNameLst>
                                      </p:cBhvr>
                                      <p:to>
                                        <p:strVal val="(#ppt_y+0.4)"/>
                                      </p:to>
                                    </p:set>
                                    <p:anim from="(#ppt_y+0.4)" to="(#ppt_y)" calcmode="lin" valueType="num">
                                      <p:cBhvr>
                                        <p:cTn id="41" dur="1230" accel="100000" fill="hold">
                                          <p:stCondLst>
                                            <p:cond delay="770"/>
                                          </p:stCondLst>
                                        </p:cTn>
                                        <p:tgtEl>
                                          <p:spTgt spid="3">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sz="4000" dirty="0" smtClean="0">
                <a:solidFill>
                  <a:srgbClr val="FF0000"/>
                </a:solidFill>
                <a:latin typeface="Harrington" pitchFamily="82" charset="0"/>
              </a:rPr>
              <a:t>Kasus Yang Terjadi Dimasyarakat</a:t>
            </a:r>
            <a:endParaRPr lang="id-ID" sz="4000" dirty="0">
              <a:solidFill>
                <a:srgbClr val="FF0000"/>
              </a:solidFill>
              <a:latin typeface="Harrington" pitchFamily="82" charset="0"/>
            </a:endParaRPr>
          </a:p>
        </p:txBody>
      </p:sp>
      <p:sp>
        <p:nvSpPr>
          <p:cNvPr id="3" name="Content Placeholder 2"/>
          <p:cNvSpPr>
            <a:spLocks noGrp="1"/>
          </p:cNvSpPr>
          <p:nvPr>
            <p:ph idx="1"/>
          </p:nvPr>
        </p:nvSpPr>
        <p:spPr>
          <a:xfrm>
            <a:off x="381000" y="1219200"/>
            <a:ext cx="8229600" cy="4525963"/>
          </a:xfrm>
        </p:spPr>
        <p:txBody>
          <a:bodyPr>
            <a:normAutofit fontScale="92500" lnSpcReduction="20000"/>
          </a:bodyPr>
          <a:lstStyle/>
          <a:p>
            <a:pPr>
              <a:buNone/>
            </a:pP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Pernyataan</a:t>
            </a:r>
            <a:r>
              <a:rPr lang="en-US" sz="2000" b="1" dirty="0" smtClean="0">
                <a:solidFill>
                  <a:srgbClr val="00B0F0"/>
                </a:solidFill>
                <a:latin typeface="Harrington" pitchFamily="82" charset="0"/>
              </a:rPr>
              <a:t> Vicky </a:t>
            </a:r>
            <a:r>
              <a:rPr lang="en-US" sz="2000" b="1" dirty="0" err="1" smtClean="0">
                <a:solidFill>
                  <a:srgbClr val="00B0F0"/>
                </a:solidFill>
                <a:latin typeface="Harrington" pitchFamily="82" charset="0"/>
              </a:rPr>
              <a:t>saat</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menggelar</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keterangan</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pers</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bersama</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Zaskia</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Gotik</a:t>
            </a:r>
            <a:r>
              <a:rPr lang="en-US" sz="2000" b="1" dirty="0" smtClean="0">
                <a:solidFill>
                  <a:srgbClr val="00B0F0"/>
                </a:solidFill>
                <a:latin typeface="Harrington" pitchFamily="82" charset="0"/>
              </a:rPr>
              <a:t>:</a:t>
            </a:r>
          </a:p>
          <a:p>
            <a:pPr>
              <a:buNone/>
            </a:pPr>
            <a:r>
              <a:rPr lang="en-US" sz="2000" i="1" dirty="0" smtClean="0">
                <a:solidFill>
                  <a:srgbClr val="00B0F0"/>
                </a:solidFill>
                <a:latin typeface="Harrington" pitchFamily="82" charset="0"/>
              </a:rPr>
              <a:t>“</a:t>
            </a:r>
            <a:r>
              <a:rPr lang="en-US" sz="2000" i="1" dirty="0" err="1" smtClean="0">
                <a:solidFill>
                  <a:srgbClr val="00B0F0"/>
                </a:solidFill>
                <a:latin typeface="Harrington" pitchFamily="82" charset="0"/>
              </a:rPr>
              <a:t>Dengan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adanya</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hubungan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ini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Bukan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mempertakut</a:t>
            </a:r>
            <a:r>
              <a:rPr lang="en-US" sz="2000" i="1" dirty="0" smtClean="0">
                <a:solidFill>
                  <a:srgbClr val="00B0F0"/>
                </a:solidFill>
                <a:latin typeface="Harrington" pitchFamily="82" charset="0"/>
              </a:rPr>
              <a:t>,</a:t>
            </a:r>
            <a:r>
              <a:rPr lang="id-ID" sz="2000" i="1" dirty="0" smtClean="0">
                <a:solidFill>
                  <a:srgbClr val="00B0F0"/>
                </a:solidFill>
                <a:latin typeface="Harrington" pitchFamily="82" charset="0"/>
              </a:rPr>
              <a:t> </a:t>
            </a:r>
            <a:r>
              <a:rPr lang="en-US" sz="2000" i="1" dirty="0" err="1" smtClean="0">
                <a:solidFill>
                  <a:srgbClr val="00B0F0"/>
                </a:solidFill>
                <a:latin typeface="Harrington" pitchFamily="82" charset="0"/>
              </a:rPr>
              <a:t>bukan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mempersuram</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statusisasi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kemakmuran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keluarga</a:t>
            </a:r>
            <a:endParaRPr lang="en-US" sz="2000" i="1" dirty="0" smtClean="0">
              <a:solidFill>
                <a:srgbClr val="00B0F0"/>
              </a:solidFill>
              <a:latin typeface="Harrington" pitchFamily="82" charset="0"/>
            </a:endParaRPr>
          </a:p>
          <a:p>
            <a:pPr>
              <a:buNone/>
            </a:pPr>
            <a:r>
              <a:rPr lang="en-US" sz="2000" i="1" dirty="0" err="1" smtClean="0">
                <a:solidFill>
                  <a:srgbClr val="00B0F0"/>
                </a:solidFill>
                <a:latin typeface="Harrington" pitchFamily="82" charset="0"/>
              </a:rPr>
              <a:t>dia</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tapi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menjadi</a:t>
            </a:r>
            <a:r>
              <a:rPr lang="en-US" sz="2000" i="1" dirty="0" smtClean="0">
                <a:solidFill>
                  <a:srgbClr val="00B0F0"/>
                </a:solidFill>
                <a:latin typeface="Harrington" pitchFamily="82" charset="0"/>
              </a:rPr>
              <a:t> confident.”</a:t>
            </a:r>
            <a:endParaRPr lang="en-US" sz="2000" dirty="0" smtClean="0">
              <a:solidFill>
                <a:srgbClr val="00B0F0"/>
              </a:solidFill>
              <a:latin typeface="Harrington" pitchFamily="82" charset="0"/>
            </a:endParaRPr>
          </a:p>
          <a:p>
            <a:pPr>
              <a:buNone/>
            </a:pPr>
            <a:r>
              <a:rPr lang="en-US" sz="2000" dirty="0" err="1" smtClean="0">
                <a:solidFill>
                  <a:srgbClr val="00B0F0"/>
                </a:solidFill>
                <a:latin typeface="Harrington" pitchFamily="82" charset="0"/>
              </a:rPr>
              <a:t>Kedua</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yakni</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kesalahan</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kolokasi</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atau</a:t>
            </a:r>
            <a:r>
              <a:rPr lang="en-US" sz="2000" dirty="0" smtClean="0">
                <a:solidFill>
                  <a:srgbClr val="00B0F0"/>
                </a:solidFill>
                <a:latin typeface="Harrington" pitchFamily="82" charset="0"/>
              </a:rPr>
              <a:t> sanding </a:t>
            </a:r>
            <a:r>
              <a:rPr lang="en-US" sz="2000" dirty="0" err="1" smtClean="0">
                <a:solidFill>
                  <a:srgbClr val="00B0F0"/>
                </a:solidFill>
                <a:latin typeface="Harrington" pitchFamily="82" charset="0"/>
              </a:rPr>
              <a:t>kata</a:t>
            </a:r>
            <a:r>
              <a:rPr lang="en-US" sz="2000" dirty="0" smtClean="0">
                <a:solidFill>
                  <a:srgbClr val="00B0F0"/>
                </a:solidFill>
                <a:latin typeface="Harrington" pitchFamily="82" charset="0"/>
              </a:rPr>
              <a:t>.</a:t>
            </a:r>
          </a:p>
          <a:p>
            <a:pPr>
              <a:buNone/>
            </a:pPr>
            <a:r>
              <a:rPr lang="en-US" sz="2000" dirty="0" smtClean="0">
                <a:solidFill>
                  <a:srgbClr val="00B0F0"/>
                </a:solidFill>
                <a:latin typeface="Harrington" pitchFamily="82" charset="0"/>
              </a:rPr>
              <a:t>“</a:t>
            </a:r>
            <a:r>
              <a:rPr lang="en-US" sz="2000" dirty="0" err="1" smtClean="0">
                <a:solidFill>
                  <a:srgbClr val="00B0F0"/>
                </a:solidFill>
                <a:latin typeface="Harrington" pitchFamily="82" charset="0"/>
              </a:rPr>
              <a:t>Misalnya</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kata</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Konspirasi</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Kemakmuran</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itu</a:t>
            </a:r>
            <a:endParaRPr lang="en-US" sz="2000" dirty="0" smtClean="0">
              <a:solidFill>
                <a:srgbClr val="00B0F0"/>
              </a:solidFill>
              <a:latin typeface="Harrington" pitchFamily="82" charset="0"/>
            </a:endParaRPr>
          </a:p>
          <a:p>
            <a:pPr>
              <a:buNone/>
            </a:pPr>
            <a:r>
              <a:rPr lang="en-US" sz="2000" dirty="0" err="1" smtClean="0">
                <a:solidFill>
                  <a:srgbClr val="00B0F0"/>
                </a:solidFill>
                <a:latin typeface="Harrington" pitchFamily="82" charset="0"/>
              </a:rPr>
              <a:t>sandingan</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katanya</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tidak</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tepat</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beber</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Totok</a:t>
            </a:r>
            <a:r>
              <a:rPr lang="en-US" sz="2000" dirty="0" smtClean="0">
                <a:solidFill>
                  <a:srgbClr val="00B0F0"/>
                </a:solidFill>
                <a:latin typeface="Harrington" pitchFamily="82" charset="0"/>
              </a:rPr>
              <a:t>.</a:t>
            </a:r>
          </a:p>
          <a:p>
            <a:pPr>
              <a:buNone/>
            </a:pP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Pernyataan</a:t>
            </a:r>
            <a:r>
              <a:rPr lang="en-US" sz="2000" b="1" dirty="0" smtClean="0">
                <a:solidFill>
                  <a:srgbClr val="00B0F0"/>
                </a:solidFill>
                <a:latin typeface="Harrington" pitchFamily="82" charset="0"/>
              </a:rPr>
              <a:t> Vicky </a:t>
            </a:r>
            <a:r>
              <a:rPr lang="en-US" sz="2000" b="1" dirty="0" err="1" smtClean="0">
                <a:solidFill>
                  <a:srgbClr val="00B0F0"/>
                </a:solidFill>
                <a:latin typeface="Harrington" pitchFamily="82" charset="0"/>
              </a:rPr>
              <a:t>saat</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menggelar</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keterangan</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pers</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bersama</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Zaskia</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Gotik</a:t>
            </a:r>
            <a:r>
              <a:rPr lang="en-US" sz="2000" b="1" dirty="0" smtClean="0">
                <a:solidFill>
                  <a:srgbClr val="00B0F0"/>
                </a:solidFill>
                <a:latin typeface="Harrington" pitchFamily="82" charset="0"/>
              </a:rPr>
              <a:t>:</a:t>
            </a:r>
          </a:p>
          <a:p>
            <a:pPr>
              <a:buNone/>
            </a:pPr>
            <a:r>
              <a:rPr lang="en-US" sz="2000" i="1" dirty="0" smtClean="0">
                <a:solidFill>
                  <a:srgbClr val="00B0F0"/>
                </a:solidFill>
                <a:latin typeface="Harrington" pitchFamily="82" charset="0"/>
              </a:rPr>
              <a:t>“Di </a:t>
            </a:r>
            <a:r>
              <a:rPr lang="en-US" sz="2000" i="1" dirty="0" err="1" smtClean="0">
                <a:solidFill>
                  <a:srgbClr val="00B0F0"/>
                </a:solidFill>
                <a:latin typeface="Harrington" pitchFamily="82" charset="0"/>
              </a:rPr>
              <a:t>usiaku</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ini</a:t>
            </a:r>
            <a:r>
              <a:rPr lang="en-US" sz="2000" i="1" dirty="0" smtClean="0">
                <a:solidFill>
                  <a:srgbClr val="00B0F0"/>
                </a:solidFill>
                <a:latin typeface="Harrington" pitchFamily="82" charset="0"/>
              </a:rPr>
              <a:t>, twenty nine my age, </a:t>
            </a:r>
            <a:r>
              <a:rPr lang="en-US" sz="2000" i="1" dirty="0" err="1" smtClean="0">
                <a:solidFill>
                  <a:srgbClr val="00B0F0"/>
                </a:solidFill>
                <a:latin typeface="Harrington" pitchFamily="82" charset="0"/>
              </a:rPr>
              <a:t>aku</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masih</a:t>
            </a:r>
            <a:endParaRPr lang="en-US" sz="2000" i="1" dirty="0" smtClean="0">
              <a:solidFill>
                <a:srgbClr val="00B0F0"/>
              </a:solidFill>
              <a:latin typeface="Harrington" pitchFamily="82" charset="0"/>
            </a:endParaRPr>
          </a:p>
          <a:p>
            <a:pPr>
              <a:buNone/>
            </a:pPr>
            <a:r>
              <a:rPr lang="en-US" sz="2000" i="1" dirty="0" err="1" smtClean="0">
                <a:solidFill>
                  <a:srgbClr val="00B0F0"/>
                </a:solidFill>
                <a:latin typeface="Harrington" pitchFamily="82" charset="0"/>
              </a:rPr>
              <a:t>merindukan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apresiasi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karena</a:t>
            </a:r>
            <a:r>
              <a:rPr lang="en-US" sz="2000" i="1" dirty="0" smtClean="0">
                <a:solidFill>
                  <a:srgbClr val="00B0F0"/>
                </a:solidFill>
                <a:latin typeface="Harrington" pitchFamily="82" charset="0"/>
              </a:rPr>
              <a:t> basically, </a:t>
            </a:r>
            <a:r>
              <a:rPr lang="en-US" sz="2000" i="1" dirty="0" err="1" smtClean="0">
                <a:solidFill>
                  <a:srgbClr val="00B0F0"/>
                </a:solidFill>
                <a:latin typeface="Harrington" pitchFamily="82" charset="0"/>
              </a:rPr>
              <a:t>aku</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senang</a:t>
            </a:r>
            <a:endParaRPr lang="en-US" sz="2000" i="1" dirty="0" smtClean="0">
              <a:solidFill>
                <a:srgbClr val="00B0F0"/>
              </a:solidFill>
              <a:latin typeface="Harrington" pitchFamily="82" charset="0"/>
            </a:endParaRPr>
          </a:p>
          <a:p>
            <a:pPr>
              <a:buNone/>
            </a:pPr>
            <a:r>
              <a:rPr lang="en-US" sz="2000" i="1" dirty="0" err="1" smtClean="0">
                <a:solidFill>
                  <a:srgbClr val="00B0F0"/>
                </a:solidFill>
                <a:latin typeface="Harrington" pitchFamily="82" charset="0"/>
              </a:rPr>
              <a:t>musik</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walaupun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kontroversi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hati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aku</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lebih</a:t>
            </a:r>
            <a:endParaRPr lang="en-US" sz="2000" i="1" dirty="0" smtClean="0">
              <a:solidFill>
                <a:srgbClr val="00B0F0"/>
              </a:solidFill>
              <a:latin typeface="Harrington" pitchFamily="82" charset="0"/>
            </a:endParaRPr>
          </a:p>
          <a:p>
            <a:pPr>
              <a:buNone/>
            </a:pPr>
            <a:r>
              <a:rPr lang="en-US" sz="2000" i="1" dirty="0" err="1" smtClean="0">
                <a:solidFill>
                  <a:srgbClr val="00B0F0"/>
                </a:solidFill>
                <a:latin typeface="Harrington" pitchFamily="82" charset="0"/>
              </a:rPr>
              <a:t>menyudutkan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kepada</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konspirasi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kemakmuran</a:t>
            </a:r>
            <a:r>
              <a:rPr lang="en-US" sz="2000" i="1" dirty="0" smtClean="0">
                <a:solidFill>
                  <a:srgbClr val="00B0F0"/>
                </a:solidFill>
                <a:latin typeface="Harrington" pitchFamily="82" charset="0"/>
              </a:rPr>
              <a:t> yang </a:t>
            </a:r>
            <a:r>
              <a:rPr lang="en-US" sz="2000" i="1" dirty="0" err="1" smtClean="0">
                <a:solidFill>
                  <a:srgbClr val="00B0F0"/>
                </a:solidFill>
                <a:latin typeface="Harrington" pitchFamily="82" charset="0"/>
              </a:rPr>
              <a:t>kita</a:t>
            </a:r>
            <a:endParaRPr lang="en-US" sz="2000" i="1" dirty="0" smtClean="0">
              <a:solidFill>
                <a:srgbClr val="00B0F0"/>
              </a:solidFill>
              <a:latin typeface="Harrington" pitchFamily="82" charset="0"/>
            </a:endParaRPr>
          </a:p>
          <a:p>
            <a:pPr>
              <a:buNone/>
            </a:pPr>
            <a:r>
              <a:rPr lang="en-US" sz="2000" i="1" dirty="0" err="1" smtClean="0">
                <a:solidFill>
                  <a:srgbClr val="00B0F0"/>
                </a:solidFill>
                <a:latin typeface="Harrington" pitchFamily="82" charset="0"/>
              </a:rPr>
              <a:t>pilih</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ya</a:t>
            </a:r>
            <a:r>
              <a:rPr lang="en-US" sz="2000" i="1" dirty="0" smtClean="0">
                <a:solidFill>
                  <a:srgbClr val="00B0F0"/>
                </a:solidFill>
                <a:latin typeface="Harrington" pitchFamily="82" charset="0"/>
              </a:rPr>
              <a:t>.”</a:t>
            </a:r>
            <a:endParaRPr lang="en-US" sz="2000" dirty="0" smtClean="0">
              <a:solidFill>
                <a:srgbClr val="00B0F0"/>
              </a:solidFill>
              <a:latin typeface="Harrington" pitchFamily="82" charset="0"/>
            </a:endParaRPr>
          </a:p>
          <a:p>
            <a:endParaRPr lang="en-US" sz="2000" dirty="0">
              <a:solidFill>
                <a:srgbClr val="00B0F0"/>
              </a:solidFill>
              <a:latin typeface="Harrington" pitchFamily="82" charset="0"/>
            </a:endParaRPr>
          </a:p>
        </p:txBody>
      </p:sp>
    </p:spTree>
    <p:extLst>
      <p:ext uri="{BB962C8B-B14F-4D97-AF65-F5344CB8AC3E}">
        <p14:creationId xmlns:p14="http://schemas.microsoft.com/office/powerpoint/2010/main" val="212426364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70" decel="100000"/>
                                        <p:tgtEl>
                                          <p:spTgt spid="3">
                                            <p:txEl>
                                              <p:pRg st="0" end="0"/>
                                            </p:txEl>
                                          </p:spTgt>
                                        </p:tgtEl>
                                      </p:cBhvr>
                                    </p:animEffect>
                                    <p:animScale>
                                      <p:cBhvr>
                                        <p:cTn id="13" dur="770" decel="100000"/>
                                        <p:tgtEl>
                                          <p:spTgt spid="3">
                                            <p:txEl>
                                              <p:pRg st="0" end="0"/>
                                            </p:txEl>
                                          </p:spTgt>
                                        </p:tgtEl>
                                      </p:cBhvr>
                                      <p:from x="10000" y="10000"/>
                                      <p:to x="200000" y="450000"/>
                                    </p:animScale>
                                    <p:animScale>
                                      <p:cBhvr>
                                        <p:cTn id="14" dur="1230" accel="100000" fill="hold">
                                          <p:stCondLst>
                                            <p:cond delay="770"/>
                                          </p:stCondLst>
                                        </p:cTn>
                                        <p:tgtEl>
                                          <p:spTgt spid="3">
                                            <p:txEl>
                                              <p:pRg st="0" end="0"/>
                                            </p:txEl>
                                          </p:spTgt>
                                        </p:tgtEl>
                                      </p:cBhvr>
                                      <p:from x="200000" y="450000"/>
                                      <p:to x="100000" y="100000"/>
                                    </p:animScale>
                                    <p:set>
                                      <p:cBhvr>
                                        <p:cTn id="15" dur="770" fill="hold"/>
                                        <p:tgtEl>
                                          <p:spTgt spid="3">
                                            <p:txEl>
                                              <p:pRg st="0" end="0"/>
                                            </p:txEl>
                                          </p:spTgt>
                                        </p:tgtEl>
                                        <p:attrNameLst>
                                          <p:attrName>ppt_x</p:attrName>
                                        </p:attrNameLst>
                                      </p:cBhvr>
                                      <p:to>
                                        <p:strVal val="(0.5)"/>
                                      </p:to>
                                    </p:set>
                                    <p:anim from="(0.5)" to="(#ppt_x)" calcmode="lin" valueType="num">
                                      <p:cBhvr>
                                        <p:cTn id="16" dur="1230" accel="100000" fill="hold">
                                          <p:stCondLst>
                                            <p:cond delay="770"/>
                                          </p:stCondLst>
                                        </p:cTn>
                                        <p:tgtEl>
                                          <p:spTgt spid="3">
                                            <p:txEl>
                                              <p:pRg st="0" end="0"/>
                                            </p:txEl>
                                          </p:spTgt>
                                        </p:tgtEl>
                                        <p:attrNameLst>
                                          <p:attrName>ppt_x</p:attrName>
                                        </p:attrNameLst>
                                      </p:cBhvr>
                                    </p:anim>
                                    <p:set>
                                      <p:cBhvr>
                                        <p:cTn id="17" dur="770" fill="hold"/>
                                        <p:tgtEl>
                                          <p:spTgt spid="3">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3">
                                            <p:txEl>
                                              <p:pRg st="0" end="0"/>
                                            </p:txEl>
                                          </p:spTgt>
                                        </p:tgtEl>
                                        <p:attrNameLst>
                                          <p:attrName>ppt_y</p:attrName>
                                        </p:attrNameLst>
                                      </p:cBhvr>
                                    </p:anim>
                                  </p:childTnLst>
                                </p:cTn>
                              </p:par>
                              <p:par>
                                <p:cTn id="19" presetID="5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770" decel="100000"/>
                                        <p:tgtEl>
                                          <p:spTgt spid="3">
                                            <p:txEl>
                                              <p:pRg st="1" end="1"/>
                                            </p:txEl>
                                          </p:spTgt>
                                        </p:tgtEl>
                                      </p:cBhvr>
                                    </p:animEffect>
                                    <p:animScale>
                                      <p:cBhvr>
                                        <p:cTn id="22" dur="770" decel="100000"/>
                                        <p:tgtEl>
                                          <p:spTgt spid="3">
                                            <p:txEl>
                                              <p:pRg st="1" end="1"/>
                                            </p:txEl>
                                          </p:spTgt>
                                        </p:tgtEl>
                                      </p:cBhvr>
                                      <p:from x="10000" y="10000"/>
                                      <p:to x="200000" y="450000"/>
                                    </p:animScale>
                                    <p:animScale>
                                      <p:cBhvr>
                                        <p:cTn id="23" dur="1230" accel="100000" fill="hold">
                                          <p:stCondLst>
                                            <p:cond delay="770"/>
                                          </p:stCondLst>
                                        </p:cTn>
                                        <p:tgtEl>
                                          <p:spTgt spid="3">
                                            <p:txEl>
                                              <p:pRg st="1" end="1"/>
                                            </p:txEl>
                                          </p:spTgt>
                                        </p:tgtEl>
                                      </p:cBhvr>
                                      <p:from x="200000" y="450000"/>
                                      <p:to x="100000" y="100000"/>
                                    </p:animScale>
                                    <p:set>
                                      <p:cBhvr>
                                        <p:cTn id="24" dur="770" fill="hold"/>
                                        <p:tgtEl>
                                          <p:spTgt spid="3">
                                            <p:txEl>
                                              <p:pRg st="1" end="1"/>
                                            </p:txEl>
                                          </p:spTgt>
                                        </p:tgtEl>
                                        <p:attrNameLst>
                                          <p:attrName>ppt_x</p:attrName>
                                        </p:attrNameLst>
                                      </p:cBhvr>
                                      <p:to>
                                        <p:strVal val="(0.5)"/>
                                      </p:to>
                                    </p:set>
                                    <p:anim from="(0.5)" to="(#ppt_x)" calcmode="lin" valueType="num">
                                      <p:cBhvr>
                                        <p:cTn id="25" dur="1230" accel="100000" fill="hold">
                                          <p:stCondLst>
                                            <p:cond delay="770"/>
                                          </p:stCondLst>
                                        </p:cTn>
                                        <p:tgtEl>
                                          <p:spTgt spid="3">
                                            <p:txEl>
                                              <p:pRg st="1" end="1"/>
                                            </p:txEl>
                                          </p:spTgt>
                                        </p:tgtEl>
                                        <p:attrNameLst>
                                          <p:attrName>ppt_x</p:attrName>
                                        </p:attrNameLst>
                                      </p:cBhvr>
                                    </p:anim>
                                    <p:set>
                                      <p:cBhvr>
                                        <p:cTn id="26" dur="770" fill="hold"/>
                                        <p:tgtEl>
                                          <p:spTgt spid="3">
                                            <p:txEl>
                                              <p:pRg st="1" end="1"/>
                                            </p:txEl>
                                          </p:spTgt>
                                        </p:tgtEl>
                                        <p:attrNameLst>
                                          <p:attrName>ppt_y</p:attrName>
                                        </p:attrNameLst>
                                      </p:cBhvr>
                                      <p:to>
                                        <p:strVal val="(#ppt_y+0.4)"/>
                                      </p:to>
                                    </p:set>
                                    <p:anim from="(#ppt_y+0.4)" to="(#ppt_y)" calcmode="lin" valueType="num">
                                      <p:cBhvr>
                                        <p:cTn id="27" dur="1230" accel="100000" fill="hold">
                                          <p:stCondLst>
                                            <p:cond delay="770"/>
                                          </p:stCondLst>
                                        </p:cTn>
                                        <p:tgtEl>
                                          <p:spTgt spid="3">
                                            <p:txEl>
                                              <p:pRg st="1" end="1"/>
                                            </p:txEl>
                                          </p:spTgt>
                                        </p:tgtEl>
                                        <p:attrNameLst>
                                          <p:attrName>ppt_y</p:attrName>
                                        </p:attrNameLst>
                                      </p:cBhvr>
                                    </p:anim>
                                  </p:childTnLst>
                                </p:cTn>
                              </p:par>
                              <p:par>
                                <p:cTn id="28" presetID="51"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770" decel="100000"/>
                                        <p:tgtEl>
                                          <p:spTgt spid="3">
                                            <p:txEl>
                                              <p:pRg st="2" end="2"/>
                                            </p:txEl>
                                          </p:spTgt>
                                        </p:tgtEl>
                                      </p:cBhvr>
                                    </p:animEffect>
                                    <p:animScale>
                                      <p:cBhvr>
                                        <p:cTn id="31" dur="770" decel="100000"/>
                                        <p:tgtEl>
                                          <p:spTgt spid="3">
                                            <p:txEl>
                                              <p:pRg st="2" end="2"/>
                                            </p:txEl>
                                          </p:spTgt>
                                        </p:tgtEl>
                                      </p:cBhvr>
                                      <p:from x="10000" y="10000"/>
                                      <p:to x="200000" y="450000"/>
                                    </p:animScale>
                                    <p:animScale>
                                      <p:cBhvr>
                                        <p:cTn id="32" dur="1230" accel="100000" fill="hold">
                                          <p:stCondLst>
                                            <p:cond delay="770"/>
                                          </p:stCondLst>
                                        </p:cTn>
                                        <p:tgtEl>
                                          <p:spTgt spid="3">
                                            <p:txEl>
                                              <p:pRg st="2" end="2"/>
                                            </p:txEl>
                                          </p:spTgt>
                                        </p:tgtEl>
                                      </p:cBhvr>
                                      <p:from x="200000" y="450000"/>
                                      <p:to x="100000" y="100000"/>
                                    </p:animScale>
                                    <p:set>
                                      <p:cBhvr>
                                        <p:cTn id="33" dur="770" fill="hold"/>
                                        <p:tgtEl>
                                          <p:spTgt spid="3">
                                            <p:txEl>
                                              <p:pRg st="2" end="2"/>
                                            </p:txEl>
                                          </p:spTgt>
                                        </p:tgtEl>
                                        <p:attrNameLst>
                                          <p:attrName>ppt_x</p:attrName>
                                        </p:attrNameLst>
                                      </p:cBhvr>
                                      <p:to>
                                        <p:strVal val="(0.5)"/>
                                      </p:to>
                                    </p:set>
                                    <p:anim from="(0.5)" to="(#ppt_x)" calcmode="lin" valueType="num">
                                      <p:cBhvr>
                                        <p:cTn id="34" dur="1230" accel="100000" fill="hold">
                                          <p:stCondLst>
                                            <p:cond delay="770"/>
                                          </p:stCondLst>
                                        </p:cTn>
                                        <p:tgtEl>
                                          <p:spTgt spid="3">
                                            <p:txEl>
                                              <p:pRg st="2" end="2"/>
                                            </p:txEl>
                                          </p:spTgt>
                                        </p:tgtEl>
                                        <p:attrNameLst>
                                          <p:attrName>ppt_x</p:attrName>
                                        </p:attrNameLst>
                                      </p:cBhvr>
                                    </p:anim>
                                    <p:set>
                                      <p:cBhvr>
                                        <p:cTn id="35" dur="770" fill="hold"/>
                                        <p:tgtEl>
                                          <p:spTgt spid="3">
                                            <p:txEl>
                                              <p:pRg st="2" end="2"/>
                                            </p:txEl>
                                          </p:spTgt>
                                        </p:tgtEl>
                                        <p:attrNameLst>
                                          <p:attrName>ppt_y</p:attrName>
                                        </p:attrNameLst>
                                      </p:cBhvr>
                                      <p:to>
                                        <p:strVal val="(#ppt_y+0.4)"/>
                                      </p:to>
                                    </p:set>
                                    <p:anim from="(#ppt_y+0.4)" to="(#ppt_y)" calcmode="lin" valueType="num">
                                      <p:cBhvr>
                                        <p:cTn id="36" dur="1230" accel="100000" fill="hold">
                                          <p:stCondLst>
                                            <p:cond delay="770"/>
                                          </p:stCondLst>
                                        </p:cTn>
                                        <p:tgtEl>
                                          <p:spTgt spid="3">
                                            <p:txEl>
                                              <p:pRg st="2" end="2"/>
                                            </p:txEl>
                                          </p:spTgt>
                                        </p:tgtEl>
                                        <p:attrNameLst>
                                          <p:attrName>ppt_y</p:attrName>
                                        </p:attrNameLst>
                                      </p:cBhvr>
                                    </p:anim>
                                  </p:childTnLst>
                                </p:cTn>
                              </p:par>
                              <p:par>
                                <p:cTn id="37" presetID="51"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770" decel="100000"/>
                                        <p:tgtEl>
                                          <p:spTgt spid="3">
                                            <p:txEl>
                                              <p:pRg st="3" end="3"/>
                                            </p:txEl>
                                          </p:spTgt>
                                        </p:tgtEl>
                                      </p:cBhvr>
                                    </p:animEffect>
                                    <p:animScale>
                                      <p:cBhvr>
                                        <p:cTn id="40" dur="770" decel="100000"/>
                                        <p:tgtEl>
                                          <p:spTgt spid="3">
                                            <p:txEl>
                                              <p:pRg st="3" end="3"/>
                                            </p:txEl>
                                          </p:spTgt>
                                        </p:tgtEl>
                                      </p:cBhvr>
                                      <p:from x="10000" y="10000"/>
                                      <p:to x="200000" y="450000"/>
                                    </p:animScale>
                                    <p:animScale>
                                      <p:cBhvr>
                                        <p:cTn id="41" dur="1230" accel="100000" fill="hold">
                                          <p:stCondLst>
                                            <p:cond delay="770"/>
                                          </p:stCondLst>
                                        </p:cTn>
                                        <p:tgtEl>
                                          <p:spTgt spid="3">
                                            <p:txEl>
                                              <p:pRg st="3" end="3"/>
                                            </p:txEl>
                                          </p:spTgt>
                                        </p:tgtEl>
                                      </p:cBhvr>
                                      <p:from x="200000" y="450000"/>
                                      <p:to x="100000" y="100000"/>
                                    </p:animScale>
                                    <p:set>
                                      <p:cBhvr>
                                        <p:cTn id="42" dur="770" fill="hold"/>
                                        <p:tgtEl>
                                          <p:spTgt spid="3">
                                            <p:txEl>
                                              <p:pRg st="3" end="3"/>
                                            </p:txEl>
                                          </p:spTgt>
                                        </p:tgtEl>
                                        <p:attrNameLst>
                                          <p:attrName>ppt_x</p:attrName>
                                        </p:attrNameLst>
                                      </p:cBhvr>
                                      <p:to>
                                        <p:strVal val="(0.5)"/>
                                      </p:to>
                                    </p:set>
                                    <p:anim from="(0.5)" to="(#ppt_x)" calcmode="lin" valueType="num">
                                      <p:cBhvr>
                                        <p:cTn id="43" dur="1230" accel="100000" fill="hold">
                                          <p:stCondLst>
                                            <p:cond delay="770"/>
                                          </p:stCondLst>
                                        </p:cTn>
                                        <p:tgtEl>
                                          <p:spTgt spid="3">
                                            <p:txEl>
                                              <p:pRg st="3" end="3"/>
                                            </p:txEl>
                                          </p:spTgt>
                                        </p:tgtEl>
                                        <p:attrNameLst>
                                          <p:attrName>ppt_x</p:attrName>
                                        </p:attrNameLst>
                                      </p:cBhvr>
                                    </p:anim>
                                    <p:set>
                                      <p:cBhvr>
                                        <p:cTn id="44" dur="770" fill="hold"/>
                                        <p:tgtEl>
                                          <p:spTgt spid="3">
                                            <p:txEl>
                                              <p:pRg st="3" end="3"/>
                                            </p:txEl>
                                          </p:spTgt>
                                        </p:tgtEl>
                                        <p:attrNameLst>
                                          <p:attrName>ppt_y</p:attrName>
                                        </p:attrNameLst>
                                      </p:cBhvr>
                                      <p:to>
                                        <p:strVal val="(#ppt_y+0.4)"/>
                                      </p:to>
                                    </p:set>
                                    <p:anim from="(#ppt_y+0.4)" to="(#ppt_y)" calcmode="lin" valueType="num">
                                      <p:cBhvr>
                                        <p:cTn id="45" dur="1230" accel="100000" fill="hold">
                                          <p:stCondLst>
                                            <p:cond delay="770"/>
                                          </p:stCondLst>
                                        </p:cTn>
                                        <p:tgtEl>
                                          <p:spTgt spid="3">
                                            <p:txEl>
                                              <p:pRg st="3" end="3"/>
                                            </p:txEl>
                                          </p:spTgt>
                                        </p:tgtEl>
                                        <p:attrNameLst>
                                          <p:attrName>ppt_y</p:attrName>
                                        </p:attrNameLst>
                                      </p:cBhvr>
                                    </p:anim>
                                  </p:childTnLst>
                                </p:cTn>
                              </p:par>
                              <p:par>
                                <p:cTn id="46" presetID="51" presetClass="entr" presetSubtype="0" fill="hold"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770" decel="100000"/>
                                        <p:tgtEl>
                                          <p:spTgt spid="3">
                                            <p:txEl>
                                              <p:pRg st="4" end="4"/>
                                            </p:txEl>
                                          </p:spTgt>
                                        </p:tgtEl>
                                      </p:cBhvr>
                                    </p:animEffect>
                                    <p:animScale>
                                      <p:cBhvr>
                                        <p:cTn id="49" dur="770" decel="100000"/>
                                        <p:tgtEl>
                                          <p:spTgt spid="3">
                                            <p:txEl>
                                              <p:pRg st="4" end="4"/>
                                            </p:txEl>
                                          </p:spTgt>
                                        </p:tgtEl>
                                      </p:cBhvr>
                                      <p:from x="10000" y="10000"/>
                                      <p:to x="200000" y="450000"/>
                                    </p:animScale>
                                    <p:animScale>
                                      <p:cBhvr>
                                        <p:cTn id="50" dur="1230" accel="100000" fill="hold">
                                          <p:stCondLst>
                                            <p:cond delay="770"/>
                                          </p:stCondLst>
                                        </p:cTn>
                                        <p:tgtEl>
                                          <p:spTgt spid="3">
                                            <p:txEl>
                                              <p:pRg st="4" end="4"/>
                                            </p:txEl>
                                          </p:spTgt>
                                        </p:tgtEl>
                                      </p:cBhvr>
                                      <p:from x="200000" y="450000"/>
                                      <p:to x="100000" y="100000"/>
                                    </p:animScale>
                                    <p:set>
                                      <p:cBhvr>
                                        <p:cTn id="51" dur="770" fill="hold"/>
                                        <p:tgtEl>
                                          <p:spTgt spid="3">
                                            <p:txEl>
                                              <p:pRg st="4" end="4"/>
                                            </p:txEl>
                                          </p:spTgt>
                                        </p:tgtEl>
                                        <p:attrNameLst>
                                          <p:attrName>ppt_x</p:attrName>
                                        </p:attrNameLst>
                                      </p:cBhvr>
                                      <p:to>
                                        <p:strVal val="(0.5)"/>
                                      </p:to>
                                    </p:set>
                                    <p:anim from="(0.5)" to="(#ppt_x)" calcmode="lin" valueType="num">
                                      <p:cBhvr>
                                        <p:cTn id="52" dur="1230" accel="100000" fill="hold">
                                          <p:stCondLst>
                                            <p:cond delay="770"/>
                                          </p:stCondLst>
                                        </p:cTn>
                                        <p:tgtEl>
                                          <p:spTgt spid="3">
                                            <p:txEl>
                                              <p:pRg st="4" end="4"/>
                                            </p:txEl>
                                          </p:spTgt>
                                        </p:tgtEl>
                                        <p:attrNameLst>
                                          <p:attrName>ppt_x</p:attrName>
                                        </p:attrNameLst>
                                      </p:cBhvr>
                                    </p:anim>
                                    <p:set>
                                      <p:cBhvr>
                                        <p:cTn id="53" dur="770" fill="hold"/>
                                        <p:tgtEl>
                                          <p:spTgt spid="3">
                                            <p:txEl>
                                              <p:pRg st="4" end="4"/>
                                            </p:txEl>
                                          </p:spTgt>
                                        </p:tgtEl>
                                        <p:attrNameLst>
                                          <p:attrName>ppt_y</p:attrName>
                                        </p:attrNameLst>
                                      </p:cBhvr>
                                      <p:to>
                                        <p:strVal val="(#ppt_y+0.4)"/>
                                      </p:to>
                                    </p:set>
                                    <p:anim from="(#ppt_y+0.4)" to="(#ppt_y)" calcmode="lin" valueType="num">
                                      <p:cBhvr>
                                        <p:cTn id="54" dur="1230" accel="100000" fill="hold">
                                          <p:stCondLst>
                                            <p:cond delay="770"/>
                                          </p:stCondLst>
                                        </p:cTn>
                                        <p:tgtEl>
                                          <p:spTgt spid="3">
                                            <p:txEl>
                                              <p:pRg st="4" end="4"/>
                                            </p:txEl>
                                          </p:spTgt>
                                        </p:tgtEl>
                                        <p:attrNameLst>
                                          <p:attrName>ppt_y</p:attrName>
                                        </p:attrNameLst>
                                      </p:cBhvr>
                                    </p:anim>
                                  </p:childTnLst>
                                </p:cTn>
                              </p:par>
                              <p:par>
                                <p:cTn id="55" presetID="51"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770" decel="100000"/>
                                        <p:tgtEl>
                                          <p:spTgt spid="3">
                                            <p:txEl>
                                              <p:pRg st="5" end="5"/>
                                            </p:txEl>
                                          </p:spTgt>
                                        </p:tgtEl>
                                      </p:cBhvr>
                                    </p:animEffect>
                                    <p:animScale>
                                      <p:cBhvr>
                                        <p:cTn id="58" dur="770" decel="100000"/>
                                        <p:tgtEl>
                                          <p:spTgt spid="3">
                                            <p:txEl>
                                              <p:pRg st="5" end="5"/>
                                            </p:txEl>
                                          </p:spTgt>
                                        </p:tgtEl>
                                      </p:cBhvr>
                                      <p:from x="10000" y="10000"/>
                                      <p:to x="200000" y="450000"/>
                                    </p:animScale>
                                    <p:animScale>
                                      <p:cBhvr>
                                        <p:cTn id="59" dur="1230" accel="100000" fill="hold">
                                          <p:stCondLst>
                                            <p:cond delay="770"/>
                                          </p:stCondLst>
                                        </p:cTn>
                                        <p:tgtEl>
                                          <p:spTgt spid="3">
                                            <p:txEl>
                                              <p:pRg st="5" end="5"/>
                                            </p:txEl>
                                          </p:spTgt>
                                        </p:tgtEl>
                                      </p:cBhvr>
                                      <p:from x="200000" y="450000"/>
                                      <p:to x="100000" y="100000"/>
                                    </p:animScale>
                                    <p:set>
                                      <p:cBhvr>
                                        <p:cTn id="60" dur="770" fill="hold"/>
                                        <p:tgtEl>
                                          <p:spTgt spid="3">
                                            <p:txEl>
                                              <p:pRg st="5" end="5"/>
                                            </p:txEl>
                                          </p:spTgt>
                                        </p:tgtEl>
                                        <p:attrNameLst>
                                          <p:attrName>ppt_x</p:attrName>
                                        </p:attrNameLst>
                                      </p:cBhvr>
                                      <p:to>
                                        <p:strVal val="(0.5)"/>
                                      </p:to>
                                    </p:set>
                                    <p:anim from="(0.5)" to="(#ppt_x)" calcmode="lin" valueType="num">
                                      <p:cBhvr>
                                        <p:cTn id="61" dur="1230" accel="100000" fill="hold">
                                          <p:stCondLst>
                                            <p:cond delay="770"/>
                                          </p:stCondLst>
                                        </p:cTn>
                                        <p:tgtEl>
                                          <p:spTgt spid="3">
                                            <p:txEl>
                                              <p:pRg st="5" end="5"/>
                                            </p:txEl>
                                          </p:spTgt>
                                        </p:tgtEl>
                                        <p:attrNameLst>
                                          <p:attrName>ppt_x</p:attrName>
                                        </p:attrNameLst>
                                      </p:cBhvr>
                                    </p:anim>
                                    <p:set>
                                      <p:cBhvr>
                                        <p:cTn id="62" dur="770" fill="hold"/>
                                        <p:tgtEl>
                                          <p:spTgt spid="3">
                                            <p:txEl>
                                              <p:pRg st="5" end="5"/>
                                            </p:txEl>
                                          </p:spTgt>
                                        </p:tgtEl>
                                        <p:attrNameLst>
                                          <p:attrName>ppt_y</p:attrName>
                                        </p:attrNameLst>
                                      </p:cBhvr>
                                      <p:to>
                                        <p:strVal val="(#ppt_y+0.4)"/>
                                      </p:to>
                                    </p:set>
                                    <p:anim from="(#ppt_y+0.4)" to="(#ppt_y)" calcmode="lin" valueType="num">
                                      <p:cBhvr>
                                        <p:cTn id="63" dur="1230" accel="100000" fill="hold">
                                          <p:stCondLst>
                                            <p:cond delay="770"/>
                                          </p:stCondLst>
                                        </p:cTn>
                                        <p:tgtEl>
                                          <p:spTgt spid="3">
                                            <p:txEl>
                                              <p:pRg st="5" end="5"/>
                                            </p:txEl>
                                          </p:spTgt>
                                        </p:tgtEl>
                                        <p:attrNameLst>
                                          <p:attrName>ppt_y</p:attrName>
                                        </p:attrNameLst>
                                      </p:cBhvr>
                                    </p:anim>
                                  </p:childTnLst>
                                </p:cTn>
                              </p:par>
                              <p:par>
                                <p:cTn id="64" presetID="51" presetClass="entr" presetSubtype="0" fill="hold" nodeType="with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770" decel="100000"/>
                                        <p:tgtEl>
                                          <p:spTgt spid="3">
                                            <p:txEl>
                                              <p:pRg st="6" end="6"/>
                                            </p:txEl>
                                          </p:spTgt>
                                        </p:tgtEl>
                                      </p:cBhvr>
                                    </p:animEffect>
                                    <p:animScale>
                                      <p:cBhvr>
                                        <p:cTn id="67" dur="770" decel="100000"/>
                                        <p:tgtEl>
                                          <p:spTgt spid="3">
                                            <p:txEl>
                                              <p:pRg st="6" end="6"/>
                                            </p:txEl>
                                          </p:spTgt>
                                        </p:tgtEl>
                                      </p:cBhvr>
                                      <p:from x="10000" y="10000"/>
                                      <p:to x="200000" y="450000"/>
                                    </p:animScale>
                                    <p:animScale>
                                      <p:cBhvr>
                                        <p:cTn id="68" dur="1230" accel="100000" fill="hold">
                                          <p:stCondLst>
                                            <p:cond delay="770"/>
                                          </p:stCondLst>
                                        </p:cTn>
                                        <p:tgtEl>
                                          <p:spTgt spid="3">
                                            <p:txEl>
                                              <p:pRg st="6" end="6"/>
                                            </p:txEl>
                                          </p:spTgt>
                                        </p:tgtEl>
                                      </p:cBhvr>
                                      <p:from x="200000" y="450000"/>
                                      <p:to x="100000" y="100000"/>
                                    </p:animScale>
                                    <p:set>
                                      <p:cBhvr>
                                        <p:cTn id="69" dur="770" fill="hold"/>
                                        <p:tgtEl>
                                          <p:spTgt spid="3">
                                            <p:txEl>
                                              <p:pRg st="6" end="6"/>
                                            </p:txEl>
                                          </p:spTgt>
                                        </p:tgtEl>
                                        <p:attrNameLst>
                                          <p:attrName>ppt_x</p:attrName>
                                        </p:attrNameLst>
                                      </p:cBhvr>
                                      <p:to>
                                        <p:strVal val="(0.5)"/>
                                      </p:to>
                                    </p:set>
                                    <p:anim from="(0.5)" to="(#ppt_x)" calcmode="lin" valueType="num">
                                      <p:cBhvr>
                                        <p:cTn id="70" dur="1230" accel="100000" fill="hold">
                                          <p:stCondLst>
                                            <p:cond delay="770"/>
                                          </p:stCondLst>
                                        </p:cTn>
                                        <p:tgtEl>
                                          <p:spTgt spid="3">
                                            <p:txEl>
                                              <p:pRg st="6" end="6"/>
                                            </p:txEl>
                                          </p:spTgt>
                                        </p:tgtEl>
                                        <p:attrNameLst>
                                          <p:attrName>ppt_x</p:attrName>
                                        </p:attrNameLst>
                                      </p:cBhvr>
                                    </p:anim>
                                    <p:set>
                                      <p:cBhvr>
                                        <p:cTn id="71" dur="770" fill="hold"/>
                                        <p:tgtEl>
                                          <p:spTgt spid="3">
                                            <p:txEl>
                                              <p:pRg st="6" end="6"/>
                                            </p:txEl>
                                          </p:spTgt>
                                        </p:tgtEl>
                                        <p:attrNameLst>
                                          <p:attrName>ppt_y</p:attrName>
                                        </p:attrNameLst>
                                      </p:cBhvr>
                                      <p:to>
                                        <p:strVal val="(#ppt_y+0.4)"/>
                                      </p:to>
                                    </p:set>
                                    <p:anim from="(#ppt_y+0.4)" to="(#ppt_y)" calcmode="lin" valueType="num">
                                      <p:cBhvr>
                                        <p:cTn id="72" dur="1230" accel="100000" fill="hold">
                                          <p:stCondLst>
                                            <p:cond delay="770"/>
                                          </p:stCondLst>
                                        </p:cTn>
                                        <p:tgtEl>
                                          <p:spTgt spid="3">
                                            <p:txEl>
                                              <p:pRg st="6" end="6"/>
                                            </p:txEl>
                                          </p:spTgt>
                                        </p:tgtEl>
                                        <p:attrNameLst>
                                          <p:attrName>ppt_y</p:attrName>
                                        </p:attrNameLst>
                                      </p:cBhvr>
                                    </p:anim>
                                  </p:childTnLst>
                                </p:cTn>
                              </p:par>
                              <p:par>
                                <p:cTn id="73" presetID="51" presetClass="entr" presetSubtype="0" fill="hold" nodeType="with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fade">
                                      <p:cBhvr>
                                        <p:cTn id="75" dur="770" decel="100000"/>
                                        <p:tgtEl>
                                          <p:spTgt spid="3">
                                            <p:txEl>
                                              <p:pRg st="7" end="7"/>
                                            </p:txEl>
                                          </p:spTgt>
                                        </p:tgtEl>
                                      </p:cBhvr>
                                    </p:animEffect>
                                    <p:animScale>
                                      <p:cBhvr>
                                        <p:cTn id="76" dur="770" decel="100000"/>
                                        <p:tgtEl>
                                          <p:spTgt spid="3">
                                            <p:txEl>
                                              <p:pRg st="7" end="7"/>
                                            </p:txEl>
                                          </p:spTgt>
                                        </p:tgtEl>
                                      </p:cBhvr>
                                      <p:from x="10000" y="10000"/>
                                      <p:to x="200000" y="450000"/>
                                    </p:animScale>
                                    <p:animScale>
                                      <p:cBhvr>
                                        <p:cTn id="77" dur="1230" accel="100000" fill="hold">
                                          <p:stCondLst>
                                            <p:cond delay="770"/>
                                          </p:stCondLst>
                                        </p:cTn>
                                        <p:tgtEl>
                                          <p:spTgt spid="3">
                                            <p:txEl>
                                              <p:pRg st="7" end="7"/>
                                            </p:txEl>
                                          </p:spTgt>
                                        </p:tgtEl>
                                      </p:cBhvr>
                                      <p:from x="200000" y="450000"/>
                                      <p:to x="100000" y="100000"/>
                                    </p:animScale>
                                    <p:set>
                                      <p:cBhvr>
                                        <p:cTn id="78" dur="770" fill="hold"/>
                                        <p:tgtEl>
                                          <p:spTgt spid="3">
                                            <p:txEl>
                                              <p:pRg st="7" end="7"/>
                                            </p:txEl>
                                          </p:spTgt>
                                        </p:tgtEl>
                                        <p:attrNameLst>
                                          <p:attrName>ppt_x</p:attrName>
                                        </p:attrNameLst>
                                      </p:cBhvr>
                                      <p:to>
                                        <p:strVal val="(0.5)"/>
                                      </p:to>
                                    </p:set>
                                    <p:anim from="(0.5)" to="(#ppt_x)" calcmode="lin" valueType="num">
                                      <p:cBhvr>
                                        <p:cTn id="79" dur="1230" accel="100000" fill="hold">
                                          <p:stCondLst>
                                            <p:cond delay="770"/>
                                          </p:stCondLst>
                                        </p:cTn>
                                        <p:tgtEl>
                                          <p:spTgt spid="3">
                                            <p:txEl>
                                              <p:pRg st="7" end="7"/>
                                            </p:txEl>
                                          </p:spTgt>
                                        </p:tgtEl>
                                        <p:attrNameLst>
                                          <p:attrName>ppt_x</p:attrName>
                                        </p:attrNameLst>
                                      </p:cBhvr>
                                    </p:anim>
                                    <p:set>
                                      <p:cBhvr>
                                        <p:cTn id="80" dur="770" fill="hold"/>
                                        <p:tgtEl>
                                          <p:spTgt spid="3">
                                            <p:txEl>
                                              <p:pRg st="7" end="7"/>
                                            </p:txEl>
                                          </p:spTgt>
                                        </p:tgtEl>
                                        <p:attrNameLst>
                                          <p:attrName>ppt_y</p:attrName>
                                        </p:attrNameLst>
                                      </p:cBhvr>
                                      <p:to>
                                        <p:strVal val="(#ppt_y+0.4)"/>
                                      </p:to>
                                    </p:set>
                                    <p:anim from="(#ppt_y+0.4)" to="(#ppt_y)" calcmode="lin" valueType="num">
                                      <p:cBhvr>
                                        <p:cTn id="81" dur="1230" accel="100000" fill="hold">
                                          <p:stCondLst>
                                            <p:cond delay="770"/>
                                          </p:stCondLst>
                                        </p:cTn>
                                        <p:tgtEl>
                                          <p:spTgt spid="3">
                                            <p:txEl>
                                              <p:pRg st="7" end="7"/>
                                            </p:txEl>
                                          </p:spTgt>
                                        </p:tgtEl>
                                        <p:attrNameLst>
                                          <p:attrName>ppt_y</p:attrName>
                                        </p:attrNameLst>
                                      </p:cBhvr>
                                    </p:anim>
                                  </p:childTnLst>
                                </p:cTn>
                              </p:par>
                              <p:par>
                                <p:cTn id="82" presetID="51" presetClass="entr" presetSubtype="0" fill="hold" nodeType="with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Effect transition="in" filter="fade">
                                      <p:cBhvr>
                                        <p:cTn id="84" dur="770" decel="100000"/>
                                        <p:tgtEl>
                                          <p:spTgt spid="3">
                                            <p:txEl>
                                              <p:pRg st="8" end="8"/>
                                            </p:txEl>
                                          </p:spTgt>
                                        </p:tgtEl>
                                      </p:cBhvr>
                                    </p:animEffect>
                                    <p:animScale>
                                      <p:cBhvr>
                                        <p:cTn id="85" dur="770" decel="100000"/>
                                        <p:tgtEl>
                                          <p:spTgt spid="3">
                                            <p:txEl>
                                              <p:pRg st="8" end="8"/>
                                            </p:txEl>
                                          </p:spTgt>
                                        </p:tgtEl>
                                      </p:cBhvr>
                                      <p:from x="10000" y="10000"/>
                                      <p:to x="200000" y="450000"/>
                                    </p:animScale>
                                    <p:animScale>
                                      <p:cBhvr>
                                        <p:cTn id="86" dur="1230" accel="100000" fill="hold">
                                          <p:stCondLst>
                                            <p:cond delay="770"/>
                                          </p:stCondLst>
                                        </p:cTn>
                                        <p:tgtEl>
                                          <p:spTgt spid="3">
                                            <p:txEl>
                                              <p:pRg st="8" end="8"/>
                                            </p:txEl>
                                          </p:spTgt>
                                        </p:tgtEl>
                                      </p:cBhvr>
                                      <p:from x="200000" y="450000"/>
                                      <p:to x="100000" y="100000"/>
                                    </p:animScale>
                                    <p:set>
                                      <p:cBhvr>
                                        <p:cTn id="87" dur="770" fill="hold"/>
                                        <p:tgtEl>
                                          <p:spTgt spid="3">
                                            <p:txEl>
                                              <p:pRg st="8" end="8"/>
                                            </p:txEl>
                                          </p:spTgt>
                                        </p:tgtEl>
                                        <p:attrNameLst>
                                          <p:attrName>ppt_x</p:attrName>
                                        </p:attrNameLst>
                                      </p:cBhvr>
                                      <p:to>
                                        <p:strVal val="(0.5)"/>
                                      </p:to>
                                    </p:set>
                                    <p:anim from="(0.5)" to="(#ppt_x)" calcmode="lin" valueType="num">
                                      <p:cBhvr>
                                        <p:cTn id="88" dur="1230" accel="100000" fill="hold">
                                          <p:stCondLst>
                                            <p:cond delay="770"/>
                                          </p:stCondLst>
                                        </p:cTn>
                                        <p:tgtEl>
                                          <p:spTgt spid="3">
                                            <p:txEl>
                                              <p:pRg st="8" end="8"/>
                                            </p:txEl>
                                          </p:spTgt>
                                        </p:tgtEl>
                                        <p:attrNameLst>
                                          <p:attrName>ppt_x</p:attrName>
                                        </p:attrNameLst>
                                      </p:cBhvr>
                                    </p:anim>
                                    <p:set>
                                      <p:cBhvr>
                                        <p:cTn id="89" dur="770" fill="hold"/>
                                        <p:tgtEl>
                                          <p:spTgt spid="3">
                                            <p:txEl>
                                              <p:pRg st="8" end="8"/>
                                            </p:txEl>
                                          </p:spTgt>
                                        </p:tgtEl>
                                        <p:attrNameLst>
                                          <p:attrName>ppt_y</p:attrName>
                                        </p:attrNameLst>
                                      </p:cBhvr>
                                      <p:to>
                                        <p:strVal val="(#ppt_y+0.4)"/>
                                      </p:to>
                                    </p:set>
                                    <p:anim from="(#ppt_y+0.4)" to="(#ppt_y)" calcmode="lin" valueType="num">
                                      <p:cBhvr>
                                        <p:cTn id="90" dur="1230" accel="100000" fill="hold">
                                          <p:stCondLst>
                                            <p:cond delay="770"/>
                                          </p:stCondLst>
                                        </p:cTn>
                                        <p:tgtEl>
                                          <p:spTgt spid="3">
                                            <p:txEl>
                                              <p:pRg st="8" end="8"/>
                                            </p:txEl>
                                          </p:spTgt>
                                        </p:tgtEl>
                                        <p:attrNameLst>
                                          <p:attrName>ppt_y</p:attrName>
                                        </p:attrNameLst>
                                      </p:cBhvr>
                                    </p:anim>
                                  </p:childTnLst>
                                </p:cTn>
                              </p:par>
                              <p:par>
                                <p:cTn id="91" presetID="51" presetClass="entr" presetSubtype="0" fill="hold" nodeType="withEffect">
                                  <p:stCondLst>
                                    <p:cond delay="0"/>
                                  </p:stCondLst>
                                  <p:childTnLst>
                                    <p:set>
                                      <p:cBhvr>
                                        <p:cTn id="92" dur="1" fill="hold">
                                          <p:stCondLst>
                                            <p:cond delay="0"/>
                                          </p:stCondLst>
                                        </p:cTn>
                                        <p:tgtEl>
                                          <p:spTgt spid="3">
                                            <p:txEl>
                                              <p:pRg st="9" end="9"/>
                                            </p:txEl>
                                          </p:spTgt>
                                        </p:tgtEl>
                                        <p:attrNameLst>
                                          <p:attrName>style.visibility</p:attrName>
                                        </p:attrNameLst>
                                      </p:cBhvr>
                                      <p:to>
                                        <p:strVal val="visible"/>
                                      </p:to>
                                    </p:set>
                                    <p:animEffect transition="in" filter="fade">
                                      <p:cBhvr>
                                        <p:cTn id="93" dur="770" decel="100000"/>
                                        <p:tgtEl>
                                          <p:spTgt spid="3">
                                            <p:txEl>
                                              <p:pRg st="9" end="9"/>
                                            </p:txEl>
                                          </p:spTgt>
                                        </p:tgtEl>
                                      </p:cBhvr>
                                    </p:animEffect>
                                    <p:animScale>
                                      <p:cBhvr>
                                        <p:cTn id="94" dur="770" decel="100000"/>
                                        <p:tgtEl>
                                          <p:spTgt spid="3">
                                            <p:txEl>
                                              <p:pRg st="9" end="9"/>
                                            </p:txEl>
                                          </p:spTgt>
                                        </p:tgtEl>
                                      </p:cBhvr>
                                      <p:from x="10000" y="10000"/>
                                      <p:to x="200000" y="450000"/>
                                    </p:animScale>
                                    <p:animScale>
                                      <p:cBhvr>
                                        <p:cTn id="95" dur="1230" accel="100000" fill="hold">
                                          <p:stCondLst>
                                            <p:cond delay="770"/>
                                          </p:stCondLst>
                                        </p:cTn>
                                        <p:tgtEl>
                                          <p:spTgt spid="3">
                                            <p:txEl>
                                              <p:pRg st="9" end="9"/>
                                            </p:txEl>
                                          </p:spTgt>
                                        </p:tgtEl>
                                      </p:cBhvr>
                                      <p:from x="200000" y="450000"/>
                                      <p:to x="100000" y="100000"/>
                                    </p:animScale>
                                    <p:set>
                                      <p:cBhvr>
                                        <p:cTn id="96" dur="770" fill="hold"/>
                                        <p:tgtEl>
                                          <p:spTgt spid="3">
                                            <p:txEl>
                                              <p:pRg st="9" end="9"/>
                                            </p:txEl>
                                          </p:spTgt>
                                        </p:tgtEl>
                                        <p:attrNameLst>
                                          <p:attrName>ppt_x</p:attrName>
                                        </p:attrNameLst>
                                      </p:cBhvr>
                                      <p:to>
                                        <p:strVal val="(0.5)"/>
                                      </p:to>
                                    </p:set>
                                    <p:anim from="(0.5)" to="(#ppt_x)" calcmode="lin" valueType="num">
                                      <p:cBhvr>
                                        <p:cTn id="97" dur="1230" accel="100000" fill="hold">
                                          <p:stCondLst>
                                            <p:cond delay="770"/>
                                          </p:stCondLst>
                                        </p:cTn>
                                        <p:tgtEl>
                                          <p:spTgt spid="3">
                                            <p:txEl>
                                              <p:pRg st="9" end="9"/>
                                            </p:txEl>
                                          </p:spTgt>
                                        </p:tgtEl>
                                        <p:attrNameLst>
                                          <p:attrName>ppt_x</p:attrName>
                                        </p:attrNameLst>
                                      </p:cBhvr>
                                    </p:anim>
                                    <p:set>
                                      <p:cBhvr>
                                        <p:cTn id="98" dur="770" fill="hold"/>
                                        <p:tgtEl>
                                          <p:spTgt spid="3">
                                            <p:txEl>
                                              <p:pRg st="9" end="9"/>
                                            </p:txEl>
                                          </p:spTgt>
                                        </p:tgtEl>
                                        <p:attrNameLst>
                                          <p:attrName>ppt_y</p:attrName>
                                        </p:attrNameLst>
                                      </p:cBhvr>
                                      <p:to>
                                        <p:strVal val="(#ppt_y+0.4)"/>
                                      </p:to>
                                    </p:set>
                                    <p:anim from="(#ppt_y+0.4)" to="(#ppt_y)" calcmode="lin" valueType="num">
                                      <p:cBhvr>
                                        <p:cTn id="99" dur="1230" accel="100000" fill="hold">
                                          <p:stCondLst>
                                            <p:cond delay="770"/>
                                          </p:stCondLst>
                                        </p:cTn>
                                        <p:tgtEl>
                                          <p:spTgt spid="3">
                                            <p:txEl>
                                              <p:pRg st="9" end="9"/>
                                            </p:txEl>
                                          </p:spTgt>
                                        </p:tgtEl>
                                        <p:attrNameLst>
                                          <p:attrName>ppt_y</p:attrName>
                                        </p:attrNameLst>
                                      </p:cBhvr>
                                    </p:anim>
                                  </p:childTnLst>
                                </p:cTn>
                              </p:par>
                              <p:par>
                                <p:cTn id="100" presetID="51" presetClass="entr" presetSubtype="0" fill="hold" nodeType="withEffect">
                                  <p:stCondLst>
                                    <p:cond delay="0"/>
                                  </p:stCondLst>
                                  <p:childTnLst>
                                    <p:set>
                                      <p:cBhvr>
                                        <p:cTn id="101" dur="1" fill="hold">
                                          <p:stCondLst>
                                            <p:cond delay="0"/>
                                          </p:stCondLst>
                                        </p:cTn>
                                        <p:tgtEl>
                                          <p:spTgt spid="3">
                                            <p:txEl>
                                              <p:pRg st="10" end="10"/>
                                            </p:txEl>
                                          </p:spTgt>
                                        </p:tgtEl>
                                        <p:attrNameLst>
                                          <p:attrName>style.visibility</p:attrName>
                                        </p:attrNameLst>
                                      </p:cBhvr>
                                      <p:to>
                                        <p:strVal val="visible"/>
                                      </p:to>
                                    </p:set>
                                    <p:animEffect transition="in" filter="fade">
                                      <p:cBhvr>
                                        <p:cTn id="102" dur="770" decel="100000"/>
                                        <p:tgtEl>
                                          <p:spTgt spid="3">
                                            <p:txEl>
                                              <p:pRg st="10" end="10"/>
                                            </p:txEl>
                                          </p:spTgt>
                                        </p:tgtEl>
                                      </p:cBhvr>
                                    </p:animEffect>
                                    <p:animScale>
                                      <p:cBhvr>
                                        <p:cTn id="103" dur="770" decel="100000"/>
                                        <p:tgtEl>
                                          <p:spTgt spid="3">
                                            <p:txEl>
                                              <p:pRg st="10" end="10"/>
                                            </p:txEl>
                                          </p:spTgt>
                                        </p:tgtEl>
                                      </p:cBhvr>
                                      <p:from x="10000" y="10000"/>
                                      <p:to x="200000" y="450000"/>
                                    </p:animScale>
                                    <p:animScale>
                                      <p:cBhvr>
                                        <p:cTn id="104" dur="1230" accel="100000" fill="hold">
                                          <p:stCondLst>
                                            <p:cond delay="770"/>
                                          </p:stCondLst>
                                        </p:cTn>
                                        <p:tgtEl>
                                          <p:spTgt spid="3">
                                            <p:txEl>
                                              <p:pRg st="10" end="10"/>
                                            </p:txEl>
                                          </p:spTgt>
                                        </p:tgtEl>
                                      </p:cBhvr>
                                      <p:from x="200000" y="450000"/>
                                      <p:to x="100000" y="100000"/>
                                    </p:animScale>
                                    <p:set>
                                      <p:cBhvr>
                                        <p:cTn id="105" dur="770" fill="hold"/>
                                        <p:tgtEl>
                                          <p:spTgt spid="3">
                                            <p:txEl>
                                              <p:pRg st="10" end="10"/>
                                            </p:txEl>
                                          </p:spTgt>
                                        </p:tgtEl>
                                        <p:attrNameLst>
                                          <p:attrName>ppt_x</p:attrName>
                                        </p:attrNameLst>
                                      </p:cBhvr>
                                      <p:to>
                                        <p:strVal val="(0.5)"/>
                                      </p:to>
                                    </p:set>
                                    <p:anim from="(0.5)" to="(#ppt_x)" calcmode="lin" valueType="num">
                                      <p:cBhvr>
                                        <p:cTn id="106" dur="1230" accel="100000" fill="hold">
                                          <p:stCondLst>
                                            <p:cond delay="770"/>
                                          </p:stCondLst>
                                        </p:cTn>
                                        <p:tgtEl>
                                          <p:spTgt spid="3">
                                            <p:txEl>
                                              <p:pRg st="10" end="10"/>
                                            </p:txEl>
                                          </p:spTgt>
                                        </p:tgtEl>
                                        <p:attrNameLst>
                                          <p:attrName>ppt_x</p:attrName>
                                        </p:attrNameLst>
                                      </p:cBhvr>
                                    </p:anim>
                                    <p:set>
                                      <p:cBhvr>
                                        <p:cTn id="107" dur="770" fill="hold"/>
                                        <p:tgtEl>
                                          <p:spTgt spid="3">
                                            <p:txEl>
                                              <p:pRg st="10" end="10"/>
                                            </p:txEl>
                                          </p:spTgt>
                                        </p:tgtEl>
                                        <p:attrNameLst>
                                          <p:attrName>ppt_y</p:attrName>
                                        </p:attrNameLst>
                                      </p:cBhvr>
                                      <p:to>
                                        <p:strVal val="(#ppt_y+0.4)"/>
                                      </p:to>
                                    </p:set>
                                    <p:anim from="(#ppt_y+0.4)" to="(#ppt_y)" calcmode="lin" valueType="num">
                                      <p:cBhvr>
                                        <p:cTn id="108" dur="1230" accel="100000" fill="hold">
                                          <p:stCondLst>
                                            <p:cond delay="770"/>
                                          </p:stCondLst>
                                        </p:cTn>
                                        <p:tgtEl>
                                          <p:spTgt spid="3">
                                            <p:txEl>
                                              <p:pRg st="10" end="10"/>
                                            </p:txEl>
                                          </p:spTgt>
                                        </p:tgtEl>
                                        <p:attrNameLst>
                                          <p:attrName>ppt_y</p:attrName>
                                        </p:attrNameLst>
                                      </p:cBhvr>
                                    </p:anim>
                                  </p:childTnLst>
                                </p:cTn>
                              </p:par>
                              <p:par>
                                <p:cTn id="109" presetID="51" presetClass="entr" presetSubtype="0" fill="hold" nodeType="withEffect">
                                  <p:stCondLst>
                                    <p:cond delay="0"/>
                                  </p:stCondLst>
                                  <p:childTnLst>
                                    <p:set>
                                      <p:cBhvr>
                                        <p:cTn id="110" dur="1" fill="hold">
                                          <p:stCondLst>
                                            <p:cond delay="0"/>
                                          </p:stCondLst>
                                        </p:cTn>
                                        <p:tgtEl>
                                          <p:spTgt spid="3">
                                            <p:txEl>
                                              <p:pRg st="11" end="11"/>
                                            </p:txEl>
                                          </p:spTgt>
                                        </p:tgtEl>
                                        <p:attrNameLst>
                                          <p:attrName>style.visibility</p:attrName>
                                        </p:attrNameLst>
                                      </p:cBhvr>
                                      <p:to>
                                        <p:strVal val="visible"/>
                                      </p:to>
                                    </p:set>
                                    <p:animEffect transition="in" filter="fade">
                                      <p:cBhvr>
                                        <p:cTn id="111" dur="770" decel="100000"/>
                                        <p:tgtEl>
                                          <p:spTgt spid="3">
                                            <p:txEl>
                                              <p:pRg st="11" end="11"/>
                                            </p:txEl>
                                          </p:spTgt>
                                        </p:tgtEl>
                                      </p:cBhvr>
                                    </p:animEffect>
                                    <p:animScale>
                                      <p:cBhvr>
                                        <p:cTn id="112" dur="770" decel="100000"/>
                                        <p:tgtEl>
                                          <p:spTgt spid="3">
                                            <p:txEl>
                                              <p:pRg st="11" end="11"/>
                                            </p:txEl>
                                          </p:spTgt>
                                        </p:tgtEl>
                                      </p:cBhvr>
                                      <p:from x="10000" y="10000"/>
                                      <p:to x="200000" y="450000"/>
                                    </p:animScale>
                                    <p:animScale>
                                      <p:cBhvr>
                                        <p:cTn id="113" dur="1230" accel="100000" fill="hold">
                                          <p:stCondLst>
                                            <p:cond delay="770"/>
                                          </p:stCondLst>
                                        </p:cTn>
                                        <p:tgtEl>
                                          <p:spTgt spid="3">
                                            <p:txEl>
                                              <p:pRg st="11" end="11"/>
                                            </p:txEl>
                                          </p:spTgt>
                                        </p:tgtEl>
                                      </p:cBhvr>
                                      <p:from x="200000" y="450000"/>
                                      <p:to x="100000" y="100000"/>
                                    </p:animScale>
                                    <p:set>
                                      <p:cBhvr>
                                        <p:cTn id="114" dur="770" fill="hold"/>
                                        <p:tgtEl>
                                          <p:spTgt spid="3">
                                            <p:txEl>
                                              <p:pRg st="11" end="11"/>
                                            </p:txEl>
                                          </p:spTgt>
                                        </p:tgtEl>
                                        <p:attrNameLst>
                                          <p:attrName>ppt_x</p:attrName>
                                        </p:attrNameLst>
                                      </p:cBhvr>
                                      <p:to>
                                        <p:strVal val="(0.5)"/>
                                      </p:to>
                                    </p:set>
                                    <p:anim from="(0.5)" to="(#ppt_x)" calcmode="lin" valueType="num">
                                      <p:cBhvr>
                                        <p:cTn id="115" dur="1230" accel="100000" fill="hold">
                                          <p:stCondLst>
                                            <p:cond delay="770"/>
                                          </p:stCondLst>
                                        </p:cTn>
                                        <p:tgtEl>
                                          <p:spTgt spid="3">
                                            <p:txEl>
                                              <p:pRg st="11" end="11"/>
                                            </p:txEl>
                                          </p:spTgt>
                                        </p:tgtEl>
                                        <p:attrNameLst>
                                          <p:attrName>ppt_x</p:attrName>
                                        </p:attrNameLst>
                                      </p:cBhvr>
                                    </p:anim>
                                    <p:set>
                                      <p:cBhvr>
                                        <p:cTn id="116" dur="770" fill="hold"/>
                                        <p:tgtEl>
                                          <p:spTgt spid="3">
                                            <p:txEl>
                                              <p:pRg st="11" end="11"/>
                                            </p:txEl>
                                          </p:spTgt>
                                        </p:tgtEl>
                                        <p:attrNameLst>
                                          <p:attrName>ppt_y</p:attrName>
                                        </p:attrNameLst>
                                      </p:cBhvr>
                                      <p:to>
                                        <p:strVal val="(#ppt_y+0.4)"/>
                                      </p:to>
                                    </p:set>
                                    <p:anim from="(#ppt_y+0.4)" to="(#ppt_y)" calcmode="lin" valueType="num">
                                      <p:cBhvr>
                                        <p:cTn id="117" dur="1230" accel="100000" fill="hold">
                                          <p:stCondLst>
                                            <p:cond delay="770"/>
                                          </p:stCondLst>
                                        </p:cTn>
                                        <p:tgtEl>
                                          <p:spTgt spid="3">
                                            <p:txEl>
                                              <p:pRg st="11" end="1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858000"/>
          </a:xfrm>
        </p:spPr>
        <p:txBody>
          <a:bodyPr>
            <a:normAutofit fontScale="85000" lnSpcReduction="20000"/>
          </a:bodyPr>
          <a:lstStyle/>
          <a:p>
            <a:pPr>
              <a:buNone/>
            </a:pPr>
            <a:r>
              <a:rPr lang="en-US" b="1" dirty="0" smtClean="0">
                <a:latin typeface="Harrington" pitchFamily="82" charset="0"/>
              </a:rPr>
              <a:t>	</a:t>
            </a:r>
            <a:r>
              <a:rPr lang="en-US" b="1" dirty="0" err="1" smtClean="0">
                <a:latin typeface="Harrington" pitchFamily="82" charset="0"/>
              </a:rPr>
              <a:t>Pernyataan</a:t>
            </a:r>
            <a:r>
              <a:rPr lang="en-US" b="1" dirty="0" smtClean="0">
                <a:latin typeface="Harrington" pitchFamily="82" charset="0"/>
              </a:rPr>
              <a:t> Vicky </a:t>
            </a:r>
            <a:r>
              <a:rPr lang="en-US" b="1" dirty="0" err="1" smtClean="0">
                <a:latin typeface="Harrington" pitchFamily="82" charset="0"/>
              </a:rPr>
              <a:t>saat</a:t>
            </a:r>
            <a:r>
              <a:rPr lang="en-US" b="1" dirty="0" smtClean="0">
                <a:latin typeface="Harrington" pitchFamily="82" charset="0"/>
              </a:rPr>
              <a:t> </a:t>
            </a:r>
            <a:r>
              <a:rPr lang="en-US" b="1" dirty="0" err="1" smtClean="0">
                <a:latin typeface="Harrington" pitchFamily="82" charset="0"/>
              </a:rPr>
              <a:t>menggelar</a:t>
            </a:r>
            <a:r>
              <a:rPr lang="en-US" b="1" dirty="0" smtClean="0">
                <a:latin typeface="Harrington" pitchFamily="82" charset="0"/>
              </a:rPr>
              <a:t> </a:t>
            </a:r>
            <a:r>
              <a:rPr lang="en-US" b="1" dirty="0" err="1" smtClean="0">
                <a:latin typeface="Harrington" pitchFamily="82" charset="0"/>
              </a:rPr>
              <a:t>keterangan</a:t>
            </a:r>
            <a:r>
              <a:rPr lang="en-US" b="1" dirty="0" smtClean="0">
                <a:latin typeface="Harrington" pitchFamily="82" charset="0"/>
              </a:rPr>
              <a:t> </a:t>
            </a:r>
            <a:r>
              <a:rPr lang="en-US" b="1" dirty="0" err="1" smtClean="0">
                <a:latin typeface="Harrington" pitchFamily="82" charset="0"/>
              </a:rPr>
              <a:t>pers</a:t>
            </a:r>
            <a:r>
              <a:rPr lang="en-US" b="1" dirty="0" smtClean="0">
                <a:latin typeface="Harrington" pitchFamily="82" charset="0"/>
              </a:rPr>
              <a:t> </a:t>
            </a:r>
            <a:r>
              <a:rPr lang="en-US" b="1" dirty="0" err="1" smtClean="0">
                <a:latin typeface="Harrington" pitchFamily="82" charset="0"/>
              </a:rPr>
              <a:t>bersama</a:t>
            </a:r>
            <a:r>
              <a:rPr lang="en-US" b="1" dirty="0" smtClean="0">
                <a:latin typeface="Harrington" pitchFamily="82" charset="0"/>
              </a:rPr>
              <a:t> </a:t>
            </a:r>
            <a:r>
              <a:rPr lang="en-US" b="1" dirty="0" err="1" smtClean="0">
                <a:latin typeface="Harrington" pitchFamily="82" charset="0"/>
              </a:rPr>
              <a:t>Zaskia</a:t>
            </a:r>
            <a:r>
              <a:rPr lang="en-US" b="1" dirty="0" smtClean="0">
                <a:latin typeface="Harrington" pitchFamily="82" charset="0"/>
              </a:rPr>
              <a:t> </a:t>
            </a:r>
            <a:r>
              <a:rPr lang="en-US" b="1" dirty="0" err="1" smtClean="0">
                <a:latin typeface="Harrington" pitchFamily="82" charset="0"/>
              </a:rPr>
              <a:t>Gotik</a:t>
            </a:r>
            <a:r>
              <a:rPr lang="en-US" b="1" dirty="0" smtClean="0">
                <a:latin typeface="Harrington" pitchFamily="82" charset="0"/>
              </a:rPr>
              <a:t>:</a:t>
            </a:r>
          </a:p>
          <a:p>
            <a:pPr>
              <a:buNone/>
            </a:pPr>
            <a:r>
              <a:rPr lang="en-US" i="1" dirty="0" smtClean="0">
                <a:latin typeface="Harrington" pitchFamily="82" charset="0"/>
              </a:rPr>
              <a:t>“</a:t>
            </a:r>
            <a:r>
              <a:rPr lang="en-US" i="1" dirty="0" err="1" smtClean="0">
                <a:latin typeface="Harrington" pitchFamily="82" charset="0"/>
              </a:rPr>
              <a:t>Dengan</a:t>
            </a:r>
            <a:r>
              <a:rPr lang="en-US" i="1" dirty="0" smtClean="0">
                <a:latin typeface="Harrington" pitchFamily="82" charset="0"/>
              </a:rPr>
              <a:t> </a:t>
            </a:r>
            <a:r>
              <a:rPr lang="en-US" i="1" dirty="0" err="1" smtClean="0">
                <a:latin typeface="Harrington" pitchFamily="82" charset="0"/>
              </a:rPr>
              <a:t>adanya</a:t>
            </a:r>
            <a:r>
              <a:rPr lang="en-US" i="1" dirty="0" smtClean="0">
                <a:latin typeface="Harrington" pitchFamily="82" charset="0"/>
              </a:rPr>
              <a:t> </a:t>
            </a:r>
            <a:r>
              <a:rPr lang="en-US" i="1" dirty="0" err="1" smtClean="0">
                <a:latin typeface="Harrington" pitchFamily="82" charset="0"/>
              </a:rPr>
              <a:t>hubungan</a:t>
            </a:r>
            <a:r>
              <a:rPr lang="en-US" i="1" dirty="0" smtClean="0">
                <a:latin typeface="Harrington" pitchFamily="82" charset="0"/>
              </a:rPr>
              <a:t> </a:t>
            </a:r>
            <a:r>
              <a:rPr lang="en-US" i="1" dirty="0" err="1" smtClean="0">
                <a:latin typeface="Harrington" pitchFamily="82" charset="0"/>
              </a:rPr>
              <a:t>ini</a:t>
            </a:r>
            <a:r>
              <a:rPr lang="en-US" i="1" dirty="0" smtClean="0">
                <a:latin typeface="Harrington" pitchFamily="82" charset="0"/>
              </a:rPr>
              <a:t>. </a:t>
            </a:r>
            <a:r>
              <a:rPr lang="en-US" i="1" dirty="0" err="1" smtClean="0">
                <a:latin typeface="Harrington" pitchFamily="82" charset="0"/>
              </a:rPr>
              <a:t>Bukan</a:t>
            </a:r>
            <a:r>
              <a:rPr lang="en-US" i="1" dirty="0" smtClean="0">
                <a:latin typeface="Harrington" pitchFamily="82" charset="0"/>
              </a:rPr>
              <a:t> </a:t>
            </a:r>
            <a:r>
              <a:rPr lang="en-US" i="1" dirty="0" err="1" smtClean="0">
                <a:latin typeface="Harrington" pitchFamily="82" charset="0"/>
              </a:rPr>
              <a:t>mempertakut</a:t>
            </a:r>
            <a:r>
              <a:rPr lang="en-US" i="1" dirty="0" smtClean="0">
                <a:latin typeface="Harrington" pitchFamily="82" charset="0"/>
              </a:rPr>
              <a:t>,</a:t>
            </a:r>
          </a:p>
          <a:p>
            <a:pPr>
              <a:buNone/>
            </a:pPr>
            <a:r>
              <a:rPr lang="en-US" i="1" dirty="0" err="1" smtClean="0">
                <a:latin typeface="Harrington" pitchFamily="82" charset="0"/>
              </a:rPr>
              <a:t>bukan</a:t>
            </a:r>
            <a:r>
              <a:rPr lang="en-US" i="1" dirty="0" smtClean="0">
                <a:latin typeface="Harrington" pitchFamily="82" charset="0"/>
              </a:rPr>
              <a:t> </a:t>
            </a:r>
            <a:r>
              <a:rPr lang="en-US" i="1" dirty="0" err="1" smtClean="0">
                <a:latin typeface="Harrington" pitchFamily="82" charset="0"/>
              </a:rPr>
              <a:t>mempersuram</a:t>
            </a:r>
            <a:r>
              <a:rPr lang="en-US" i="1" dirty="0" smtClean="0">
                <a:latin typeface="Harrington" pitchFamily="82" charset="0"/>
              </a:rPr>
              <a:t> </a:t>
            </a:r>
            <a:r>
              <a:rPr lang="en-US" i="1" dirty="0" err="1" smtClean="0">
                <a:latin typeface="Harrington" pitchFamily="82" charset="0"/>
              </a:rPr>
              <a:t>statusisasi</a:t>
            </a:r>
            <a:r>
              <a:rPr lang="en-US" i="1" dirty="0" smtClean="0">
                <a:latin typeface="Harrington" pitchFamily="82" charset="0"/>
              </a:rPr>
              <a:t> </a:t>
            </a:r>
            <a:r>
              <a:rPr lang="en-US" i="1" dirty="0" err="1" smtClean="0">
                <a:latin typeface="Harrington" pitchFamily="82" charset="0"/>
              </a:rPr>
              <a:t>kemakmuran</a:t>
            </a:r>
            <a:r>
              <a:rPr lang="en-US" i="1" dirty="0" smtClean="0">
                <a:latin typeface="Harrington" pitchFamily="82" charset="0"/>
              </a:rPr>
              <a:t> </a:t>
            </a:r>
            <a:r>
              <a:rPr lang="en-US" i="1" dirty="0" err="1" smtClean="0">
                <a:latin typeface="Harrington" pitchFamily="82" charset="0"/>
              </a:rPr>
              <a:t>keluarga</a:t>
            </a:r>
            <a:endParaRPr lang="en-US" i="1" dirty="0" smtClean="0">
              <a:latin typeface="Harrington" pitchFamily="82" charset="0"/>
            </a:endParaRPr>
          </a:p>
          <a:p>
            <a:pPr>
              <a:buNone/>
            </a:pPr>
            <a:r>
              <a:rPr lang="en-US" i="1" dirty="0" err="1" smtClean="0">
                <a:latin typeface="Harrington" pitchFamily="82" charset="0"/>
              </a:rPr>
              <a:t>dia</a:t>
            </a:r>
            <a:r>
              <a:rPr lang="en-US" i="1" dirty="0" smtClean="0">
                <a:latin typeface="Harrington" pitchFamily="82" charset="0"/>
              </a:rPr>
              <a:t>, </a:t>
            </a:r>
            <a:r>
              <a:rPr lang="en-US" i="1" dirty="0" err="1" smtClean="0">
                <a:latin typeface="Harrington" pitchFamily="82" charset="0"/>
              </a:rPr>
              <a:t>tapi</a:t>
            </a:r>
            <a:r>
              <a:rPr lang="en-US" i="1" dirty="0" smtClean="0">
                <a:latin typeface="Harrington" pitchFamily="82" charset="0"/>
              </a:rPr>
              <a:t> </a:t>
            </a:r>
            <a:r>
              <a:rPr lang="en-US" i="1" dirty="0" err="1" smtClean="0">
                <a:latin typeface="Harrington" pitchFamily="82" charset="0"/>
              </a:rPr>
              <a:t>menjadi</a:t>
            </a:r>
            <a:r>
              <a:rPr lang="en-US" i="1" dirty="0" smtClean="0">
                <a:latin typeface="Harrington" pitchFamily="82" charset="0"/>
              </a:rPr>
              <a:t> confident.”</a:t>
            </a:r>
            <a:endParaRPr lang="en-US" dirty="0" smtClean="0">
              <a:latin typeface="Harrington" pitchFamily="82" charset="0"/>
            </a:endParaRPr>
          </a:p>
          <a:p>
            <a:pPr>
              <a:buNone/>
            </a:pPr>
            <a:r>
              <a:rPr lang="en-US" dirty="0" err="1" smtClean="0">
                <a:latin typeface="Harrington" pitchFamily="82" charset="0"/>
              </a:rPr>
              <a:t>Kedua</a:t>
            </a:r>
            <a:r>
              <a:rPr lang="en-US" dirty="0" smtClean="0">
                <a:latin typeface="Harrington" pitchFamily="82" charset="0"/>
              </a:rPr>
              <a:t> </a:t>
            </a:r>
            <a:r>
              <a:rPr lang="en-US" dirty="0" err="1" smtClean="0">
                <a:latin typeface="Harrington" pitchFamily="82" charset="0"/>
              </a:rPr>
              <a:t>yakni</a:t>
            </a:r>
            <a:r>
              <a:rPr lang="en-US" dirty="0" smtClean="0">
                <a:latin typeface="Harrington" pitchFamily="82" charset="0"/>
              </a:rPr>
              <a:t> </a:t>
            </a:r>
            <a:r>
              <a:rPr lang="en-US" dirty="0" err="1" smtClean="0">
                <a:latin typeface="Harrington" pitchFamily="82" charset="0"/>
              </a:rPr>
              <a:t>kesalahan</a:t>
            </a:r>
            <a:r>
              <a:rPr lang="en-US" dirty="0" smtClean="0">
                <a:latin typeface="Harrington" pitchFamily="82" charset="0"/>
              </a:rPr>
              <a:t> </a:t>
            </a:r>
            <a:r>
              <a:rPr lang="en-US" dirty="0" err="1" smtClean="0">
                <a:latin typeface="Harrington" pitchFamily="82" charset="0"/>
              </a:rPr>
              <a:t>kolokasi</a:t>
            </a:r>
            <a:r>
              <a:rPr lang="en-US" dirty="0" smtClean="0">
                <a:latin typeface="Harrington" pitchFamily="82" charset="0"/>
              </a:rPr>
              <a:t> </a:t>
            </a:r>
            <a:r>
              <a:rPr lang="en-US" dirty="0" err="1" smtClean="0">
                <a:latin typeface="Harrington" pitchFamily="82" charset="0"/>
              </a:rPr>
              <a:t>atau</a:t>
            </a:r>
            <a:r>
              <a:rPr lang="en-US" dirty="0" smtClean="0">
                <a:latin typeface="Harrington" pitchFamily="82" charset="0"/>
              </a:rPr>
              <a:t> sanding </a:t>
            </a:r>
            <a:r>
              <a:rPr lang="en-US" dirty="0" err="1" smtClean="0">
                <a:latin typeface="Harrington" pitchFamily="82" charset="0"/>
              </a:rPr>
              <a:t>kata</a:t>
            </a:r>
            <a:r>
              <a:rPr lang="en-US" dirty="0" smtClean="0">
                <a:latin typeface="Harrington" pitchFamily="82" charset="0"/>
              </a:rPr>
              <a:t>.</a:t>
            </a:r>
          </a:p>
          <a:p>
            <a:pPr>
              <a:buNone/>
            </a:pPr>
            <a:r>
              <a:rPr lang="en-US" dirty="0" smtClean="0">
                <a:latin typeface="Harrington" pitchFamily="82" charset="0"/>
              </a:rPr>
              <a:t>“</a:t>
            </a:r>
            <a:r>
              <a:rPr lang="en-US" dirty="0" err="1" smtClean="0">
                <a:latin typeface="Harrington" pitchFamily="82" charset="0"/>
              </a:rPr>
              <a:t>Misalnya</a:t>
            </a:r>
            <a:r>
              <a:rPr lang="en-US" dirty="0" smtClean="0">
                <a:latin typeface="Harrington" pitchFamily="82" charset="0"/>
              </a:rPr>
              <a:t> </a:t>
            </a:r>
            <a:r>
              <a:rPr lang="en-US" dirty="0" err="1" smtClean="0">
                <a:latin typeface="Harrington" pitchFamily="82" charset="0"/>
              </a:rPr>
              <a:t>kata</a:t>
            </a:r>
            <a:r>
              <a:rPr lang="en-US" dirty="0" smtClean="0">
                <a:latin typeface="Harrington" pitchFamily="82" charset="0"/>
              </a:rPr>
              <a:t> ‘</a:t>
            </a:r>
            <a:r>
              <a:rPr lang="en-US" dirty="0" err="1" smtClean="0">
                <a:latin typeface="Harrington" pitchFamily="82" charset="0"/>
              </a:rPr>
              <a:t>Konspirasi</a:t>
            </a:r>
            <a:r>
              <a:rPr lang="en-US" dirty="0" smtClean="0">
                <a:latin typeface="Harrington" pitchFamily="82" charset="0"/>
              </a:rPr>
              <a:t> </a:t>
            </a:r>
            <a:r>
              <a:rPr lang="en-US" dirty="0" err="1" smtClean="0">
                <a:latin typeface="Harrington" pitchFamily="82" charset="0"/>
              </a:rPr>
              <a:t>Kemakmuran</a:t>
            </a:r>
            <a:r>
              <a:rPr lang="en-US" dirty="0" smtClean="0">
                <a:latin typeface="Harrington" pitchFamily="82" charset="0"/>
              </a:rPr>
              <a:t>’, </a:t>
            </a:r>
            <a:r>
              <a:rPr lang="en-US" dirty="0" err="1" smtClean="0">
                <a:latin typeface="Harrington" pitchFamily="82" charset="0"/>
              </a:rPr>
              <a:t>itu</a:t>
            </a:r>
            <a:endParaRPr lang="en-US" dirty="0" smtClean="0">
              <a:latin typeface="Harrington" pitchFamily="82" charset="0"/>
            </a:endParaRPr>
          </a:p>
          <a:p>
            <a:pPr>
              <a:buNone/>
            </a:pPr>
            <a:r>
              <a:rPr lang="en-US" dirty="0" err="1" smtClean="0">
                <a:latin typeface="Harrington" pitchFamily="82" charset="0"/>
              </a:rPr>
              <a:t>sandingan</a:t>
            </a:r>
            <a:r>
              <a:rPr lang="en-US" dirty="0" smtClean="0">
                <a:latin typeface="Harrington" pitchFamily="82" charset="0"/>
              </a:rPr>
              <a:t> </a:t>
            </a:r>
            <a:r>
              <a:rPr lang="en-US" dirty="0" err="1" smtClean="0">
                <a:latin typeface="Harrington" pitchFamily="82" charset="0"/>
              </a:rPr>
              <a:t>katanya</a:t>
            </a:r>
            <a:r>
              <a:rPr lang="en-US" dirty="0" smtClean="0">
                <a:latin typeface="Harrington" pitchFamily="82" charset="0"/>
              </a:rPr>
              <a:t> </a:t>
            </a:r>
            <a:r>
              <a:rPr lang="en-US" dirty="0" err="1" smtClean="0">
                <a:latin typeface="Harrington" pitchFamily="82" charset="0"/>
              </a:rPr>
              <a:t>tidak</a:t>
            </a:r>
            <a:r>
              <a:rPr lang="en-US" dirty="0" smtClean="0">
                <a:latin typeface="Harrington" pitchFamily="82" charset="0"/>
              </a:rPr>
              <a:t> </a:t>
            </a:r>
            <a:r>
              <a:rPr lang="en-US" dirty="0" err="1" smtClean="0">
                <a:latin typeface="Harrington" pitchFamily="82" charset="0"/>
              </a:rPr>
              <a:t>tepat</a:t>
            </a:r>
            <a:r>
              <a:rPr lang="en-US" dirty="0" smtClean="0">
                <a:latin typeface="Harrington" pitchFamily="82" charset="0"/>
              </a:rPr>
              <a:t>,” </a:t>
            </a:r>
            <a:r>
              <a:rPr lang="en-US" dirty="0" err="1" smtClean="0">
                <a:latin typeface="Harrington" pitchFamily="82" charset="0"/>
              </a:rPr>
              <a:t>beber</a:t>
            </a:r>
            <a:r>
              <a:rPr lang="en-US" dirty="0" smtClean="0">
                <a:latin typeface="Harrington" pitchFamily="82" charset="0"/>
              </a:rPr>
              <a:t> </a:t>
            </a:r>
            <a:r>
              <a:rPr lang="en-US" dirty="0" err="1" smtClean="0">
                <a:latin typeface="Harrington" pitchFamily="82" charset="0"/>
              </a:rPr>
              <a:t>Totok</a:t>
            </a:r>
            <a:r>
              <a:rPr lang="en-US" dirty="0" smtClean="0">
                <a:latin typeface="Harrington" pitchFamily="82" charset="0"/>
              </a:rPr>
              <a:t>.</a:t>
            </a:r>
          </a:p>
          <a:p>
            <a:pPr>
              <a:buNone/>
            </a:pPr>
            <a:r>
              <a:rPr lang="en-US" b="1" dirty="0" smtClean="0">
                <a:latin typeface="Harrington" pitchFamily="82" charset="0"/>
              </a:rPr>
              <a:t>	</a:t>
            </a:r>
            <a:r>
              <a:rPr lang="en-US" b="1" dirty="0" err="1" smtClean="0">
                <a:latin typeface="Harrington" pitchFamily="82" charset="0"/>
              </a:rPr>
              <a:t>Pernyataan</a:t>
            </a:r>
            <a:r>
              <a:rPr lang="en-US" b="1" dirty="0" smtClean="0">
                <a:latin typeface="Harrington" pitchFamily="82" charset="0"/>
              </a:rPr>
              <a:t> Vicky </a:t>
            </a:r>
            <a:r>
              <a:rPr lang="en-US" b="1" dirty="0" err="1" smtClean="0">
                <a:latin typeface="Harrington" pitchFamily="82" charset="0"/>
              </a:rPr>
              <a:t>saat</a:t>
            </a:r>
            <a:r>
              <a:rPr lang="en-US" b="1" dirty="0" smtClean="0">
                <a:latin typeface="Harrington" pitchFamily="82" charset="0"/>
              </a:rPr>
              <a:t> </a:t>
            </a:r>
            <a:r>
              <a:rPr lang="en-US" b="1" dirty="0" err="1" smtClean="0">
                <a:latin typeface="Harrington" pitchFamily="82" charset="0"/>
              </a:rPr>
              <a:t>menggelar</a:t>
            </a:r>
            <a:r>
              <a:rPr lang="en-US" b="1" dirty="0" smtClean="0">
                <a:latin typeface="Harrington" pitchFamily="82" charset="0"/>
              </a:rPr>
              <a:t> </a:t>
            </a:r>
            <a:r>
              <a:rPr lang="en-US" b="1" dirty="0" err="1" smtClean="0">
                <a:latin typeface="Harrington" pitchFamily="82" charset="0"/>
              </a:rPr>
              <a:t>keterangan</a:t>
            </a:r>
            <a:r>
              <a:rPr lang="en-US" b="1" dirty="0" smtClean="0">
                <a:latin typeface="Harrington" pitchFamily="82" charset="0"/>
              </a:rPr>
              <a:t> </a:t>
            </a:r>
            <a:r>
              <a:rPr lang="en-US" b="1" dirty="0" err="1" smtClean="0">
                <a:latin typeface="Harrington" pitchFamily="82" charset="0"/>
              </a:rPr>
              <a:t>pers</a:t>
            </a:r>
            <a:r>
              <a:rPr lang="en-US" b="1" dirty="0" smtClean="0">
                <a:latin typeface="Harrington" pitchFamily="82" charset="0"/>
              </a:rPr>
              <a:t> </a:t>
            </a:r>
            <a:r>
              <a:rPr lang="en-US" b="1" dirty="0" err="1" smtClean="0">
                <a:latin typeface="Harrington" pitchFamily="82" charset="0"/>
              </a:rPr>
              <a:t>bersama</a:t>
            </a:r>
            <a:r>
              <a:rPr lang="en-US" b="1" dirty="0" smtClean="0">
                <a:latin typeface="Harrington" pitchFamily="82" charset="0"/>
              </a:rPr>
              <a:t> </a:t>
            </a:r>
            <a:r>
              <a:rPr lang="en-US" b="1" dirty="0" err="1" smtClean="0">
                <a:latin typeface="Harrington" pitchFamily="82" charset="0"/>
              </a:rPr>
              <a:t>Zaskia</a:t>
            </a:r>
            <a:r>
              <a:rPr lang="en-US" b="1" dirty="0" smtClean="0">
                <a:latin typeface="Harrington" pitchFamily="82" charset="0"/>
              </a:rPr>
              <a:t> </a:t>
            </a:r>
            <a:r>
              <a:rPr lang="en-US" b="1" dirty="0" err="1" smtClean="0">
                <a:latin typeface="Harrington" pitchFamily="82" charset="0"/>
              </a:rPr>
              <a:t>Gotik</a:t>
            </a:r>
            <a:r>
              <a:rPr lang="en-US" b="1" dirty="0" smtClean="0">
                <a:latin typeface="Harrington" pitchFamily="82" charset="0"/>
              </a:rPr>
              <a:t>:</a:t>
            </a:r>
          </a:p>
          <a:p>
            <a:pPr>
              <a:buNone/>
            </a:pPr>
            <a:r>
              <a:rPr lang="en-US" i="1" dirty="0" smtClean="0">
                <a:latin typeface="Harrington" pitchFamily="82" charset="0"/>
              </a:rPr>
              <a:t>“Di </a:t>
            </a:r>
            <a:r>
              <a:rPr lang="en-US" i="1" dirty="0" err="1" smtClean="0">
                <a:latin typeface="Harrington" pitchFamily="82" charset="0"/>
              </a:rPr>
              <a:t>usiaku</a:t>
            </a:r>
            <a:r>
              <a:rPr lang="en-US" i="1" dirty="0" smtClean="0">
                <a:latin typeface="Harrington" pitchFamily="82" charset="0"/>
              </a:rPr>
              <a:t> </a:t>
            </a:r>
            <a:r>
              <a:rPr lang="en-US" i="1" dirty="0" err="1" smtClean="0">
                <a:latin typeface="Harrington" pitchFamily="82" charset="0"/>
              </a:rPr>
              <a:t>ini</a:t>
            </a:r>
            <a:r>
              <a:rPr lang="en-US" i="1" dirty="0" smtClean="0">
                <a:latin typeface="Harrington" pitchFamily="82" charset="0"/>
              </a:rPr>
              <a:t>, twenty nine my age, </a:t>
            </a:r>
            <a:r>
              <a:rPr lang="en-US" i="1" dirty="0" err="1" smtClean="0">
                <a:latin typeface="Harrington" pitchFamily="82" charset="0"/>
              </a:rPr>
              <a:t>aku</a:t>
            </a:r>
            <a:r>
              <a:rPr lang="en-US" i="1" dirty="0" smtClean="0">
                <a:latin typeface="Harrington" pitchFamily="82" charset="0"/>
              </a:rPr>
              <a:t> </a:t>
            </a:r>
            <a:r>
              <a:rPr lang="en-US" i="1" dirty="0" err="1" smtClean="0">
                <a:latin typeface="Harrington" pitchFamily="82" charset="0"/>
              </a:rPr>
              <a:t>masih</a:t>
            </a:r>
            <a:endParaRPr lang="en-US" i="1" dirty="0" smtClean="0">
              <a:latin typeface="Harrington" pitchFamily="82" charset="0"/>
            </a:endParaRPr>
          </a:p>
          <a:p>
            <a:pPr>
              <a:buNone/>
            </a:pPr>
            <a:r>
              <a:rPr lang="en-US" i="1" dirty="0" err="1" smtClean="0">
                <a:latin typeface="Harrington" pitchFamily="82" charset="0"/>
              </a:rPr>
              <a:t>merindukan</a:t>
            </a:r>
            <a:r>
              <a:rPr lang="en-US" i="1" dirty="0" smtClean="0">
                <a:latin typeface="Harrington" pitchFamily="82" charset="0"/>
              </a:rPr>
              <a:t> </a:t>
            </a:r>
            <a:r>
              <a:rPr lang="en-US" i="1" dirty="0" err="1" smtClean="0">
                <a:latin typeface="Harrington" pitchFamily="82" charset="0"/>
              </a:rPr>
              <a:t>apresiasi</a:t>
            </a:r>
            <a:r>
              <a:rPr lang="en-US" i="1" dirty="0" smtClean="0">
                <a:latin typeface="Harrington" pitchFamily="82" charset="0"/>
              </a:rPr>
              <a:t> </a:t>
            </a:r>
            <a:r>
              <a:rPr lang="en-US" i="1" dirty="0" err="1" smtClean="0">
                <a:latin typeface="Harrington" pitchFamily="82" charset="0"/>
              </a:rPr>
              <a:t>karena</a:t>
            </a:r>
            <a:r>
              <a:rPr lang="en-US" i="1" dirty="0" smtClean="0">
                <a:latin typeface="Harrington" pitchFamily="82" charset="0"/>
              </a:rPr>
              <a:t> basically, </a:t>
            </a:r>
            <a:r>
              <a:rPr lang="en-US" i="1" dirty="0" err="1" smtClean="0">
                <a:latin typeface="Harrington" pitchFamily="82" charset="0"/>
              </a:rPr>
              <a:t>aku</a:t>
            </a:r>
            <a:r>
              <a:rPr lang="en-US" i="1" dirty="0" smtClean="0">
                <a:latin typeface="Harrington" pitchFamily="82" charset="0"/>
              </a:rPr>
              <a:t> </a:t>
            </a:r>
            <a:r>
              <a:rPr lang="en-US" i="1" dirty="0" err="1" smtClean="0">
                <a:latin typeface="Harrington" pitchFamily="82" charset="0"/>
              </a:rPr>
              <a:t>senang</a:t>
            </a:r>
            <a:endParaRPr lang="en-US" i="1" dirty="0" smtClean="0">
              <a:latin typeface="Harrington" pitchFamily="82" charset="0"/>
            </a:endParaRPr>
          </a:p>
          <a:p>
            <a:pPr>
              <a:buNone/>
            </a:pPr>
            <a:r>
              <a:rPr lang="en-US" i="1" dirty="0" err="1" smtClean="0">
                <a:latin typeface="Harrington" pitchFamily="82" charset="0"/>
              </a:rPr>
              <a:t>musik</a:t>
            </a:r>
            <a:r>
              <a:rPr lang="en-US" i="1" dirty="0" smtClean="0">
                <a:latin typeface="Harrington" pitchFamily="82" charset="0"/>
              </a:rPr>
              <a:t>, </a:t>
            </a:r>
            <a:r>
              <a:rPr lang="en-US" i="1" dirty="0" err="1" smtClean="0">
                <a:latin typeface="Harrington" pitchFamily="82" charset="0"/>
              </a:rPr>
              <a:t>walaupun</a:t>
            </a:r>
            <a:r>
              <a:rPr lang="en-US" i="1" dirty="0" smtClean="0">
                <a:latin typeface="Harrington" pitchFamily="82" charset="0"/>
              </a:rPr>
              <a:t> </a:t>
            </a:r>
            <a:r>
              <a:rPr lang="en-US" i="1" dirty="0" err="1" smtClean="0">
                <a:latin typeface="Harrington" pitchFamily="82" charset="0"/>
              </a:rPr>
              <a:t>kontroversi</a:t>
            </a:r>
            <a:r>
              <a:rPr lang="en-US" i="1" dirty="0" smtClean="0">
                <a:latin typeface="Harrington" pitchFamily="82" charset="0"/>
              </a:rPr>
              <a:t> </a:t>
            </a:r>
            <a:r>
              <a:rPr lang="en-US" i="1" dirty="0" err="1" smtClean="0">
                <a:latin typeface="Harrington" pitchFamily="82" charset="0"/>
              </a:rPr>
              <a:t>hati</a:t>
            </a:r>
            <a:r>
              <a:rPr lang="en-US" i="1" dirty="0" smtClean="0">
                <a:latin typeface="Harrington" pitchFamily="82" charset="0"/>
              </a:rPr>
              <a:t> </a:t>
            </a:r>
            <a:r>
              <a:rPr lang="en-US" i="1" dirty="0" err="1" smtClean="0">
                <a:latin typeface="Harrington" pitchFamily="82" charset="0"/>
              </a:rPr>
              <a:t>aku</a:t>
            </a:r>
            <a:r>
              <a:rPr lang="en-US" i="1" dirty="0" smtClean="0">
                <a:latin typeface="Harrington" pitchFamily="82" charset="0"/>
              </a:rPr>
              <a:t> </a:t>
            </a:r>
            <a:r>
              <a:rPr lang="en-US" i="1" dirty="0" err="1" smtClean="0">
                <a:latin typeface="Harrington" pitchFamily="82" charset="0"/>
              </a:rPr>
              <a:t>lebih</a:t>
            </a:r>
            <a:endParaRPr lang="en-US" i="1" dirty="0" smtClean="0">
              <a:latin typeface="Harrington" pitchFamily="82" charset="0"/>
            </a:endParaRPr>
          </a:p>
          <a:p>
            <a:pPr>
              <a:buNone/>
            </a:pPr>
            <a:r>
              <a:rPr lang="en-US" i="1" dirty="0" err="1" smtClean="0">
                <a:latin typeface="Harrington" pitchFamily="82" charset="0"/>
              </a:rPr>
              <a:t>menyudutkan</a:t>
            </a:r>
            <a:r>
              <a:rPr lang="en-US" i="1" dirty="0" smtClean="0">
                <a:latin typeface="Harrington" pitchFamily="82" charset="0"/>
              </a:rPr>
              <a:t> </a:t>
            </a:r>
            <a:r>
              <a:rPr lang="en-US" i="1" dirty="0" err="1" smtClean="0">
                <a:latin typeface="Harrington" pitchFamily="82" charset="0"/>
              </a:rPr>
              <a:t>kepada</a:t>
            </a:r>
            <a:r>
              <a:rPr lang="en-US" i="1" dirty="0" smtClean="0">
                <a:latin typeface="Harrington" pitchFamily="82" charset="0"/>
              </a:rPr>
              <a:t> </a:t>
            </a:r>
            <a:r>
              <a:rPr lang="en-US" i="1" dirty="0" err="1" smtClean="0">
                <a:latin typeface="Harrington" pitchFamily="82" charset="0"/>
              </a:rPr>
              <a:t>konspirasi</a:t>
            </a:r>
            <a:r>
              <a:rPr lang="en-US" i="1" dirty="0" smtClean="0">
                <a:latin typeface="Harrington" pitchFamily="82" charset="0"/>
              </a:rPr>
              <a:t> </a:t>
            </a:r>
            <a:r>
              <a:rPr lang="en-US" i="1" dirty="0" err="1" smtClean="0">
                <a:latin typeface="Harrington" pitchFamily="82" charset="0"/>
              </a:rPr>
              <a:t>kemakmuran</a:t>
            </a:r>
            <a:r>
              <a:rPr lang="en-US" i="1" dirty="0" smtClean="0">
                <a:latin typeface="Harrington" pitchFamily="82" charset="0"/>
              </a:rPr>
              <a:t> yang </a:t>
            </a:r>
            <a:r>
              <a:rPr lang="en-US" i="1" dirty="0" err="1" smtClean="0">
                <a:latin typeface="Harrington" pitchFamily="82" charset="0"/>
              </a:rPr>
              <a:t>kita</a:t>
            </a:r>
            <a:endParaRPr lang="en-US" i="1" dirty="0" smtClean="0">
              <a:latin typeface="Harrington" pitchFamily="82" charset="0"/>
            </a:endParaRPr>
          </a:p>
          <a:p>
            <a:pPr>
              <a:buNone/>
            </a:pPr>
            <a:r>
              <a:rPr lang="en-US" i="1" dirty="0" err="1" smtClean="0">
                <a:latin typeface="Harrington" pitchFamily="82" charset="0"/>
              </a:rPr>
              <a:t>pilih</a:t>
            </a:r>
            <a:r>
              <a:rPr lang="en-US" i="1" dirty="0" smtClean="0">
                <a:latin typeface="Harrington" pitchFamily="82" charset="0"/>
              </a:rPr>
              <a:t> </a:t>
            </a:r>
            <a:r>
              <a:rPr lang="en-US" i="1" dirty="0" err="1" smtClean="0">
                <a:latin typeface="Harrington" pitchFamily="82" charset="0"/>
              </a:rPr>
              <a:t>ya</a:t>
            </a:r>
            <a:r>
              <a:rPr lang="en-US" i="1" dirty="0" smtClean="0">
                <a:latin typeface="Harrington" pitchFamily="82" charset="0"/>
              </a:rPr>
              <a:t>.”</a:t>
            </a:r>
            <a:endParaRPr lang="en-US" dirty="0" smtClean="0">
              <a:latin typeface="Harrington" pitchFamily="82" charset="0"/>
            </a:endParaRPr>
          </a:p>
          <a:p>
            <a:endParaRPr lang="en-US" dirty="0">
              <a:latin typeface="Harrington" pitchFamily="82" charset="0"/>
            </a:endParaRPr>
          </a:p>
        </p:txBody>
      </p:sp>
    </p:spTree>
    <p:extLst>
      <p:ext uri="{BB962C8B-B14F-4D97-AF65-F5344CB8AC3E}">
        <p14:creationId xmlns:p14="http://schemas.microsoft.com/office/powerpoint/2010/main" val="448853221"/>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685800"/>
            <a:ext cx="4038600" cy="5715000"/>
          </a:xfrm>
        </p:spPr>
        <p:txBody>
          <a:bodyPr>
            <a:normAutofit/>
          </a:bodyPr>
          <a:lstStyle/>
          <a:p>
            <a:pPr>
              <a:buNone/>
            </a:pPr>
            <a:r>
              <a:rPr lang="en-US" sz="1800" dirty="0" err="1" smtClean="0"/>
              <a:t>Contohnya</a:t>
            </a:r>
            <a:r>
              <a:rPr lang="en-US" sz="1800" dirty="0" smtClean="0"/>
              <a:t>, ‘</a:t>
            </a:r>
            <a:r>
              <a:rPr lang="en-US" sz="1800" dirty="0" err="1" smtClean="0"/>
              <a:t>Labil</a:t>
            </a:r>
            <a:r>
              <a:rPr lang="id-ID" sz="1800" dirty="0" smtClean="0"/>
              <a:t> </a:t>
            </a:r>
            <a:r>
              <a:rPr lang="en-US" sz="1800" dirty="0" err="1" smtClean="0"/>
              <a:t>Ekonomi</a:t>
            </a:r>
            <a:r>
              <a:rPr lang="en-US" sz="1800" dirty="0" smtClean="0"/>
              <a:t>’, </a:t>
            </a:r>
            <a:r>
              <a:rPr lang="en-US" sz="1800" dirty="0" err="1" smtClean="0"/>
              <a:t>itu</a:t>
            </a:r>
            <a:r>
              <a:rPr lang="en-US" sz="1800" dirty="0" smtClean="0"/>
              <a:t> </a:t>
            </a:r>
            <a:r>
              <a:rPr lang="en-US" sz="1800" dirty="0" err="1" smtClean="0"/>
              <a:t>salah</a:t>
            </a:r>
            <a:r>
              <a:rPr lang="en-US" sz="1800" dirty="0" smtClean="0"/>
              <a:t>.</a:t>
            </a:r>
          </a:p>
          <a:p>
            <a:pPr>
              <a:buNone/>
            </a:pPr>
            <a:endParaRPr lang="en-US" sz="1800" dirty="0"/>
          </a:p>
          <a:p>
            <a:pPr>
              <a:buNone/>
            </a:pPr>
            <a:r>
              <a:rPr lang="en-US" sz="1800" dirty="0" smtClean="0"/>
              <a:t>Kata </a:t>
            </a:r>
            <a:r>
              <a:rPr lang="en-US" sz="1800" dirty="0" err="1" smtClean="0"/>
              <a:t>sifat</a:t>
            </a:r>
            <a:r>
              <a:rPr lang="en-US" sz="1800" dirty="0" smtClean="0"/>
              <a:t> </a:t>
            </a:r>
            <a:r>
              <a:rPr lang="en-US" sz="1800" dirty="0" err="1" smtClean="0"/>
              <a:t>itu</a:t>
            </a:r>
            <a:r>
              <a:rPr lang="en-US" sz="1800" dirty="0" smtClean="0"/>
              <a:t> </a:t>
            </a:r>
            <a:r>
              <a:rPr lang="en-US" sz="1800" dirty="0" err="1" smtClean="0"/>
              <a:t>seharusnya</a:t>
            </a:r>
            <a:r>
              <a:rPr lang="en-US" sz="1800" dirty="0" smtClean="0"/>
              <a:t> </a:t>
            </a:r>
            <a:r>
              <a:rPr lang="en-US" sz="1800" dirty="0" err="1" smtClean="0"/>
              <a:t>berada</a:t>
            </a:r>
            <a:endParaRPr lang="en-US" sz="1800" dirty="0" smtClean="0"/>
          </a:p>
          <a:p>
            <a:pPr>
              <a:buNone/>
            </a:pPr>
            <a:r>
              <a:rPr lang="en-US" sz="1800" dirty="0" err="1" smtClean="0"/>
              <a:t>di</a:t>
            </a:r>
            <a:r>
              <a:rPr lang="en-US" sz="1800" dirty="0" smtClean="0"/>
              <a:t> </a:t>
            </a:r>
            <a:r>
              <a:rPr lang="en-US" sz="1800" dirty="0" err="1" smtClean="0"/>
              <a:t>belakang</a:t>
            </a:r>
            <a:r>
              <a:rPr lang="en-US" sz="1800" dirty="0" smtClean="0"/>
              <a:t> </a:t>
            </a:r>
            <a:r>
              <a:rPr lang="en-US" sz="1800" dirty="0" err="1" smtClean="0"/>
              <a:t>kata</a:t>
            </a:r>
            <a:r>
              <a:rPr lang="en-US" sz="1800" dirty="0" smtClean="0"/>
              <a:t> </a:t>
            </a:r>
            <a:r>
              <a:rPr lang="en-US" sz="1800" dirty="0" err="1" smtClean="0"/>
              <a:t>benda</a:t>
            </a:r>
            <a:r>
              <a:rPr lang="en-US" sz="1800" dirty="0" smtClean="0"/>
              <a:t>. </a:t>
            </a:r>
            <a:r>
              <a:rPr lang="en-US" sz="1800" dirty="0" err="1" smtClean="0"/>
              <a:t>Misal</a:t>
            </a:r>
            <a:r>
              <a:rPr lang="en-US" sz="1800" dirty="0" smtClean="0"/>
              <a:t>, </a:t>
            </a:r>
            <a:r>
              <a:rPr lang="en-US" sz="1800" dirty="0" err="1" smtClean="0"/>
              <a:t>Gadis</a:t>
            </a:r>
            <a:r>
              <a:rPr lang="en-US" sz="1800" dirty="0" smtClean="0"/>
              <a:t> </a:t>
            </a:r>
            <a:r>
              <a:rPr lang="en-US" sz="1800" dirty="0" err="1" smtClean="0"/>
              <a:t>Cantik</a:t>
            </a:r>
            <a:r>
              <a:rPr lang="en-US" sz="1800" dirty="0" smtClean="0"/>
              <a:t> </a:t>
            </a:r>
            <a:r>
              <a:rPr lang="en-US" sz="1800" dirty="0" err="1" smtClean="0"/>
              <a:t>bukan</a:t>
            </a:r>
            <a:r>
              <a:rPr lang="en-US" sz="1800" dirty="0"/>
              <a:t> </a:t>
            </a:r>
            <a:r>
              <a:rPr lang="en-US" sz="1800" dirty="0" err="1" smtClean="0"/>
              <a:t>Cantik</a:t>
            </a:r>
            <a:r>
              <a:rPr lang="en-US" sz="1800" dirty="0" smtClean="0"/>
              <a:t> </a:t>
            </a:r>
            <a:r>
              <a:rPr lang="en-US" sz="1800" dirty="0" err="1" smtClean="0"/>
              <a:t>Gadis</a:t>
            </a:r>
            <a:r>
              <a:rPr lang="en-US" sz="1800" dirty="0" smtClean="0"/>
              <a:t>,” </a:t>
            </a:r>
            <a:r>
              <a:rPr lang="en-US" sz="1800" dirty="0" err="1" smtClean="0"/>
              <a:t>papar</a:t>
            </a:r>
            <a:r>
              <a:rPr lang="en-US" sz="1800" dirty="0" smtClean="0"/>
              <a:t> </a:t>
            </a:r>
            <a:r>
              <a:rPr lang="en-US" sz="1800" dirty="0" err="1" smtClean="0"/>
              <a:t>Totok</a:t>
            </a:r>
            <a:r>
              <a:rPr lang="en-US" sz="1800" dirty="0" smtClean="0"/>
              <a:t>.</a:t>
            </a:r>
          </a:p>
          <a:p>
            <a:pPr>
              <a:buNone/>
            </a:pPr>
            <a:r>
              <a:rPr lang="en-US" sz="1800" b="1" dirty="0" smtClean="0"/>
              <a:t>	</a:t>
            </a:r>
            <a:r>
              <a:rPr lang="en-US" sz="1800" b="1" dirty="0" err="1" smtClean="0"/>
              <a:t>Pernyataan</a:t>
            </a:r>
            <a:r>
              <a:rPr lang="en-US" sz="1800" b="1" dirty="0" smtClean="0"/>
              <a:t> Vicky </a:t>
            </a:r>
            <a:r>
              <a:rPr lang="en-US" sz="1800" b="1" dirty="0" err="1" smtClean="0"/>
              <a:t>saat</a:t>
            </a:r>
            <a:r>
              <a:rPr lang="en-US" sz="1800" b="1" dirty="0" smtClean="0"/>
              <a:t> </a:t>
            </a:r>
            <a:r>
              <a:rPr lang="en-US" sz="1800" b="1" dirty="0" err="1" smtClean="0"/>
              <a:t>menggelar</a:t>
            </a:r>
            <a:r>
              <a:rPr lang="en-US" sz="1800" b="1" dirty="0" smtClean="0"/>
              <a:t> </a:t>
            </a:r>
            <a:r>
              <a:rPr lang="en-US" sz="1800" b="1" dirty="0" err="1" smtClean="0"/>
              <a:t>keterangan</a:t>
            </a:r>
            <a:r>
              <a:rPr lang="en-US" sz="1800" b="1" dirty="0" smtClean="0"/>
              <a:t> </a:t>
            </a:r>
            <a:r>
              <a:rPr lang="en-US" sz="1800" b="1" dirty="0" err="1" smtClean="0"/>
              <a:t>pers</a:t>
            </a:r>
            <a:r>
              <a:rPr lang="en-US" sz="1800" b="1" dirty="0" smtClean="0"/>
              <a:t> </a:t>
            </a:r>
            <a:r>
              <a:rPr lang="en-US" sz="1800" b="1" dirty="0" err="1" smtClean="0"/>
              <a:t>bersama</a:t>
            </a:r>
            <a:r>
              <a:rPr lang="en-US" sz="1800" b="1" dirty="0" smtClean="0"/>
              <a:t> </a:t>
            </a:r>
            <a:r>
              <a:rPr lang="en-US" sz="1800" b="1" dirty="0" err="1" smtClean="0"/>
              <a:t>Zaskia</a:t>
            </a:r>
            <a:r>
              <a:rPr lang="en-US" sz="1800" b="1" dirty="0" smtClean="0"/>
              <a:t> </a:t>
            </a:r>
            <a:r>
              <a:rPr lang="en-US" sz="1800" b="1" dirty="0" err="1" smtClean="0"/>
              <a:t>Gotik</a:t>
            </a:r>
            <a:r>
              <a:rPr lang="en-US" sz="1800" b="1" dirty="0" smtClean="0"/>
              <a:t>:</a:t>
            </a:r>
          </a:p>
          <a:p>
            <a:pPr>
              <a:buNone/>
            </a:pPr>
            <a:r>
              <a:rPr lang="en-US" sz="1800" i="1" dirty="0" smtClean="0"/>
              <a:t>     “</a:t>
            </a:r>
            <a:r>
              <a:rPr lang="en-US" sz="1800" i="1" dirty="0" err="1" smtClean="0"/>
              <a:t>Tapi</a:t>
            </a:r>
            <a:r>
              <a:rPr lang="en-US" sz="1800" i="1" dirty="0" smtClean="0"/>
              <a:t>, </a:t>
            </a:r>
            <a:r>
              <a:rPr lang="en-US" sz="1800" i="1" dirty="0" err="1" smtClean="0"/>
              <a:t>kita</a:t>
            </a:r>
            <a:r>
              <a:rPr lang="en-US" sz="1800" i="1" dirty="0" smtClean="0"/>
              <a:t> </a:t>
            </a:r>
            <a:r>
              <a:rPr lang="en-US" sz="1800" i="1" dirty="0" err="1" smtClean="0"/>
              <a:t>harus</a:t>
            </a:r>
            <a:r>
              <a:rPr lang="en-US" sz="1800" i="1" dirty="0" smtClean="0"/>
              <a:t> </a:t>
            </a:r>
            <a:r>
              <a:rPr lang="en-US" sz="1800" i="1" dirty="0" err="1" smtClean="0"/>
              <a:t>bisa</a:t>
            </a:r>
            <a:r>
              <a:rPr lang="en-US" sz="1800" i="1" dirty="0" smtClean="0"/>
              <a:t> </a:t>
            </a:r>
            <a:r>
              <a:rPr lang="en-US" sz="1800" i="1" dirty="0" err="1" smtClean="0"/>
              <a:t>mensiasati</a:t>
            </a:r>
            <a:r>
              <a:rPr lang="en-US" sz="1800" i="1" dirty="0" smtClean="0"/>
              <a:t> </a:t>
            </a:r>
            <a:r>
              <a:rPr lang="en-US" sz="1800" i="1" dirty="0" err="1" smtClean="0"/>
              <a:t>kecerdasan</a:t>
            </a:r>
            <a:r>
              <a:rPr lang="en-US" sz="1800" i="1" dirty="0" smtClean="0"/>
              <a:t> </a:t>
            </a:r>
            <a:r>
              <a:rPr lang="en-US" sz="1800" i="1" dirty="0" err="1" smtClean="0"/>
              <a:t>itu</a:t>
            </a:r>
            <a:r>
              <a:rPr lang="en-US" sz="1800" i="1" dirty="0" smtClean="0"/>
              <a:t> </a:t>
            </a:r>
            <a:r>
              <a:rPr lang="en-US" sz="1800" i="1" dirty="0" err="1" smtClean="0"/>
              <a:t>untuk</a:t>
            </a:r>
            <a:r>
              <a:rPr lang="en-US" sz="1800" i="1" dirty="0" smtClean="0"/>
              <a:t> </a:t>
            </a:r>
            <a:r>
              <a:rPr lang="en-US" sz="1800" i="1" dirty="0" err="1" smtClean="0"/>
              <a:t>labil</a:t>
            </a:r>
            <a:r>
              <a:rPr lang="en-US" sz="1800" i="1" dirty="0"/>
              <a:t> </a:t>
            </a:r>
            <a:r>
              <a:rPr lang="en-US" sz="1800" i="1" dirty="0" err="1" smtClean="0"/>
              <a:t>ekonomi</a:t>
            </a:r>
            <a:r>
              <a:rPr lang="en-US" sz="1800" i="1" dirty="0" smtClean="0"/>
              <a:t> </a:t>
            </a:r>
            <a:r>
              <a:rPr lang="en-US" sz="1800" i="1" dirty="0" err="1" smtClean="0"/>
              <a:t>kita</a:t>
            </a:r>
            <a:r>
              <a:rPr lang="en-US" sz="1800" i="1" dirty="0" smtClean="0"/>
              <a:t> </a:t>
            </a:r>
            <a:r>
              <a:rPr lang="en-US" sz="1800" i="1" dirty="0" err="1" smtClean="0"/>
              <a:t>tetap</a:t>
            </a:r>
            <a:r>
              <a:rPr lang="en-US" sz="1800" i="1" dirty="0" smtClean="0"/>
              <a:t> </a:t>
            </a:r>
            <a:r>
              <a:rPr lang="en-US" sz="1800" i="1" dirty="0" err="1" smtClean="0"/>
              <a:t>lebih</a:t>
            </a:r>
            <a:r>
              <a:rPr lang="en-US" sz="1800" i="1" dirty="0" smtClean="0"/>
              <a:t> </a:t>
            </a:r>
            <a:r>
              <a:rPr lang="en-US" sz="1800" i="1" dirty="0" err="1" smtClean="0"/>
              <a:t>baik</a:t>
            </a:r>
            <a:r>
              <a:rPr lang="en-US" sz="1800" i="1" dirty="0" smtClean="0"/>
              <a:t> </a:t>
            </a:r>
            <a:r>
              <a:rPr lang="en-US" sz="1800" i="1" dirty="0" err="1" smtClean="0"/>
              <a:t>dan</a:t>
            </a:r>
            <a:r>
              <a:rPr lang="en-US" sz="1800" i="1" dirty="0" smtClean="0"/>
              <a:t> </a:t>
            </a:r>
            <a:r>
              <a:rPr lang="en-US" sz="1800" i="1" dirty="0" err="1" smtClean="0"/>
              <a:t>aku</a:t>
            </a:r>
            <a:r>
              <a:rPr lang="en-US" sz="1800" i="1" dirty="0" smtClean="0"/>
              <a:t> </a:t>
            </a:r>
            <a:r>
              <a:rPr lang="en-US" sz="1800" i="1" dirty="0" err="1" smtClean="0"/>
              <a:t>sangat</a:t>
            </a:r>
            <a:r>
              <a:rPr lang="en-US" sz="1800" i="1" dirty="0" smtClean="0"/>
              <a:t> </a:t>
            </a:r>
            <a:r>
              <a:rPr lang="en-US" sz="1800" i="1" dirty="0" err="1" smtClean="0"/>
              <a:t>bangga</a:t>
            </a:r>
            <a:r>
              <a:rPr lang="en-US" sz="1800" i="1" dirty="0" smtClean="0"/>
              <a:t>…” </a:t>
            </a:r>
            <a:r>
              <a:rPr lang="id-ID" sz="1800" i="1" dirty="0" smtClean="0"/>
              <a:t/>
            </a:r>
            <a:br>
              <a:rPr lang="id-ID" sz="1800" i="1" dirty="0" smtClean="0"/>
            </a:br>
            <a:endParaRPr lang="en-US" sz="1800" dirty="0" smtClean="0"/>
          </a:p>
          <a:p>
            <a:pPr>
              <a:buNone/>
            </a:pPr>
            <a:r>
              <a:rPr lang="en-US" sz="1800" b="1" dirty="0" err="1" smtClean="0">
                <a:latin typeface="Times New Roman" pitchFamily="18" charset="0"/>
                <a:cs typeface="Times New Roman" pitchFamily="18" charset="0"/>
              </a:rPr>
              <a:t>Kampanye</a:t>
            </a:r>
            <a:r>
              <a:rPr lang="en-US" sz="1800" b="1" dirty="0" smtClean="0">
                <a:latin typeface="Times New Roman" pitchFamily="18" charset="0"/>
                <a:cs typeface="Times New Roman" pitchFamily="18" charset="0"/>
              </a:rPr>
              <a:t> Vicky </a:t>
            </a:r>
            <a:r>
              <a:rPr lang="en-US" sz="1800" b="1" dirty="0" err="1" smtClean="0">
                <a:latin typeface="Times New Roman" pitchFamily="18" charset="0"/>
                <a:cs typeface="Times New Roman" pitchFamily="18" charset="0"/>
              </a:rPr>
              <a:t>saat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akan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kampanye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Lurah</a:t>
            </a:r>
            <a:r>
              <a:rPr lang="en-US" sz="1800" b="1" dirty="0" smtClean="0">
                <a:latin typeface="Times New Roman" pitchFamily="18" charset="0"/>
                <a:cs typeface="Times New Roman" pitchFamily="18" charset="0"/>
              </a:rPr>
              <a:t>:</a:t>
            </a:r>
          </a:p>
          <a:p>
            <a:pPr>
              <a:buNone/>
            </a:pPr>
            <a:r>
              <a:rPr lang="en-US" sz="1800" i="1" dirty="0" smtClean="0">
                <a:latin typeface="Times New Roman" pitchFamily="18" charset="0"/>
                <a:cs typeface="Times New Roman" pitchFamily="18" charset="0"/>
              </a:rPr>
              <a:t>“My name is </a:t>
            </a:r>
            <a:r>
              <a:rPr lang="en-US" sz="1800" i="1" dirty="0" err="1" smtClean="0">
                <a:latin typeface="Times New Roman" pitchFamily="18" charset="0"/>
                <a:cs typeface="Times New Roman" pitchFamily="18" charset="0"/>
              </a:rPr>
              <a:t>Hendrianto</a:t>
            </a:r>
            <a:r>
              <a:rPr lang="en-US" sz="1800" i="1" dirty="0" smtClean="0">
                <a:latin typeface="Times New Roman" pitchFamily="18" charset="0"/>
                <a:cs typeface="Times New Roman" pitchFamily="18" charset="0"/>
              </a:rPr>
              <a:t>, I am </a:t>
            </a:r>
            <a:r>
              <a:rPr lang="en-US" sz="1800" i="1" dirty="0" err="1" smtClean="0">
                <a:latin typeface="Times New Roman" pitchFamily="18" charset="0"/>
                <a:cs typeface="Times New Roman" pitchFamily="18" charset="0"/>
              </a:rPr>
              <a:t>froms</a:t>
            </a:r>
            <a:r>
              <a:rPr lang="en-US" sz="1800" i="1" dirty="0" smtClean="0">
                <a:latin typeface="Times New Roman" pitchFamily="18" charset="0"/>
                <a:cs typeface="Times New Roman" pitchFamily="18" charset="0"/>
              </a:rPr>
              <a:t> the birthday in </a:t>
            </a:r>
            <a:r>
              <a:rPr lang="en-US" sz="1800" i="1" dirty="0" err="1" smtClean="0">
                <a:latin typeface="Times New Roman" pitchFamily="18" charset="0"/>
                <a:cs typeface="Times New Roman" pitchFamily="18" charset="0"/>
              </a:rPr>
              <a:t>KarangAsih</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Karang</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Asih</a:t>
            </a:r>
            <a:r>
              <a:rPr lang="en-US" sz="1800" i="1" dirty="0" smtClean="0">
                <a:latin typeface="Times New Roman" pitchFamily="18" charset="0"/>
                <a:cs typeface="Times New Roman" pitchFamily="18" charset="0"/>
              </a:rPr>
              <a:t> City</a:t>
            </a:r>
            <a:endParaRPr lang="en-US" sz="1800" dirty="0" smtClean="0">
              <a:latin typeface="Times New Roman" pitchFamily="18" charset="0"/>
              <a:cs typeface="Times New Roman" pitchFamily="18" charset="0"/>
            </a:endParaRPr>
          </a:p>
          <a:p>
            <a:endParaRPr lang="en-US" sz="1800" dirty="0" smtClean="0"/>
          </a:p>
          <a:p>
            <a:endParaRPr lang="id-ID" sz="1800" dirty="0"/>
          </a:p>
        </p:txBody>
      </p:sp>
      <p:pic>
        <p:nvPicPr>
          <p:cNvPr id="7" name="Content Placeholder 6" descr="images.jpg"/>
          <p:cNvPicPr>
            <a:picLocks noGrp="1" noChangeAspect="1"/>
          </p:cNvPicPr>
          <p:nvPr>
            <p:ph sz="half" idx="2"/>
          </p:nvPr>
        </p:nvPicPr>
        <p:blipFill>
          <a:blip r:embed="rId2" cstate="print"/>
          <a:stretch>
            <a:fillRect/>
          </a:stretch>
        </p:blipFill>
        <p:spPr>
          <a:xfrm>
            <a:off x="4191000" y="533400"/>
            <a:ext cx="4724400" cy="5562600"/>
          </a:xfrm>
        </p:spPr>
      </p:pic>
    </p:spTree>
    <p:extLst>
      <p:ext uri="{BB962C8B-B14F-4D97-AF65-F5344CB8AC3E}">
        <p14:creationId xmlns:p14="http://schemas.microsoft.com/office/powerpoint/2010/main" val="4846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Kristen ITC" pitchFamily="66" charset="0"/>
              </a:rPr>
              <a:t>KAMUS VICKYBULARY</a:t>
            </a:r>
            <a:endParaRPr lang="id-ID" dirty="0">
              <a:latin typeface="Kristen ITC" pitchFamily="66" charset="0"/>
            </a:endParaRPr>
          </a:p>
        </p:txBody>
      </p:sp>
      <p:pic>
        <p:nvPicPr>
          <p:cNvPr id="5" name="Content Placeholder 4" descr="vickybulary-yoyok.jpg"/>
          <p:cNvPicPr>
            <a:picLocks noGrp="1" noChangeAspect="1"/>
          </p:cNvPicPr>
          <p:nvPr>
            <p:ph sz="half" idx="1"/>
          </p:nvPr>
        </p:nvPicPr>
        <p:blipFill>
          <a:blip r:embed="rId2" cstate="print"/>
          <a:stretch>
            <a:fillRect/>
          </a:stretch>
        </p:blipFill>
        <p:spPr>
          <a:xfrm>
            <a:off x="533400" y="1219200"/>
            <a:ext cx="7391400" cy="5257800"/>
          </a:xfrm>
        </p:spPr>
      </p:pic>
    </p:spTree>
    <p:extLst>
      <p:ext uri="{BB962C8B-B14F-4D97-AF65-F5344CB8AC3E}">
        <p14:creationId xmlns:p14="http://schemas.microsoft.com/office/powerpoint/2010/main" val="240256727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6553200" cy="508000"/>
          </a:xfrm>
        </p:spPr>
        <p:txBody>
          <a:bodyPr>
            <a:normAutofit fontScale="90000"/>
          </a:bodyPr>
          <a:lstStyle/>
          <a:p>
            <a:r>
              <a:rPr lang="id-ID" dirty="0" smtClean="0">
                <a:latin typeface="Kristen ITC" pitchFamily="66" charset="0"/>
              </a:rPr>
              <a:t>Teori-Teori</a:t>
            </a:r>
            <a:endParaRPr lang="id-ID" dirty="0">
              <a:latin typeface="Kristen ITC" pitchFamily="66" charset="0"/>
            </a:endParaRPr>
          </a:p>
        </p:txBody>
      </p:sp>
      <p:sp>
        <p:nvSpPr>
          <p:cNvPr id="3" name="Content Placeholder 2"/>
          <p:cNvSpPr>
            <a:spLocks noGrp="1"/>
          </p:cNvSpPr>
          <p:nvPr>
            <p:ph idx="1"/>
          </p:nvPr>
        </p:nvSpPr>
        <p:spPr>
          <a:xfrm>
            <a:off x="685800" y="1676400"/>
            <a:ext cx="7643812" cy="4648200"/>
          </a:xfrm>
        </p:spPr>
        <p:txBody>
          <a:bodyPr>
            <a:normAutofit fontScale="92500" lnSpcReduction="10000"/>
          </a:bodyPr>
          <a:lstStyle/>
          <a:p>
            <a:pPr algn="just">
              <a:buNone/>
            </a:pPr>
            <a:r>
              <a:rPr lang="id-ID" sz="2400" dirty="0" smtClean="0">
                <a:latin typeface="Harrington" pitchFamily="82" charset="0"/>
              </a:rPr>
              <a:t>		Persuasi tercapai karena karakteristik personal pembicara yang kita yang ketika ia menyampaikan pembicaraannya kita mengganggapnya dapat dipercaya. Kita lebih penuh dan lebih cepat percaya pada orang-orang baik daripada orang lain: ini berlaku umumnya pada masalah apa saja dan secara mutlak berlaku ketika tidak mungkin masalah apa saja dan secara mutlak berlaku ketika tidak mungkin ada kepastian dan pendapat terbagi. Tidak benar, anggapan sementara penulis retorika bahwa kebaikan personal yang diungkapkan pembicara tidak berpengaruh apa-apa pada kekuatan persuasinya; sebaliknya, karakternya hampir bisa disebut sebagai alat persuasi yang paling efektif yang dimilikinya. ( Aristoteles, 195: 45)</a:t>
            </a:r>
            <a:endParaRPr lang="id-ID" sz="2400" dirty="0">
              <a:latin typeface="Harrington" pitchFamily="82" charset="0"/>
            </a:endParaRPr>
          </a:p>
        </p:txBody>
      </p:sp>
    </p:spTree>
    <p:extLst>
      <p:ext uri="{BB962C8B-B14F-4D97-AF65-F5344CB8AC3E}">
        <p14:creationId xmlns:p14="http://schemas.microsoft.com/office/powerpoint/2010/main" val="45046593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Kristen ITC" pitchFamily="66" charset="0"/>
              </a:rPr>
              <a:t>Teori</a:t>
            </a:r>
            <a:r>
              <a:rPr lang="id-ID" dirty="0" smtClean="0">
                <a:latin typeface="Kristen ITC" pitchFamily="66" charset="0"/>
              </a:rPr>
              <a:t>-Teori</a:t>
            </a:r>
            <a:endParaRPr lang="en-US" dirty="0">
              <a:latin typeface="Kristen ITC" pitchFamily="66" charset="0"/>
            </a:endParaRPr>
          </a:p>
        </p:txBody>
      </p:sp>
      <p:sp>
        <p:nvSpPr>
          <p:cNvPr id="3" name="Content Placeholder 2"/>
          <p:cNvSpPr>
            <a:spLocks noGrp="1"/>
          </p:cNvSpPr>
          <p:nvPr>
            <p:ph idx="1"/>
          </p:nvPr>
        </p:nvSpPr>
        <p:spPr/>
        <p:txBody>
          <a:bodyPr/>
          <a:lstStyle/>
          <a:p>
            <a:pPr algn="just"/>
            <a:r>
              <a:rPr lang="id-ID" dirty="0" smtClean="0">
                <a:latin typeface="Harrington" pitchFamily="82" charset="0"/>
              </a:rPr>
              <a:t>Dalam teori General Semantics, menurut Korzybiski melambangkan asumsi dasar teori general semantics: bahasa sering kali tidak lengkap mewakili kenyataan; kata-kata hanya menangkap sebagian saja aspek kanyataan. Karena kemampuan bahasa sangat terbatas untuk mengungkapkan kenyataan, kita sering menyalahgunakan bahasa.</a:t>
            </a:r>
          </a:p>
          <a:p>
            <a:pPr algn="just">
              <a:buNone/>
            </a:pPr>
            <a:endParaRPr lang="en-US" dirty="0">
              <a:latin typeface="Harrington" pitchFamily="82" charset="0"/>
            </a:endParaRPr>
          </a:p>
        </p:txBody>
      </p:sp>
    </p:spTree>
    <p:extLst>
      <p:ext uri="{BB962C8B-B14F-4D97-AF65-F5344CB8AC3E}">
        <p14:creationId xmlns:p14="http://schemas.microsoft.com/office/powerpoint/2010/main" val="132750446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TotalTime>
  <Words>484</Words>
  <Application>Microsoft Office PowerPoint</Application>
  <PresentationFormat>On-screen Show (4:3)</PresentationFormat>
  <Paragraphs>139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PENGANTAR</vt:lpstr>
      <vt:lpstr>Kasus Yang Terjadi Dimasyarakat</vt:lpstr>
      <vt:lpstr>PowerPoint Presentation</vt:lpstr>
      <vt:lpstr>PowerPoint Presentation</vt:lpstr>
      <vt:lpstr>KAMUS VICKYBULARY</vt:lpstr>
      <vt:lpstr>Teori-Teori</vt:lpstr>
      <vt:lpstr>Teori-Teori</vt:lpstr>
      <vt:lpstr>PowerPoint Presentation</vt:lpstr>
      <vt:lpstr>PowerPoint Presentation</vt:lpstr>
      <vt:lpstr>Klasifikasi pesan Non Verbal (Duncan)</vt:lpstr>
      <vt:lpstr>Klasifikasi pesan Non Verbal (Jalaluddin R)</vt:lpstr>
      <vt:lpstr>Pesan Kinesik</vt:lpstr>
      <vt:lpstr>Proksemik : pengaturan jarak dan ruang</vt:lpstr>
      <vt:lpstr>Artifaktual : penampilan  ( tubuh, pakaian dan kosmetik</vt:lpstr>
      <vt:lpstr>Paralinguistik</vt:lpstr>
      <vt:lpstr>Organisasi, Struktur dan Imbauan Pesan</vt:lpstr>
      <vt:lpstr>Langkah Penyusunan Pesan</vt:lpstr>
      <vt:lpstr>PowerPoint Presentation</vt:lpstr>
    </vt:vector>
  </TitlesOfParts>
  <Company>Universitas INDONUSA ESa Unggul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PENGENALAN DIRI</dc:title>
  <dc:creator>humas</dc:creator>
  <cp:lastModifiedBy>Staff</cp:lastModifiedBy>
  <cp:revision>49</cp:revision>
  <dcterms:created xsi:type="dcterms:W3CDTF">2007-11-11T02:17:08Z</dcterms:created>
  <dcterms:modified xsi:type="dcterms:W3CDTF">2019-07-02T03:59:57Z</dcterms:modified>
</cp:coreProperties>
</file>