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298" r:id="rId34"/>
    <p:sldId id="299" r:id="rId35"/>
    <p:sldId id="300" r:id="rId36"/>
    <p:sldId id="301" r:id="rId37"/>
    <p:sldId id="304" r:id="rId38"/>
    <p:sldId id="305" r:id="rId39"/>
    <p:sldId id="307" r:id="rId40"/>
    <p:sldId id="3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937A6-BB7D-48EF-9F9D-CAE3132C1D17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2B49-A5E3-4A9B-B0B9-5B37C15A9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3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40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088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81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856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72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0796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69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124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9689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161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13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88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857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35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3573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5131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9814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0845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2715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622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290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15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516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65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0488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639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151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4569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4146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057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3749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318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71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03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377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07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47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4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812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0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2E35-99C2-4240-8CFA-907D73AB822A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2CE2-93F9-4456-ABCA-D4CF52CF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X9FSZJu44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SwhpF9iJ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3505201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/>
              <a:t>YOGA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7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109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45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592428"/>
            <a:ext cx="12191999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5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Inspiring Yoga Video Facebook video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4"/>
              </a:rPr>
              <a:t>https://www.youtube.com/watch?v=qX9FSZJu448</a:t>
            </a:r>
            <a:endParaRPr lang="en-US" dirty="0" smtClean="0"/>
          </a:p>
          <a:p>
            <a:r>
              <a:rPr lang="en-US" dirty="0" smtClean="0"/>
              <a:t>You Tube Video of Arthur’s transformation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698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Super Brain Yoga You Tube Video Link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4"/>
              </a:rPr>
              <a:t>https://www.youtube.com/watch?v=KSwhpF9iJSs</a:t>
            </a:r>
            <a:endParaRPr lang="en-US" dirty="0" smtClean="0"/>
          </a:p>
          <a:p>
            <a:r>
              <a:rPr lang="en-US" dirty="0" smtClean="0"/>
              <a:t>Eric Robinson,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86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53792"/>
            <a:ext cx="12192000" cy="58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3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7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25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92428"/>
            <a:ext cx="12192000" cy="57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9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7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58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399" y="685800"/>
            <a:ext cx="12039601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94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440602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1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0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5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38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76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1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2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2000" cy="56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1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6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6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71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854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84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592428"/>
            <a:ext cx="12191999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0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566670"/>
            <a:ext cx="12191999" cy="5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4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6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66670"/>
            <a:ext cx="12192000" cy="57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4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26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97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1" cy="57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1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7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66670"/>
            <a:ext cx="12192001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8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ID" dirty="0" smtClean="0">
                <a:effectLst/>
                <a:latin typeface="Segoe UI"/>
                <a:ea typeface="Times New Roman"/>
              </a:rPr>
              <a:t> Yoga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melaksanakan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asuhan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20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6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79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1" cy="56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7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7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4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592428"/>
            <a:ext cx="12191998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62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48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244</Words>
  <Application>Microsoft Office PowerPoint</Application>
  <PresentationFormat>Widescreen</PresentationFormat>
  <Paragraphs>61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Inspiring Yoga Video Facebook video</vt:lpstr>
      <vt:lpstr>Super Brain Yoga You Tube Video Link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2018-10-14T13:01:01Z</dcterms:created>
  <dcterms:modified xsi:type="dcterms:W3CDTF">2018-10-19T03:23:41Z</dcterms:modified>
</cp:coreProperties>
</file>