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16" r:id="rId2"/>
    <p:sldId id="524" r:id="rId3"/>
    <p:sldId id="526" r:id="rId4"/>
    <p:sldId id="525" r:id="rId5"/>
    <p:sldId id="527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4992" autoAdjust="0"/>
    <p:restoredTop sz="93190" autoAdjust="0"/>
  </p:normalViewPr>
  <p:slideViewPr>
    <p:cSldViewPr>
      <p:cViewPr>
        <p:scale>
          <a:sx n="70" d="100"/>
          <a:sy n="70" d="100"/>
        </p:scale>
        <p:origin x="-1410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1BF2FCB-7984-4742-9161-16EB520D9C8E}" type="datetimeFigureOut">
              <a:rPr lang="id-ID"/>
              <a:pPr>
                <a:defRPr/>
              </a:pPr>
              <a:t>25/03/2020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d-ID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id-ID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E52FE0F-1F01-44C9-8FB3-0A1339DA1E3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52FE0F-1F01-44C9-8FB3-0A1339DA1E35}" type="slidenum">
              <a:rPr lang="id-ID" smtClean="0"/>
              <a:pPr>
                <a:defRPr/>
              </a:pPr>
              <a:t>1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</a:t>
            </a:fld>
            <a:endParaRPr lang="id-ID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3</a:t>
            </a:fld>
            <a:endParaRPr lang="id-ID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4</a:t>
            </a:fld>
            <a:endParaRPr lang="id-ID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5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E4D04-C2AB-42A4-99DA-A1AC8F5C1B7F}" type="datetime1">
              <a:rPr lang="en-US" smtClean="0"/>
              <a:pPr>
                <a:defRPr/>
              </a:pPr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3E6DC-1CF7-470F-AD44-9264A2367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8EBED-5599-424C-B394-9F35EE5499D6}" type="datetime1">
              <a:rPr lang="en-US" smtClean="0"/>
              <a:pPr>
                <a:defRPr/>
              </a:pPr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C4AFC-14DB-4D5A-BB80-DA52215672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2D0D7-AF7C-49A6-9103-4B4256388549}" type="datetime1">
              <a:rPr lang="en-US" smtClean="0"/>
              <a:pPr>
                <a:defRPr/>
              </a:pPr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8A47E-14EE-43BC-993A-51ECD9BADE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4F6CD-0766-499B-A632-0E53E3D65048}" type="datetime1">
              <a:rPr lang="en-US" smtClean="0"/>
              <a:pPr>
                <a:defRPr/>
              </a:pPr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E91DE-6D91-417E-AAD5-296FB2409A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563FB-3BA3-457D-AD60-6409B7C85123}" type="datetime1">
              <a:rPr lang="en-US" smtClean="0"/>
              <a:pPr>
                <a:defRPr/>
              </a:pPr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AB5F3-6F9C-4098-AA7E-0B80DF4740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88902-6D88-4B1C-B304-6CE032F41736}" type="datetime1">
              <a:rPr lang="en-US" smtClean="0"/>
              <a:pPr>
                <a:defRPr/>
              </a:pPr>
              <a:t>3/25/2020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5C2A9-E9B2-44C2-94BD-EA7D4EC64E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F4E90-41B4-4429-A708-0B9B3B4D133E}" type="datetime1">
              <a:rPr lang="en-US" smtClean="0"/>
              <a:pPr>
                <a:defRPr/>
              </a:pPr>
              <a:t>3/25/2020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A98D3-ED51-4028-8686-319EDCBB03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42157-BD5A-4F44-9436-EEB4E3F6DBBA}" type="datetime1">
              <a:rPr lang="en-US" smtClean="0"/>
              <a:pPr>
                <a:defRPr/>
              </a:pPr>
              <a:t>3/25/2020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A8131-D08D-451B-8F06-0ED616C77E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759C8-953A-4C21-B1B7-93D9F517A33F}" type="datetime1">
              <a:rPr lang="en-US" smtClean="0"/>
              <a:pPr>
                <a:defRPr/>
              </a:pPr>
              <a:t>3/25/2020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CD2AA-1009-441A-B610-0CDFEECD49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AEA1C-E715-4796-B22D-B3500347F994}" type="datetime1">
              <a:rPr lang="en-US" smtClean="0"/>
              <a:pPr>
                <a:defRPr/>
              </a:pPr>
              <a:t>3/25/2020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F32BE-D371-42F7-8213-808C50F804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62F83-A9AC-4579-8453-9AE24D747DC5}" type="datetime1">
              <a:rPr lang="en-US" smtClean="0"/>
              <a:pPr>
                <a:defRPr/>
              </a:pPr>
              <a:t>3/25/2020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82249-EF8D-4EA8-AFD0-A922111E56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34BB05D-7667-46C9-BD55-8ED13BDDCC01}" type="datetime1">
              <a:rPr lang="en-US" smtClean="0"/>
              <a:pPr>
                <a:defRPr/>
              </a:pPr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DAAE9F20-E7A8-494A-97C1-27A46E940B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rsil\Desktop\Smartcreative.jpg"/>
          <p:cNvPicPr>
            <a:picLocks noChangeAspect="1" noChangeArrowheads="1"/>
          </p:cNvPicPr>
          <p:nvPr/>
        </p:nvPicPr>
        <p:blipFill>
          <a:blip r:embed="rId3" cstate="print"/>
          <a:srcRect l="1051" r="800" b="504"/>
          <a:stretch>
            <a:fillRect/>
          </a:stretch>
        </p:blipFill>
        <p:spPr bwMode="auto">
          <a:xfrm>
            <a:off x="0" y="304800"/>
            <a:ext cx="9144000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3222625" y="3935849"/>
            <a:ext cx="5638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SISWATI</a:t>
            </a:r>
            <a:endParaRPr lang="en-US" sz="1600" b="1" dirty="0" smtClean="0">
              <a:solidFill>
                <a:schemeClr val="bg1"/>
              </a:solidFill>
            </a:endParaRPr>
          </a:p>
          <a:p>
            <a:pPr algn="ctr"/>
            <a:endParaRPr lang="en-US" sz="14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PROGRAM STUDI  D3 REKAM MEDIS DAN INFORMASI KESEHATAN FAKULTAS ILMU-ILMU KESEHATAN 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UNIVERSITS  ESA  UNGGUL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00400" y="1524000"/>
            <a:ext cx="5715000" cy="2133600"/>
          </a:xfrm>
          <a:ln>
            <a:solidFill>
              <a:schemeClr val="tx1"/>
            </a:solidFill>
          </a:ln>
        </p:spPr>
        <p:txBody>
          <a:bodyPr>
            <a:normAutofit fontScale="85000" lnSpcReduction="10000"/>
          </a:bodyPr>
          <a:lstStyle/>
          <a:p>
            <a:r>
              <a:rPr lang="en-US" sz="39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PERTEMUAN 5</a:t>
            </a:r>
            <a:endParaRPr lang="en-US" sz="3500" b="1" dirty="0" smtClean="0">
              <a:solidFill>
                <a:schemeClr val="bg1"/>
              </a:solidFill>
            </a:endParaRPr>
          </a:p>
          <a:p>
            <a:pPr marL="609600" indent="-609600" algn="l">
              <a:buClrTx/>
              <a:buFontTx/>
              <a:buAutoNum type="arabicPeriod"/>
            </a:pPr>
            <a:r>
              <a:rPr lang="en-US" sz="36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Menghitung</a:t>
            </a:r>
            <a:r>
              <a:rPr lang="en-US" sz="36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kebutuhan</a:t>
            </a:r>
            <a:r>
              <a:rPr lang="en-US" sz="36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rak</a:t>
            </a:r>
            <a:r>
              <a:rPr lang="en-US" sz="36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dan</a:t>
            </a:r>
            <a:r>
              <a:rPr lang="en-US" sz="36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ruang</a:t>
            </a:r>
            <a:r>
              <a:rPr lang="en-US" sz="36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penyimpanan</a:t>
            </a:r>
            <a:r>
              <a:rPr lang="en-US" sz="36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rekam</a:t>
            </a:r>
            <a:r>
              <a:rPr lang="en-US" sz="36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medis</a:t>
            </a:r>
            <a:endParaRPr lang="en-US" sz="3600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  <a:p>
            <a:pPr marL="609600" indent="-609600" algn="l">
              <a:buClrTx/>
              <a:buFontTx/>
              <a:buAutoNum type="arabicPeriod"/>
            </a:pPr>
            <a:endParaRPr lang="en-US" sz="3600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D720DA-0AB7-4C5B-90D8-7C4849146805}" type="datetime1">
              <a:rPr lang="en-US" smtClean="0"/>
              <a:pPr>
                <a:defRPr/>
              </a:pPr>
              <a:t>3/25/2020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F3E6DC-1CF7-470F-AD44-9264A23674B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04800" y="685800"/>
            <a:ext cx="8686800" cy="9144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KEMAMPUAN YANG DIHARAPKAN</a:t>
            </a:r>
            <a:endParaRPr lang="en-US" sz="36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076" name="Content Placeholder 5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602163"/>
          </a:xfrm>
        </p:spPr>
        <p:txBody>
          <a:bodyPr/>
          <a:lstStyle/>
          <a:p>
            <a:pPr>
              <a:buNone/>
            </a:pP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UMUM:</a:t>
            </a:r>
          </a:p>
          <a:p>
            <a:pPr>
              <a:buNone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	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Mahasiswa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mampu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menghitung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kebutuhan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rak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dan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ruang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penyimpanan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rekam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medis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 </a:t>
            </a:r>
          </a:p>
          <a:p>
            <a:pPr>
              <a:buNone/>
            </a:pP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KHUSUS</a:t>
            </a: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  <a:sym typeface="Wingdings" pitchFamily="2" charset="2"/>
              </a:rPr>
              <a:t>MEMAHAMI:</a:t>
            </a:r>
            <a:endParaRPr lang="en-US" sz="2800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>
                <a:latin typeface="Tahoma" pitchFamily="34" charset="0"/>
                <a:cs typeface="Tahoma" pitchFamily="34" charset="0"/>
              </a:rPr>
              <a:t>Perhitungan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kebutuhan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rak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rekam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medis</a:t>
            </a: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>
                <a:latin typeface="Tahoma" pitchFamily="34" charset="0"/>
                <a:cs typeface="Tahoma" pitchFamily="34" charset="0"/>
              </a:rPr>
              <a:t>Perhitungan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kebutuhan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luas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ruang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penyimpanan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rekam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medis</a:t>
            </a: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endParaRPr lang="id-ID" sz="2800" dirty="0" smtClean="0">
              <a:latin typeface="Arial" charset="0"/>
              <a:cs typeface="Arial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0E60B3-FB1E-4AB4-BDC2-F528DB5E117D}" type="datetime1">
              <a:rPr lang="en-US" smtClean="0"/>
              <a:pPr>
                <a:defRPr/>
              </a:pPr>
              <a:t>3/25/2020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4"/>
          <p:cNvSpPr txBox="1">
            <a:spLocks noChangeArrowheads="1"/>
          </p:cNvSpPr>
          <p:nvPr/>
        </p:nvSpPr>
        <p:spPr>
          <a:xfrm>
            <a:off x="457200" y="1143000"/>
            <a:ext cx="8382000" cy="4800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txBody>
          <a:bodyPr>
            <a:normAutofit/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MENGHITUNG LUAS RAK</a:t>
            </a:r>
            <a:endParaRPr kumimoji="0" lang="en-US" sz="36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endParaRPr lang="de-DE" sz="3200" dirty="0" smtClean="0"/>
          </a:p>
          <a:p>
            <a:r>
              <a:rPr lang="de-DE" sz="3200" dirty="0" smtClean="0"/>
              <a:t>Misal kebutuhan rak 17 unit  dg ukuran:  panjang 2 meter dan lebar 0,4 meter</a:t>
            </a:r>
          </a:p>
          <a:p>
            <a:endParaRPr lang="de-DE" sz="3200" dirty="0" smtClean="0"/>
          </a:p>
          <a:p>
            <a:r>
              <a:rPr lang="de-DE" sz="3200" dirty="0" smtClean="0"/>
              <a:t>Cara menghitungnya sbb:</a:t>
            </a:r>
          </a:p>
          <a:p>
            <a:r>
              <a:rPr kumimoji="0" lang="de-D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Luas 1 unit rak  : 2 m x 0,4 m = 0,8 m²</a:t>
            </a:r>
          </a:p>
          <a:p>
            <a:r>
              <a:rPr lang="de-DE" sz="3200" dirty="0" smtClean="0">
                <a:latin typeface="Tahoma" pitchFamily="34" charset="0"/>
                <a:cs typeface="Tahoma" pitchFamily="34" charset="0"/>
              </a:rPr>
              <a:t>Luas 17 unit rak: 0,8 x 17 rak= 13,6 m²</a:t>
            </a:r>
          </a:p>
          <a:p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04800" y="914400"/>
            <a:ext cx="8686800" cy="914400"/>
          </a:xfrm>
        </p:spPr>
        <p:txBody>
          <a:bodyPr/>
          <a:lstStyle/>
          <a:p>
            <a:pPr marL="342900" lvl="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MENGHITUNG LUAS RUANG PENYIMPANAN </a:t>
            </a:r>
            <a:b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REKAM MEDIS</a:t>
            </a:r>
            <a:endParaRPr lang="en-US" sz="28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0E60B3-FB1E-4AB4-BDC2-F528DB5E117D}" type="datetime1">
              <a:rPr lang="en-US" smtClean="0"/>
              <a:pPr>
                <a:defRPr/>
              </a:pPr>
              <a:t>3/25/2020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81000" y="1981200"/>
            <a:ext cx="8382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Setelah</a:t>
            </a:r>
            <a:r>
              <a:rPr lang="en-US" sz="3200" dirty="0" smtClean="0"/>
              <a:t> </a:t>
            </a:r>
            <a:r>
              <a:rPr lang="en-US" sz="3200" dirty="0" err="1" smtClean="0"/>
              <a:t>mendapat</a:t>
            </a:r>
            <a:r>
              <a:rPr lang="en-US" sz="3200" dirty="0" smtClean="0"/>
              <a:t> </a:t>
            </a:r>
            <a:r>
              <a:rPr lang="en-US" sz="3200" dirty="0" err="1" smtClean="0"/>
              <a:t>luas</a:t>
            </a:r>
            <a:r>
              <a:rPr lang="en-US" sz="3200" dirty="0" smtClean="0"/>
              <a:t> 17 </a:t>
            </a:r>
            <a:r>
              <a:rPr lang="en-US" sz="3200" dirty="0" err="1" smtClean="0"/>
              <a:t>rak</a:t>
            </a:r>
            <a:r>
              <a:rPr lang="en-US" sz="3200" dirty="0" smtClean="0"/>
              <a:t>, </a:t>
            </a:r>
            <a:r>
              <a:rPr lang="en-US" sz="3200" dirty="0" err="1" smtClean="0"/>
              <a:t>berikut</a:t>
            </a:r>
            <a:r>
              <a:rPr lang="en-US" sz="3200" dirty="0" smtClean="0"/>
              <a:t>:</a:t>
            </a:r>
          </a:p>
          <a:p>
            <a:pPr>
              <a:buFont typeface="Wingdings" pitchFamily="2" charset="2"/>
              <a:buChar char="§"/>
            </a:pPr>
            <a:r>
              <a:rPr lang="en-US" sz="3200" dirty="0" err="1" smtClean="0"/>
              <a:t>Menghitung</a:t>
            </a:r>
            <a:r>
              <a:rPr lang="en-US" sz="3200" dirty="0" smtClean="0"/>
              <a:t> </a:t>
            </a:r>
            <a:r>
              <a:rPr lang="en-US" sz="3200" dirty="0" err="1" smtClean="0"/>
              <a:t>luas</a:t>
            </a:r>
            <a:r>
              <a:rPr lang="en-US" sz="3200" dirty="0" smtClean="0"/>
              <a:t> </a:t>
            </a:r>
            <a:r>
              <a:rPr lang="en-US" sz="3200" dirty="0" err="1" smtClean="0"/>
              <a:t>ruang</a:t>
            </a:r>
            <a:r>
              <a:rPr lang="en-US" sz="3200" dirty="0" smtClean="0"/>
              <a:t> </a:t>
            </a:r>
            <a:r>
              <a:rPr lang="en-US" sz="3200" dirty="0" err="1" smtClean="0"/>
              <a:t>penyimpanan</a:t>
            </a:r>
            <a:r>
              <a:rPr lang="en-US" sz="3200" dirty="0" smtClean="0"/>
              <a:t> </a:t>
            </a:r>
            <a:r>
              <a:rPr lang="en-US" sz="3200" dirty="0" err="1" smtClean="0"/>
              <a:t>rekam</a:t>
            </a:r>
            <a:r>
              <a:rPr lang="en-US" sz="3200" dirty="0" smtClean="0"/>
              <a:t> </a:t>
            </a:r>
          </a:p>
          <a:p>
            <a:r>
              <a:rPr lang="en-US" sz="3200" dirty="0" smtClean="0"/>
              <a:t>  </a:t>
            </a:r>
            <a:r>
              <a:rPr lang="en-US" sz="3200" dirty="0" err="1" smtClean="0"/>
              <a:t>medis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17 </a:t>
            </a:r>
            <a:r>
              <a:rPr lang="en-US" sz="3200" dirty="0" err="1" smtClean="0"/>
              <a:t>rak</a:t>
            </a:r>
            <a:endParaRPr lang="en-US" sz="3200" dirty="0" smtClean="0"/>
          </a:p>
          <a:p>
            <a:pPr>
              <a:buFont typeface="Wingdings" pitchFamily="2" charset="2"/>
              <a:buChar char="§"/>
            </a:pP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petugas</a:t>
            </a:r>
            <a:r>
              <a:rPr lang="en-US" sz="3200" dirty="0" smtClean="0"/>
              <a:t> </a:t>
            </a:r>
            <a:r>
              <a:rPr lang="en-US" sz="3200" dirty="0" err="1" smtClean="0"/>
              <a:t>bekerja</a:t>
            </a:r>
            <a:r>
              <a:rPr lang="en-US" sz="3200" dirty="0" smtClean="0"/>
              <a:t> </a:t>
            </a:r>
            <a:r>
              <a:rPr lang="en-US" sz="3200" dirty="0" err="1" smtClean="0"/>
              <a:t>diperlukan</a:t>
            </a:r>
            <a:r>
              <a:rPr lang="en-US" sz="3200" dirty="0" smtClean="0"/>
              <a:t> </a:t>
            </a:r>
            <a:r>
              <a:rPr lang="en-US" sz="3200" dirty="0" err="1" smtClean="0"/>
              <a:t>peralatan</a:t>
            </a:r>
            <a:r>
              <a:rPr lang="en-US" sz="3200" dirty="0" smtClean="0"/>
              <a:t>  </a:t>
            </a:r>
          </a:p>
          <a:p>
            <a:r>
              <a:rPr lang="en-US" sz="3200" dirty="0" smtClean="0"/>
              <a:t>  </a:t>
            </a:r>
            <a:r>
              <a:rPr lang="en-US" sz="3200" dirty="0" err="1" smtClean="0"/>
              <a:t>di</a:t>
            </a:r>
            <a:r>
              <a:rPr lang="en-US" sz="3200" dirty="0" smtClean="0"/>
              <a:t> </a:t>
            </a:r>
            <a:r>
              <a:rPr lang="en-US" sz="3200" dirty="0" err="1" smtClean="0"/>
              <a:t>ruang</a:t>
            </a:r>
            <a:r>
              <a:rPr lang="en-US" sz="3200" dirty="0" smtClean="0"/>
              <a:t> </a:t>
            </a:r>
            <a:r>
              <a:rPr lang="en-US" sz="3200" dirty="0" err="1" smtClean="0"/>
              <a:t>penyimpanan</a:t>
            </a:r>
            <a:r>
              <a:rPr lang="en-US" sz="3200" dirty="0" smtClean="0"/>
              <a:t> </a:t>
            </a:r>
            <a:r>
              <a:rPr lang="en-US" sz="3200" dirty="0" err="1" smtClean="0"/>
              <a:t>rekam</a:t>
            </a:r>
            <a:r>
              <a:rPr lang="en-US" sz="3200" dirty="0" smtClean="0"/>
              <a:t> </a:t>
            </a:r>
            <a:r>
              <a:rPr lang="en-US" sz="3200" dirty="0" err="1" smtClean="0"/>
              <a:t>medis</a:t>
            </a:r>
            <a:r>
              <a:rPr lang="en-US" sz="3200" dirty="0" smtClean="0"/>
              <a:t> </a:t>
            </a:r>
            <a:r>
              <a:rPr lang="en-US" sz="3200" dirty="0" err="1" smtClean="0"/>
              <a:t>a.l</a:t>
            </a:r>
            <a:r>
              <a:rPr lang="en-US" sz="3200" dirty="0" smtClean="0"/>
              <a:t>: </a:t>
            </a:r>
          </a:p>
          <a:p>
            <a:r>
              <a:rPr lang="en-US" sz="3200" dirty="0" smtClean="0"/>
              <a:t>  </a:t>
            </a:r>
            <a:r>
              <a:rPr lang="en-US" sz="3200" dirty="0" err="1" smtClean="0"/>
              <a:t>meja</a:t>
            </a:r>
            <a:r>
              <a:rPr lang="en-US" sz="3200" dirty="0" smtClean="0"/>
              <a:t>, </a:t>
            </a:r>
            <a:r>
              <a:rPr lang="en-US" sz="3200" dirty="0" err="1" smtClean="0"/>
              <a:t>kursi</a:t>
            </a:r>
            <a:r>
              <a:rPr lang="en-US" sz="3200" dirty="0" smtClean="0"/>
              <a:t>, </a:t>
            </a:r>
            <a:r>
              <a:rPr lang="en-US" sz="3200" dirty="0" err="1" smtClean="0"/>
              <a:t>lemari</a:t>
            </a:r>
            <a:r>
              <a:rPr lang="en-US" sz="3200" dirty="0" smtClean="0"/>
              <a:t>, </a:t>
            </a:r>
            <a:r>
              <a:rPr lang="en-US" sz="3200" dirty="0" err="1" smtClean="0"/>
              <a:t>meja</a:t>
            </a:r>
            <a:r>
              <a:rPr lang="en-US" sz="3200" dirty="0" smtClean="0"/>
              <a:t> </a:t>
            </a:r>
            <a:r>
              <a:rPr lang="en-US" sz="3200" dirty="0" err="1" smtClean="0"/>
              <a:t>sortir</a:t>
            </a:r>
            <a:r>
              <a:rPr lang="en-US" sz="3200" dirty="0" smtClean="0"/>
              <a:t>, </a:t>
            </a:r>
            <a:r>
              <a:rPr lang="en-US" sz="3200" dirty="0" err="1" smtClean="0"/>
              <a:t>dll</a:t>
            </a:r>
            <a:endParaRPr lang="en-US" sz="3200" dirty="0" smtClean="0"/>
          </a:p>
          <a:p>
            <a:pPr>
              <a:buFont typeface="Wingdings" pitchFamily="2" charset="2"/>
              <a:buChar char="§"/>
            </a:pPr>
            <a:r>
              <a:rPr lang="en-US" sz="3200" dirty="0" err="1" smtClean="0"/>
              <a:t>Jarak</a:t>
            </a:r>
            <a:r>
              <a:rPr lang="en-US" sz="3200" dirty="0" smtClean="0"/>
              <a:t> </a:t>
            </a:r>
            <a:r>
              <a:rPr lang="en-US" sz="3200" dirty="0" err="1" smtClean="0"/>
              <a:t>lorong</a:t>
            </a:r>
            <a:r>
              <a:rPr lang="en-US" sz="3200" dirty="0" smtClean="0"/>
              <a:t> </a:t>
            </a:r>
            <a:r>
              <a:rPr lang="en-US" sz="3200" dirty="0" err="1" smtClean="0"/>
              <a:t>antara</a:t>
            </a:r>
            <a:r>
              <a:rPr lang="en-US" sz="3200" dirty="0" smtClean="0"/>
              <a:t> </a:t>
            </a:r>
            <a:r>
              <a:rPr lang="en-US" sz="3200" dirty="0" err="1" smtClean="0"/>
              <a:t>ke</a:t>
            </a:r>
            <a:r>
              <a:rPr lang="en-US" sz="3200" dirty="0" smtClean="0"/>
              <a:t> </a:t>
            </a:r>
            <a:r>
              <a:rPr lang="en-US" sz="3200" dirty="0" err="1" smtClean="0"/>
              <a:t>dua</a:t>
            </a:r>
            <a:r>
              <a:rPr lang="en-US" sz="3200" dirty="0" smtClean="0"/>
              <a:t> </a:t>
            </a:r>
            <a:r>
              <a:rPr lang="en-US" sz="3200" dirty="0" err="1" smtClean="0"/>
              <a:t>sisi</a:t>
            </a:r>
            <a:r>
              <a:rPr lang="en-US" sz="3200" dirty="0" smtClean="0"/>
              <a:t> </a:t>
            </a:r>
            <a:r>
              <a:rPr lang="en-US" sz="3200" dirty="0" err="1" smtClean="0"/>
              <a:t>rak</a:t>
            </a:r>
            <a:r>
              <a:rPr lang="en-US" sz="3200" dirty="0" smtClean="0"/>
              <a:t> </a:t>
            </a:r>
          </a:p>
          <a:p>
            <a:r>
              <a:rPr lang="en-US" sz="3200" dirty="0" smtClean="0"/>
              <a:t>  </a:t>
            </a:r>
            <a:r>
              <a:rPr lang="en-US" sz="3200" dirty="0" err="1" smtClean="0"/>
              <a:t>diperlukan</a:t>
            </a:r>
            <a:r>
              <a:rPr lang="en-US" sz="3200" dirty="0" smtClean="0"/>
              <a:t> 90-100 cm </a:t>
            </a:r>
            <a:r>
              <a:rPr lang="en-US" sz="3200" dirty="0" err="1" smtClean="0"/>
              <a:t>untuk</a:t>
            </a:r>
            <a:r>
              <a:rPr lang="en-US" sz="3200" dirty="0" smtClean="0"/>
              <a:t> 2 </a:t>
            </a:r>
            <a:r>
              <a:rPr lang="en-US" sz="3200" dirty="0" err="1" smtClean="0"/>
              <a:t>petugas</a:t>
            </a:r>
            <a:r>
              <a:rPr lang="en-US" sz="3200" dirty="0" smtClean="0"/>
              <a:t> </a:t>
            </a:r>
          </a:p>
          <a:p>
            <a:r>
              <a:rPr lang="en-US" sz="3200" dirty="0" smtClean="0"/>
              <a:t>  </a:t>
            </a:r>
            <a:r>
              <a:rPr lang="en-US" sz="3200" dirty="0" err="1" smtClean="0"/>
              <a:t>berjalan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leluasa</a:t>
            </a:r>
            <a:r>
              <a:rPr lang="en-US" sz="3200" dirty="0" smtClean="0"/>
              <a:t>.</a:t>
            </a:r>
            <a:endParaRPr lang="en-SG" sz="32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04800" y="914400"/>
            <a:ext cx="8686800" cy="914400"/>
          </a:xfrm>
        </p:spPr>
        <p:txBody>
          <a:bodyPr/>
          <a:lstStyle/>
          <a:p>
            <a:pPr marL="342900" lvl="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MENGHITUNG LUAS RUANG PENYIMPANAN </a:t>
            </a:r>
            <a:b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REKAM MEDIS</a:t>
            </a:r>
            <a:endParaRPr lang="en-US" sz="28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0E60B3-FB1E-4AB4-BDC2-F528DB5E117D}" type="datetime1">
              <a:rPr lang="en-US" smtClean="0"/>
              <a:pPr>
                <a:defRPr/>
              </a:pPr>
              <a:t>3/25/2020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81000" y="1828800"/>
            <a:ext cx="8382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Luas</a:t>
            </a:r>
            <a:r>
              <a:rPr lang="en-US" sz="3200" dirty="0" smtClean="0"/>
              <a:t> 17 </a:t>
            </a:r>
            <a:r>
              <a:rPr lang="en-US" sz="3200" dirty="0" err="1" smtClean="0"/>
              <a:t>rak</a:t>
            </a:r>
            <a:r>
              <a:rPr lang="en-US" sz="3200" dirty="0" smtClean="0"/>
              <a:t> = 13,6 m² + 35 %= </a:t>
            </a:r>
          </a:p>
          <a:p>
            <a:endParaRPr lang="en-US" sz="3200" dirty="0" smtClean="0"/>
          </a:p>
          <a:p>
            <a:r>
              <a:rPr lang="en-US" sz="3200" dirty="0" smtClean="0"/>
              <a:t>Cara:</a:t>
            </a:r>
          </a:p>
          <a:p>
            <a:r>
              <a:rPr lang="en-US" sz="3200" dirty="0" smtClean="0"/>
              <a:t>35/100 x 13.6 m²= 4,76 m² </a:t>
            </a:r>
            <a:r>
              <a:rPr lang="en-US" sz="3200" dirty="0" err="1" smtClean="0"/>
              <a:t>dibulatkan</a:t>
            </a:r>
            <a:r>
              <a:rPr lang="en-US" sz="3200" dirty="0" smtClean="0">
                <a:sym typeface="Wingdings" pitchFamily="2" charset="2"/>
              </a:rPr>
              <a:t> 4,8 </a:t>
            </a:r>
            <a:r>
              <a:rPr lang="en-US" sz="3200" dirty="0" smtClean="0"/>
              <a:t>m²</a:t>
            </a:r>
          </a:p>
          <a:p>
            <a:r>
              <a:rPr lang="en-US" sz="3200" dirty="0" smtClean="0"/>
              <a:t>13,6 m² + </a:t>
            </a:r>
            <a:r>
              <a:rPr lang="en-US" sz="3200" dirty="0" smtClean="0">
                <a:sym typeface="Wingdings" pitchFamily="2" charset="2"/>
              </a:rPr>
              <a:t>4,8 </a:t>
            </a:r>
            <a:r>
              <a:rPr lang="en-US" sz="3200" dirty="0" smtClean="0"/>
              <a:t>m²= 18,4 m² </a:t>
            </a:r>
            <a:r>
              <a:rPr lang="en-US" sz="3200" dirty="0" err="1" smtClean="0"/>
              <a:t>dibulatkan</a:t>
            </a:r>
            <a:r>
              <a:rPr lang="en-US" sz="3200" dirty="0" smtClean="0"/>
              <a:t> 19 m²</a:t>
            </a:r>
          </a:p>
          <a:p>
            <a:endParaRPr lang="en-US" sz="3200" dirty="0" smtClean="0"/>
          </a:p>
          <a:p>
            <a:r>
              <a:rPr lang="en-US" sz="3200" dirty="0" err="1" smtClean="0"/>
              <a:t>Luas</a:t>
            </a:r>
            <a:r>
              <a:rPr lang="en-US" sz="3200" dirty="0" smtClean="0"/>
              <a:t> </a:t>
            </a:r>
            <a:r>
              <a:rPr lang="en-US" sz="3200" dirty="0" err="1" smtClean="0"/>
              <a:t>ruang</a:t>
            </a:r>
            <a:r>
              <a:rPr lang="en-US" sz="3200" dirty="0" smtClean="0"/>
              <a:t> </a:t>
            </a:r>
            <a:r>
              <a:rPr lang="en-US" sz="3200" dirty="0" err="1" smtClean="0"/>
              <a:t>penyimpanan</a:t>
            </a:r>
            <a:r>
              <a:rPr lang="en-US" sz="3200" dirty="0" smtClean="0"/>
              <a:t> </a:t>
            </a:r>
            <a:r>
              <a:rPr lang="en-US" sz="3200" dirty="0" err="1" smtClean="0"/>
              <a:t>rekam</a:t>
            </a:r>
            <a:r>
              <a:rPr lang="en-US" sz="3200" dirty="0" smtClean="0"/>
              <a:t> </a:t>
            </a:r>
            <a:r>
              <a:rPr lang="en-US" sz="3200" dirty="0" err="1" smtClean="0"/>
              <a:t>medis</a:t>
            </a:r>
            <a:r>
              <a:rPr lang="en-US" sz="3200" dirty="0" smtClean="0"/>
              <a:t> </a:t>
            </a:r>
            <a:r>
              <a:rPr lang="en-US" sz="3200" dirty="0" err="1" smtClean="0"/>
              <a:t>untuk</a:t>
            </a:r>
            <a:r>
              <a:rPr lang="en-US" sz="3200" dirty="0" smtClean="0"/>
              <a:t> 5(lima) </a:t>
            </a:r>
            <a:r>
              <a:rPr lang="en-US" sz="3200" dirty="0" err="1" smtClean="0"/>
              <a:t>tahun</a:t>
            </a:r>
            <a:r>
              <a:rPr lang="en-US" sz="3200" dirty="0" smtClean="0"/>
              <a:t> </a:t>
            </a:r>
            <a:r>
              <a:rPr lang="en-US" sz="3200" dirty="0" err="1" smtClean="0"/>
              <a:t>mendatang</a:t>
            </a:r>
            <a:r>
              <a:rPr lang="en-US" sz="3200" dirty="0" smtClean="0"/>
              <a:t> (2020-2024) </a:t>
            </a:r>
          </a:p>
          <a:p>
            <a:r>
              <a:rPr lang="en-US" sz="3200" dirty="0" err="1" smtClean="0"/>
              <a:t>adalah</a:t>
            </a:r>
            <a:r>
              <a:rPr lang="en-US" sz="3200" dirty="0" smtClean="0"/>
              <a:t> 19 m²</a:t>
            </a:r>
            <a:endParaRPr lang="en-SG" sz="32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1922</TotalTime>
  <Words>207</Words>
  <Application>Microsoft Office PowerPoint</Application>
  <PresentationFormat>On-screen Show (4:3)</PresentationFormat>
  <Paragraphs>51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KEMAMPUAN YANG DIHARAPKAN</vt:lpstr>
      <vt:lpstr>Slide 3</vt:lpstr>
      <vt:lpstr>MENGHITUNG LUAS RUANG PENYIMPANAN  REKAM MEDIS</vt:lpstr>
      <vt:lpstr>MENGHITUNG LUAS RUANG PENYIMPANAN  REKAM MEDIS</vt:lpstr>
    </vt:vector>
  </TitlesOfParts>
  <Company>signDesign Communications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rimba</dc:creator>
  <cp:lastModifiedBy>siswati</cp:lastModifiedBy>
  <cp:revision>303</cp:revision>
  <dcterms:created xsi:type="dcterms:W3CDTF">2010-08-24T06:47:44Z</dcterms:created>
  <dcterms:modified xsi:type="dcterms:W3CDTF">2020-03-25T08:57:25Z</dcterms:modified>
</cp:coreProperties>
</file>