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3" r:id="rId4"/>
    <p:sldId id="269" r:id="rId5"/>
    <p:sldId id="275" r:id="rId6"/>
    <p:sldId id="276" r:id="rId7"/>
    <p:sldId id="278" r:id="rId8"/>
    <p:sldId id="280" r:id="rId9"/>
    <p:sldId id="281" r:id="rId10"/>
    <p:sldId id="283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4" d="100"/>
          <a:sy n="124" d="100"/>
        </p:scale>
        <p:origin x="-7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FCCC-E228-4721-BB3B-2F4B55DD78C8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8772-8E55-4843-8E6F-5CE87B18267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FCCC-E228-4721-BB3B-2F4B55DD78C8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8772-8E55-4843-8E6F-5CE87B182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FCCC-E228-4721-BB3B-2F4B55DD78C8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8772-8E55-4843-8E6F-5CE87B182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FCCC-E228-4721-BB3B-2F4B55DD78C8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8772-8E55-4843-8E6F-5CE87B182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FCCC-E228-4721-BB3B-2F4B55DD78C8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8772-8E55-4843-8E6F-5CE87B1826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FCCC-E228-4721-BB3B-2F4B55DD78C8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8772-8E55-4843-8E6F-5CE87B182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FCCC-E228-4721-BB3B-2F4B55DD78C8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8772-8E55-4843-8E6F-5CE87B182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FCCC-E228-4721-BB3B-2F4B55DD78C8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8772-8E55-4843-8E6F-5CE87B182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FCCC-E228-4721-BB3B-2F4B55DD78C8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8772-8E55-4843-8E6F-5CE87B182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FCCC-E228-4721-BB3B-2F4B55DD78C8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8772-8E55-4843-8E6F-5CE87B18267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FC7FCCC-E228-4721-BB3B-2F4B55DD78C8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74C8772-8E55-4843-8E6F-5CE87B1826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C7FCCC-E228-4721-BB3B-2F4B55DD78C8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74C8772-8E55-4843-8E6F-5CE87B1826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d.wikipedia.org/wiki/Berkas:FMS1_small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REVOLUSI TEKNOLOGI &amp; INDUSTRI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78" y="1600200"/>
            <a:ext cx="7315200" cy="30480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IV. </a:t>
            </a:r>
            <a:r>
              <a:rPr lang="en-US" sz="2800" dirty="0" err="1" smtClean="0"/>
              <a:t>Revolusi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</a:t>
            </a:r>
            <a:r>
              <a:rPr lang="en-US" sz="2800" dirty="0" smtClean="0"/>
              <a:t>  4.0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canggih</a:t>
            </a:r>
            <a:r>
              <a:rPr lang="en-US" sz="2000" dirty="0" smtClean="0"/>
              <a:t> di </a:t>
            </a:r>
            <a:r>
              <a:rPr lang="en-US" sz="2000" dirty="0" err="1" smtClean="0"/>
              <a:t>Jerman</a:t>
            </a:r>
            <a:r>
              <a:rPr lang="en-US" sz="2000" dirty="0"/>
              <a:t> </a:t>
            </a:r>
            <a:r>
              <a:rPr lang="en-US" sz="2000" dirty="0" err="1" smtClean="0"/>
              <a:t>diperkenalkan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2011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sz="2000" dirty="0" err="1" smtClean="0"/>
              <a:t>Integrasi</a:t>
            </a:r>
            <a:r>
              <a:rPr lang="en-US" sz="2000" dirty="0" smtClean="0"/>
              <a:t> </a:t>
            </a:r>
            <a:r>
              <a:rPr lang="en-US" sz="2000" dirty="0" err="1" smtClean="0"/>
              <a:t>dunia</a:t>
            </a:r>
            <a:r>
              <a:rPr lang="en-US" sz="2000" dirty="0" smtClean="0"/>
              <a:t> online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produksi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</a:t>
            </a:r>
            <a:endParaRPr lang="en-US" sz="2000" dirty="0" smtClean="0"/>
          </a:p>
          <a:p>
            <a:pPr>
              <a:buSzPct val="70000"/>
              <a:buFont typeface="Wingdings" pitchFamily="2" charset="2"/>
              <a:buChar char="q"/>
            </a:pPr>
            <a:r>
              <a:rPr lang="en-US" sz="2000" dirty="0" err="1" smtClean="0"/>
              <a:t>Disruptif</a:t>
            </a:r>
            <a:r>
              <a:rPr lang="en-US" sz="2000" dirty="0" smtClean="0"/>
              <a:t> (</a:t>
            </a:r>
            <a:r>
              <a:rPr lang="en-US" sz="2000" dirty="0" err="1" smtClean="0"/>
              <a:t>gangguan</a:t>
            </a:r>
            <a:r>
              <a:rPr lang="en-US" sz="2000" dirty="0" smtClean="0"/>
              <a:t>) </a:t>
            </a:r>
            <a:r>
              <a:rPr lang="en-US" sz="2000" dirty="0" err="1" smtClean="0"/>
              <a:t>teknologi</a:t>
            </a:r>
            <a:endParaRPr lang="en-US" sz="2000" dirty="0" smtClean="0"/>
          </a:p>
          <a:p>
            <a:pPr>
              <a:buSzPct val="70000"/>
              <a:buFont typeface="Wingdings" pitchFamily="2" charset="2"/>
              <a:buChar char="q"/>
            </a:pPr>
            <a:r>
              <a:rPr lang="en-US" sz="2000" dirty="0" smtClean="0"/>
              <a:t>Cyber industry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sz="2000" dirty="0" smtClean="0"/>
              <a:t>Digital manufacturing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sz="2000" dirty="0" err="1" smtClean="0"/>
              <a:t>Pengurangan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tenaga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endParaRPr lang="en-US" sz="2000" dirty="0" smtClean="0"/>
          </a:p>
          <a:p>
            <a:pPr marL="118872" indent="0">
              <a:buSzPct val="70000"/>
              <a:buNone/>
            </a:pPr>
            <a:endParaRPr lang="en-US" dirty="0" smtClean="0"/>
          </a:p>
          <a:p>
            <a:pPr marL="118872" indent="0">
              <a:buSzPct val="70000"/>
              <a:buNone/>
            </a:pPr>
            <a:endParaRPr lang="en-US" dirty="0" smtClean="0"/>
          </a:p>
          <a:p>
            <a:pPr>
              <a:buSzPct val="70000"/>
              <a:buFont typeface="Wingdings" pitchFamily="2" charset="2"/>
              <a:buChar char="q"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4" name="Picture 3" descr="http://resources.mynewsdesk.com/image/upload/c_limit,dpr_1.0,f_auto,h_700,q_auto,w_710/pz4vxxpkzxoymcjlwnx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1362075" cy="267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2514600" cy="183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8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429250" cy="508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75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01000" cy="4244609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mendasar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drastis</a:t>
            </a:r>
            <a:r>
              <a:rPr lang="en-US" dirty="0" smtClean="0"/>
              <a:t> yang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baraang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77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01000" cy="4244609"/>
          </a:xfrm>
        </p:spPr>
        <p:txBody>
          <a:bodyPr>
            <a:normAutofit/>
          </a:bodyPr>
          <a:lstStyle/>
          <a:p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: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mendasar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proses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suau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1750 di </a:t>
            </a:r>
            <a:r>
              <a:rPr lang="en-US" dirty="0" err="1" smtClean="0"/>
              <a:t>Inggris</a:t>
            </a:r>
            <a:endParaRPr lang="en-US" dirty="0" smtClean="0"/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481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pic>
        <p:nvPicPr>
          <p:cNvPr id="3" name="Picture 2" descr="https://upload.wikimedia.org/wikipedia/commons/c/c8/Industry_4.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905000"/>
            <a:ext cx="6157912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92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01000" cy="4244609"/>
          </a:xfrm>
        </p:spPr>
        <p:txBody>
          <a:bodyPr>
            <a:normAutofit/>
          </a:bodyPr>
          <a:lstStyle/>
          <a:p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: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mendasar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proses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suau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1750 di </a:t>
            </a:r>
            <a:r>
              <a:rPr lang="en-US" dirty="0" err="1" smtClean="0"/>
              <a:t>Inggris</a:t>
            </a:r>
            <a:endParaRPr lang="en-US" dirty="0" smtClean="0"/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26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01000" cy="4244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I. </a:t>
            </a:r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1.0 (1750-1850)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mendasara</a:t>
            </a:r>
            <a:r>
              <a:rPr lang="en-US" dirty="0" smtClean="0"/>
              <a:t> </a:t>
            </a:r>
            <a:r>
              <a:rPr lang="en-US" dirty="0" err="1" smtClean="0"/>
              <a:t>denagn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, </a:t>
            </a:r>
            <a:r>
              <a:rPr lang="en-US" dirty="0" err="1" smtClean="0"/>
              <a:t>pertambangan</a:t>
            </a:r>
            <a:endParaRPr lang="en-US" dirty="0" smtClean="0"/>
          </a:p>
          <a:p>
            <a:pPr>
              <a:buSzPct val="70000"/>
              <a:buFont typeface="Wingdings" pitchFamily="2" charset="2"/>
              <a:buChar char="q"/>
            </a:pP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uap</a:t>
            </a:r>
            <a:r>
              <a:rPr lang="en-US" dirty="0" smtClean="0"/>
              <a:t>.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dirty="0" err="1" smtClean="0"/>
              <a:t>Mekanisasi</a:t>
            </a:r>
            <a:r>
              <a:rPr lang="en-US" dirty="0" smtClean="0"/>
              <a:t> (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digantikan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)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uap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lokomotif</a:t>
            </a:r>
            <a:endParaRPr lang="en-US" dirty="0" smtClean="0"/>
          </a:p>
          <a:p>
            <a:pPr>
              <a:buSzPct val="70000"/>
              <a:buFont typeface="Wingdings" pitchFamily="2" charset="2"/>
              <a:buChar char="q"/>
            </a:pP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uap</a:t>
            </a: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26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524000"/>
            <a:ext cx="5410200" cy="4244609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400" dirty="0" smtClean="0"/>
              <a:t>II. </a:t>
            </a:r>
            <a:r>
              <a:rPr lang="en-US" sz="2400" dirty="0" err="1" smtClean="0"/>
              <a:t>Revolusi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 2.0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Dikenal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revolusi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1870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pembangkit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listrik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motor </a:t>
            </a:r>
            <a:r>
              <a:rPr lang="en-US" sz="2400" dirty="0" err="1" smtClean="0"/>
              <a:t>pembakaran</a:t>
            </a:r>
            <a:endParaRPr lang="en-US" sz="2400" dirty="0" smtClean="0"/>
          </a:p>
          <a:p>
            <a:pPr>
              <a:buSzPct val="70000"/>
              <a:buFont typeface="Wingdings" pitchFamily="2" charset="2"/>
              <a:buChar char="q"/>
            </a:pPr>
            <a:r>
              <a:rPr lang="en-US" sz="2400" dirty="0" err="1" smtClean="0"/>
              <a:t>Diciptakan</a:t>
            </a:r>
            <a:r>
              <a:rPr lang="en-US" sz="2400" dirty="0" smtClean="0"/>
              <a:t> </a:t>
            </a:r>
            <a:r>
              <a:rPr lang="en-US" sz="2400" dirty="0" err="1" smtClean="0"/>
              <a:t>pesawat</a:t>
            </a:r>
            <a:r>
              <a:rPr lang="en-US" sz="2400" dirty="0" smtClean="0"/>
              <a:t> </a:t>
            </a:r>
            <a:r>
              <a:rPr lang="en-US" sz="2400" dirty="0" err="1" smtClean="0"/>
              <a:t>telpon</a:t>
            </a:r>
            <a:r>
              <a:rPr lang="en-US" sz="2400" dirty="0" smtClean="0"/>
              <a:t>, </a:t>
            </a:r>
            <a:r>
              <a:rPr lang="en-US" sz="2400" dirty="0" err="1" smtClean="0"/>
              <a:t>mobil</a:t>
            </a:r>
            <a:r>
              <a:rPr lang="en-US" sz="2400" dirty="0" smtClean="0"/>
              <a:t>, </a:t>
            </a:r>
            <a:r>
              <a:rPr lang="en-US" sz="2400" dirty="0" err="1" smtClean="0"/>
              <a:t>pesawat</a:t>
            </a:r>
            <a:r>
              <a:rPr lang="en-US" sz="2400" dirty="0" smtClean="0"/>
              <a:t> </a:t>
            </a:r>
            <a:r>
              <a:rPr lang="en-US" sz="2400" dirty="0" err="1" smtClean="0"/>
              <a:t>terbang</a:t>
            </a:r>
            <a:endParaRPr lang="en-US" sz="2400" dirty="0" smtClean="0"/>
          </a:p>
          <a:p>
            <a:pPr>
              <a:buSzPct val="70000"/>
              <a:buFont typeface="Wingdings" pitchFamily="2" charset="2"/>
              <a:buChar char="q"/>
            </a:pPr>
            <a:r>
              <a:rPr lang="en-US" sz="2400" dirty="0" err="1" smtClean="0"/>
              <a:t>Industrialisasi</a:t>
            </a:r>
            <a:r>
              <a:rPr lang="en-US" sz="2400" dirty="0" smtClean="0"/>
              <a:t> </a:t>
            </a:r>
            <a:r>
              <a:rPr lang="en-US" sz="2400" dirty="0" err="1" smtClean="0"/>
              <a:t>tumbuh</a:t>
            </a:r>
            <a:r>
              <a:rPr lang="en-US" sz="2400" dirty="0" smtClean="0"/>
              <a:t> </a:t>
            </a:r>
            <a:r>
              <a:rPr lang="en-US" sz="2400" dirty="0" err="1" smtClean="0"/>
              <a:t>pesat</a:t>
            </a:r>
            <a:endParaRPr lang="en-US" sz="2400" dirty="0" smtClean="0"/>
          </a:p>
          <a:p>
            <a:pPr>
              <a:buSzPct val="70000"/>
              <a:buFont typeface="Wingdings" pitchFamily="2" charset="2"/>
              <a:buChar char="q"/>
            </a:pP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massal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lini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endParaRPr lang="en-US" sz="2400" dirty="0" smtClean="0"/>
          </a:p>
          <a:p>
            <a:pPr>
              <a:buSzPct val="70000"/>
              <a:buFont typeface="Wingdings" pitchFamily="2" charset="2"/>
              <a:buChar char="q"/>
            </a:pP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suku</a:t>
            </a:r>
            <a:r>
              <a:rPr lang="en-US" sz="2400" dirty="0" smtClean="0"/>
              <a:t> </a:t>
            </a:r>
            <a:r>
              <a:rPr lang="en-US" sz="2400" dirty="0" err="1" smtClean="0"/>
              <a:t>cadang</a:t>
            </a:r>
            <a:endParaRPr lang="en-US" sz="2400" dirty="0" smtClean="0"/>
          </a:p>
          <a:p>
            <a:pPr>
              <a:buSzPct val="70000"/>
              <a:buFont typeface="Wingdings" pitchFamily="2" charset="2"/>
              <a:buChar char="q"/>
            </a:pPr>
            <a:endParaRPr lang="en-US" dirty="0" smtClean="0"/>
          </a:p>
          <a:p>
            <a:pPr>
              <a:buSzPct val="70000"/>
              <a:buFont typeface="Wingdings" pitchFamily="2" charset="2"/>
              <a:buChar char="q"/>
            </a:pPr>
            <a:endParaRPr lang="en-US" dirty="0" smtClean="0"/>
          </a:p>
          <a:p>
            <a:pPr>
              <a:buSzPct val="70000"/>
              <a:buFont typeface="Wingdings" pitchFamily="2" charset="2"/>
              <a:buChar char="q"/>
            </a:pPr>
            <a:endParaRPr lang="en-US" dirty="0" smtClean="0"/>
          </a:p>
          <a:p>
            <a:pPr>
              <a:buSzPct val="70000"/>
              <a:buFont typeface="Wingdings" pitchFamily="2" charset="2"/>
              <a:buChar char="q"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4" name="Picture 3" descr="Description: Berkas:Hyundai car assembly lin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26670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2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01000" cy="4244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III. </a:t>
            </a:r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 3.0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Kemunculan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digital, internet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berjarak</a:t>
            </a:r>
            <a:r>
              <a:rPr lang="en-US" dirty="0" smtClean="0"/>
              <a:t> (real time)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canggih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otomasi</a:t>
            </a:r>
            <a:endParaRPr lang="en-US" dirty="0" smtClean="0"/>
          </a:p>
          <a:p>
            <a:pPr>
              <a:buSzPct val="70000"/>
              <a:buFont typeface="Wingdings" pitchFamily="2" charset="2"/>
              <a:buChar char="q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kendali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endParaRPr lang="en-US" dirty="0" smtClean="0"/>
          </a:p>
          <a:p>
            <a:pPr>
              <a:buSzPct val="70000"/>
              <a:buFont typeface="Wingdings" pitchFamily="2" charset="2"/>
              <a:buChar char="q"/>
            </a:pPr>
            <a:r>
              <a:rPr lang="en-US" dirty="0" err="1" smtClean="0"/>
              <a:t>Penggunaan</a:t>
            </a:r>
            <a:r>
              <a:rPr lang="en-US" dirty="0" smtClean="0"/>
              <a:t> robot 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dirty="0" smtClean="0"/>
              <a:t>Flexible Manufacturing System</a:t>
            </a:r>
          </a:p>
          <a:p>
            <a:pPr>
              <a:buSzPct val="70000"/>
              <a:buFont typeface="Wingdings" pitchFamily="2" charset="2"/>
              <a:buChar char="q"/>
            </a:pPr>
            <a:endParaRPr lang="en-US" dirty="0" smtClean="0"/>
          </a:p>
          <a:p>
            <a:pPr>
              <a:buSzPct val="70000"/>
              <a:buFont typeface="Wingdings" pitchFamily="2" charset="2"/>
              <a:buChar char="q"/>
            </a:pPr>
            <a:endParaRPr lang="en-US" dirty="0" smtClean="0"/>
          </a:p>
          <a:p>
            <a:pPr>
              <a:buSzPct val="70000"/>
              <a:buFont typeface="Wingdings" pitchFamily="2" charset="2"/>
              <a:buChar char="q"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88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Manufaktur</a:t>
            </a:r>
            <a:r>
              <a:rPr lang="en-US" dirty="0" smtClean="0"/>
              <a:t> </a:t>
            </a:r>
            <a:r>
              <a:rPr lang="en-US" dirty="0" err="1" smtClean="0"/>
              <a:t>Fleksibel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manufaktur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menyesuaikan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, proses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menguntungkan</a:t>
            </a:r>
            <a:r>
              <a:rPr lang="en-US" sz="2400" dirty="0" smtClean="0"/>
              <a:t> mass production</a:t>
            </a:r>
          </a:p>
          <a:p>
            <a:r>
              <a:rPr lang="en-US" sz="2400" dirty="0" err="1" smtClean="0"/>
              <a:t>Umumnya</a:t>
            </a:r>
            <a:r>
              <a:rPr lang="en-US" sz="2400" dirty="0" smtClean="0"/>
              <a:t> 3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mesin</a:t>
            </a:r>
            <a:r>
              <a:rPr lang="en-US" sz="2400" dirty="0" smtClean="0"/>
              <a:t> CNC, </a:t>
            </a:r>
            <a:r>
              <a:rPr lang="en-US" sz="2400" dirty="0" err="1" smtClean="0"/>
              <a:t>mesin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robot, set </a:t>
            </a:r>
            <a:r>
              <a:rPr lang="en-US" sz="2400" dirty="0" err="1" smtClean="0"/>
              <a:t>komputerisasi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Description: https://upload.wikimedia.org/wikipedia/commons/thumb/4/4c/FMS1_small.JPG/220px-FMS1_small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3057525" cy="229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456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303</TotalTime>
  <Words>282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REVOLUSI TEKNOLOGI &amp; INDUSTRI</vt:lpstr>
      <vt:lpstr>Pengertian Revolusi Teknologi</vt:lpstr>
      <vt:lpstr>Revolusi Industri</vt:lpstr>
      <vt:lpstr>Generasi Revolusi Industri</vt:lpstr>
      <vt:lpstr>Generasi Revolusi Industri</vt:lpstr>
      <vt:lpstr>Revolusi Industri</vt:lpstr>
      <vt:lpstr>Revolusi Industri</vt:lpstr>
      <vt:lpstr>Revolusi Industri</vt:lpstr>
      <vt:lpstr>Sistem Manufaktur Fleksibel</vt:lpstr>
      <vt:lpstr>Revolusi Industri</vt:lpstr>
      <vt:lpstr>Tahapan perubahan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Agent 09</dc:creator>
  <cp:lastModifiedBy>BPISTI2008</cp:lastModifiedBy>
  <cp:revision>17</cp:revision>
  <dcterms:created xsi:type="dcterms:W3CDTF">2014-01-20T03:43:27Z</dcterms:created>
  <dcterms:modified xsi:type="dcterms:W3CDTF">2018-07-16T04:09:00Z</dcterms:modified>
</cp:coreProperties>
</file>