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8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58FD655-799D-496E-B22F-C84D81DAF997}" type="datetimeFigureOut">
              <a:rPr lang="en-US" smtClean="0"/>
              <a:pPr/>
              <a:t>9/2/2018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21FFC30-AA2E-4486-8651-5D4B7929DA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8FD655-799D-496E-B22F-C84D81DAF997}" type="datetimeFigureOut">
              <a:rPr lang="en-US" smtClean="0"/>
              <a:pPr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1FFC30-AA2E-4486-8651-5D4B7929DA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8FD655-799D-496E-B22F-C84D81DAF997}" type="datetimeFigureOut">
              <a:rPr lang="en-US" smtClean="0"/>
              <a:pPr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1FFC30-AA2E-4486-8651-5D4B7929DA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8FD655-799D-496E-B22F-C84D81DAF997}" type="datetimeFigureOut">
              <a:rPr lang="en-US" smtClean="0"/>
              <a:pPr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1FFC30-AA2E-4486-8651-5D4B7929DA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8FD655-799D-496E-B22F-C84D81DAF997}" type="datetimeFigureOut">
              <a:rPr lang="en-US" smtClean="0"/>
              <a:pPr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1FFC30-AA2E-4486-8651-5D4B7929DA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8FD655-799D-496E-B22F-C84D81DAF997}" type="datetimeFigureOut">
              <a:rPr lang="en-US" smtClean="0"/>
              <a:pPr/>
              <a:t>9/2/2018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1FFC30-AA2E-4486-8651-5D4B7929DA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8FD655-799D-496E-B22F-C84D81DAF997}" type="datetimeFigureOut">
              <a:rPr lang="en-US" smtClean="0"/>
              <a:pPr/>
              <a:t>9/2/2018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1FFC30-AA2E-4486-8651-5D4B7929DA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8FD655-799D-496E-B22F-C84D81DAF997}" type="datetimeFigureOut">
              <a:rPr lang="en-US" smtClean="0"/>
              <a:pPr/>
              <a:t>9/2/2018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1FFC30-AA2E-4486-8651-5D4B7929DA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8FD655-799D-496E-B22F-C84D81DAF997}" type="datetimeFigureOut">
              <a:rPr lang="en-US" smtClean="0"/>
              <a:pPr/>
              <a:t>9/2/2018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1FFC30-AA2E-4486-8651-5D4B7929DA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58FD655-799D-496E-B22F-C84D81DAF997}" type="datetimeFigureOut">
              <a:rPr lang="en-US" smtClean="0"/>
              <a:pPr/>
              <a:t>9/2/2018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1FFC30-AA2E-4486-8651-5D4B7929DA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58FD655-799D-496E-B22F-C84D81DAF997}" type="datetimeFigureOut">
              <a:rPr lang="en-US" smtClean="0"/>
              <a:pPr/>
              <a:t>9/2/2018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21FFC30-AA2E-4486-8651-5D4B7929DA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58FD655-799D-496E-B22F-C84D81DAF997}" type="datetimeFigureOut">
              <a:rPr lang="en-US" smtClean="0"/>
              <a:pPr/>
              <a:t>9/2/2018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21FFC30-AA2E-4486-8651-5D4B7929DA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6000" dirty="0" smtClean="0"/>
              <a:t>Welcome to :  </a:t>
            </a:r>
          </a:p>
          <a:p>
            <a:pPr algn="ctr">
              <a:buNone/>
            </a:pPr>
            <a:r>
              <a:rPr lang="en-US" sz="6000" dirty="0" smtClean="0"/>
              <a:t>Business English Subject</a:t>
            </a:r>
          </a:p>
          <a:p>
            <a:pPr algn="ctr">
              <a:buNone/>
            </a:pPr>
            <a:endParaRPr lang="en-US" sz="6000" dirty="0" smtClean="0"/>
          </a:p>
          <a:p>
            <a:pPr algn="ctr">
              <a:buNone/>
            </a:pPr>
            <a:r>
              <a:rPr lang="en-US" sz="6000" dirty="0" smtClean="0"/>
              <a:t>PAMU’S TEAM</a:t>
            </a:r>
            <a:endParaRPr lang="en-US" sz="6000" dirty="0"/>
          </a:p>
          <a:p>
            <a:pPr>
              <a:buNone/>
            </a:pPr>
            <a:endParaRPr lang="en-US" sz="6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INTRODUCTION </a:t>
            </a:r>
            <a:endParaRPr lang="en-US" dirty="0"/>
          </a:p>
          <a:p>
            <a:pPr algn="ctr"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Regular Versus Parallel Class </a:t>
            </a:r>
          </a:p>
          <a:p>
            <a:pPr marL="514350" indent="-514350">
              <a:buAutoNum type="arabicPeriod"/>
            </a:pPr>
            <a:r>
              <a:rPr lang="en-US" dirty="0" smtClean="0"/>
              <a:t>Some Essential Notes</a:t>
            </a:r>
          </a:p>
          <a:p>
            <a:pPr marL="514350" indent="-514350">
              <a:buAutoNum type="arabicPeriod"/>
            </a:pPr>
            <a:r>
              <a:rPr lang="en-US" dirty="0" smtClean="0"/>
              <a:t>Topics to Be Covered</a:t>
            </a:r>
          </a:p>
          <a:p>
            <a:pPr marL="514350" indent="-514350">
              <a:buAutoNum type="arabicPeriod"/>
            </a:pPr>
            <a:r>
              <a:rPr lang="en-US" dirty="0" smtClean="0"/>
              <a:t>Grading System 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Session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5. </a:t>
            </a:r>
            <a:r>
              <a:rPr lang="en-US" dirty="0" err="1" smtClean="0"/>
              <a:t>Esa</a:t>
            </a:r>
            <a:r>
              <a:rPr lang="en-US" dirty="0" smtClean="0"/>
              <a:t> </a:t>
            </a:r>
            <a:r>
              <a:rPr lang="en-US" dirty="0" err="1" smtClean="0"/>
              <a:t>Unggul</a:t>
            </a:r>
            <a:r>
              <a:rPr lang="en-US" dirty="0" smtClean="0"/>
              <a:t> University</a:t>
            </a:r>
          </a:p>
          <a:p>
            <a:pPr>
              <a:buNone/>
            </a:pPr>
            <a:r>
              <a:rPr lang="en-US" dirty="0" smtClean="0"/>
              <a:t>6. PAMU’S Rules</a:t>
            </a:r>
          </a:p>
          <a:p>
            <a:pPr>
              <a:buNone/>
            </a:pPr>
            <a:r>
              <a:rPr lang="en-US" dirty="0" smtClean="0"/>
              <a:t>7. Draft  of Introduction</a:t>
            </a:r>
          </a:p>
          <a:p>
            <a:pPr>
              <a:buNone/>
            </a:pPr>
            <a:r>
              <a:rPr lang="en-US" dirty="0" smtClean="0"/>
              <a:t>8. Writing Exercise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Session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4000" dirty="0" smtClean="0"/>
              <a:t>Handicaps to learn English</a:t>
            </a:r>
          </a:p>
          <a:p>
            <a:r>
              <a:rPr lang="en-US" sz="4000" dirty="0" smtClean="0"/>
              <a:t>Among students </a:t>
            </a:r>
          </a:p>
          <a:p>
            <a:r>
              <a:rPr lang="en-US" sz="4000" dirty="0" smtClean="0"/>
              <a:t>About Business English Subject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Asking and Answering Session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</TotalTime>
  <Words>58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Slide 1</vt:lpstr>
      <vt:lpstr>First Session</vt:lpstr>
      <vt:lpstr>First Session</vt:lpstr>
      <vt:lpstr>Asking and Answering Session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Jaka</dc:creator>
  <cp:lastModifiedBy>Jaka</cp:lastModifiedBy>
  <cp:revision>4</cp:revision>
  <dcterms:created xsi:type="dcterms:W3CDTF">2018-09-02T12:47:36Z</dcterms:created>
  <dcterms:modified xsi:type="dcterms:W3CDTF">2018-09-03T04:15:10Z</dcterms:modified>
</cp:coreProperties>
</file>