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14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3B6CF07-2446-4EA7-A875-87F1AD9CAF1C}" type="datetimeFigureOut">
              <a:rPr lang="en-US"/>
              <a:pPr>
                <a:defRPr/>
              </a:pPr>
              <a:t>12/10/2011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3F28D1-A080-45AC-BF5A-74D6C9D4D1E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7EBBA2C-5205-4655-9453-B918E0B80725}" type="datetimeFigureOut">
              <a:rPr lang="en-US"/>
              <a:pPr>
                <a:defRPr/>
              </a:pPr>
              <a:t>12/10/2011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205082-62F4-4FE8-BEF2-443C62F7FFF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4F6DAEC-3AF9-4D48-972B-D19E56DD0931}" type="datetimeFigureOut">
              <a:rPr lang="en-US"/>
              <a:pPr>
                <a:defRPr/>
              </a:pPr>
              <a:t>12/10/2011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E5053A5-BE4E-43A5-AF6F-6B7A325C508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DCEC0E9-B8EA-4CA5-B6FB-7347E0C814D0}" type="datetimeFigureOut">
              <a:rPr lang="en-US"/>
              <a:pPr>
                <a:defRPr/>
              </a:pPr>
              <a:t>12/10/2011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37E8CE9-15C7-4C87-816D-D9162BBF1F0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75943E6-FB3B-417A-8E5D-89502E941736}" type="datetimeFigureOut">
              <a:rPr lang="en-US"/>
              <a:pPr>
                <a:defRPr/>
              </a:pPr>
              <a:t>12/10/2011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7F99AA2-60FF-480F-807B-74C5AD32FAA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4E5CCA5-9CEE-42BF-AC76-DBB0F89C5A19}" type="datetimeFigureOut">
              <a:rPr lang="en-US"/>
              <a:pPr>
                <a:defRPr/>
              </a:pPr>
              <a:t>12/10/2011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065D17-99CF-421F-997C-514818A6B27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1916F71-CC43-4A34-A3C1-F3E031EB7EDE}" type="datetimeFigureOut">
              <a:rPr lang="en-US"/>
              <a:pPr>
                <a:defRPr/>
              </a:pPr>
              <a:t>12/10/2011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E3FD5AE-59DF-431A-B3AC-94873211CBC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E6D859C-5BD8-4CE2-8D53-61F5FBB4E4A1}" type="datetimeFigureOut">
              <a:rPr lang="en-US"/>
              <a:pPr>
                <a:defRPr/>
              </a:pPr>
              <a:t>12/10/2011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46F5507-CF39-45D9-8A78-FB2E1AD6155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C4353A5-F8D3-4449-92CA-3CF5220E8F03}" type="datetimeFigureOut">
              <a:rPr lang="en-US"/>
              <a:pPr>
                <a:defRPr/>
              </a:pPr>
              <a:t>12/10/2011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699577A-B09A-4D0E-A9BF-D485E119E65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680355B-C2E0-49ED-AC40-3B0DAA262F4E}" type="datetimeFigureOut">
              <a:rPr lang="en-US"/>
              <a:pPr>
                <a:defRPr/>
              </a:pPr>
              <a:t>12/10/2011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B4FF408-7152-4306-A953-869899ACB24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4976020-4738-49F7-B5A5-C83A6C9728FE}" type="datetimeFigureOut">
              <a:rPr lang="en-US"/>
              <a:pPr>
                <a:defRPr/>
              </a:pPr>
              <a:t>12/10/2011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1817CB7-8DBF-4771-8708-07F2952FAF5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E9108867-7222-4C62-B639-C0AC2973B510}" type="datetimeFigureOut">
              <a:rPr lang="en-US"/>
              <a:pPr>
                <a:defRPr/>
              </a:pPr>
              <a:t>12/10/2011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0497CFD5-B921-46BE-BAC9-3C0E016232C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b="1" smtClean="0"/>
              <a:t>BAB 11</a:t>
            </a:r>
            <a:r>
              <a:rPr lang="en-US" smtClean="0"/>
              <a:t/>
            </a:r>
            <a:br>
              <a:rPr lang="en-US" smtClean="0"/>
            </a:br>
            <a:r>
              <a:rPr lang="en-US" b="1" smtClean="0"/>
              <a:t>PERILAKU MANUSIA</a:t>
            </a:r>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rtlCol="0">
            <a:normAutofit fontScale="70000" lnSpcReduction="20000"/>
          </a:bodyPr>
          <a:lstStyle/>
          <a:p>
            <a:pPr fontAlgn="auto">
              <a:spcAft>
                <a:spcPts val="0"/>
              </a:spcAft>
              <a:buFont typeface="Arial" pitchFamily="34" charset="0"/>
              <a:buNone/>
              <a:defRPr/>
            </a:pPr>
            <a:r>
              <a:rPr lang="en-US" b="1" dirty="0" smtClean="0"/>
              <a:t>	</a:t>
            </a:r>
            <a:r>
              <a:rPr lang="en-US" b="1" dirty="0" err="1" smtClean="0"/>
              <a:t>Menurut</a:t>
            </a:r>
            <a:r>
              <a:rPr lang="en-US" b="1" dirty="0" smtClean="0"/>
              <a:t> Abraham Maslow, </a:t>
            </a:r>
            <a:r>
              <a:rPr lang="en-US" b="1" dirty="0" err="1" smtClean="0"/>
              <a:t>manusia</a:t>
            </a:r>
            <a:r>
              <a:rPr lang="en-US" b="1" dirty="0" smtClean="0"/>
              <a:t> </a:t>
            </a:r>
            <a:r>
              <a:rPr lang="en-US" b="1" dirty="0" err="1" smtClean="0"/>
              <a:t>memiliki</a:t>
            </a:r>
            <a:r>
              <a:rPr lang="en-US" b="1" dirty="0" smtClean="0"/>
              <a:t> lima </a:t>
            </a:r>
            <a:r>
              <a:rPr lang="en-US" b="1" dirty="0" err="1" smtClean="0"/>
              <a:t>tingkatan</a:t>
            </a:r>
            <a:r>
              <a:rPr lang="en-US" b="1" dirty="0" smtClean="0"/>
              <a:t> </a:t>
            </a:r>
            <a:r>
              <a:rPr lang="en-US" b="1" dirty="0" err="1" smtClean="0"/>
              <a:t>kebutuhan</a:t>
            </a:r>
            <a:r>
              <a:rPr lang="en-US" b="1" dirty="0" smtClean="0"/>
              <a:t>, </a:t>
            </a:r>
            <a:r>
              <a:rPr lang="en-US" b="1" dirty="0" err="1" smtClean="0"/>
              <a:t>yaitu</a:t>
            </a:r>
            <a:r>
              <a:rPr lang="en-US" b="1" dirty="0" smtClean="0"/>
              <a:t>:</a:t>
            </a:r>
            <a:endParaRPr lang="en-US" dirty="0" smtClean="0"/>
          </a:p>
          <a:p>
            <a:pPr fontAlgn="auto">
              <a:spcAft>
                <a:spcPts val="0"/>
              </a:spcAft>
              <a:buFont typeface="Arial" pitchFamily="34" charset="0"/>
              <a:buNone/>
              <a:defRPr/>
            </a:pPr>
            <a:r>
              <a:rPr lang="en-US" dirty="0" smtClean="0"/>
              <a:t>1. </a:t>
            </a:r>
            <a:r>
              <a:rPr lang="en-US" dirty="0" err="1" smtClean="0"/>
              <a:t>Kebutuhan</a:t>
            </a:r>
            <a:r>
              <a:rPr lang="en-US" dirty="0" smtClean="0"/>
              <a:t> </a:t>
            </a:r>
            <a:r>
              <a:rPr lang="en-US" dirty="0" err="1" smtClean="0"/>
              <a:t>fisiologis</a:t>
            </a:r>
            <a:r>
              <a:rPr lang="en-US" dirty="0" smtClean="0"/>
              <a:t>, </a:t>
            </a:r>
            <a:r>
              <a:rPr lang="en-US" dirty="0" err="1" smtClean="0"/>
              <a:t>yaitu</a:t>
            </a:r>
            <a:r>
              <a:rPr lang="en-US" dirty="0" smtClean="0"/>
              <a:t> </a:t>
            </a:r>
            <a:r>
              <a:rPr lang="en-US" dirty="0" err="1" smtClean="0"/>
              <a:t>kebutuhan</a:t>
            </a:r>
            <a:r>
              <a:rPr lang="en-US" dirty="0" smtClean="0"/>
              <a:t> </a:t>
            </a:r>
            <a:r>
              <a:rPr lang="en-US" dirty="0" err="1" smtClean="0"/>
              <a:t>untuk</a:t>
            </a:r>
            <a:r>
              <a:rPr lang="en-US" dirty="0" smtClean="0"/>
              <a:t> </a:t>
            </a:r>
            <a:r>
              <a:rPr lang="en-US" dirty="0" err="1" smtClean="0"/>
              <a:t>makan</a:t>
            </a:r>
            <a:r>
              <a:rPr lang="en-US" dirty="0" smtClean="0"/>
              <a:t> </a:t>
            </a:r>
            <a:r>
              <a:rPr lang="en-US" dirty="0" err="1" smtClean="0"/>
              <a:t>dan</a:t>
            </a:r>
            <a:r>
              <a:rPr lang="en-US" dirty="0" smtClean="0"/>
              <a:t> </a:t>
            </a:r>
            <a:r>
              <a:rPr lang="en-US" dirty="0" err="1" smtClean="0"/>
              <a:t>minum</a:t>
            </a:r>
            <a:r>
              <a:rPr lang="en-US" dirty="0" smtClean="0"/>
              <a:t>, </a:t>
            </a:r>
            <a:r>
              <a:rPr lang="en-US" dirty="0" err="1" smtClean="0"/>
              <a:t>perlindungan</a:t>
            </a:r>
            <a:r>
              <a:rPr lang="en-US" dirty="0" smtClean="0"/>
              <a:t> </a:t>
            </a:r>
            <a:r>
              <a:rPr lang="en-US" dirty="0" err="1" smtClean="0"/>
              <a:t>fisik</a:t>
            </a:r>
            <a:r>
              <a:rPr lang="en-US" dirty="0" smtClean="0"/>
              <a:t>, </a:t>
            </a:r>
            <a:r>
              <a:rPr lang="en-US" dirty="0" err="1" smtClean="0"/>
              <a:t>bernapas</a:t>
            </a:r>
            <a:r>
              <a:rPr lang="en-US" dirty="0" smtClean="0"/>
              <a:t>, </a:t>
            </a:r>
            <a:r>
              <a:rPr lang="en-US" dirty="0" err="1" smtClean="0"/>
              <a:t>seksual</a:t>
            </a:r>
            <a:r>
              <a:rPr lang="en-US" dirty="0" smtClean="0"/>
              <a:t>. </a:t>
            </a:r>
            <a:r>
              <a:rPr lang="en-US" dirty="0" err="1" smtClean="0"/>
              <a:t>Kebutuhan</a:t>
            </a:r>
            <a:r>
              <a:rPr lang="en-US" dirty="0" smtClean="0"/>
              <a:t> </a:t>
            </a:r>
            <a:r>
              <a:rPr lang="en-US" dirty="0" err="1" smtClean="0"/>
              <a:t>ini</a:t>
            </a:r>
            <a:r>
              <a:rPr lang="en-US" dirty="0" smtClean="0"/>
              <a:t> </a:t>
            </a:r>
            <a:r>
              <a:rPr lang="en-US" dirty="0" err="1" smtClean="0"/>
              <a:t>merupakan</a:t>
            </a:r>
            <a:r>
              <a:rPr lang="en-US" dirty="0" smtClean="0"/>
              <a:t> </a:t>
            </a:r>
            <a:r>
              <a:rPr lang="en-US" dirty="0" err="1" smtClean="0"/>
              <a:t>kebutuhan</a:t>
            </a:r>
            <a:r>
              <a:rPr lang="en-US" dirty="0" smtClean="0"/>
              <a:t> paling </a:t>
            </a:r>
            <a:r>
              <a:rPr lang="en-US" dirty="0" err="1" smtClean="0"/>
              <a:t>dasar</a:t>
            </a:r>
            <a:r>
              <a:rPr lang="en-US" dirty="0" smtClean="0"/>
              <a:t>.</a:t>
            </a:r>
          </a:p>
          <a:p>
            <a:pPr fontAlgn="auto">
              <a:spcAft>
                <a:spcPts val="0"/>
              </a:spcAft>
              <a:buFont typeface="Arial" pitchFamily="34" charset="0"/>
              <a:buNone/>
              <a:defRPr/>
            </a:pPr>
            <a:r>
              <a:rPr lang="en-US" dirty="0" smtClean="0"/>
              <a:t>2. </a:t>
            </a:r>
            <a:r>
              <a:rPr lang="en-US" dirty="0" err="1" smtClean="0"/>
              <a:t>Kebutuhan</a:t>
            </a:r>
            <a:r>
              <a:rPr lang="en-US" dirty="0" smtClean="0"/>
              <a:t> rasa </a:t>
            </a:r>
            <a:r>
              <a:rPr lang="en-US" dirty="0" err="1" smtClean="0"/>
              <a:t>aman</a:t>
            </a:r>
            <a:r>
              <a:rPr lang="en-US" dirty="0" smtClean="0"/>
              <a:t>, </a:t>
            </a:r>
            <a:r>
              <a:rPr lang="en-US" dirty="0" err="1" smtClean="0"/>
              <a:t>yaitu</a:t>
            </a:r>
            <a:r>
              <a:rPr lang="en-US" dirty="0" smtClean="0"/>
              <a:t> </a:t>
            </a:r>
            <a:r>
              <a:rPr lang="en-US" dirty="0" err="1" smtClean="0"/>
              <a:t>kebutuhan</a:t>
            </a:r>
            <a:r>
              <a:rPr lang="en-US" dirty="0" smtClean="0"/>
              <a:t> </a:t>
            </a:r>
            <a:r>
              <a:rPr lang="en-US" dirty="0" err="1" smtClean="0"/>
              <a:t>akan</a:t>
            </a:r>
            <a:r>
              <a:rPr lang="en-US" dirty="0" smtClean="0"/>
              <a:t> </a:t>
            </a:r>
            <a:r>
              <a:rPr lang="en-US" dirty="0" err="1" smtClean="0"/>
              <a:t>perlindungan</a:t>
            </a:r>
            <a:r>
              <a:rPr lang="en-US" dirty="0" smtClean="0"/>
              <a:t> </a:t>
            </a:r>
            <a:r>
              <a:rPr lang="en-US" dirty="0" err="1" smtClean="0"/>
              <a:t>dari</a:t>
            </a:r>
            <a:r>
              <a:rPr lang="en-US" dirty="0" smtClean="0"/>
              <a:t> </a:t>
            </a:r>
            <a:r>
              <a:rPr lang="en-US" dirty="0" err="1" smtClean="0"/>
              <a:t>ancaman</a:t>
            </a:r>
            <a:r>
              <a:rPr lang="en-US" dirty="0" smtClean="0"/>
              <a:t>, </a:t>
            </a:r>
            <a:r>
              <a:rPr lang="en-US" dirty="0" err="1" smtClean="0"/>
              <a:t>bahaya</a:t>
            </a:r>
            <a:r>
              <a:rPr lang="en-US" dirty="0" smtClean="0"/>
              <a:t>, </a:t>
            </a:r>
            <a:r>
              <a:rPr lang="en-US" dirty="0" err="1" smtClean="0"/>
              <a:t>dan</a:t>
            </a:r>
            <a:r>
              <a:rPr lang="en-US" dirty="0" smtClean="0"/>
              <a:t> </a:t>
            </a:r>
            <a:r>
              <a:rPr lang="en-US" dirty="0" err="1" smtClean="0"/>
              <a:t>pertentangan</a:t>
            </a:r>
            <a:r>
              <a:rPr lang="en-US" dirty="0" smtClean="0"/>
              <a:t>.</a:t>
            </a:r>
          </a:p>
          <a:p>
            <a:pPr fontAlgn="auto">
              <a:spcAft>
                <a:spcPts val="0"/>
              </a:spcAft>
              <a:buFont typeface="Arial" pitchFamily="34" charset="0"/>
              <a:buNone/>
              <a:defRPr/>
            </a:pPr>
            <a:r>
              <a:rPr lang="en-US" dirty="0" smtClean="0"/>
              <a:t>3. </a:t>
            </a:r>
            <a:r>
              <a:rPr lang="en-US" dirty="0" err="1" smtClean="0"/>
              <a:t>Kebutuhan</a:t>
            </a:r>
            <a:r>
              <a:rPr lang="en-US" dirty="0" smtClean="0"/>
              <a:t> </a:t>
            </a:r>
            <a:r>
              <a:rPr lang="en-US" dirty="0" err="1" smtClean="0"/>
              <a:t>untuk</a:t>
            </a:r>
            <a:r>
              <a:rPr lang="en-US" dirty="0" smtClean="0"/>
              <a:t> </a:t>
            </a:r>
            <a:r>
              <a:rPr lang="en-US" dirty="0" err="1" smtClean="0"/>
              <a:t>merasa</a:t>
            </a:r>
            <a:r>
              <a:rPr lang="en-US" dirty="0" smtClean="0"/>
              <a:t> </a:t>
            </a:r>
            <a:r>
              <a:rPr lang="en-US" dirty="0" err="1" smtClean="0"/>
              <a:t>memiliki</a:t>
            </a:r>
            <a:r>
              <a:rPr lang="en-US" dirty="0" smtClean="0"/>
              <a:t>, </a:t>
            </a:r>
            <a:r>
              <a:rPr lang="en-US" dirty="0" err="1" smtClean="0"/>
              <a:t>yaitu</a:t>
            </a:r>
            <a:r>
              <a:rPr lang="en-US" dirty="0" smtClean="0"/>
              <a:t> </a:t>
            </a:r>
            <a:r>
              <a:rPr lang="en-US" dirty="0" err="1" smtClean="0"/>
              <a:t>kebutuhan</a:t>
            </a:r>
            <a:r>
              <a:rPr lang="en-US" dirty="0" smtClean="0"/>
              <a:t> </a:t>
            </a:r>
            <a:r>
              <a:rPr lang="en-US" dirty="0" err="1" smtClean="0"/>
              <a:t>untuk</a:t>
            </a:r>
            <a:r>
              <a:rPr lang="en-US" dirty="0" smtClean="0"/>
              <a:t> </a:t>
            </a:r>
            <a:r>
              <a:rPr lang="en-US" dirty="0" err="1" smtClean="0"/>
              <a:t>diterima</a:t>
            </a:r>
            <a:r>
              <a:rPr lang="en-US" dirty="0" smtClean="0"/>
              <a:t> </a:t>
            </a:r>
            <a:r>
              <a:rPr lang="en-US" dirty="0" err="1" smtClean="0"/>
              <a:t>oleh</a:t>
            </a:r>
            <a:r>
              <a:rPr lang="en-US" dirty="0" smtClean="0"/>
              <a:t> </a:t>
            </a:r>
            <a:r>
              <a:rPr lang="en-US" dirty="0" err="1" smtClean="0"/>
              <a:t>kelompok</a:t>
            </a:r>
            <a:r>
              <a:rPr lang="en-US" dirty="0" smtClean="0"/>
              <a:t>, </a:t>
            </a:r>
            <a:r>
              <a:rPr lang="en-US" dirty="0" err="1" smtClean="0"/>
              <a:t>berafiliasi</a:t>
            </a:r>
            <a:r>
              <a:rPr lang="en-US" dirty="0" smtClean="0"/>
              <a:t>, </a:t>
            </a:r>
            <a:r>
              <a:rPr lang="en-US" dirty="0" err="1" smtClean="0"/>
              <a:t>berinteraksi</a:t>
            </a:r>
            <a:r>
              <a:rPr lang="en-US" dirty="0" smtClean="0"/>
              <a:t> </a:t>
            </a:r>
            <a:r>
              <a:rPr lang="en-US" dirty="0" err="1" smtClean="0"/>
              <a:t>dan</a:t>
            </a:r>
            <a:r>
              <a:rPr lang="en-US" dirty="0" smtClean="0"/>
              <a:t> </a:t>
            </a:r>
            <a:r>
              <a:rPr lang="en-US" dirty="0" err="1" smtClean="0"/>
              <a:t>kebutuhan</a:t>
            </a:r>
            <a:r>
              <a:rPr lang="en-US" dirty="0" smtClean="0"/>
              <a:t> </a:t>
            </a:r>
            <a:r>
              <a:rPr lang="en-US" dirty="0" err="1" smtClean="0"/>
              <a:t>untuk</a:t>
            </a:r>
            <a:r>
              <a:rPr lang="en-US" dirty="0" smtClean="0"/>
              <a:t> </a:t>
            </a:r>
            <a:r>
              <a:rPr lang="en-US" dirty="0" err="1" smtClean="0"/>
              <a:t>mencintai</a:t>
            </a:r>
            <a:r>
              <a:rPr lang="en-US" dirty="0" smtClean="0"/>
              <a:t> </a:t>
            </a:r>
            <a:r>
              <a:rPr lang="en-US" dirty="0" err="1" smtClean="0"/>
              <a:t>dan</a:t>
            </a:r>
            <a:r>
              <a:rPr lang="en-US" dirty="0" smtClean="0"/>
              <a:t> </a:t>
            </a:r>
            <a:r>
              <a:rPr lang="en-US" dirty="0" err="1" smtClean="0"/>
              <a:t>dicintai</a:t>
            </a:r>
            <a:r>
              <a:rPr lang="en-US" dirty="0" smtClean="0"/>
              <a:t>.</a:t>
            </a:r>
          </a:p>
          <a:p>
            <a:pPr fontAlgn="auto">
              <a:spcAft>
                <a:spcPts val="0"/>
              </a:spcAft>
              <a:buFont typeface="Arial" pitchFamily="34" charset="0"/>
              <a:buNone/>
              <a:defRPr/>
            </a:pPr>
            <a:r>
              <a:rPr lang="en-US" dirty="0" smtClean="0"/>
              <a:t>4. </a:t>
            </a:r>
            <a:r>
              <a:rPr lang="en-US" dirty="0" err="1" smtClean="0"/>
              <a:t>Kebutuhan</a:t>
            </a:r>
            <a:r>
              <a:rPr lang="en-US" dirty="0" smtClean="0"/>
              <a:t> </a:t>
            </a:r>
            <a:r>
              <a:rPr lang="en-US" dirty="0" err="1" smtClean="0"/>
              <a:t>akan</a:t>
            </a:r>
            <a:r>
              <a:rPr lang="en-US" dirty="0" smtClean="0"/>
              <a:t> </a:t>
            </a:r>
            <a:r>
              <a:rPr lang="en-US" dirty="0" err="1" smtClean="0"/>
              <a:t>harga</a:t>
            </a:r>
            <a:r>
              <a:rPr lang="en-US" dirty="0" smtClean="0"/>
              <a:t> </a:t>
            </a:r>
            <a:r>
              <a:rPr lang="en-US" dirty="0" err="1" smtClean="0"/>
              <a:t>diri</a:t>
            </a:r>
            <a:r>
              <a:rPr lang="en-US" dirty="0" smtClean="0"/>
              <a:t>, </a:t>
            </a:r>
            <a:r>
              <a:rPr lang="en-US" dirty="0" err="1" smtClean="0"/>
              <a:t>yaitu</a:t>
            </a:r>
            <a:r>
              <a:rPr lang="en-US" dirty="0" smtClean="0"/>
              <a:t> </a:t>
            </a:r>
            <a:r>
              <a:rPr lang="en-US" dirty="0" err="1" smtClean="0"/>
              <a:t>kebutuhan</a:t>
            </a:r>
            <a:r>
              <a:rPr lang="en-US" dirty="0" smtClean="0"/>
              <a:t> </a:t>
            </a:r>
            <a:r>
              <a:rPr lang="en-US" dirty="0" err="1" smtClean="0"/>
              <a:t>untuk</a:t>
            </a:r>
            <a:r>
              <a:rPr lang="en-US" dirty="0" smtClean="0"/>
              <a:t> </a:t>
            </a:r>
            <a:r>
              <a:rPr lang="en-US" dirty="0" err="1" smtClean="0"/>
              <a:t>dihormati</a:t>
            </a:r>
            <a:r>
              <a:rPr lang="en-US" dirty="0" smtClean="0"/>
              <a:t> </a:t>
            </a:r>
            <a:r>
              <a:rPr lang="en-US" dirty="0" err="1" smtClean="0"/>
              <a:t>dan</a:t>
            </a:r>
            <a:r>
              <a:rPr lang="en-US" dirty="0" smtClean="0"/>
              <a:t> </a:t>
            </a:r>
            <a:r>
              <a:rPr lang="en-US" dirty="0" err="1" smtClean="0"/>
              <a:t>dihargai</a:t>
            </a:r>
            <a:r>
              <a:rPr lang="en-US" dirty="0" smtClean="0"/>
              <a:t> </a:t>
            </a:r>
            <a:r>
              <a:rPr lang="en-US" dirty="0" err="1" smtClean="0"/>
              <a:t>oleh</a:t>
            </a:r>
            <a:r>
              <a:rPr lang="en-US" dirty="0" smtClean="0"/>
              <a:t> </a:t>
            </a:r>
            <a:r>
              <a:rPr lang="en-US" dirty="0" err="1" smtClean="0"/>
              <a:t>orang</a:t>
            </a:r>
            <a:r>
              <a:rPr lang="en-US" dirty="0" smtClean="0"/>
              <a:t> lain.</a:t>
            </a:r>
          </a:p>
          <a:p>
            <a:pPr fontAlgn="auto">
              <a:spcAft>
                <a:spcPts val="0"/>
              </a:spcAft>
              <a:buFont typeface="Arial" pitchFamily="34" charset="0"/>
              <a:buNone/>
              <a:defRPr/>
            </a:pPr>
            <a:r>
              <a:rPr lang="en-US" dirty="0" smtClean="0"/>
              <a:t>5. </a:t>
            </a:r>
            <a:r>
              <a:rPr lang="en-US" dirty="0" err="1" smtClean="0"/>
              <a:t>Kebutuhan</a:t>
            </a:r>
            <a:r>
              <a:rPr lang="en-US" dirty="0" smtClean="0"/>
              <a:t> </a:t>
            </a:r>
            <a:r>
              <a:rPr lang="en-US" dirty="0" err="1" smtClean="0"/>
              <a:t>untuk</a:t>
            </a:r>
            <a:r>
              <a:rPr lang="en-US" dirty="0" smtClean="0"/>
              <a:t> </a:t>
            </a:r>
            <a:r>
              <a:rPr lang="en-US" dirty="0" err="1" smtClean="0"/>
              <a:t>mengaktualisasikan</a:t>
            </a:r>
            <a:r>
              <a:rPr lang="en-US" dirty="0" smtClean="0"/>
              <a:t> </a:t>
            </a:r>
            <a:r>
              <a:rPr lang="en-US" dirty="0" err="1" smtClean="0"/>
              <a:t>diri</a:t>
            </a:r>
            <a:r>
              <a:rPr lang="en-US" dirty="0" smtClean="0"/>
              <a:t>, </a:t>
            </a:r>
            <a:r>
              <a:rPr lang="en-US" dirty="0" err="1" smtClean="0"/>
              <a:t>yaitu</a:t>
            </a:r>
            <a:r>
              <a:rPr lang="en-US" dirty="0" smtClean="0"/>
              <a:t> </a:t>
            </a:r>
            <a:r>
              <a:rPr lang="en-US" dirty="0" err="1" smtClean="0"/>
              <a:t>kebutuhan</a:t>
            </a:r>
            <a:r>
              <a:rPr lang="en-US" dirty="0" smtClean="0"/>
              <a:t> </a:t>
            </a:r>
            <a:r>
              <a:rPr lang="en-US" dirty="0" err="1" smtClean="0"/>
              <a:t>untuk</a:t>
            </a:r>
            <a:r>
              <a:rPr lang="en-US" dirty="0" smtClean="0"/>
              <a:t> </a:t>
            </a:r>
            <a:r>
              <a:rPr lang="en-US" dirty="0" err="1" smtClean="0"/>
              <a:t>menggunakan</a:t>
            </a:r>
            <a:r>
              <a:rPr lang="en-US" dirty="0" smtClean="0"/>
              <a:t> </a:t>
            </a:r>
            <a:r>
              <a:rPr lang="en-US" dirty="0" err="1" smtClean="0"/>
              <a:t>kemampuan</a:t>
            </a:r>
            <a:r>
              <a:rPr lang="en-US" dirty="0" smtClean="0"/>
              <a:t>, skill, </a:t>
            </a:r>
            <a:r>
              <a:rPr lang="en-US" dirty="0" err="1" smtClean="0"/>
              <a:t>dan</a:t>
            </a:r>
            <a:r>
              <a:rPr lang="en-US" dirty="0" smtClean="0"/>
              <a:t> </a:t>
            </a:r>
            <a:r>
              <a:rPr lang="en-US" dirty="0" err="1" smtClean="0"/>
              <a:t>potensi</a:t>
            </a:r>
            <a:r>
              <a:rPr lang="en-US" dirty="0" smtClean="0"/>
              <a:t>, </a:t>
            </a:r>
            <a:r>
              <a:rPr lang="en-US" dirty="0" err="1" smtClean="0"/>
              <a:t>kebutuhan</a:t>
            </a:r>
            <a:r>
              <a:rPr lang="en-US" dirty="0" smtClean="0"/>
              <a:t> </a:t>
            </a:r>
            <a:r>
              <a:rPr lang="en-US" dirty="0" err="1" smtClean="0"/>
              <a:t>untuk</a:t>
            </a:r>
            <a:r>
              <a:rPr lang="en-US" dirty="0" smtClean="0"/>
              <a:t> </a:t>
            </a:r>
            <a:r>
              <a:rPr lang="en-US" dirty="0" err="1" smtClean="0"/>
              <a:t>berpendapat</a:t>
            </a:r>
            <a:r>
              <a:rPr lang="en-US" dirty="0" smtClean="0"/>
              <a:t>, </a:t>
            </a:r>
            <a:r>
              <a:rPr lang="en-US" dirty="0" err="1" smtClean="0"/>
              <a:t>mengemukakan</a:t>
            </a:r>
            <a:r>
              <a:rPr lang="en-US" dirty="0" smtClean="0"/>
              <a:t> </a:t>
            </a:r>
            <a:r>
              <a:rPr lang="en-US" dirty="0" err="1" smtClean="0"/>
              <a:t>ide-ide</a:t>
            </a:r>
            <a:r>
              <a:rPr lang="en-US" dirty="0" smtClean="0"/>
              <a:t>, </a:t>
            </a:r>
            <a:r>
              <a:rPr lang="en-US" dirty="0" err="1" smtClean="0"/>
              <a:t>memberi</a:t>
            </a:r>
            <a:r>
              <a:rPr lang="en-US" dirty="0" smtClean="0"/>
              <a:t> </a:t>
            </a:r>
            <a:r>
              <a:rPr lang="en-US" dirty="0" err="1" smtClean="0"/>
              <a:t>penilaian</a:t>
            </a:r>
            <a:r>
              <a:rPr lang="en-US" dirty="0" smtClean="0"/>
              <a:t> </a:t>
            </a:r>
            <a:r>
              <a:rPr lang="en-US" dirty="0" err="1" smtClean="0"/>
              <a:t>dan</a:t>
            </a:r>
            <a:r>
              <a:rPr lang="en-US" dirty="0" smtClean="0"/>
              <a:t> </a:t>
            </a:r>
            <a:r>
              <a:rPr lang="en-US" dirty="0" err="1" smtClean="0"/>
              <a:t>kritik</a:t>
            </a:r>
            <a:r>
              <a:rPr lang="en-US" dirty="0" smtClean="0"/>
              <a:t> </a:t>
            </a:r>
            <a:r>
              <a:rPr lang="en-US" dirty="0" err="1" smtClean="0"/>
              <a:t>terhadap</a:t>
            </a:r>
            <a:r>
              <a:rPr lang="en-US" dirty="0" smtClean="0"/>
              <a:t> </a:t>
            </a:r>
            <a:r>
              <a:rPr lang="en-US" dirty="0" err="1" smtClean="0"/>
              <a:t>sesuatu</a:t>
            </a:r>
            <a:r>
              <a:rPr lang="en-US" dirty="0" smtClean="0"/>
              <a:t>.</a:t>
            </a:r>
          </a:p>
          <a:p>
            <a:pPr fontAlgn="auto">
              <a:spcAft>
                <a:spcPts val="0"/>
              </a:spcAft>
              <a:buFont typeface="Arial" pitchFamily="34" charset="0"/>
              <a:buNone/>
              <a:defRPr/>
            </a:pPr>
            <a:r>
              <a:rPr lang="en-US" dirty="0" err="1" smtClean="0"/>
              <a:t>Menurut</a:t>
            </a:r>
            <a:r>
              <a:rPr lang="en-US" dirty="0" smtClean="0"/>
              <a:t>  Abraham Maslow, </a:t>
            </a:r>
            <a:r>
              <a:rPr lang="en-US" dirty="0" err="1" smtClean="0"/>
              <a:t>persentase</a:t>
            </a:r>
            <a:r>
              <a:rPr lang="en-US" dirty="0" smtClean="0"/>
              <a:t> </a:t>
            </a:r>
            <a:r>
              <a:rPr lang="en-US" dirty="0" err="1" smtClean="0"/>
              <a:t>tingkat</a:t>
            </a:r>
            <a:r>
              <a:rPr lang="en-US" dirty="0" smtClean="0"/>
              <a:t> </a:t>
            </a:r>
            <a:r>
              <a:rPr lang="en-US" dirty="0" err="1" smtClean="0"/>
              <a:t>pemenuhan</a:t>
            </a:r>
            <a:r>
              <a:rPr lang="en-US" dirty="0" smtClean="0"/>
              <a:t> </a:t>
            </a:r>
            <a:r>
              <a:rPr lang="en-US" dirty="0" err="1" smtClean="0"/>
              <a:t>dari</a:t>
            </a:r>
            <a:r>
              <a:rPr lang="en-US" dirty="0" smtClean="0"/>
              <a:t> </a:t>
            </a:r>
            <a:r>
              <a:rPr lang="en-US" dirty="0" err="1" smtClean="0"/>
              <a:t>kelima</a:t>
            </a:r>
            <a:r>
              <a:rPr lang="en-US" dirty="0" smtClean="0"/>
              <a:t> </a:t>
            </a:r>
            <a:r>
              <a:rPr lang="en-US" dirty="0" err="1" smtClean="0"/>
              <a:t>hirarki</a:t>
            </a:r>
            <a:r>
              <a:rPr lang="en-US" dirty="0" smtClean="0"/>
              <a:t> </a:t>
            </a:r>
            <a:r>
              <a:rPr lang="en-US" dirty="0" err="1" smtClean="0"/>
              <a:t>kebutuhan</a:t>
            </a:r>
            <a:r>
              <a:rPr lang="en-US" dirty="0" smtClean="0"/>
              <a:t> </a:t>
            </a:r>
            <a:r>
              <a:rPr lang="en-US" dirty="0" err="1" smtClean="0"/>
              <a:t>manusia</a:t>
            </a:r>
            <a:r>
              <a:rPr lang="en-US" dirty="0" smtClean="0"/>
              <a:t> </a:t>
            </a:r>
            <a:r>
              <a:rPr lang="en-US" dirty="0" err="1" smtClean="0"/>
              <a:t>tersebut</a:t>
            </a:r>
            <a:r>
              <a:rPr lang="en-US" dirty="0" smtClean="0"/>
              <a:t> </a:t>
            </a:r>
            <a:r>
              <a:rPr lang="en-US" dirty="0" err="1" smtClean="0"/>
              <a:t>pada</a:t>
            </a:r>
            <a:r>
              <a:rPr lang="en-US" dirty="0" smtClean="0"/>
              <a:t> </a:t>
            </a:r>
            <a:r>
              <a:rPr lang="en-US" dirty="0" err="1" smtClean="0"/>
              <a:t>orang</a:t>
            </a:r>
            <a:r>
              <a:rPr lang="en-US" dirty="0" smtClean="0"/>
              <a:t> </a:t>
            </a:r>
            <a:r>
              <a:rPr lang="en-US" dirty="0" err="1" smtClean="0"/>
              <a:t>dewasa</a:t>
            </a:r>
            <a:r>
              <a:rPr lang="en-US" dirty="0" smtClean="0"/>
              <a:t> </a:t>
            </a:r>
            <a:r>
              <a:rPr lang="en-US" dirty="0" err="1" smtClean="0"/>
              <a:t>berbeda-beda</a:t>
            </a:r>
            <a:r>
              <a:rPr lang="en-US" dirty="0" smtClean="0"/>
              <a:t>.</a:t>
            </a:r>
          </a:p>
          <a:p>
            <a:pPr fontAlgn="auto">
              <a:spcAft>
                <a:spcPts val="0"/>
              </a:spcAft>
              <a:buFont typeface="Arial" pitchFamily="34" charset="0"/>
              <a:buChar char="•"/>
              <a:defRPr/>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rtlCol="0">
            <a:normAutofit fontScale="77500" lnSpcReduction="20000"/>
          </a:bodyPr>
          <a:lstStyle/>
          <a:p>
            <a:pPr fontAlgn="auto">
              <a:spcAft>
                <a:spcPts val="0"/>
              </a:spcAft>
              <a:buFont typeface="Arial" pitchFamily="34" charset="0"/>
              <a:buNone/>
              <a:defRPr/>
            </a:pPr>
            <a:r>
              <a:rPr lang="en-US" b="1" dirty="0" err="1" smtClean="0"/>
              <a:t>Menurut</a:t>
            </a:r>
            <a:r>
              <a:rPr lang="en-US" b="1" dirty="0" smtClean="0"/>
              <a:t> David McClelland, </a:t>
            </a:r>
            <a:r>
              <a:rPr lang="en-US" b="1" dirty="0" err="1" smtClean="0"/>
              <a:t>menyatakan</a:t>
            </a:r>
            <a:r>
              <a:rPr lang="en-US" b="1" dirty="0" smtClean="0"/>
              <a:t> </a:t>
            </a:r>
            <a:r>
              <a:rPr lang="en-US" b="1" dirty="0" err="1" smtClean="0"/>
              <a:t>bahwa</a:t>
            </a:r>
            <a:r>
              <a:rPr lang="en-US" b="1" dirty="0" smtClean="0"/>
              <a:t> </a:t>
            </a:r>
            <a:r>
              <a:rPr lang="en-US" b="1" dirty="0" err="1" smtClean="0"/>
              <a:t>terdapat</a:t>
            </a:r>
            <a:r>
              <a:rPr lang="en-US" b="1" dirty="0" smtClean="0"/>
              <a:t> </a:t>
            </a:r>
            <a:r>
              <a:rPr lang="en-US" b="1" dirty="0" err="1" smtClean="0"/>
              <a:t>tiga</a:t>
            </a:r>
            <a:r>
              <a:rPr lang="en-US" b="1" dirty="0" smtClean="0"/>
              <a:t> </a:t>
            </a:r>
            <a:r>
              <a:rPr lang="en-US" b="1" dirty="0" err="1" smtClean="0"/>
              <a:t>macam</a:t>
            </a:r>
            <a:r>
              <a:rPr lang="en-US" b="1" dirty="0" smtClean="0"/>
              <a:t> </a:t>
            </a:r>
            <a:r>
              <a:rPr lang="en-US" b="1" dirty="0" err="1" smtClean="0"/>
              <a:t>kebutuhan</a:t>
            </a:r>
            <a:r>
              <a:rPr lang="en-US" b="1" dirty="0" smtClean="0"/>
              <a:t> </a:t>
            </a:r>
            <a:r>
              <a:rPr lang="en-US" b="1" dirty="0" err="1" smtClean="0"/>
              <a:t>manusia</a:t>
            </a:r>
            <a:r>
              <a:rPr lang="en-US" b="1" dirty="0" smtClean="0"/>
              <a:t>, </a:t>
            </a:r>
            <a:r>
              <a:rPr lang="en-US" b="1" dirty="0" err="1" smtClean="0"/>
              <a:t>yaitu</a:t>
            </a:r>
            <a:endParaRPr lang="en-US" dirty="0" smtClean="0"/>
          </a:p>
          <a:p>
            <a:pPr fontAlgn="auto">
              <a:spcAft>
                <a:spcPts val="0"/>
              </a:spcAft>
              <a:buFont typeface="Arial" pitchFamily="34" charset="0"/>
              <a:buNone/>
              <a:defRPr/>
            </a:pPr>
            <a:r>
              <a:rPr lang="en-US" i="1" dirty="0" smtClean="0"/>
              <a:t>1. Need for achievement</a:t>
            </a:r>
            <a:r>
              <a:rPr lang="en-US" dirty="0" smtClean="0"/>
              <a:t>, </a:t>
            </a:r>
            <a:r>
              <a:rPr lang="en-US" dirty="0" err="1" smtClean="0"/>
              <a:t>yaitu</a:t>
            </a:r>
            <a:r>
              <a:rPr lang="en-US" dirty="0" smtClean="0"/>
              <a:t> </a:t>
            </a:r>
            <a:r>
              <a:rPr lang="en-US" dirty="0" err="1" smtClean="0"/>
              <a:t>kebutuhan</a:t>
            </a:r>
            <a:r>
              <a:rPr lang="en-US" dirty="0" smtClean="0"/>
              <a:t> </a:t>
            </a:r>
            <a:r>
              <a:rPr lang="en-US" dirty="0" err="1" smtClean="0"/>
              <a:t>untuk</a:t>
            </a:r>
            <a:r>
              <a:rPr lang="en-US" dirty="0" smtClean="0"/>
              <a:t> </a:t>
            </a:r>
            <a:r>
              <a:rPr lang="en-US" dirty="0" err="1" smtClean="0"/>
              <a:t>melakukan</a:t>
            </a:r>
            <a:r>
              <a:rPr lang="en-US" dirty="0" smtClean="0"/>
              <a:t> </a:t>
            </a:r>
            <a:r>
              <a:rPr lang="en-US" dirty="0" err="1" smtClean="0"/>
              <a:t>suatu</a:t>
            </a:r>
            <a:r>
              <a:rPr lang="en-US" dirty="0" smtClean="0"/>
              <a:t> </a:t>
            </a:r>
            <a:r>
              <a:rPr lang="en-US" dirty="0" err="1" smtClean="0"/>
              <a:t>prestasi</a:t>
            </a:r>
            <a:r>
              <a:rPr lang="en-US" dirty="0" smtClean="0"/>
              <a:t>.</a:t>
            </a:r>
          </a:p>
          <a:p>
            <a:pPr fontAlgn="auto">
              <a:spcAft>
                <a:spcPts val="0"/>
              </a:spcAft>
              <a:buFont typeface="Arial" pitchFamily="34" charset="0"/>
              <a:buNone/>
              <a:defRPr/>
            </a:pPr>
            <a:r>
              <a:rPr lang="en-US" i="1" dirty="0" smtClean="0"/>
              <a:t>2. Need for affiliation</a:t>
            </a:r>
            <a:r>
              <a:rPr lang="en-US" dirty="0" smtClean="0"/>
              <a:t>, </a:t>
            </a:r>
            <a:r>
              <a:rPr lang="en-US" dirty="0" err="1" smtClean="0"/>
              <a:t>yaitu</a:t>
            </a:r>
            <a:r>
              <a:rPr lang="en-US" dirty="0" smtClean="0"/>
              <a:t> </a:t>
            </a:r>
            <a:r>
              <a:rPr lang="en-US" dirty="0" err="1" smtClean="0"/>
              <a:t>kebutuhan</a:t>
            </a:r>
            <a:r>
              <a:rPr lang="en-US" dirty="0" smtClean="0"/>
              <a:t> </a:t>
            </a:r>
            <a:r>
              <a:rPr lang="en-US" dirty="0" err="1" smtClean="0"/>
              <a:t>untuk</a:t>
            </a:r>
            <a:r>
              <a:rPr lang="en-US" dirty="0" smtClean="0"/>
              <a:t> </a:t>
            </a:r>
            <a:r>
              <a:rPr lang="en-US" dirty="0" err="1" smtClean="0"/>
              <a:t>bersama</a:t>
            </a:r>
            <a:r>
              <a:rPr lang="en-US" dirty="0" smtClean="0"/>
              <a:t> </a:t>
            </a:r>
            <a:r>
              <a:rPr lang="en-US" dirty="0" err="1" smtClean="0"/>
              <a:t>orang</a:t>
            </a:r>
            <a:r>
              <a:rPr lang="en-US" dirty="0" smtClean="0"/>
              <a:t> lain, </a:t>
            </a:r>
            <a:r>
              <a:rPr lang="en-US" dirty="0" err="1" smtClean="0"/>
              <a:t>melakukan</a:t>
            </a:r>
            <a:r>
              <a:rPr lang="en-US" dirty="0" smtClean="0"/>
              <a:t> </a:t>
            </a:r>
            <a:r>
              <a:rPr lang="en-US" dirty="0" err="1" smtClean="0"/>
              <a:t>sesuatu</a:t>
            </a:r>
            <a:r>
              <a:rPr lang="en-US" dirty="0" smtClean="0"/>
              <a:t> yang </a:t>
            </a:r>
            <a:r>
              <a:rPr lang="en-US" dirty="0" err="1" smtClean="0"/>
              <a:t>tidak</a:t>
            </a:r>
            <a:r>
              <a:rPr lang="en-US" dirty="0" smtClean="0"/>
              <a:t> </a:t>
            </a:r>
            <a:r>
              <a:rPr lang="en-US" dirty="0" err="1" smtClean="0"/>
              <a:t>merugikan</a:t>
            </a:r>
            <a:r>
              <a:rPr lang="en-US" dirty="0" smtClean="0"/>
              <a:t> </a:t>
            </a:r>
            <a:r>
              <a:rPr lang="en-US" dirty="0" err="1" smtClean="0"/>
              <a:t>orang</a:t>
            </a:r>
            <a:r>
              <a:rPr lang="en-US" dirty="0" smtClean="0"/>
              <a:t> lain.</a:t>
            </a:r>
          </a:p>
          <a:p>
            <a:pPr fontAlgn="auto">
              <a:spcAft>
                <a:spcPts val="0"/>
              </a:spcAft>
              <a:buFont typeface="Arial" pitchFamily="34" charset="0"/>
              <a:buNone/>
              <a:defRPr/>
            </a:pPr>
            <a:r>
              <a:rPr lang="en-US" i="1" dirty="0" smtClean="0"/>
              <a:t>3. Need of power</a:t>
            </a:r>
            <a:r>
              <a:rPr lang="en-US" dirty="0" smtClean="0"/>
              <a:t>, </a:t>
            </a:r>
            <a:r>
              <a:rPr lang="en-US" dirty="0" err="1" smtClean="0"/>
              <a:t>yaitu</a:t>
            </a:r>
            <a:r>
              <a:rPr lang="en-US" dirty="0" smtClean="0"/>
              <a:t> </a:t>
            </a:r>
            <a:r>
              <a:rPr lang="en-US" dirty="0" err="1" smtClean="0"/>
              <a:t>kebutuhan</a:t>
            </a:r>
            <a:r>
              <a:rPr lang="en-US" dirty="0" smtClean="0"/>
              <a:t> </a:t>
            </a:r>
            <a:r>
              <a:rPr lang="en-US" dirty="0" err="1" smtClean="0"/>
              <a:t>akan</a:t>
            </a:r>
            <a:r>
              <a:rPr lang="en-US" dirty="0" smtClean="0"/>
              <a:t> </a:t>
            </a:r>
            <a:r>
              <a:rPr lang="en-US" dirty="0" err="1" smtClean="0"/>
              <a:t>kekuasaan</a:t>
            </a:r>
            <a:r>
              <a:rPr lang="en-US" dirty="0" smtClean="0"/>
              <a:t> yang </a:t>
            </a:r>
            <a:r>
              <a:rPr lang="en-US" dirty="0" err="1" smtClean="0"/>
              <a:t>merupakan</a:t>
            </a:r>
            <a:r>
              <a:rPr lang="en-US" dirty="0" smtClean="0"/>
              <a:t> </a:t>
            </a:r>
            <a:r>
              <a:rPr lang="en-US" dirty="0" err="1" smtClean="0"/>
              <a:t>refleksi</a:t>
            </a:r>
            <a:r>
              <a:rPr lang="en-US" dirty="0" smtClean="0"/>
              <a:t> </a:t>
            </a:r>
            <a:r>
              <a:rPr lang="en-US" dirty="0" err="1" smtClean="0"/>
              <a:t>dari</a:t>
            </a:r>
            <a:r>
              <a:rPr lang="en-US" dirty="0" smtClean="0"/>
              <a:t> </a:t>
            </a:r>
            <a:r>
              <a:rPr lang="en-US" dirty="0" err="1" smtClean="0"/>
              <a:t>dorongan</a:t>
            </a:r>
            <a:r>
              <a:rPr lang="en-US" dirty="0" smtClean="0"/>
              <a:t> </a:t>
            </a:r>
            <a:r>
              <a:rPr lang="en-US" dirty="0" err="1" smtClean="0"/>
              <a:t>untuk</a:t>
            </a:r>
            <a:r>
              <a:rPr lang="en-US" dirty="0" smtClean="0"/>
              <a:t> </a:t>
            </a:r>
            <a:r>
              <a:rPr lang="en-US" dirty="0" err="1" smtClean="0"/>
              <a:t>memiliki</a:t>
            </a:r>
            <a:r>
              <a:rPr lang="en-US" dirty="0" smtClean="0"/>
              <a:t> </a:t>
            </a:r>
            <a:r>
              <a:rPr lang="en-US" dirty="0" err="1" smtClean="0"/>
              <a:t>pengaruh</a:t>
            </a:r>
            <a:r>
              <a:rPr lang="en-US" dirty="0" smtClean="0"/>
              <a:t> </a:t>
            </a:r>
            <a:r>
              <a:rPr lang="en-US" dirty="0" err="1" smtClean="0"/>
              <a:t>kepada</a:t>
            </a:r>
            <a:r>
              <a:rPr lang="en-US" dirty="0" smtClean="0"/>
              <a:t> </a:t>
            </a:r>
            <a:r>
              <a:rPr lang="en-US" dirty="0" err="1" smtClean="0"/>
              <a:t>orang</a:t>
            </a:r>
            <a:r>
              <a:rPr lang="en-US" dirty="0" smtClean="0"/>
              <a:t> lain.</a:t>
            </a:r>
          </a:p>
          <a:p>
            <a:pPr fontAlgn="auto">
              <a:spcAft>
                <a:spcPts val="0"/>
              </a:spcAft>
              <a:buFont typeface="Arial" pitchFamily="34" charset="0"/>
              <a:buChar char="•"/>
              <a:defRPr/>
            </a:pPr>
            <a:endParaRPr lang="en-US" dirty="0" smtClean="0"/>
          </a:p>
          <a:p>
            <a:pPr fontAlgn="auto">
              <a:spcAft>
                <a:spcPts val="0"/>
              </a:spcAft>
              <a:buFont typeface="Arial" pitchFamily="34" charset="0"/>
              <a:buNone/>
              <a:defRPr/>
            </a:pPr>
            <a:r>
              <a:rPr lang="en-US" dirty="0" err="1" smtClean="0"/>
              <a:t>Dalam</a:t>
            </a:r>
            <a:r>
              <a:rPr lang="en-US" dirty="0" smtClean="0"/>
              <a:t> </a:t>
            </a:r>
            <a:r>
              <a:rPr lang="en-US" dirty="0" err="1" smtClean="0"/>
              <a:t>rangka</a:t>
            </a:r>
            <a:r>
              <a:rPr lang="en-US" dirty="0" smtClean="0"/>
              <a:t> </a:t>
            </a:r>
            <a:r>
              <a:rPr lang="en-US" dirty="0" err="1" smtClean="0"/>
              <a:t>memahami</a:t>
            </a:r>
            <a:r>
              <a:rPr lang="en-US" dirty="0" smtClean="0"/>
              <a:t> </a:t>
            </a:r>
            <a:r>
              <a:rPr lang="en-US" dirty="0" err="1" smtClean="0"/>
              <a:t>kebutuhan</a:t>
            </a:r>
            <a:r>
              <a:rPr lang="en-US" dirty="0" smtClean="0"/>
              <a:t> </a:t>
            </a:r>
            <a:r>
              <a:rPr lang="en-US" dirty="0" err="1" smtClean="0"/>
              <a:t>manusia</a:t>
            </a:r>
            <a:r>
              <a:rPr lang="en-US" dirty="0" smtClean="0"/>
              <a:t>, </a:t>
            </a:r>
            <a:r>
              <a:rPr lang="en-US" dirty="0" err="1" smtClean="0"/>
              <a:t>maka</a:t>
            </a:r>
            <a:r>
              <a:rPr lang="en-US" dirty="0" smtClean="0"/>
              <a:t> </a:t>
            </a:r>
            <a:r>
              <a:rPr lang="en-US" dirty="0" err="1" smtClean="0"/>
              <a:t>perlu</a:t>
            </a:r>
            <a:r>
              <a:rPr lang="en-US" dirty="0" smtClean="0"/>
              <a:t> </a:t>
            </a:r>
            <a:r>
              <a:rPr lang="en-US" dirty="0" err="1" smtClean="0"/>
              <a:t>diperhatikan</a:t>
            </a:r>
            <a:r>
              <a:rPr lang="en-US" dirty="0" smtClean="0"/>
              <a:t> </a:t>
            </a:r>
            <a:r>
              <a:rPr lang="en-US" dirty="0" err="1" smtClean="0"/>
              <a:t>hal-hal</a:t>
            </a:r>
            <a:r>
              <a:rPr lang="en-US" dirty="0" smtClean="0"/>
              <a:t> </a:t>
            </a:r>
            <a:r>
              <a:rPr lang="en-US" dirty="0" err="1" smtClean="0"/>
              <a:t>sebagai</a:t>
            </a:r>
            <a:r>
              <a:rPr lang="en-US" dirty="0" smtClean="0"/>
              <a:t> </a:t>
            </a:r>
            <a:r>
              <a:rPr lang="en-US" dirty="0" err="1" smtClean="0"/>
              <a:t>berikut</a:t>
            </a:r>
            <a:r>
              <a:rPr lang="en-US" dirty="0" smtClean="0"/>
              <a:t>:</a:t>
            </a:r>
          </a:p>
          <a:p>
            <a:pPr fontAlgn="auto">
              <a:spcAft>
                <a:spcPts val="0"/>
              </a:spcAft>
              <a:buFont typeface="Arial" pitchFamily="34" charset="0"/>
              <a:buNone/>
              <a:defRPr/>
            </a:pPr>
            <a:r>
              <a:rPr lang="en-US" dirty="0" smtClean="0"/>
              <a:t>1. </a:t>
            </a:r>
            <a:r>
              <a:rPr lang="en-US" dirty="0" err="1" smtClean="0"/>
              <a:t>Lingkungan</a:t>
            </a:r>
            <a:r>
              <a:rPr lang="en-US" dirty="0" smtClean="0"/>
              <a:t>.</a:t>
            </a:r>
          </a:p>
          <a:p>
            <a:pPr fontAlgn="auto">
              <a:spcAft>
                <a:spcPts val="0"/>
              </a:spcAft>
              <a:buFont typeface="Arial" pitchFamily="34" charset="0"/>
              <a:buNone/>
              <a:defRPr/>
            </a:pPr>
            <a:r>
              <a:rPr lang="en-US" dirty="0" smtClean="0"/>
              <a:t>2. </a:t>
            </a:r>
            <a:r>
              <a:rPr lang="en-US" dirty="0" err="1" smtClean="0"/>
              <a:t>Insentif</a:t>
            </a:r>
            <a:r>
              <a:rPr lang="en-US" dirty="0" smtClean="0"/>
              <a:t>, </a:t>
            </a:r>
            <a:r>
              <a:rPr lang="en-US" dirty="0" err="1" smtClean="0"/>
              <a:t>tujuan</a:t>
            </a:r>
            <a:r>
              <a:rPr lang="en-US" dirty="0" smtClean="0"/>
              <a:t> </a:t>
            </a:r>
            <a:r>
              <a:rPr lang="en-US" dirty="0" err="1" smtClean="0"/>
              <a:t>manusia</a:t>
            </a:r>
            <a:r>
              <a:rPr lang="en-US" dirty="0" smtClean="0"/>
              <a:t> </a:t>
            </a:r>
            <a:r>
              <a:rPr lang="en-US" dirty="0" err="1" smtClean="0"/>
              <a:t>itu</a:t>
            </a:r>
            <a:r>
              <a:rPr lang="en-US" dirty="0" smtClean="0"/>
              <a:t> </a:t>
            </a:r>
            <a:r>
              <a:rPr lang="en-US" dirty="0" err="1" smtClean="0"/>
              <a:t>sendiri</a:t>
            </a:r>
            <a:endParaRPr lang="en-US" dirty="0" smtClean="0"/>
          </a:p>
          <a:p>
            <a:pPr fontAlgn="auto">
              <a:spcAft>
                <a:spcPts val="0"/>
              </a:spcAft>
              <a:buFont typeface="Arial" pitchFamily="34" charset="0"/>
              <a:buNone/>
              <a:defRPr/>
            </a:pPr>
            <a:r>
              <a:rPr lang="en-US" dirty="0" smtClean="0"/>
              <a:t>3. </a:t>
            </a:r>
            <a:r>
              <a:rPr lang="en-US" dirty="0" err="1" smtClean="0"/>
              <a:t>Dorongan</a:t>
            </a:r>
            <a:r>
              <a:rPr lang="en-US" dirty="0" smtClean="0"/>
              <a:t> internal yang </a:t>
            </a:r>
            <a:r>
              <a:rPr lang="en-US" dirty="0" err="1" smtClean="0"/>
              <a:t>berupa</a:t>
            </a:r>
            <a:r>
              <a:rPr lang="en-US" dirty="0" smtClean="0"/>
              <a:t> </a:t>
            </a:r>
            <a:r>
              <a:rPr lang="en-US" dirty="0" err="1" smtClean="0"/>
              <a:t>motivasi</a:t>
            </a:r>
            <a:r>
              <a:rPr lang="en-US" dirty="0" smtClean="0"/>
              <a:t>.</a:t>
            </a:r>
          </a:p>
          <a:p>
            <a:pPr fontAlgn="auto">
              <a:spcAft>
                <a:spcPts val="0"/>
              </a:spcAft>
              <a:buFont typeface="Arial" pitchFamily="34" charset="0"/>
              <a:buChar char="•"/>
              <a:defRPr/>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rtlCol="0">
            <a:normAutofit fontScale="77500" lnSpcReduction="20000"/>
          </a:bodyPr>
          <a:lstStyle/>
          <a:p>
            <a:pPr fontAlgn="auto">
              <a:spcAft>
                <a:spcPts val="0"/>
              </a:spcAft>
              <a:buFont typeface="Arial" pitchFamily="34" charset="0"/>
              <a:buChar char="•"/>
              <a:defRPr/>
            </a:pPr>
            <a:r>
              <a:rPr lang="en-US" b="1" dirty="0" err="1" smtClean="0"/>
              <a:t>Motivasi</a:t>
            </a:r>
            <a:r>
              <a:rPr lang="en-US" dirty="0" smtClean="0"/>
              <a:t> </a:t>
            </a:r>
            <a:r>
              <a:rPr lang="en-US" dirty="0" err="1" smtClean="0"/>
              <a:t>adalah</a:t>
            </a:r>
            <a:r>
              <a:rPr lang="en-US" dirty="0" smtClean="0"/>
              <a:t> </a:t>
            </a:r>
            <a:r>
              <a:rPr lang="en-US" dirty="0" err="1" smtClean="0"/>
              <a:t>suatu</a:t>
            </a:r>
            <a:r>
              <a:rPr lang="en-US" dirty="0" smtClean="0"/>
              <a:t> </a:t>
            </a:r>
            <a:r>
              <a:rPr lang="en-US" dirty="0" err="1" smtClean="0"/>
              <a:t>kondisi</a:t>
            </a:r>
            <a:r>
              <a:rPr lang="en-US" dirty="0" smtClean="0"/>
              <a:t> yang </a:t>
            </a:r>
            <a:r>
              <a:rPr lang="en-US" dirty="0" err="1" smtClean="0"/>
              <a:t>menggerakan</a:t>
            </a:r>
            <a:r>
              <a:rPr lang="en-US" dirty="0" smtClean="0"/>
              <a:t> </a:t>
            </a:r>
            <a:r>
              <a:rPr lang="en-US" dirty="0" err="1" smtClean="0"/>
              <a:t>manusia</a:t>
            </a:r>
            <a:r>
              <a:rPr lang="en-US" dirty="0" smtClean="0"/>
              <a:t> </a:t>
            </a:r>
            <a:r>
              <a:rPr lang="en-US" dirty="0" err="1" smtClean="0"/>
              <a:t>ke</a:t>
            </a:r>
            <a:r>
              <a:rPr lang="en-US" dirty="0" smtClean="0"/>
              <a:t> </a:t>
            </a:r>
            <a:r>
              <a:rPr lang="en-US" dirty="0" err="1" smtClean="0"/>
              <a:t>arah</a:t>
            </a:r>
            <a:r>
              <a:rPr lang="en-US" dirty="0" smtClean="0"/>
              <a:t> </a:t>
            </a:r>
            <a:r>
              <a:rPr lang="en-US" dirty="0" err="1" smtClean="0"/>
              <a:t>suatu</a:t>
            </a:r>
            <a:r>
              <a:rPr lang="en-US" dirty="0" smtClean="0"/>
              <a:t> </a:t>
            </a:r>
            <a:r>
              <a:rPr lang="en-US" dirty="0" err="1" smtClean="0"/>
              <a:t>tujuan</a:t>
            </a:r>
            <a:r>
              <a:rPr lang="en-US" dirty="0" smtClean="0"/>
              <a:t> </a:t>
            </a:r>
            <a:r>
              <a:rPr lang="en-US" dirty="0" err="1" smtClean="0"/>
              <a:t>tertentu</a:t>
            </a:r>
            <a:r>
              <a:rPr lang="en-US" dirty="0" smtClean="0"/>
              <a:t>. </a:t>
            </a:r>
            <a:r>
              <a:rPr lang="en-US" dirty="0" err="1" smtClean="0"/>
              <a:t>Motivasi</a:t>
            </a:r>
            <a:r>
              <a:rPr lang="en-US" dirty="0" smtClean="0"/>
              <a:t> </a:t>
            </a:r>
            <a:r>
              <a:rPr lang="en-US" dirty="0" err="1" smtClean="0"/>
              <a:t>dapat</a:t>
            </a:r>
            <a:r>
              <a:rPr lang="en-US" dirty="0" smtClean="0"/>
              <a:t> pula </a:t>
            </a:r>
            <a:r>
              <a:rPr lang="en-US" dirty="0" err="1" smtClean="0"/>
              <a:t>dikatakan</a:t>
            </a:r>
            <a:r>
              <a:rPr lang="en-US" dirty="0" smtClean="0"/>
              <a:t> </a:t>
            </a:r>
            <a:r>
              <a:rPr lang="en-US" dirty="0" err="1" smtClean="0"/>
              <a:t>sebagai</a:t>
            </a:r>
            <a:r>
              <a:rPr lang="en-US" dirty="0" smtClean="0"/>
              <a:t> </a:t>
            </a:r>
            <a:r>
              <a:rPr lang="en-US" dirty="0" err="1" smtClean="0"/>
              <a:t>energi</a:t>
            </a:r>
            <a:r>
              <a:rPr lang="en-US" dirty="0" smtClean="0"/>
              <a:t> </a:t>
            </a:r>
            <a:r>
              <a:rPr lang="en-US" dirty="0" err="1" smtClean="0"/>
              <a:t>untuk</a:t>
            </a:r>
            <a:r>
              <a:rPr lang="en-US" dirty="0" smtClean="0"/>
              <a:t> </a:t>
            </a:r>
            <a:r>
              <a:rPr lang="en-US" dirty="0" err="1" smtClean="0"/>
              <a:t>membangkitkan</a:t>
            </a:r>
            <a:r>
              <a:rPr lang="en-US" dirty="0" smtClean="0"/>
              <a:t> </a:t>
            </a:r>
            <a:r>
              <a:rPr lang="en-US" dirty="0" err="1" smtClean="0"/>
              <a:t>dorongan</a:t>
            </a:r>
            <a:r>
              <a:rPr lang="en-US" dirty="0" smtClean="0"/>
              <a:t> </a:t>
            </a:r>
            <a:r>
              <a:rPr lang="en-US" dirty="0" err="1" smtClean="0"/>
              <a:t>dalam</a:t>
            </a:r>
            <a:r>
              <a:rPr lang="en-US" dirty="0" smtClean="0"/>
              <a:t> </a:t>
            </a:r>
            <a:r>
              <a:rPr lang="en-US" dirty="0" err="1" smtClean="0"/>
              <a:t>diri</a:t>
            </a:r>
            <a:r>
              <a:rPr lang="en-US" dirty="0" smtClean="0"/>
              <a:t> </a:t>
            </a:r>
            <a:r>
              <a:rPr lang="en-US" dirty="0" err="1" smtClean="0"/>
              <a:t>seseorang</a:t>
            </a:r>
            <a:r>
              <a:rPr lang="en-US" dirty="0" smtClean="0"/>
              <a:t>.</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err="1" smtClean="0"/>
              <a:t>Menurut</a:t>
            </a:r>
            <a:r>
              <a:rPr lang="en-US" dirty="0" smtClean="0"/>
              <a:t> Charles Darwin, </a:t>
            </a:r>
            <a:r>
              <a:rPr lang="en-US" dirty="0" err="1" smtClean="0"/>
              <a:t>tindakan</a:t>
            </a:r>
            <a:r>
              <a:rPr lang="en-US" dirty="0" smtClean="0"/>
              <a:t> </a:t>
            </a:r>
            <a:r>
              <a:rPr lang="en-US" dirty="0" err="1" smtClean="0"/>
              <a:t>manusia</a:t>
            </a:r>
            <a:r>
              <a:rPr lang="en-US" dirty="0" smtClean="0"/>
              <a:t> </a:t>
            </a:r>
            <a:r>
              <a:rPr lang="en-US" dirty="0" err="1" smtClean="0"/>
              <a:t>terkadang</a:t>
            </a:r>
            <a:r>
              <a:rPr lang="en-US" dirty="0" smtClean="0"/>
              <a:t> </a:t>
            </a:r>
            <a:r>
              <a:rPr lang="en-US" dirty="0" err="1" smtClean="0"/>
              <a:t>merupakan</a:t>
            </a:r>
            <a:r>
              <a:rPr lang="en-US" dirty="0" smtClean="0"/>
              <a:t> </a:t>
            </a:r>
            <a:r>
              <a:rPr lang="en-US" dirty="0" err="1" smtClean="0"/>
              <a:t>insting</a:t>
            </a:r>
            <a:r>
              <a:rPr lang="en-US" dirty="0" smtClean="0"/>
              <a:t> yang </a:t>
            </a:r>
            <a:r>
              <a:rPr lang="en-US" dirty="0" err="1" smtClean="0"/>
              <a:t>timbul</a:t>
            </a:r>
            <a:r>
              <a:rPr lang="en-US" dirty="0" smtClean="0"/>
              <a:t> </a:t>
            </a:r>
            <a:r>
              <a:rPr lang="en-US" dirty="0" err="1" smtClean="0"/>
              <a:t>secara</a:t>
            </a:r>
            <a:r>
              <a:rPr lang="en-US" dirty="0" smtClean="0"/>
              <a:t> </a:t>
            </a:r>
            <a:r>
              <a:rPr lang="en-US" dirty="0" err="1" smtClean="0"/>
              <a:t>alami</a:t>
            </a:r>
            <a:r>
              <a:rPr lang="en-US" dirty="0" smtClean="0"/>
              <a:t>. </a:t>
            </a:r>
            <a:r>
              <a:rPr lang="en-US" dirty="0" err="1" smtClean="0"/>
              <a:t>Dengan</a:t>
            </a:r>
            <a:r>
              <a:rPr lang="en-US" dirty="0" smtClean="0"/>
              <a:t> </a:t>
            </a:r>
            <a:r>
              <a:rPr lang="en-US" dirty="0" err="1" smtClean="0"/>
              <a:t>demikian</a:t>
            </a:r>
            <a:r>
              <a:rPr lang="en-US" dirty="0" smtClean="0"/>
              <a:t> </a:t>
            </a:r>
            <a:r>
              <a:rPr lang="en-US" dirty="0" err="1" smtClean="0"/>
              <a:t>tidak</a:t>
            </a:r>
            <a:r>
              <a:rPr lang="en-US" dirty="0" smtClean="0"/>
              <a:t> </a:t>
            </a:r>
            <a:r>
              <a:rPr lang="en-US" dirty="0" err="1" smtClean="0"/>
              <a:t>semua</a:t>
            </a:r>
            <a:r>
              <a:rPr lang="en-US" dirty="0" smtClean="0"/>
              <a:t> </a:t>
            </a:r>
            <a:r>
              <a:rPr lang="en-US" dirty="0" err="1" smtClean="0"/>
              <a:t>tingkah</a:t>
            </a:r>
            <a:r>
              <a:rPr lang="en-US" dirty="0" smtClean="0"/>
              <a:t> </a:t>
            </a:r>
            <a:r>
              <a:rPr lang="en-US" dirty="0" err="1" smtClean="0"/>
              <a:t>laku</a:t>
            </a:r>
            <a:r>
              <a:rPr lang="en-US" dirty="0" smtClean="0"/>
              <a:t> </a:t>
            </a:r>
            <a:r>
              <a:rPr lang="en-US" dirty="0" err="1" smtClean="0"/>
              <a:t>manusia</a:t>
            </a:r>
            <a:r>
              <a:rPr lang="en-US" dirty="0" smtClean="0"/>
              <a:t> </a:t>
            </a:r>
            <a:r>
              <a:rPr lang="en-US" dirty="0" err="1" smtClean="0"/>
              <a:t>dapat</a:t>
            </a:r>
            <a:r>
              <a:rPr lang="en-US" dirty="0" smtClean="0"/>
              <a:t> </a:t>
            </a:r>
            <a:r>
              <a:rPr lang="en-US" dirty="0" err="1" smtClean="0"/>
              <a:t>direncanakan</a:t>
            </a:r>
            <a:r>
              <a:rPr lang="en-US" dirty="0" smtClean="0"/>
              <a:t> </a:t>
            </a:r>
            <a:r>
              <a:rPr lang="en-US" dirty="0" err="1" smtClean="0"/>
              <a:t>sebelumnya</a:t>
            </a:r>
            <a:r>
              <a:rPr lang="en-US" dirty="0" smtClean="0"/>
              <a:t> </a:t>
            </a:r>
            <a:r>
              <a:rPr lang="en-US" dirty="0" err="1" smtClean="0"/>
              <a:t>dan</a:t>
            </a:r>
            <a:r>
              <a:rPr lang="en-US" dirty="0" smtClean="0"/>
              <a:t> </a:t>
            </a:r>
            <a:r>
              <a:rPr lang="en-US" dirty="0" err="1" smtClean="0"/>
              <a:t>dapat</a:t>
            </a:r>
            <a:r>
              <a:rPr lang="en-US" dirty="0" smtClean="0"/>
              <a:t> </a:t>
            </a:r>
            <a:r>
              <a:rPr lang="en-US" dirty="0" err="1" smtClean="0"/>
              <a:t>dikontrol</a:t>
            </a:r>
            <a:r>
              <a:rPr lang="en-US" dirty="0" smtClean="0"/>
              <a:t> </a:t>
            </a:r>
            <a:r>
              <a:rPr lang="en-US" dirty="0" err="1" smtClean="0"/>
              <a:t>oleh</a:t>
            </a:r>
            <a:r>
              <a:rPr lang="en-US" dirty="0" smtClean="0"/>
              <a:t> </a:t>
            </a:r>
            <a:r>
              <a:rPr lang="en-US" dirty="0" err="1" smtClean="0"/>
              <a:t>pikirannya</a:t>
            </a:r>
            <a:r>
              <a:rPr lang="en-US" dirty="0" smtClean="0"/>
              <a:t>.</a:t>
            </a:r>
          </a:p>
          <a:p>
            <a:pPr fontAlgn="auto">
              <a:spcAft>
                <a:spcPts val="0"/>
              </a:spcAft>
              <a:buFont typeface="Arial" pitchFamily="34" charset="0"/>
              <a:buNone/>
              <a:defRPr/>
            </a:pPr>
            <a:r>
              <a:rPr lang="en-US" dirty="0" smtClean="0"/>
              <a:t> </a:t>
            </a:r>
          </a:p>
          <a:p>
            <a:pPr fontAlgn="auto">
              <a:spcAft>
                <a:spcPts val="0"/>
              </a:spcAft>
              <a:buFont typeface="Arial" pitchFamily="34" charset="0"/>
              <a:buChar char="•"/>
              <a:defRPr/>
            </a:pPr>
            <a:r>
              <a:rPr lang="en-US" dirty="0" err="1" smtClean="0"/>
              <a:t>Menurut</a:t>
            </a:r>
            <a:r>
              <a:rPr lang="en-US" dirty="0" smtClean="0"/>
              <a:t> Clark L. Hull, </a:t>
            </a:r>
            <a:r>
              <a:rPr lang="en-US" dirty="0" err="1" smtClean="0"/>
              <a:t>motivasi</a:t>
            </a:r>
            <a:r>
              <a:rPr lang="en-US" dirty="0" smtClean="0"/>
              <a:t> </a:t>
            </a:r>
            <a:r>
              <a:rPr lang="en-US" dirty="0" err="1" smtClean="0"/>
              <a:t>seseorang</a:t>
            </a:r>
            <a:r>
              <a:rPr lang="en-US" dirty="0" smtClean="0"/>
              <a:t> </a:t>
            </a:r>
            <a:r>
              <a:rPr lang="en-US" dirty="0" err="1" smtClean="0"/>
              <a:t>ditentukan</a:t>
            </a:r>
            <a:r>
              <a:rPr lang="en-US" dirty="0" smtClean="0"/>
              <a:t> </a:t>
            </a:r>
            <a:r>
              <a:rPr lang="en-US" dirty="0" err="1" smtClean="0"/>
              <a:t>oleh</a:t>
            </a:r>
            <a:r>
              <a:rPr lang="en-US" dirty="0" smtClean="0"/>
              <a:t> </a:t>
            </a:r>
            <a:r>
              <a:rPr lang="en-US" dirty="0" err="1" smtClean="0"/>
              <a:t>kebutuhan</a:t>
            </a:r>
            <a:r>
              <a:rPr lang="en-US" dirty="0" smtClean="0"/>
              <a:t> </a:t>
            </a:r>
            <a:r>
              <a:rPr lang="en-US" dirty="0" err="1" smtClean="0"/>
              <a:t>dalam</a:t>
            </a:r>
            <a:r>
              <a:rPr lang="en-US" dirty="0" smtClean="0"/>
              <a:t> </a:t>
            </a:r>
            <a:r>
              <a:rPr lang="en-US" dirty="0" err="1" smtClean="0"/>
              <a:t>dirinya</a:t>
            </a:r>
            <a:r>
              <a:rPr lang="en-US" dirty="0" smtClean="0"/>
              <a:t> </a:t>
            </a:r>
            <a:r>
              <a:rPr lang="en-US" dirty="0" err="1" smtClean="0"/>
              <a:t>dan</a:t>
            </a:r>
            <a:r>
              <a:rPr lang="en-US" dirty="0" smtClean="0"/>
              <a:t> </a:t>
            </a:r>
            <a:r>
              <a:rPr lang="en-US" dirty="0" err="1" smtClean="0"/>
              <a:t>kebiasaan</a:t>
            </a:r>
            <a:r>
              <a:rPr lang="en-US" dirty="0" smtClean="0"/>
              <a:t> yang </a:t>
            </a:r>
            <a:r>
              <a:rPr lang="en-US" dirty="0" err="1" smtClean="0"/>
              <a:t>dilakukannya</a:t>
            </a:r>
            <a:r>
              <a:rPr lang="en-US" dirty="0" smtClean="0"/>
              <a:t>. </a:t>
            </a:r>
            <a:r>
              <a:rPr lang="en-US" dirty="0" err="1" smtClean="0"/>
              <a:t>Contohnya</a:t>
            </a:r>
            <a:r>
              <a:rPr lang="en-US" dirty="0" smtClean="0"/>
              <a:t> </a:t>
            </a:r>
            <a:r>
              <a:rPr lang="en-US" dirty="0" err="1" smtClean="0"/>
              <a:t>seorang</a:t>
            </a:r>
            <a:r>
              <a:rPr lang="en-US" dirty="0" smtClean="0"/>
              <a:t> </a:t>
            </a:r>
            <a:r>
              <a:rPr lang="en-US" dirty="0" err="1" smtClean="0"/>
              <a:t>konsumen</a:t>
            </a:r>
            <a:r>
              <a:rPr lang="en-US" dirty="0" smtClean="0"/>
              <a:t> yang </a:t>
            </a:r>
            <a:r>
              <a:rPr lang="en-US" dirty="0" err="1" smtClean="0"/>
              <a:t>merasa</a:t>
            </a:r>
            <a:r>
              <a:rPr lang="en-US" dirty="0" smtClean="0"/>
              <a:t> </a:t>
            </a:r>
            <a:r>
              <a:rPr lang="en-US" dirty="0" err="1" smtClean="0"/>
              <a:t>puas</a:t>
            </a:r>
            <a:r>
              <a:rPr lang="en-US" dirty="0" smtClean="0"/>
              <a:t> </a:t>
            </a:r>
            <a:r>
              <a:rPr lang="en-US" dirty="0" err="1" smtClean="0"/>
              <a:t>membeli</a:t>
            </a:r>
            <a:r>
              <a:rPr lang="en-US" dirty="0" smtClean="0"/>
              <a:t> </a:t>
            </a:r>
            <a:r>
              <a:rPr lang="en-US" dirty="0" err="1" smtClean="0"/>
              <a:t>barang</a:t>
            </a:r>
            <a:r>
              <a:rPr lang="en-US" dirty="0" smtClean="0"/>
              <a:t> </a:t>
            </a:r>
            <a:r>
              <a:rPr lang="en-US" dirty="0" err="1" smtClean="0"/>
              <a:t>di</a:t>
            </a:r>
            <a:r>
              <a:rPr lang="en-US" dirty="0" smtClean="0"/>
              <a:t> </a:t>
            </a:r>
            <a:r>
              <a:rPr lang="en-US" dirty="0" err="1" smtClean="0"/>
              <a:t>toko</a:t>
            </a:r>
            <a:r>
              <a:rPr lang="en-US" dirty="0" smtClean="0"/>
              <a:t> A </a:t>
            </a:r>
            <a:r>
              <a:rPr lang="en-US" dirty="0" err="1" smtClean="0"/>
              <a:t>akan</a:t>
            </a:r>
            <a:r>
              <a:rPr lang="en-US" dirty="0" smtClean="0"/>
              <a:t> </a:t>
            </a:r>
            <a:r>
              <a:rPr lang="en-US" dirty="0" err="1" smtClean="0"/>
              <a:t>memotivasinya</a:t>
            </a:r>
            <a:r>
              <a:rPr lang="en-US" dirty="0" smtClean="0"/>
              <a:t> </a:t>
            </a:r>
            <a:r>
              <a:rPr lang="en-US" dirty="0" err="1" smtClean="0"/>
              <a:t>untuk</a:t>
            </a:r>
            <a:r>
              <a:rPr lang="en-US" dirty="0" smtClean="0"/>
              <a:t> </a:t>
            </a:r>
            <a:r>
              <a:rPr lang="en-US" dirty="0" err="1" smtClean="0"/>
              <a:t>belanja</a:t>
            </a:r>
            <a:r>
              <a:rPr lang="en-US" dirty="0" smtClean="0"/>
              <a:t> </a:t>
            </a:r>
            <a:r>
              <a:rPr lang="en-US" dirty="0" err="1" smtClean="0"/>
              <a:t>di</a:t>
            </a:r>
            <a:r>
              <a:rPr lang="en-US" dirty="0" smtClean="0"/>
              <a:t> </a:t>
            </a:r>
            <a:r>
              <a:rPr lang="en-US" dirty="0" err="1" smtClean="0"/>
              <a:t>toko</a:t>
            </a:r>
            <a:r>
              <a:rPr lang="en-US" dirty="0" smtClean="0"/>
              <a:t> A </a:t>
            </a:r>
            <a:r>
              <a:rPr lang="en-US" dirty="0" err="1" smtClean="0"/>
              <a:t>lagi</a:t>
            </a:r>
            <a:r>
              <a:rPr lang="en-US" dirty="0" smtClean="0"/>
              <a:t>.</a:t>
            </a:r>
          </a:p>
          <a:p>
            <a:pPr fontAlgn="auto">
              <a:spcAft>
                <a:spcPts val="0"/>
              </a:spcAft>
              <a:buFont typeface="Arial" pitchFamily="34" charset="0"/>
              <a:buChar char="•"/>
              <a:defRPr/>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228600" y="304800"/>
            <a:ext cx="8686800" cy="6324600"/>
          </a:xfrm>
        </p:spPr>
        <p:txBody>
          <a:bodyPr/>
          <a:lstStyle/>
          <a:p>
            <a:pPr>
              <a:buFont typeface="Arial" charset="0"/>
              <a:buNone/>
            </a:pPr>
            <a:r>
              <a:rPr lang="id-ID" sz="1800" smtClean="0">
                <a:latin typeface="Arial" charset="0"/>
                <a:cs typeface="Arial" charset="0"/>
              </a:rPr>
              <a:t>Faktor-faktor yg menentukan perkembangan kepribadian:</a:t>
            </a:r>
            <a:endParaRPr lang="en-US" sz="1800" smtClean="0">
              <a:latin typeface="Arial" charset="0"/>
              <a:cs typeface="Arial" charset="0"/>
            </a:endParaRPr>
          </a:p>
          <a:p>
            <a:pPr>
              <a:buFont typeface="Arial" charset="0"/>
              <a:buNone/>
            </a:pPr>
            <a:r>
              <a:rPr lang="en-US" sz="1800" smtClean="0">
                <a:latin typeface="Arial" charset="0"/>
                <a:cs typeface="Arial" charset="0"/>
              </a:rPr>
              <a:t>1. </a:t>
            </a:r>
            <a:r>
              <a:rPr lang="id-ID" sz="1800" smtClean="0">
                <a:latin typeface="Arial" charset="0"/>
                <a:cs typeface="Arial" charset="0"/>
              </a:rPr>
              <a:t>Warisan biologis (keturunan). </a:t>
            </a:r>
            <a:endParaRPr lang="en-US" sz="1800" smtClean="0">
              <a:latin typeface="Arial" charset="0"/>
              <a:cs typeface="Arial" charset="0"/>
            </a:endParaRPr>
          </a:p>
          <a:p>
            <a:pPr>
              <a:buFont typeface="Arial" charset="0"/>
              <a:buNone/>
            </a:pPr>
            <a:r>
              <a:rPr lang="en-US" sz="1800" smtClean="0">
                <a:latin typeface="Arial" charset="0"/>
                <a:cs typeface="Arial" charset="0"/>
              </a:rPr>
              <a:t>2. </a:t>
            </a:r>
            <a:r>
              <a:rPr lang="id-ID" sz="1800" smtClean="0">
                <a:latin typeface="Arial" charset="0"/>
                <a:cs typeface="Arial" charset="0"/>
              </a:rPr>
              <a:t>Lingkungan fisik. </a:t>
            </a:r>
            <a:endParaRPr lang="en-US" sz="1800" smtClean="0">
              <a:latin typeface="Arial" charset="0"/>
              <a:cs typeface="Arial" charset="0"/>
            </a:endParaRPr>
          </a:p>
          <a:p>
            <a:pPr>
              <a:buFont typeface="Arial" charset="0"/>
              <a:buNone/>
            </a:pPr>
            <a:r>
              <a:rPr lang="en-US" sz="1800" smtClean="0">
                <a:latin typeface="Arial" charset="0"/>
                <a:cs typeface="Arial" charset="0"/>
              </a:rPr>
              <a:t>3. </a:t>
            </a:r>
            <a:r>
              <a:rPr lang="id-ID" sz="1800" smtClean="0">
                <a:latin typeface="Arial" charset="0"/>
                <a:cs typeface="Arial" charset="0"/>
              </a:rPr>
              <a:t>Kebudayaan. </a:t>
            </a:r>
            <a:endParaRPr lang="en-US" sz="1800" smtClean="0">
              <a:latin typeface="Arial" charset="0"/>
              <a:cs typeface="Arial" charset="0"/>
            </a:endParaRPr>
          </a:p>
          <a:p>
            <a:pPr>
              <a:buFont typeface="Arial" charset="0"/>
              <a:buNone/>
            </a:pPr>
            <a:r>
              <a:rPr lang="en-US" sz="1800" smtClean="0">
                <a:latin typeface="Arial" charset="0"/>
                <a:cs typeface="Arial" charset="0"/>
              </a:rPr>
              <a:t>4. </a:t>
            </a:r>
            <a:r>
              <a:rPr lang="id-ID" sz="1800" smtClean="0">
                <a:latin typeface="Arial" charset="0"/>
                <a:cs typeface="Arial" charset="0"/>
              </a:rPr>
              <a:t>Pengalaman kelompok.</a:t>
            </a:r>
            <a:endParaRPr lang="en-US" sz="1800" smtClean="0">
              <a:latin typeface="Arial" charset="0"/>
              <a:cs typeface="Arial" charset="0"/>
            </a:endParaRPr>
          </a:p>
          <a:p>
            <a:pPr>
              <a:buFont typeface="Arial" charset="0"/>
              <a:buNone/>
            </a:pPr>
            <a:r>
              <a:rPr lang="en-US" sz="1800" smtClean="0">
                <a:latin typeface="Arial" charset="0"/>
                <a:cs typeface="Arial" charset="0"/>
              </a:rPr>
              <a:t>5. </a:t>
            </a:r>
            <a:r>
              <a:rPr lang="id-ID" sz="1800" smtClean="0">
                <a:latin typeface="Arial" charset="0"/>
                <a:cs typeface="Arial" charset="0"/>
              </a:rPr>
              <a:t>Pengalaman unik.</a:t>
            </a:r>
            <a:endParaRPr lang="en-US" sz="1800" smtClean="0">
              <a:latin typeface="Arial" charset="0"/>
              <a:cs typeface="Arial" charset="0"/>
            </a:endParaRPr>
          </a:p>
          <a:p>
            <a:pPr>
              <a:buFont typeface="Arial" charset="0"/>
              <a:buNone/>
            </a:pPr>
            <a:endParaRPr lang="en-US" sz="1800" smtClean="0">
              <a:latin typeface="Arial" charset="0"/>
              <a:cs typeface="Arial" charset="0"/>
            </a:endParaRPr>
          </a:p>
          <a:p>
            <a:pPr>
              <a:buFont typeface="Arial" charset="0"/>
              <a:buNone/>
            </a:pPr>
            <a:r>
              <a:rPr lang="en-US" sz="1800" smtClean="0">
                <a:latin typeface="Arial" charset="0"/>
                <a:cs typeface="Arial" charset="0"/>
              </a:rPr>
              <a:t>Menurut Mangkunegara, kepribadian seseorang juga sangat ditentukan oleh faktor internal dan eksternal dirinya. Faktor internal adalah seperti keluarga, masyarakat, sekolah, lingkungan alam, lingkungan fisik. Faktor eksternal adalah seperti IQ, ES, SQ, motivasi.</a:t>
            </a:r>
          </a:p>
          <a:p>
            <a:pPr>
              <a:buFont typeface="Arial" charset="0"/>
              <a:buNone/>
            </a:pPr>
            <a:endParaRPr lang="en-US" sz="1800" smtClean="0">
              <a:latin typeface="Arial" charset="0"/>
              <a:cs typeface="Arial" charset="0"/>
            </a:endParaRPr>
          </a:p>
          <a:p>
            <a:pPr>
              <a:buFont typeface="Arial" charset="0"/>
              <a:buNone/>
            </a:pPr>
            <a:r>
              <a:rPr lang="en-US" sz="1800" b="1" smtClean="0">
                <a:latin typeface="Arial" charset="0"/>
                <a:cs typeface="Arial" charset="0"/>
              </a:rPr>
              <a:t>Kepribadian Remaja</a:t>
            </a:r>
            <a:endParaRPr lang="en-US" sz="1800" smtClean="0">
              <a:latin typeface="Arial" charset="0"/>
              <a:cs typeface="Arial" charset="0"/>
            </a:endParaRPr>
          </a:p>
          <a:p>
            <a:r>
              <a:rPr lang="en-US" sz="1800" smtClean="0">
                <a:latin typeface="Arial" charset="0"/>
                <a:cs typeface="Arial" charset="0"/>
              </a:rPr>
              <a:t>G. Stanley Hall menyebut masa remaja ini dengan istilah </a:t>
            </a:r>
            <a:r>
              <a:rPr lang="en-US" sz="1800" i="1" smtClean="0">
                <a:latin typeface="Arial" charset="0"/>
                <a:cs typeface="Arial" charset="0"/>
              </a:rPr>
              <a:t>storm &amp; stress,</a:t>
            </a:r>
            <a:r>
              <a:rPr lang="en-US" sz="1800" smtClean="0">
                <a:latin typeface="Arial" charset="0"/>
                <a:cs typeface="Arial" charset="0"/>
              </a:rPr>
              <a:t> masa badai dan tekanan. Arnett (1999) menjelaskan tiga elemen dasar selama masa </a:t>
            </a:r>
            <a:r>
              <a:rPr lang="en-US" sz="1800" i="1" smtClean="0">
                <a:latin typeface="Arial" charset="0"/>
                <a:cs typeface="Arial" charset="0"/>
              </a:rPr>
              <a:t>badai </a:t>
            </a:r>
            <a:r>
              <a:rPr lang="en-US" sz="1800" smtClean="0">
                <a:latin typeface="Arial" charset="0"/>
                <a:cs typeface="Arial" charset="0"/>
              </a:rPr>
              <a:t>dan </a:t>
            </a:r>
            <a:r>
              <a:rPr lang="en-US" sz="1800" i="1" smtClean="0">
                <a:latin typeface="Arial" charset="0"/>
                <a:cs typeface="Arial" charset="0"/>
              </a:rPr>
              <a:t>tekanan</a:t>
            </a:r>
            <a:r>
              <a:rPr lang="en-US" sz="1800" smtClean="0">
                <a:latin typeface="Arial" charset="0"/>
                <a:cs typeface="Arial" charset="0"/>
              </a:rPr>
              <a:t> ini:</a:t>
            </a:r>
          </a:p>
          <a:p>
            <a:pPr>
              <a:buFont typeface="Arial" charset="0"/>
              <a:buNone/>
            </a:pPr>
            <a:r>
              <a:rPr lang="en-US" sz="1800" smtClean="0">
                <a:latin typeface="Arial" charset="0"/>
                <a:cs typeface="Arial" charset="0"/>
              </a:rPr>
              <a:t>1. Konflik dengan orang tua (anak melawan larangan orang tua, mis: tentang kesopanan dalam penampilan, pacaran, pulang larut malam, dll)</a:t>
            </a:r>
          </a:p>
          <a:p>
            <a:pPr>
              <a:buFont typeface="Arial" charset="0"/>
              <a:buNone/>
            </a:pPr>
            <a:r>
              <a:rPr lang="en-US" sz="1800" smtClean="0">
                <a:latin typeface="Arial" charset="0"/>
                <a:cs typeface="Arial" charset="0"/>
              </a:rPr>
              <a:t>2. Gangguan suasana hati</a:t>
            </a:r>
          </a:p>
          <a:p>
            <a:pPr>
              <a:buFont typeface="Arial" charset="0"/>
              <a:buNone/>
            </a:pPr>
            <a:r>
              <a:rPr lang="en-US" sz="1800" smtClean="0">
                <a:latin typeface="Arial" charset="0"/>
                <a:cs typeface="Arial" charset="0"/>
              </a:rPr>
              <a:t>3. Kecenderungan terjadinya tingkah laku yang beresiko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rtlCol="0">
            <a:normAutofit fontScale="77500" lnSpcReduction="20000"/>
          </a:bodyPr>
          <a:lstStyle/>
          <a:p>
            <a:pPr fontAlgn="auto">
              <a:spcAft>
                <a:spcPts val="0"/>
              </a:spcAft>
              <a:buFont typeface="Arial" pitchFamily="34" charset="0"/>
              <a:buNone/>
              <a:defRPr/>
            </a:pPr>
            <a:r>
              <a:rPr lang="en-US" dirty="0" smtClean="0"/>
              <a:t>	</a:t>
            </a:r>
            <a:r>
              <a:rPr lang="en-US" dirty="0" err="1" smtClean="0"/>
              <a:t>Anak</a:t>
            </a:r>
            <a:r>
              <a:rPr lang="en-US" dirty="0" smtClean="0"/>
              <a:t> </a:t>
            </a:r>
            <a:r>
              <a:rPr lang="en-US" dirty="0" err="1" smtClean="0"/>
              <a:t>remaja</a:t>
            </a:r>
            <a:r>
              <a:rPr lang="en-US" dirty="0" smtClean="0"/>
              <a:t> </a:t>
            </a:r>
            <a:r>
              <a:rPr lang="en-US" dirty="0" err="1" smtClean="0"/>
              <a:t>sedang</a:t>
            </a:r>
            <a:r>
              <a:rPr lang="en-US" dirty="0" smtClean="0"/>
              <a:t> </a:t>
            </a:r>
            <a:r>
              <a:rPr lang="en-US" dirty="0" err="1" smtClean="0"/>
              <a:t>mencari</a:t>
            </a:r>
            <a:r>
              <a:rPr lang="en-US" dirty="0" smtClean="0"/>
              <a:t> </a:t>
            </a:r>
            <a:r>
              <a:rPr lang="en-US" i="1" dirty="0" err="1" smtClean="0"/>
              <a:t>siapa</a:t>
            </a:r>
            <a:r>
              <a:rPr lang="en-US" i="1" dirty="0" smtClean="0"/>
              <a:t> </a:t>
            </a:r>
            <a:r>
              <a:rPr lang="en-US" i="1" dirty="0" err="1" smtClean="0"/>
              <a:t>dirinya</a:t>
            </a:r>
            <a:r>
              <a:rPr lang="en-US" dirty="0" smtClean="0"/>
              <a:t> (who am I). </a:t>
            </a:r>
            <a:r>
              <a:rPr lang="en-US" dirty="0" err="1" smtClean="0"/>
              <a:t>Berkaitan</a:t>
            </a:r>
            <a:r>
              <a:rPr lang="en-US" dirty="0" smtClean="0"/>
              <a:t> </a:t>
            </a:r>
            <a:r>
              <a:rPr lang="en-US" dirty="0" err="1" smtClean="0"/>
              <a:t>dengan</a:t>
            </a:r>
            <a:r>
              <a:rPr lang="en-US" dirty="0" smtClean="0"/>
              <a:t> </a:t>
            </a:r>
            <a:r>
              <a:rPr lang="en-US" dirty="0" err="1" smtClean="0"/>
              <a:t>pencarian</a:t>
            </a:r>
            <a:r>
              <a:rPr lang="en-US" dirty="0" smtClean="0"/>
              <a:t> </a:t>
            </a:r>
            <a:r>
              <a:rPr lang="en-US" dirty="0" err="1" smtClean="0"/>
              <a:t>identitas</a:t>
            </a:r>
            <a:r>
              <a:rPr lang="en-US" dirty="0" smtClean="0"/>
              <a:t> </a:t>
            </a:r>
            <a:r>
              <a:rPr lang="en-US" dirty="0" err="1" smtClean="0"/>
              <a:t>ini</a:t>
            </a:r>
            <a:r>
              <a:rPr lang="en-US" dirty="0" smtClean="0"/>
              <a:t>, </a:t>
            </a:r>
            <a:r>
              <a:rPr lang="en-US" dirty="0" err="1" smtClean="0"/>
              <a:t>beberapa</a:t>
            </a:r>
            <a:r>
              <a:rPr lang="en-US" dirty="0" smtClean="0"/>
              <a:t> </a:t>
            </a:r>
            <a:r>
              <a:rPr lang="en-US" dirty="0" err="1" smtClean="0"/>
              <a:t>permasalahan</a:t>
            </a:r>
            <a:r>
              <a:rPr lang="en-US" dirty="0" smtClean="0"/>
              <a:t> </a:t>
            </a:r>
            <a:r>
              <a:rPr lang="en-US" dirty="0" err="1" smtClean="0"/>
              <a:t>umum</a:t>
            </a:r>
            <a:r>
              <a:rPr lang="en-US" dirty="0" smtClean="0"/>
              <a:t> yang </a:t>
            </a:r>
            <a:r>
              <a:rPr lang="en-US" dirty="0" err="1" smtClean="0"/>
              <a:t>dialami</a:t>
            </a:r>
            <a:r>
              <a:rPr lang="en-US" dirty="0" smtClean="0"/>
              <a:t> </a:t>
            </a:r>
            <a:r>
              <a:rPr lang="en-US" dirty="0" err="1" smtClean="0"/>
              <a:t>remaja</a:t>
            </a:r>
            <a:r>
              <a:rPr lang="en-US" dirty="0" smtClean="0"/>
              <a:t>. </a:t>
            </a:r>
            <a:r>
              <a:rPr lang="en-US" dirty="0" err="1" smtClean="0"/>
              <a:t>Anak</a:t>
            </a:r>
            <a:r>
              <a:rPr lang="en-US" dirty="0" smtClean="0"/>
              <a:t> </a:t>
            </a:r>
            <a:r>
              <a:rPr lang="en-US" dirty="0" err="1" smtClean="0"/>
              <a:t>remaja</a:t>
            </a:r>
            <a:r>
              <a:rPr lang="en-US" dirty="0" smtClean="0"/>
              <a:t> (12-20 </a:t>
            </a:r>
            <a:r>
              <a:rPr lang="en-US" dirty="0" err="1" smtClean="0"/>
              <a:t>thn</a:t>
            </a:r>
            <a:r>
              <a:rPr lang="en-US" dirty="0" smtClean="0"/>
              <a:t>) </a:t>
            </a:r>
            <a:r>
              <a:rPr lang="en-US" dirty="0" err="1" smtClean="0"/>
              <a:t>sedang</a:t>
            </a:r>
            <a:r>
              <a:rPr lang="en-US" dirty="0" smtClean="0"/>
              <a:t> </a:t>
            </a:r>
            <a:r>
              <a:rPr lang="en-US" dirty="0" err="1" smtClean="0"/>
              <a:t>mengalami</a:t>
            </a:r>
            <a:r>
              <a:rPr lang="en-US" dirty="0" smtClean="0"/>
              <a:t> </a:t>
            </a:r>
            <a:r>
              <a:rPr lang="en-US" dirty="0" err="1" smtClean="0"/>
              <a:t>transisi</a:t>
            </a:r>
            <a:r>
              <a:rPr lang="en-US" dirty="0" smtClean="0"/>
              <a:t>, </a:t>
            </a:r>
            <a:r>
              <a:rPr lang="en-US" dirty="0" err="1" smtClean="0"/>
              <a:t>dari</a:t>
            </a:r>
            <a:r>
              <a:rPr lang="en-US" dirty="0" smtClean="0"/>
              <a:t> </a:t>
            </a:r>
            <a:r>
              <a:rPr lang="en-US" dirty="0" err="1" smtClean="0"/>
              <a:t>anak-anak</a:t>
            </a:r>
            <a:r>
              <a:rPr lang="en-US" dirty="0" smtClean="0"/>
              <a:t> </a:t>
            </a:r>
            <a:r>
              <a:rPr lang="en-US" dirty="0" err="1" smtClean="0"/>
              <a:t>menjadi</a:t>
            </a:r>
            <a:r>
              <a:rPr lang="en-US" dirty="0" smtClean="0"/>
              <a:t> </a:t>
            </a:r>
            <a:r>
              <a:rPr lang="en-US" dirty="0" err="1" smtClean="0"/>
              <a:t>dewasa</a:t>
            </a:r>
            <a:r>
              <a:rPr lang="en-US" dirty="0" smtClean="0"/>
              <a:t>. </a:t>
            </a:r>
            <a:r>
              <a:rPr lang="en-US" dirty="0" err="1" smtClean="0"/>
              <a:t>Anak</a:t>
            </a:r>
            <a:r>
              <a:rPr lang="en-US" dirty="0" smtClean="0"/>
              <a:t> </a:t>
            </a:r>
            <a:r>
              <a:rPr lang="en-US" dirty="0" err="1" smtClean="0"/>
              <a:t>remaja</a:t>
            </a:r>
            <a:r>
              <a:rPr lang="en-US" dirty="0" smtClean="0"/>
              <a:t> </a:t>
            </a:r>
            <a:r>
              <a:rPr lang="en-US" dirty="0" err="1" smtClean="0"/>
              <a:t>mengalami</a:t>
            </a:r>
            <a:r>
              <a:rPr lang="en-US" dirty="0" smtClean="0"/>
              <a:t> </a:t>
            </a:r>
            <a:r>
              <a:rPr lang="en-US" dirty="0" err="1" smtClean="0"/>
              <a:t>perubahan</a:t>
            </a:r>
            <a:r>
              <a:rPr lang="en-US" dirty="0" smtClean="0"/>
              <a:t> (</a:t>
            </a:r>
            <a:r>
              <a:rPr lang="en-US" dirty="0" err="1" smtClean="0"/>
              <a:t>fisik</a:t>
            </a:r>
            <a:r>
              <a:rPr lang="en-US" dirty="0" smtClean="0"/>
              <a:t>, </a:t>
            </a:r>
            <a:r>
              <a:rPr lang="en-US" dirty="0" err="1" smtClean="0"/>
              <a:t>kognitif</a:t>
            </a:r>
            <a:r>
              <a:rPr lang="en-US" dirty="0" smtClean="0"/>
              <a:t>, </a:t>
            </a:r>
            <a:r>
              <a:rPr lang="en-US" dirty="0" err="1" smtClean="0"/>
              <a:t>kepribadian</a:t>
            </a:r>
            <a:r>
              <a:rPr lang="en-US" dirty="0" smtClean="0"/>
              <a:t> </a:t>
            </a:r>
            <a:r>
              <a:rPr lang="en-US" dirty="0" err="1" smtClean="0"/>
              <a:t>dan</a:t>
            </a:r>
            <a:r>
              <a:rPr lang="en-US" dirty="0" smtClean="0"/>
              <a:t> </a:t>
            </a:r>
            <a:r>
              <a:rPr lang="en-US" dirty="0" err="1" smtClean="0"/>
              <a:t>sosial</a:t>
            </a:r>
            <a:r>
              <a:rPr lang="en-US" dirty="0" smtClean="0"/>
              <a:t>).</a:t>
            </a:r>
          </a:p>
          <a:p>
            <a:pPr fontAlgn="auto">
              <a:spcAft>
                <a:spcPts val="0"/>
              </a:spcAft>
              <a:buFont typeface="Arial" pitchFamily="34" charset="0"/>
              <a:buChar char="•"/>
              <a:defRPr/>
            </a:pPr>
            <a:endParaRPr lang="en-US" dirty="0" smtClean="0"/>
          </a:p>
          <a:p>
            <a:pPr fontAlgn="auto">
              <a:spcAft>
                <a:spcPts val="0"/>
              </a:spcAft>
              <a:buFont typeface="Arial" pitchFamily="34" charset="0"/>
              <a:buNone/>
              <a:defRPr/>
            </a:pPr>
            <a:r>
              <a:rPr lang="en-US" dirty="0" err="1" smtClean="0"/>
              <a:t>Ciri</a:t>
            </a:r>
            <a:r>
              <a:rPr lang="en-US" dirty="0" smtClean="0"/>
              <a:t> </a:t>
            </a:r>
            <a:r>
              <a:rPr lang="en-US" dirty="0" err="1" smtClean="0"/>
              <a:t>remaja</a:t>
            </a:r>
            <a:r>
              <a:rPr lang="en-US" dirty="0" smtClean="0"/>
              <a:t>:</a:t>
            </a:r>
          </a:p>
          <a:p>
            <a:pPr fontAlgn="auto">
              <a:spcAft>
                <a:spcPts val="0"/>
              </a:spcAft>
              <a:buFont typeface="Arial" pitchFamily="34" charset="0"/>
              <a:buNone/>
              <a:defRPr/>
            </a:pPr>
            <a:r>
              <a:rPr lang="en-US" dirty="0" smtClean="0"/>
              <a:t>1. </a:t>
            </a:r>
            <a:r>
              <a:rPr lang="en-US" dirty="0" err="1" smtClean="0"/>
              <a:t>Kepribadiannya</a:t>
            </a:r>
            <a:r>
              <a:rPr lang="en-US" dirty="0" smtClean="0"/>
              <a:t> </a:t>
            </a:r>
            <a:r>
              <a:rPr lang="en-US" dirty="0" err="1" smtClean="0"/>
              <a:t>belum</a:t>
            </a:r>
            <a:r>
              <a:rPr lang="en-US" dirty="0" smtClean="0"/>
              <a:t> </a:t>
            </a:r>
            <a:r>
              <a:rPr lang="en-US" dirty="0" err="1" smtClean="0"/>
              <a:t>matang</a:t>
            </a:r>
            <a:r>
              <a:rPr lang="en-US" dirty="0" smtClean="0"/>
              <a:t> </a:t>
            </a:r>
            <a:r>
              <a:rPr lang="en-US" i="1" dirty="0" smtClean="0"/>
              <a:t>(immaturity).</a:t>
            </a:r>
            <a:r>
              <a:rPr lang="en-US" dirty="0" smtClean="0"/>
              <a:t> </a:t>
            </a:r>
          </a:p>
          <a:p>
            <a:pPr fontAlgn="auto">
              <a:spcAft>
                <a:spcPts val="0"/>
              </a:spcAft>
              <a:buFont typeface="Arial" pitchFamily="34" charset="0"/>
              <a:buNone/>
              <a:defRPr/>
            </a:pPr>
            <a:r>
              <a:rPr lang="en-US" dirty="0" smtClean="0"/>
              <a:t>2. </a:t>
            </a:r>
            <a:r>
              <a:rPr lang="en-US" dirty="0" err="1" smtClean="0"/>
              <a:t>Ada</a:t>
            </a:r>
            <a:r>
              <a:rPr lang="en-US" dirty="0" smtClean="0"/>
              <a:t> </a:t>
            </a:r>
            <a:r>
              <a:rPr lang="en-US" dirty="0" err="1" smtClean="0"/>
              <a:t>keragu-raguan</a:t>
            </a:r>
            <a:r>
              <a:rPr lang="en-US" dirty="0" smtClean="0"/>
              <a:t> </a:t>
            </a:r>
            <a:r>
              <a:rPr lang="en-US" i="1" dirty="0" smtClean="0"/>
              <a:t>(indecisiveness)</a:t>
            </a:r>
            <a:r>
              <a:rPr lang="en-US" dirty="0" smtClean="0"/>
              <a:t> </a:t>
            </a:r>
            <a:r>
              <a:rPr lang="en-US" dirty="0" err="1" smtClean="0"/>
              <a:t>dalam</a:t>
            </a:r>
            <a:r>
              <a:rPr lang="en-US" dirty="0" smtClean="0"/>
              <a:t> </a:t>
            </a:r>
            <a:r>
              <a:rPr lang="en-US" dirty="0" err="1" smtClean="0"/>
              <a:t>mengambil</a:t>
            </a:r>
            <a:r>
              <a:rPr lang="en-US" dirty="0" smtClean="0"/>
              <a:t> </a:t>
            </a:r>
            <a:r>
              <a:rPr lang="en-US" dirty="0" err="1" smtClean="0"/>
              <a:t>keputusan</a:t>
            </a:r>
            <a:r>
              <a:rPr lang="en-US" dirty="0" smtClean="0"/>
              <a:t>.</a:t>
            </a:r>
          </a:p>
          <a:p>
            <a:pPr fontAlgn="auto">
              <a:spcAft>
                <a:spcPts val="0"/>
              </a:spcAft>
              <a:buFont typeface="Arial" pitchFamily="34" charset="0"/>
              <a:buNone/>
              <a:defRPr/>
            </a:pPr>
            <a:r>
              <a:rPr lang="en-US" dirty="0" smtClean="0"/>
              <a:t>3. </a:t>
            </a:r>
            <a:r>
              <a:rPr lang="en-US" dirty="0" err="1" smtClean="0"/>
              <a:t>Kurang</a:t>
            </a:r>
            <a:r>
              <a:rPr lang="en-US" dirty="0" smtClean="0"/>
              <a:t> </a:t>
            </a:r>
            <a:r>
              <a:rPr lang="en-US" dirty="0" err="1" smtClean="0"/>
              <a:t>percaya</a:t>
            </a:r>
            <a:r>
              <a:rPr lang="en-US" dirty="0" smtClean="0"/>
              <a:t> </a:t>
            </a:r>
            <a:r>
              <a:rPr lang="en-US" dirty="0" err="1" smtClean="0"/>
              <a:t>diri</a:t>
            </a:r>
            <a:r>
              <a:rPr lang="en-US" dirty="0" smtClean="0"/>
              <a:t> (</a:t>
            </a:r>
            <a:r>
              <a:rPr lang="en-US" dirty="0" err="1" smtClean="0"/>
              <a:t>harga</a:t>
            </a:r>
            <a:r>
              <a:rPr lang="en-US" dirty="0" smtClean="0"/>
              <a:t> </a:t>
            </a:r>
            <a:r>
              <a:rPr lang="en-US" dirty="0" err="1" smtClean="0"/>
              <a:t>diri</a:t>
            </a:r>
            <a:r>
              <a:rPr lang="en-US" dirty="0" smtClean="0"/>
              <a:t> </a:t>
            </a:r>
            <a:r>
              <a:rPr lang="en-US" dirty="0" err="1" smtClean="0"/>
              <a:t>rendah</a:t>
            </a:r>
            <a:r>
              <a:rPr lang="en-US" dirty="0" smtClean="0"/>
              <a:t>)</a:t>
            </a:r>
          </a:p>
          <a:p>
            <a:pPr fontAlgn="auto">
              <a:spcAft>
                <a:spcPts val="0"/>
              </a:spcAft>
              <a:buFont typeface="Arial" pitchFamily="34" charset="0"/>
              <a:buNone/>
              <a:defRPr/>
            </a:pPr>
            <a:r>
              <a:rPr lang="en-US" dirty="0" smtClean="0"/>
              <a:t>4. </a:t>
            </a:r>
            <a:r>
              <a:rPr lang="en-US" dirty="0" err="1" smtClean="0"/>
              <a:t>Kurang</a:t>
            </a:r>
            <a:r>
              <a:rPr lang="en-US" dirty="0" smtClean="0"/>
              <a:t> </a:t>
            </a:r>
            <a:r>
              <a:rPr lang="en-US" dirty="0" err="1" smtClean="0"/>
              <a:t>mampu</a:t>
            </a:r>
            <a:r>
              <a:rPr lang="en-US" dirty="0" smtClean="0"/>
              <a:t> </a:t>
            </a:r>
            <a:r>
              <a:rPr lang="en-US" dirty="0" err="1" smtClean="0"/>
              <a:t>mengontrol</a:t>
            </a:r>
            <a:r>
              <a:rPr lang="en-US" dirty="0" smtClean="0"/>
              <a:t> </a:t>
            </a:r>
            <a:r>
              <a:rPr lang="en-US" dirty="0" err="1" smtClean="0"/>
              <a:t>emosi</a:t>
            </a:r>
            <a:r>
              <a:rPr lang="en-US" dirty="0" smtClean="0"/>
              <a:t> </a:t>
            </a:r>
            <a:r>
              <a:rPr lang="en-US" dirty="0" err="1" smtClean="0"/>
              <a:t>dan</a:t>
            </a:r>
            <a:r>
              <a:rPr lang="en-US" dirty="0" smtClean="0"/>
              <a:t> </a:t>
            </a:r>
            <a:r>
              <a:rPr lang="en-US" dirty="0" err="1" smtClean="0"/>
              <a:t>perilaku</a:t>
            </a:r>
            <a:endParaRPr lang="en-US" dirty="0" smtClean="0"/>
          </a:p>
          <a:p>
            <a:pPr fontAlgn="auto">
              <a:spcAft>
                <a:spcPts val="0"/>
              </a:spcAft>
              <a:buFont typeface="Arial" pitchFamily="34" charset="0"/>
              <a:buNone/>
              <a:defRPr/>
            </a:pPr>
            <a:r>
              <a:rPr lang="en-US" dirty="0" smtClean="0"/>
              <a:t>5. </a:t>
            </a:r>
            <a:r>
              <a:rPr lang="en-US" dirty="0" err="1" smtClean="0"/>
              <a:t>Remaja</a:t>
            </a:r>
            <a:r>
              <a:rPr lang="en-US" dirty="0" smtClean="0"/>
              <a:t> </a:t>
            </a:r>
            <a:r>
              <a:rPr lang="en-US" dirty="0" err="1" smtClean="0"/>
              <a:t>mudah</a:t>
            </a:r>
            <a:r>
              <a:rPr lang="en-US" dirty="0" smtClean="0"/>
              <a:t> </a:t>
            </a:r>
            <a:r>
              <a:rPr lang="en-US" dirty="0" err="1" smtClean="0"/>
              <a:t>dipengaruhi</a:t>
            </a:r>
            <a:r>
              <a:rPr lang="en-US" dirty="0" smtClean="0"/>
              <a:t> </a:t>
            </a:r>
            <a:r>
              <a:rPr lang="en-US" dirty="0" err="1" smtClean="0"/>
              <a:t>oleh</a:t>
            </a:r>
            <a:r>
              <a:rPr lang="en-US" dirty="0" smtClean="0"/>
              <a:t> </a:t>
            </a:r>
            <a:r>
              <a:rPr lang="en-US" dirty="0" err="1" smtClean="0"/>
              <a:t>lingkungan</a:t>
            </a:r>
            <a:r>
              <a:rPr lang="en-US" dirty="0" smtClean="0"/>
              <a:t> (</a:t>
            </a:r>
            <a:r>
              <a:rPr lang="en-US" dirty="0" err="1" smtClean="0"/>
              <a:t>positif</a:t>
            </a:r>
            <a:r>
              <a:rPr lang="en-US" dirty="0" smtClean="0"/>
              <a:t> </a:t>
            </a:r>
            <a:r>
              <a:rPr lang="en-US" dirty="0" err="1" smtClean="0"/>
              <a:t>atau</a:t>
            </a:r>
            <a:r>
              <a:rPr lang="en-US" dirty="0" smtClean="0"/>
              <a:t> </a:t>
            </a:r>
            <a:r>
              <a:rPr lang="en-US" dirty="0" err="1" smtClean="0"/>
              <a:t>negatif</a:t>
            </a:r>
            <a:r>
              <a:rPr lang="en-US" dirty="0" smtClean="0"/>
              <a:t>)</a:t>
            </a:r>
          </a:p>
          <a:p>
            <a:pPr lvl="1" fontAlgn="auto">
              <a:spcAft>
                <a:spcPts val="0"/>
              </a:spcAft>
              <a:buFont typeface="Arial" pitchFamily="34" charset="0"/>
              <a:buChar char="–"/>
              <a:defRPr/>
            </a:pPr>
            <a:r>
              <a:rPr lang="en-US" i="1" dirty="0" err="1" smtClean="0"/>
              <a:t>Positif</a:t>
            </a:r>
            <a:r>
              <a:rPr lang="en-US" i="1" dirty="0" smtClean="0"/>
              <a:t>: </a:t>
            </a:r>
            <a:r>
              <a:rPr lang="en-US" i="1" dirty="0" err="1" smtClean="0"/>
              <a:t>kegiatan</a:t>
            </a:r>
            <a:r>
              <a:rPr lang="en-US" i="1" dirty="0" smtClean="0"/>
              <a:t> </a:t>
            </a:r>
            <a:r>
              <a:rPr lang="en-US" i="1" dirty="0" err="1" smtClean="0"/>
              <a:t>lomba</a:t>
            </a:r>
            <a:r>
              <a:rPr lang="en-US" i="1" dirty="0" smtClean="0"/>
              <a:t> </a:t>
            </a:r>
            <a:r>
              <a:rPr lang="en-US" i="1" dirty="0" err="1" smtClean="0"/>
              <a:t>ilmiah</a:t>
            </a:r>
            <a:r>
              <a:rPr lang="en-US" dirty="0" smtClean="0"/>
              <a:t> </a:t>
            </a:r>
          </a:p>
          <a:p>
            <a:pPr lvl="1" fontAlgn="auto">
              <a:spcAft>
                <a:spcPts val="0"/>
              </a:spcAft>
              <a:buFont typeface="Arial" pitchFamily="34" charset="0"/>
              <a:buChar char="–"/>
              <a:defRPr/>
            </a:pPr>
            <a:r>
              <a:rPr lang="en-US" i="1" dirty="0" err="1" smtClean="0"/>
              <a:t>Negatif</a:t>
            </a:r>
            <a:r>
              <a:rPr lang="en-US" i="1" dirty="0" smtClean="0"/>
              <a:t>: </a:t>
            </a:r>
            <a:r>
              <a:rPr lang="en-US" i="1" dirty="0" err="1" smtClean="0"/>
              <a:t>terlibat</a:t>
            </a:r>
            <a:r>
              <a:rPr lang="en-US" i="1" dirty="0" smtClean="0"/>
              <a:t> </a:t>
            </a:r>
            <a:r>
              <a:rPr lang="en-US" i="1" dirty="0" err="1" smtClean="0"/>
              <a:t>tawuran</a:t>
            </a:r>
            <a:r>
              <a:rPr lang="en-US" i="1" dirty="0" smtClean="0"/>
              <a:t>, </a:t>
            </a:r>
            <a:r>
              <a:rPr lang="en-US" i="1" dirty="0" err="1" smtClean="0"/>
              <a:t>penggunaan</a:t>
            </a:r>
            <a:r>
              <a:rPr lang="en-US" i="1" dirty="0" smtClean="0"/>
              <a:t> </a:t>
            </a:r>
            <a:r>
              <a:rPr lang="en-US" i="1" dirty="0" err="1" smtClean="0"/>
              <a:t>narkoba</a:t>
            </a:r>
            <a:endParaRPr lang="en-US" dirty="0" smtClean="0"/>
          </a:p>
          <a:p>
            <a:pPr fontAlgn="auto">
              <a:spcAft>
                <a:spcPts val="0"/>
              </a:spcAft>
              <a:buFont typeface="Arial" pitchFamily="34" charset="0"/>
              <a:buChar char="•"/>
              <a:defRPr/>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rtlCol="0">
            <a:normAutofit fontScale="70000" lnSpcReduction="20000"/>
          </a:bodyPr>
          <a:lstStyle/>
          <a:p>
            <a:pPr fontAlgn="auto">
              <a:spcAft>
                <a:spcPts val="0"/>
              </a:spcAft>
              <a:buFont typeface="Arial" pitchFamily="34" charset="0"/>
              <a:buNone/>
              <a:defRPr/>
            </a:pPr>
            <a:r>
              <a:rPr lang="en-US" b="1" dirty="0" err="1" smtClean="0"/>
              <a:t>Peribahasa</a:t>
            </a:r>
            <a:r>
              <a:rPr lang="en-US" b="1" dirty="0" smtClean="0"/>
              <a:t> </a:t>
            </a:r>
            <a:r>
              <a:rPr lang="en-US" b="1" dirty="0" err="1" smtClean="0"/>
              <a:t>Negeri</a:t>
            </a:r>
            <a:r>
              <a:rPr lang="en-US" b="1" dirty="0" smtClean="0"/>
              <a:t> </a:t>
            </a:r>
            <a:r>
              <a:rPr lang="en-US" b="1" dirty="0" err="1" smtClean="0"/>
              <a:t>Tiongkok</a:t>
            </a:r>
            <a:r>
              <a:rPr lang="en-US" b="1" dirty="0" smtClean="0"/>
              <a:t> </a:t>
            </a:r>
            <a:r>
              <a:rPr lang="en-US" b="1" dirty="0" err="1" smtClean="0"/>
              <a:t>mengatakan</a:t>
            </a:r>
            <a:r>
              <a:rPr lang="en-US" b="1" dirty="0" smtClean="0"/>
              <a:t> </a:t>
            </a:r>
            <a:r>
              <a:rPr lang="en-US" b="1" dirty="0" err="1" smtClean="0"/>
              <a:t>bahwa</a:t>
            </a:r>
            <a:r>
              <a:rPr lang="en-US" b="1" dirty="0" smtClean="0"/>
              <a:t>:</a:t>
            </a:r>
            <a:endParaRPr lang="en-US" dirty="0" smtClean="0"/>
          </a:p>
          <a:p>
            <a:pPr fontAlgn="auto">
              <a:spcAft>
                <a:spcPts val="0"/>
              </a:spcAft>
              <a:buFont typeface="Arial" pitchFamily="34" charset="0"/>
              <a:buChar char="•"/>
              <a:defRPr/>
            </a:pPr>
            <a:r>
              <a:rPr lang="en-US" dirty="0" err="1" smtClean="0"/>
              <a:t>Jika</a:t>
            </a:r>
            <a:r>
              <a:rPr lang="en-US" dirty="0" smtClean="0"/>
              <a:t> </a:t>
            </a:r>
            <a:r>
              <a:rPr lang="en-US" dirty="0" err="1" smtClean="0"/>
              <a:t>anak</a:t>
            </a:r>
            <a:r>
              <a:rPr lang="en-US" dirty="0" smtClean="0"/>
              <a:t> </a:t>
            </a:r>
            <a:r>
              <a:rPr lang="en-US" dirty="0" err="1" smtClean="0"/>
              <a:t>dibesarkan</a:t>
            </a:r>
            <a:r>
              <a:rPr lang="en-US" dirty="0" smtClean="0"/>
              <a:t> </a:t>
            </a:r>
            <a:r>
              <a:rPr lang="en-US" dirty="0" err="1" smtClean="0"/>
              <a:t>dengan</a:t>
            </a:r>
            <a:r>
              <a:rPr lang="en-US" dirty="0" smtClean="0"/>
              <a:t> </a:t>
            </a:r>
            <a:r>
              <a:rPr lang="en-US" dirty="0" err="1" smtClean="0"/>
              <a:t>celaan</a:t>
            </a:r>
            <a:r>
              <a:rPr lang="en-US" dirty="0" smtClean="0"/>
              <a:t>, </a:t>
            </a:r>
            <a:r>
              <a:rPr lang="en-US" dirty="0" err="1" smtClean="0"/>
              <a:t>ia</a:t>
            </a:r>
            <a:r>
              <a:rPr lang="en-US" dirty="0" smtClean="0"/>
              <a:t> </a:t>
            </a:r>
            <a:r>
              <a:rPr lang="en-US" dirty="0" err="1" smtClean="0"/>
              <a:t>akan</a:t>
            </a:r>
            <a:r>
              <a:rPr lang="en-US" dirty="0" smtClean="0"/>
              <a:t> </a:t>
            </a:r>
            <a:r>
              <a:rPr lang="en-US" dirty="0" err="1" smtClean="0"/>
              <a:t>belajar</a:t>
            </a:r>
            <a:r>
              <a:rPr lang="en-US" dirty="0" smtClean="0"/>
              <a:t> </a:t>
            </a:r>
            <a:r>
              <a:rPr lang="en-US" dirty="0" err="1" smtClean="0"/>
              <a:t>memaki</a:t>
            </a:r>
            <a:r>
              <a:rPr lang="en-US" dirty="0" smtClean="0"/>
              <a:t>.</a:t>
            </a:r>
          </a:p>
          <a:p>
            <a:pPr fontAlgn="auto">
              <a:spcAft>
                <a:spcPts val="0"/>
              </a:spcAft>
              <a:buFont typeface="Arial" pitchFamily="34" charset="0"/>
              <a:buChar char="•"/>
              <a:defRPr/>
            </a:pPr>
            <a:r>
              <a:rPr lang="en-US" dirty="0" err="1" smtClean="0"/>
              <a:t>Jika</a:t>
            </a:r>
            <a:r>
              <a:rPr lang="en-US" dirty="0" smtClean="0"/>
              <a:t> </a:t>
            </a:r>
            <a:r>
              <a:rPr lang="en-US" dirty="0" err="1" smtClean="0"/>
              <a:t>anak</a:t>
            </a:r>
            <a:r>
              <a:rPr lang="en-US" dirty="0" smtClean="0"/>
              <a:t> </a:t>
            </a:r>
            <a:r>
              <a:rPr lang="en-US" dirty="0" err="1" smtClean="0"/>
              <a:t>dibesarkan</a:t>
            </a:r>
            <a:r>
              <a:rPr lang="en-US" dirty="0" smtClean="0"/>
              <a:t> </a:t>
            </a:r>
            <a:r>
              <a:rPr lang="en-US" dirty="0" err="1" smtClean="0"/>
              <a:t>dengan</a:t>
            </a:r>
            <a:r>
              <a:rPr lang="en-US" dirty="0" smtClean="0"/>
              <a:t> </a:t>
            </a:r>
            <a:r>
              <a:rPr lang="en-US" dirty="0" err="1" smtClean="0"/>
              <a:t>permusuhan</a:t>
            </a:r>
            <a:r>
              <a:rPr lang="en-US" dirty="0" smtClean="0"/>
              <a:t>, </a:t>
            </a:r>
            <a:r>
              <a:rPr lang="en-US" dirty="0" err="1" smtClean="0"/>
              <a:t>ia</a:t>
            </a:r>
            <a:r>
              <a:rPr lang="en-US" dirty="0" smtClean="0"/>
              <a:t> </a:t>
            </a:r>
            <a:r>
              <a:rPr lang="en-US" dirty="0" err="1" smtClean="0"/>
              <a:t>akan</a:t>
            </a:r>
            <a:r>
              <a:rPr lang="en-US" dirty="0" smtClean="0"/>
              <a:t> </a:t>
            </a:r>
            <a:r>
              <a:rPr lang="en-US" dirty="0" err="1" smtClean="0"/>
              <a:t>belajar</a:t>
            </a:r>
            <a:r>
              <a:rPr lang="en-US" dirty="0" smtClean="0"/>
              <a:t> </a:t>
            </a:r>
            <a:r>
              <a:rPr lang="en-US" dirty="0" err="1" smtClean="0"/>
              <a:t>berkelahi</a:t>
            </a:r>
            <a:r>
              <a:rPr lang="en-US" dirty="0" smtClean="0"/>
              <a:t>.</a:t>
            </a:r>
          </a:p>
          <a:p>
            <a:pPr fontAlgn="auto">
              <a:spcAft>
                <a:spcPts val="0"/>
              </a:spcAft>
              <a:buFont typeface="Arial" pitchFamily="34" charset="0"/>
              <a:buChar char="•"/>
              <a:defRPr/>
            </a:pPr>
            <a:r>
              <a:rPr lang="en-US" dirty="0" err="1" smtClean="0"/>
              <a:t>Jika</a:t>
            </a:r>
            <a:r>
              <a:rPr lang="en-US" dirty="0" smtClean="0"/>
              <a:t> </a:t>
            </a:r>
            <a:r>
              <a:rPr lang="en-US" dirty="0" err="1" smtClean="0"/>
              <a:t>anak</a:t>
            </a:r>
            <a:r>
              <a:rPr lang="en-US" dirty="0" smtClean="0"/>
              <a:t> </a:t>
            </a:r>
            <a:r>
              <a:rPr lang="en-US" dirty="0" err="1" smtClean="0"/>
              <a:t>dibesarkan</a:t>
            </a:r>
            <a:r>
              <a:rPr lang="en-US" dirty="0" smtClean="0"/>
              <a:t> </a:t>
            </a:r>
            <a:r>
              <a:rPr lang="en-US" dirty="0" err="1" smtClean="0"/>
              <a:t>dengan</a:t>
            </a:r>
            <a:r>
              <a:rPr lang="en-US" dirty="0" smtClean="0"/>
              <a:t> </a:t>
            </a:r>
            <a:r>
              <a:rPr lang="en-US" dirty="0" err="1" smtClean="0"/>
              <a:t>cemoohan</a:t>
            </a:r>
            <a:r>
              <a:rPr lang="en-US" dirty="0" smtClean="0"/>
              <a:t>, </a:t>
            </a:r>
            <a:r>
              <a:rPr lang="en-US" dirty="0" err="1" smtClean="0"/>
              <a:t>ia</a:t>
            </a:r>
            <a:r>
              <a:rPr lang="en-US" dirty="0" smtClean="0"/>
              <a:t> </a:t>
            </a:r>
            <a:r>
              <a:rPr lang="en-US" dirty="0" err="1" smtClean="0"/>
              <a:t>akan</a:t>
            </a:r>
            <a:r>
              <a:rPr lang="en-US" dirty="0" smtClean="0"/>
              <a:t> </a:t>
            </a:r>
            <a:r>
              <a:rPr lang="en-US" dirty="0" err="1" smtClean="0"/>
              <a:t>belajar</a:t>
            </a:r>
            <a:r>
              <a:rPr lang="en-US" dirty="0" smtClean="0"/>
              <a:t> </a:t>
            </a:r>
            <a:r>
              <a:rPr lang="en-US" dirty="0" err="1" smtClean="0"/>
              <a:t>rendah</a:t>
            </a:r>
            <a:r>
              <a:rPr lang="en-US" dirty="0" smtClean="0"/>
              <a:t> </a:t>
            </a:r>
            <a:r>
              <a:rPr lang="en-US" dirty="0" err="1" smtClean="0"/>
              <a:t>diri</a:t>
            </a:r>
            <a:r>
              <a:rPr lang="en-US" dirty="0" smtClean="0"/>
              <a:t>.</a:t>
            </a:r>
          </a:p>
          <a:p>
            <a:pPr fontAlgn="auto">
              <a:spcAft>
                <a:spcPts val="0"/>
              </a:spcAft>
              <a:buFont typeface="Arial" pitchFamily="34" charset="0"/>
              <a:buChar char="•"/>
              <a:defRPr/>
            </a:pPr>
            <a:r>
              <a:rPr lang="en-US" dirty="0" err="1" smtClean="0"/>
              <a:t>Jika</a:t>
            </a:r>
            <a:r>
              <a:rPr lang="en-US" dirty="0" smtClean="0"/>
              <a:t> </a:t>
            </a:r>
            <a:r>
              <a:rPr lang="en-US" dirty="0" err="1" smtClean="0"/>
              <a:t>anak</a:t>
            </a:r>
            <a:r>
              <a:rPr lang="en-US" dirty="0" smtClean="0"/>
              <a:t> </a:t>
            </a:r>
            <a:r>
              <a:rPr lang="en-US" dirty="0" err="1" smtClean="0"/>
              <a:t>dibesarkan</a:t>
            </a:r>
            <a:r>
              <a:rPr lang="en-US" dirty="0" smtClean="0"/>
              <a:t> </a:t>
            </a:r>
            <a:r>
              <a:rPr lang="en-US" dirty="0" err="1" smtClean="0"/>
              <a:t>dengan</a:t>
            </a:r>
            <a:r>
              <a:rPr lang="en-US" dirty="0" smtClean="0"/>
              <a:t> </a:t>
            </a:r>
            <a:r>
              <a:rPr lang="en-US" dirty="0" err="1" smtClean="0"/>
              <a:t>hinaan</a:t>
            </a:r>
            <a:r>
              <a:rPr lang="en-US" dirty="0" smtClean="0"/>
              <a:t>, </a:t>
            </a:r>
            <a:r>
              <a:rPr lang="en-US" dirty="0" err="1" smtClean="0"/>
              <a:t>ia</a:t>
            </a:r>
            <a:r>
              <a:rPr lang="en-US" dirty="0" smtClean="0"/>
              <a:t> </a:t>
            </a:r>
            <a:r>
              <a:rPr lang="en-US" dirty="0" err="1" smtClean="0"/>
              <a:t>akan</a:t>
            </a:r>
            <a:r>
              <a:rPr lang="en-US" dirty="0" smtClean="0"/>
              <a:t> </a:t>
            </a:r>
            <a:r>
              <a:rPr lang="en-US" dirty="0" err="1" smtClean="0"/>
              <a:t>belajar</a:t>
            </a:r>
            <a:r>
              <a:rPr lang="en-US" dirty="0" smtClean="0"/>
              <a:t> </a:t>
            </a:r>
            <a:r>
              <a:rPr lang="en-US" dirty="0" err="1" smtClean="0"/>
              <a:t>menyesali</a:t>
            </a:r>
            <a:r>
              <a:rPr lang="en-US" dirty="0" smtClean="0"/>
              <a:t>.</a:t>
            </a:r>
          </a:p>
          <a:p>
            <a:pPr fontAlgn="auto">
              <a:spcAft>
                <a:spcPts val="0"/>
              </a:spcAft>
              <a:buFont typeface="Arial" pitchFamily="34" charset="0"/>
              <a:buChar char="•"/>
              <a:defRPr/>
            </a:pPr>
            <a:r>
              <a:rPr lang="en-US" dirty="0" err="1" smtClean="0"/>
              <a:t>Jika</a:t>
            </a:r>
            <a:r>
              <a:rPr lang="en-US" dirty="0" smtClean="0"/>
              <a:t> </a:t>
            </a:r>
            <a:r>
              <a:rPr lang="en-US" dirty="0" err="1" smtClean="0"/>
              <a:t>anak</a:t>
            </a:r>
            <a:r>
              <a:rPr lang="en-US" dirty="0" smtClean="0"/>
              <a:t> </a:t>
            </a:r>
            <a:r>
              <a:rPr lang="en-US" dirty="0" err="1" smtClean="0"/>
              <a:t>dibesarkan</a:t>
            </a:r>
            <a:r>
              <a:rPr lang="en-US" dirty="0" smtClean="0"/>
              <a:t> </a:t>
            </a:r>
            <a:r>
              <a:rPr lang="en-US" dirty="0" err="1" smtClean="0"/>
              <a:t>dengan</a:t>
            </a:r>
            <a:r>
              <a:rPr lang="en-US" dirty="0" smtClean="0"/>
              <a:t> </a:t>
            </a:r>
            <a:r>
              <a:rPr lang="en-US" dirty="0" err="1" smtClean="0"/>
              <a:t>toleransi</a:t>
            </a:r>
            <a:r>
              <a:rPr lang="en-US" dirty="0" smtClean="0"/>
              <a:t>, </a:t>
            </a:r>
            <a:r>
              <a:rPr lang="en-US" dirty="0" err="1" smtClean="0"/>
              <a:t>ia</a:t>
            </a:r>
            <a:r>
              <a:rPr lang="en-US" dirty="0" smtClean="0"/>
              <a:t> </a:t>
            </a:r>
            <a:r>
              <a:rPr lang="en-US" dirty="0" err="1" smtClean="0"/>
              <a:t>akan</a:t>
            </a:r>
            <a:r>
              <a:rPr lang="en-US" dirty="0" smtClean="0"/>
              <a:t> </a:t>
            </a:r>
            <a:r>
              <a:rPr lang="en-US" dirty="0" err="1" smtClean="0"/>
              <a:t>belajar</a:t>
            </a:r>
            <a:r>
              <a:rPr lang="en-US" dirty="0" smtClean="0"/>
              <a:t> </a:t>
            </a:r>
            <a:r>
              <a:rPr lang="en-US" dirty="0" err="1" smtClean="0"/>
              <a:t>menahan</a:t>
            </a:r>
            <a:r>
              <a:rPr lang="en-US" dirty="0" smtClean="0"/>
              <a:t> </a:t>
            </a:r>
            <a:r>
              <a:rPr lang="en-US" dirty="0" err="1" smtClean="0"/>
              <a:t>diri</a:t>
            </a:r>
            <a:r>
              <a:rPr lang="en-US" dirty="0" smtClean="0"/>
              <a:t>.</a:t>
            </a:r>
          </a:p>
          <a:p>
            <a:pPr fontAlgn="auto">
              <a:spcAft>
                <a:spcPts val="0"/>
              </a:spcAft>
              <a:buFont typeface="Arial" pitchFamily="34" charset="0"/>
              <a:buChar char="•"/>
              <a:defRPr/>
            </a:pPr>
            <a:r>
              <a:rPr lang="en-US" dirty="0" err="1" smtClean="0"/>
              <a:t>Jika</a:t>
            </a:r>
            <a:r>
              <a:rPr lang="en-US" dirty="0" smtClean="0"/>
              <a:t> </a:t>
            </a:r>
            <a:r>
              <a:rPr lang="en-US" dirty="0" err="1" smtClean="0"/>
              <a:t>anak</a:t>
            </a:r>
            <a:r>
              <a:rPr lang="en-US" dirty="0" smtClean="0"/>
              <a:t> </a:t>
            </a:r>
            <a:r>
              <a:rPr lang="en-US" dirty="0" err="1" smtClean="0"/>
              <a:t>dibesarkan</a:t>
            </a:r>
            <a:r>
              <a:rPr lang="en-US" dirty="0" smtClean="0"/>
              <a:t> </a:t>
            </a:r>
            <a:r>
              <a:rPr lang="en-US" dirty="0" err="1" smtClean="0"/>
              <a:t>dengan</a:t>
            </a:r>
            <a:r>
              <a:rPr lang="en-US" dirty="0" smtClean="0"/>
              <a:t> </a:t>
            </a:r>
            <a:r>
              <a:rPr lang="en-US" dirty="0" err="1" smtClean="0"/>
              <a:t>pujian</a:t>
            </a:r>
            <a:r>
              <a:rPr lang="en-US" dirty="0" smtClean="0"/>
              <a:t>, </a:t>
            </a:r>
            <a:r>
              <a:rPr lang="en-US" dirty="0" err="1" smtClean="0"/>
              <a:t>ia</a:t>
            </a:r>
            <a:r>
              <a:rPr lang="en-US" dirty="0" smtClean="0"/>
              <a:t> </a:t>
            </a:r>
            <a:r>
              <a:rPr lang="en-US" dirty="0" err="1" smtClean="0"/>
              <a:t>akan</a:t>
            </a:r>
            <a:r>
              <a:rPr lang="en-US" dirty="0" smtClean="0"/>
              <a:t> </a:t>
            </a:r>
            <a:r>
              <a:rPr lang="en-US" dirty="0" err="1" smtClean="0"/>
              <a:t>belajar</a:t>
            </a:r>
            <a:r>
              <a:rPr lang="en-US" dirty="0" smtClean="0"/>
              <a:t> </a:t>
            </a:r>
            <a:r>
              <a:rPr lang="en-US" dirty="0" err="1" smtClean="0"/>
              <a:t>menghargai</a:t>
            </a:r>
            <a:r>
              <a:rPr lang="en-US" dirty="0" smtClean="0"/>
              <a:t>.</a:t>
            </a:r>
          </a:p>
          <a:p>
            <a:pPr fontAlgn="auto">
              <a:spcAft>
                <a:spcPts val="0"/>
              </a:spcAft>
              <a:buFont typeface="Arial" pitchFamily="34" charset="0"/>
              <a:buChar char="•"/>
              <a:defRPr/>
            </a:pPr>
            <a:r>
              <a:rPr lang="en-US" dirty="0" err="1" smtClean="0"/>
              <a:t>Jika</a:t>
            </a:r>
            <a:r>
              <a:rPr lang="en-US" dirty="0" smtClean="0"/>
              <a:t> </a:t>
            </a:r>
            <a:r>
              <a:rPr lang="en-US" dirty="0" err="1" smtClean="0"/>
              <a:t>anak</a:t>
            </a:r>
            <a:r>
              <a:rPr lang="en-US" dirty="0" smtClean="0"/>
              <a:t> </a:t>
            </a:r>
            <a:r>
              <a:rPr lang="en-US" dirty="0" err="1" smtClean="0"/>
              <a:t>dibesarkan</a:t>
            </a:r>
            <a:r>
              <a:rPr lang="en-US" dirty="0" smtClean="0"/>
              <a:t> </a:t>
            </a:r>
            <a:r>
              <a:rPr lang="en-US" dirty="0" err="1" smtClean="0"/>
              <a:t>dengan</a:t>
            </a:r>
            <a:r>
              <a:rPr lang="en-US" dirty="0" smtClean="0"/>
              <a:t> </a:t>
            </a:r>
            <a:r>
              <a:rPr lang="en-US" dirty="0" err="1" smtClean="0"/>
              <a:t>sebaik-baiknya</a:t>
            </a:r>
            <a:r>
              <a:rPr lang="en-US" dirty="0" smtClean="0"/>
              <a:t> </a:t>
            </a:r>
            <a:r>
              <a:rPr lang="en-US" dirty="0" err="1" smtClean="0"/>
              <a:t>perlakuan</a:t>
            </a:r>
            <a:r>
              <a:rPr lang="en-US" dirty="0" smtClean="0"/>
              <a:t>, </a:t>
            </a:r>
            <a:r>
              <a:rPr lang="en-US" dirty="0" err="1" smtClean="0"/>
              <a:t>ia</a:t>
            </a:r>
            <a:r>
              <a:rPr lang="en-US" dirty="0" smtClean="0"/>
              <a:t> </a:t>
            </a:r>
            <a:r>
              <a:rPr lang="en-US" dirty="0" err="1" smtClean="0"/>
              <a:t>akan</a:t>
            </a:r>
            <a:r>
              <a:rPr lang="en-US" dirty="0" smtClean="0"/>
              <a:t> </a:t>
            </a:r>
            <a:r>
              <a:rPr lang="en-US" dirty="0" err="1" smtClean="0"/>
              <a:t>bijaksana</a:t>
            </a:r>
            <a:r>
              <a:rPr lang="en-US" dirty="0" smtClean="0"/>
              <a:t>.</a:t>
            </a:r>
          </a:p>
          <a:p>
            <a:pPr fontAlgn="auto">
              <a:spcAft>
                <a:spcPts val="0"/>
              </a:spcAft>
              <a:buFont typeface="Arial" pitchFamily="34" charset="0"/>
              <a:buChar char="•"/>
              <a:defRPr/>
            </a:pPr>
            <a:r>
              <a:rPr lang="en-US" dirty="0" err="1" smtClean="0"/>
              <a:t>Jika</a:t>
            </a:r>
            <a:r>
              <a:rPr lang="en-US" dirty="0" smtClean="0"/>
              <a:t> </a:t>
            </a:r>
            <a:r>
              <a:rPr lang="en-US" dirty="0" err="1" smtClean="0"/>
              <a:t>anak</a:t>
            </a:r>
            <a:r>
              <a:rPr lang="en-US" dirty="0" smtClean="0"/>
              <a:t> </a:t>
            </a:r>
            <a:r>
              <a:rPr lang="en-US" dirty="0" err="1" smtClean="0"/>
              <a:t>dibesarkan</a:t>
            </a:r>
            <a:r>
              <a:rPr lang="en-US" dirty="0" smtClean="0"/>
              <a:t> </a:t>
            </a:r>
            <a:r>
              <a:rPr lang="en-US" dirty="0" err="1" smtClean="0"/>
              <a:t>dengan</a:t>
            </a:r>
            <a:r>
              <a:rPr lang="en-US" dirty="0" smtClean="0"/>
              <a:t> </a:t>
            </a:r>
            <a:r>
              <a:rPr lang="en-US" dirty="0" err="1" smtClean="0"/>
              <a:t>dukungan</a:t>
            </a:r>
            <a:r>
              <a:rPr lang="en-US" dirty="0" smtClean="0"/>
              <a:t>, </a:t>
            </a:r>
            <a:r>
              <a:rPr lang="en-US" dirty="0" err="1" smtClean="0"/>
              <a:t>ia</a:t>
            </a:r>
            <a:r>
              <a:rPr lang="en-US" dirty="0" smtClean="0"/>
              <a:t> </a:t>
            </a:r>
            <a:r>
              <a:rPr lang="en-US" dirty="0" err="1" smtClean="0"/>
              <a:t>akan</a:t>
            </a:r>
            <a:r>
              <a:rPr lang="en-US" dirty="0" smtClean="0"/>
              <a:t> </a:t>
            </a:r>
            <a:r>
              <a:rPr lang="en-US" dirty="0" err="1" smtClean="0"/>
              <a:t>belajar</a:t>
            </a:r>
            <a:r>
              <a:rPr lang="en-US" dirty="0" smtClean="0"/>
              <a:t> </a:t>
            </a:r>
            <a:r>
              <a:rPr lang="en-US" dirty="0" err="1" smtClean="0"/>
              <a:t>menyenangi</a:t>
            </a:r>
            <a:r>
              <a:rPr lang="en-US" dirty="0" smtClean="0"/>
              <a:t> </a:t>
            </a:r>
            <a:r>
              <a:rPr lang="en-US" dirty="0" err="1" smtClean="0"/>
              <a:t>dirinya</a:t>
            </a:r>
            <a:r>
              <a:rPr lang="en-US" dirty="0" smtClean="0"/>
              <a:t>.</a:t>
            </a:r>
          </a:p>
          <a:p>
            <a:pPr fontAlgn="auto">
              <a:spcAft>
                <a:spcPts val="0"/>
              </a:spcAft>
              <a:buFont typeface="Arial" pitchFamily="34" charset="0"/>
              <a:buNone/>
              <a:defRPr/>
            </a:pPr>
            <a:r>
              <a:rPr lang="en-US" dirty="0" smtClean="0"/>
              <a:t> </a:t>
            </a:r>
          </a:p>
          <a:p>
            <a:pPr fontAlgn="auto">
              <a:spcAft>
                <a:spcPts val="0"/>
              </a:spcAft>
              <a:buFont typeface="Arial" pitchFamily="34" charset="0"/>
              <a:buNone/>
              <a:defRPr/>
            </a:pPr>
            <a:r>
              <a:rPr lang="en-US" b="1" dirty="0" err="1" smtClean="0"/>
              <a:t>Kepribadian</a:t>
            </a:r>
            <a:r>
              <a:rPr lang="en-US" b="1" dirty="0" smtClean="0"/>
              <a:t> </a:t>
            </a:r>
            <a:r>
              <a:rPr lang="en-US" b="1" dirty="0" err="1" smtClean="0"/>
              <a:t>dewasa</a:t>
            </a:r>
            <a:endParaRPr lang="en-US" dirty="0" smtClean="0"/>
          </a:p>
          <a:p>
            <a:pPr fontAlgn="auto">
              <a:spcAft>
                <a:spcPts val="0"/>
              </a:spcAft>
              <a:buFont typeface="Arial" pitchFamily="34" charset="0"/>
              <a:buChar char="•"/>
              <a:defRPr/>
            </a:pPr>
            <a:r>
              <a:rPr lang="en-US" dirty="0" err="1" smtClean="0"/>
              <a:t>Menurut</a:t>
            </a:r>
            <a:r>
              <a:rPr lang="en-US" dirty="0" smtClean="0"/>
              <a:t> G.W. </a:t>
            </a:r>
            <a:r>
              <a:rPr lang="en-US" dirty="0" err="1" smtClean="0"/>
              <a:t>Allport</a:t>
            </a:r>
            <a:r>
              <a:rPr lang="en-US" dirty="0" smtClean="0"/>
              <a:t>, </a:t>
            </a:r>
            <a:r>
              <a:rPr lang="en-US" dirty="0" err="1" smtClean="0"/>
              <a:t>kepribadian</a:t>
            </a:r>
            <a:r>
              <a:rPr lang="en-US" dirty="0" smtClean="0"/>
              <a:t> yang </a:t>
            </a:r>
            <a:r>
              <a:rPr lang="en-US" dirty="0" err="1" smtClean="0"/>
              <a:t>dewasa</a:t>
            </a:r>
            <a:r>
              <a:rPr lang="en-US" dirty="0" smtClean="0"/>
              <a:t> </a:t>
            </a:r>
            <a:r>
              <a:rPr lang="en-US" dirty="0" err="1" smtClean="0"/>
              <a:t>memiliki</a:t>
            </a:r>
            <a:r>
              <a:rPr lang="en-US" dirty="0" smtClean="0"/>
              <a:t> </a:t>
            </a:r>
            <a:r>
              <a:rPr lang="en-US" dirty="0" err="1" smtClean="0"/>
              <a:t>ciri-ciri</a:t>
            </a:r>
            <a:r>
              <a:rPr lang="en-US" dirty="0" smtClean="0"/>
              <a:t> </a:t>
            </a:r>
            <a:r>
              <a:rPr lang="en-US" dirty="0" err="1" smtClean="0"/>
              <a:t>sebagai</a:t>
            </a:r>
            <a:r>
              <a:rPr lang="en-US" dirty="0" smtClean="0"/>
              <a:t> </a:t>
            </a:r>
            <a:r>
              <a:rPr lang="en-US" dirty="0" err="1" smtClean="0"/>
              <a:t>berikut</a:t>
            </a:r>
            <a:r>
              <a:rPr lang="en-US" dirty="0" smtClean="0"/>
              <a:t>:</a:t>
            </a:r>
          </a:p>
          <a:p>
            <a:pPr fontAlgn="auto">
              <a:spcAft>
                <a:spcPts val="0"/>
              </a:spcAft>
              <a:buFont typeface="Arial" pitchFamily="34" charset="0"/>
              <a:buNone/>
              <a:defRPr/>
            </a:pPr>
            <a:r>
              <a:rPr lang="en-US" i="1" dirty="0" smtClean="0"/>
              <a:t>1. </a:t>
            </a:r>
            <a:r>
              <a:rPr lang="en-US" i="1" dirty="0" err="1" smtClean="0"/>
              <a:t>Extention</a:t>
            </a:r>
            <a:r>
              <a:rPr lang="en-US" i="1" dirty="0" smtClean="0"/>
              <a:t> of the self</a:t>
            </a:r>
            <a:r>
              <a:rPr lang="en-US" dirty="0" smtClean="0"/>
              <a:t> (</a:t>
            </a:r>
            <a:r>
              <a:rPr lang="en-US" dirty="0" err="1" smtClean="0"/>
              <a:t>tidak</a:t>
            </a:r>
            <a:r>
              <a:rPr lang="en-US" dirty="0" smtClean="0"/>
              <a:t> </a:t>
            </a:r>
            <a:r>
              <a:rPr lang="en-US" dirty="0" err="1" smtClean="0"/>
              <a:t>egois</a:t>
            </a:r>
            <a:r>
              <a:rPr lang="en-US" dirty="0" smtClean="0"/>
              <a:t> / </a:t>
            </a:r>
            <a:r>
              <a:rPr lang="en-US" dirty="0" err="1" smtClean="0"/>
              <a:t>egosentris</a:t>
            </a:r>
            <a:r>
              <a:rPr lang="en-US" dirty="0" smtClean="0"/>
              <a:t>)</a:t>
            </a:r>
          </a:p>
          <a:p>
            <a:pPr fontAlgn="auto">
              <a:spcAft>
                <a:spcPts val="0"/>
              </a:spcAft>
              <a:buFont typeface="Arial" pitchFamily="34" charset="0"/>
              <a:buNone/>
              <a:defRPr/>
            </a:pPr>
            <a:r>
              <a:rPr lang="en-US" i="1" dirty="0" smtClean="0"/>
              <a:t>2. Self </a:t>
            </a:r>
            <a:r>
              <a:rPr lang="en-US" i="1" dirty="0" err="1" smtClean="0"/>
              <a:t>Obyektivication</a:t>
            </a:r>
            <a:r>
              <a:rPr lang="en-US" dirty="0" smtClean="0"/>
              <a:t> (</a:t>
            </a:r>
            <a:r>
              <a:rPr lang="en-US" dirty="0" err="1" smtClean="0"/>
              <a:t>dapat</a:t>
            </a:r>
            <a:r>
              <a:rPr lang="en-US" dirty="0" smtClean="0"/>
              <a:t> </a:t>
            </a:r>
            <a:r>
              <a:rPr lang="en-US" dirty="0" err="1" smtClean="0"/>
              <a:t>menilai</a:t>
            </a:r>
            <a:r>
              <a:rPr lang="en-US" dirty="0" smtClean="0"/>
              <a:t> </a:t>
            </a:r>
            <a:r>
              <a:rPr lang="en-US" dirty="0" err="1" smtClean="0"/>
              <a:t>secara</a:t>
            </a:r>
            <a:r>
              <a:rPr lang="en-US" dirty="0" smtClean="0"/>
              <a:t> </a:t>
            </a:r>
            <a:r>
              <a:rPr lang="en-US" dirty="0" err="1" smtClean="0"/>
              <a:t>obyektif</a:t>
            </a:r>
            <a:r>
              <a:rPr lang="en-US" dirty="0" smtClean="0"/>
              <a:t>)</a:t>
            </a:r>
          </a:p>
          <a:p>
            <a:pPr fontAlgn="auto">
              <a:spcAft>
                <a:spcPts val="0"/>
              </a:spcAft>
              <a:buFont typeface="Arial" pitchFamily="34" charset="0"/>
              <a:buNone/>
              <a:defRPr/>
            </a:pPr>
            <a:r>
              <a:rPr lang="en-US" i="1" dirty="0" smtClean="0"/>
              <a:t>3. Self of humor </a:t>
            </a:r>
            <a:r>
              <a:rPr lang="en-US" dirty="0" smtClean="0"/>
              <a:t>(</a:t>
            </a:r>
            <a:r>
              <a:rPr lang="en-US" dirty="0" err="1" smtClean="0"/>
              <a:t>dapat</a:t>
            </a:r>
            <a:r>
              <a:rPr lang="en-US" dirty="0" smtClean="0"/>
              <a:t> </a:t>
            </a:r>
            <a:r>
              <a:rPr lang="en-US" dirty="0" err="1" smtClean="0"/>
              <a:t>menyenangkan</a:t>
            </a:r>
            <a:r>
              <a:rPr lang="en-US" dirty="0" smtClean="0"/>
              <a:t> </a:t>
            </a:r>
            <a:r>
              <a:rPr lang="en-US" dirty="0" err="1" smtClean="0"/>
              <a:t>orang</a:t>
            </a:r>
            <a:r>
              <a:rPr lang="en-US" dirty="0" smtClean="0"/>
              <a:t> lain)</a:t>
            </a:r>
          </a:p>
          <a:p>
            <a:pPr fontAlgn="auto">
              <a:spcAft>
                <a:spcPts val="0"/>
              </a:spcAft>
              <a:buFont typeface="Arial" pitchFamily="34" charset="0"/>
              <a:buNone/>
              <a:defRPr/>
            </a:pPr>
            <a:r>
              <a:rPr lang="en-US" i="1" dirty="0" smtClean="0"/>
              <a:t>4. Unifying of philosophy of life </a:t>
            </a:r>
            <a:r>
              <a:rPr lang="en-US" dirty="0" smtClean="0"/>
              <a:t>(</a:t>
            </a:r>
            <a:r>
              <a:rPr lang="en-US" dirty="0" err="1" smtClean="0"/>
              <a:t>mempunyai</a:t>
            </a:r>
            <a:r>
              <a:rPr lang="en-US" dirty="0" smtClean="0"/>
              <a:t> </a:t>
            </a:r>
            <a:r>
              <a:rPr lang="en-US" dirty="0" err="1" smtClean="0"/>
              <a:t>falsafah</a:t>
            </a:r>
            <a:r>
              <a:rPr lang="en-US" dirty="0" smtClean="0"/>
              <a:t> </a:t>
            </a:r>
            <a:r>
              <a:rPr lang="en-US" dirty="0" err="1" smtClean="0"/>
              <a:t>hidup</a:t>
            </a:r>
            <a:r>
              <a:rPr lang="en-US" dirty="0" smtClean="0"/>
              <a:t> yang </a:t>
            </a:r>
            <a:r>
              <a:rPr lang="en-US" dirty="0" err="1" smtClean="0"/>
              <a:t>jelas</a:t>
            </a:r>
            <a:r>
              <a:rPr lang="en-US" dirty="0" smtClean="0"/>
              <a:t>)</a:t>
            </a:r>
          </a:p>
          <a:p>
            <a:pPr fontAlgn="auto">
              <a:spcAft>
                <a:spcPts val="0"/>
              </a:spcAft>
              <a:buFont typeface="Arial" pitchFamily="34" charset="0"/>
              <a:buChar char="•"/>
              <a:defRPr/>
            </a:pP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3352800"/>
            <a:ext cx="8229600" cy="1143000"/>
          </a:xfrm>
        </p:spPr>
        <p:txBody>
          <a:bodyPr/>
          <a:lstStyle/>
          <a:p>
            <a:r>
              <a:rPr lang="en-US" smtClean="0"/>
              <a:t>THANK’S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410</Words>
  <Application>Microsoft Office PowerPoint</Application>
  <PresentationFormat>On-screen Show (4:3)</PresentationFormat>
  <Paragraphs>63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Calibri</vt:lpstr>
      <vt:lpstr>Arial</vt:lpstr>
      <vt:lpstr>Office Theme</vt:lpstr>
      <vt:lpstr>BAB 11 PERILAKU MANUSIA</vt:lpstr>
      <vt:lpstr>Slide 2</vt:lpstr>
      <vt:lpstr>Slide 3</vt:lpstr>
      <vt:lpstr>Slide 4</vt:lpstr>
      <vt:lpstr>Slide 5</vt:lpstr>
      <vt:lpstr>Slide 6</vt:lpstr>
      <vt:lpstr>Slide 7</vt:lpstr>
      <vt:lpstr>THANK’S</vt:lpstr>
    </vt:vector>
  </TitlesOfParts>
  <Company>UIEU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BAB 11 PERILAKU MANUSIA</dc:title>
  <dc:creator>User</dc:creator>
  <cp:lastModifiedBy> </cp:lastModifiedBy>
  <cp:revision>1</cp:revision>
  <dcterms:created xsi:type="dcterms:W3CDTF">2009-10-25T04:37:18Z</dcterms:created>
  <dcterms:modified xsi:type="dcterms:W3CDTF">2011-12-10T08:06:28Z</dcterms:modified>
</cp:coreProperties>
</file>